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4" r:id="rId1"/>
  </p:sldMasterIdLst>
  <p:notesMasterIdLst>
    <p:notesMasterId r:id="rId26"/>
  </p:notesMasterIdLst>
  <p:sldIdLst>
    <p:sldId id="256" r:id="rId2"/>
    <p:sldId id="307" r:id="rId3"/>
    <p:sldId id="308" r:id="rId4"/>
    <p:sldId id="309" r:id="rId5"/>
    <p:sldId id="313" r:id="rId6"/>
    <p:sldId id="314" r:id="rId7"/>
    <p:sldId id="315" r:id="rId8"/>
    <p:sldId id="321" r:id="rId9"/>
    <p:sldId id="262" r:id="rId10"/>
    <p:sldId id="257" r:id="rId11"/>
    <p:sldId id="323" r:id="rId12"/>
    <p:sldId id="290" r:id="rId13"/>
    <p:sldId id="322" r:id="rId14"/>
    <p:sldId id="328" r:id="rId15"/>
    <p:sldId id="324" r:id="rId16"/>
    <p:sldId id="332" r:id="rId17"/>
    <p:sldId id="258" r:id="rId18"/>
    <p:sldId id="333" r:id="rId19"/>
    <p:sldId id="325" r:id="rId20"/>
    <p:sldId id="331" r:id="rId21"/>
    <p:sldId id="298" r:id="rId22"/>
    <p:sldId id="299" r:id="rId23"/>
    <p:sldId id="335" r:id="rId24"/>
    <p:sldId id="330" r:id="rId25"/>
  </p:sldIdLst>
  <p:sldSz cx="9144000" cy="5143500" type="screen16x9"/>
  <p:notesSz cx="6858000" cy="9144000"/>
  <p:embeddedFontLst>
    <p:embeddedFont>
      <p:font typeface="Barlow" panose="00000500000000000000" pitchFamily="2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Fredoka One" panose="020B0604020202020204" charset="0"/>
      <p:regular r:id="rId39"/>
    </p:embeddedFont>
    <p:embeddedFont>
      <p:font typeface="HP001 4 hàng" panose="020B0604020202020204" charset="0"/>
      <p:regular r:id="rId40"/>
      <p:bold r:id="rId41"/>
    </p:embeddedFont>
    <p:embeddedFont>
      <p:font typeface="Lobster" panose="020B0604020202020204" charset="0"/>
      <p:regular r:id="rId42"/>
    </p:embeddedFont>
    <p:embeddedFont>
      <p:font typeface="Londrina Solid" panose="020B0604020202020204" charset="0"/>
      <p:regular r:id="rId43"/>
    </p:embeddedFont>
    <p:embeddedFont>
      <p:font typeface="Ubuntu" panose="020B060402020202020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i Nguyen Thi" initials="MNT" lastIdx="2" clrIdx="0">
    <p:extLst>
      <p:ext uri="{19B8F6BF-5375-455C-9EA6-DF929625EA0E}">
        <p15:presenceInfo xmlns:p15="http://schemas.microsoft.com/office/powerpoint/2012/main" userId="Mai Nguyen Th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52259D0-014A-49AD-B00A-43F3D583E9D4}">
  <a:tblStyle styleId="{252259D0-014A-49AD-B00A-43F3D583E9D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4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2" name="Google Shape;770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3" name="Google Shape;770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4" name="Google Shape;7714;gb727be822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5" name="Google Shape;7715;gb727be822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63560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>
            <a:extLst>
              <a:ext uri="{FF2B5EF4-FFF2-40B4-BE49-F238E27FC236}">
                <a16:creationId xmlns:a16="http://schemas.microsoft.com/office/drawing/2014/main" id="{9FAB02E6-4BE5-4F98-90FF-555F51D39F0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>
            <a:extLst>
              <a:ext uri="{FF2B5EF4-FFF2-40B4-BE49-F238E27FC236}">
                <a16:creationId xmlns:a16="http://schemas.microsoft.com/office/drawing/2014/main" id="{09DC9161-AA7E-437A-BEC4-D3FD5DE9B25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03428" name="Slide Number Placeholder 3">
            <a:extLst>
              <a:ext uri="{FF2B5EF4-FFF2-40B4-BE49-F238E27FC236}">
                <a16:creationId xmlns:a16="http://schemas.microsoft.com/office/drawing/2014/main" id="{97DC670B-ACA0-4861-8836-FA3C4046EB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C8D8322-EC8B-4306-94FB-49B5D6BDECE8}" type="slidenum">
              <a:rPr lang="vi-VN" altLang="en-US"/>
              <a:pPr/>
              <a:t>22</a:t>
            </a:fld>
            <a:endParaRPr lang="vi-V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9" name="Google Shape;7779;gb2f2eeebda_0_6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0" name="Google Shape;7780;gb2f2eeebda_0_63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4896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4" name="Google Shape;7734;g7899609942_0_56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5" name="Google Shape;7735;g7899609942_0_56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8" name="Google Shape;7708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9" name="Google Shape;7709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1" name="Google Shape;7791;gb308c710a5_0_3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2" name="Google Shape;7792;gb308c710a5_0_3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5546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0" name="Google Shape;7850;gb381e02fd5_3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1" name="Google Shape;7851;gb381e02fd5_3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0" name="Google Shape;7850;gb381e02fd5_3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1" name="Google Shape;7851;gb381e02fd5_3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1453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0" name="Google Shape;7850;gb381e02fd5_3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1" name="Google Shape;7851;gb381e02fd5_3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45903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1" name="Google Shape;7791;gb308c710a5_0_3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2" name="Google Shape;7792;gb308c710a5_0_3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2281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4" name="Google Shape;7714;gb727be822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5" name="Google Shape;7715;gb727be822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19450" y="1467450"/>
            <a:ext cx="3905100" cy="238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7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65700" y="4345826"/>
            <a:ext cx="4909200" cy="3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34143" y="729693"/>
            <a:ext cx="2096887" cy="874518"/>
          </a:xfrm>
          <a:custGeom>
            <a:avLst/>
            <a:gdLst/>
            <a:ahLst/>
            <a:cxnLst/>
            <a:rect l="l" t="t" r="r" b="b"/>
            <a:pathLst>
              <a:path w="46294" h="22402" extrusionOk="0">
                <a:moveTo>
                  <a:pt x="44531" y="0"/>
                </a:moveTo>
                <a:cubicBezTo>
                  <a:pt x="44683" y="304"/>
                  <a:pt x="44743" y="669"/>
                  <a:pt x="44743" y="1034"/>
                </a:cubicBezTo>
                <a:lnTo>
                  <a:pt x="44743" y="18086"/>
                </a:lnTo>
                <a:cubicBezTo>
                  <a:pt x="44743" y="19606"/>
                  <a:pt x="43497" y="20852"/>
                  <a:pt x="41977" y="20852"/>
                </a:cubicBezTo>
                <a:lnTo>
                  <a:pt x="1004" y="20852"/>
                </a:lnTo>
                <a:cubicBezTo>
                  <a:pt x="670" y="20852"/>
                  <a:pt x="305" y="20791"/>
                  <a:pt x="1" y="20639"/>
                </a:cubicBezTo>
                <a:lnTo>
                  <a:pt x="1" y="20639"/>
                </a:lnTo>
                <a:cubicBezTo>
                  <a:pt x="396" y="21672"/>
                  <a:pt x="1399" y="22402"/>
                  <a:pt x="2554" y="22402"/>
                </a:cubicBezTo>
                <a:lnTo>
                  <a:pt x="43528" y="22402"/>
                </a:lnTo>
                <a:cubicBezTo>
                  <a:pt x="45047" y="22402"/>
                  <a:pt x="46294" y="21156"/>
                  <a:pt x="46294" y="19636"/>
                </a:cubicBezTo>
                <a:lnTo>
                  <a:pt x="46294" y="2554"/>
                </a:lnTo>
                <a:cubicBezTo>
                  <a:pt x="46294" y="1399"/>
                  <a:pt x="45564" y="396"/>
                  <a:pt x="44531" y="0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472475" y="729693"/>
            <a:ext cx="2096887" cy="874518"/>
          </a:xfrm>
          <a:custGeom>
            <a:avLst/>
            <a:gdLst/>
            <a:ahLst/>
            <a:cxnLst/>
            <a:rect l="l" t="t" r="r" b="b"/>
            <a:pathLst>
              <a:path w="46294" h="22402" extrusionOk="0">
                <a:moveTo>
                  <a:pt x="44561" y="0"/>
                </a:moveTo>
                <a:lnTo>
                  <a:pt x="44561" y="0"/>
                </a:lnTo>
                <a:cubicBezTo>
                  <a:pt x="44682" y="304"/>
                  <a:pt x="44743" y="669"/>
                  <a:pt x="44743" y="1034"/>
                </a:cubicBezTo>
                <a:lnTo>
                  <a:pt x="44743" y="18086"/>
                </a:lnTo>
                <a:cubicBezTo>
                  <a:pt x="44743" y="19606"/>
                  <a:pt x="43527" y="20852"/>
                  <a:pt x="41977" y="20852"/>
                </a:cubicBezTo>
                <a:lnTo>
                  <a:pt x="1034" y="20852"/>
                </a:lnTo>
                <a:cubicBezTo>
                  <a:pt x="669" y="20852"/>
                  <a:pt x="304" y="20791"/>
                  <a:pt x="1" y="20639"/>
                </a:cubicBezTo>
                <a:lnTo>
                  <a:pt x="1" y="20639"/>
                </a:lnTo>
                <a:cubicBezTo>
                  <a:pt x="396" y="21672"/>
                  <a:pt x="1399" y="22402"/>
                  <a:pt x="2554" y="22402"/>
                </a:cubicBezTo>
                <a:lnTo>
                  <a:pt x="43527" y="22402"/>
                </a:lnTo>
                <a:cubicBezTo>
                  <a:pt x="45047" y="22402"/>
                  <a:pt x="46293" y="21156"/>
                  <a:pt x="46293" y="19636"/>
                </a:cubicBezTo>
                <a:lnTo>
                  <a:pt x="46293" y="2554"/>
                </a:lnTo>
                <a:cubicBezTo>
                  <a:pt x="46293" y="1399"/>
                  <a:pt x="45564" y="396"/>
                  <a:pt x="44561" y="0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4610806" y="729693"/>
            <a:ext cx="2096841" cy="874518"/>
          </a:xfrm>
          <a:custGeom>
            <a:avLst/>
            <a:gdLst/>
            <a:ahLst/>
            <a:cxnLst/>
            <a:rect l="l" t="t" r="r" b="b"/>
            <a:pathLst>
              <a:path w="46293" h="22402" extrusionOk="0">
                <a:moveTo>
                  <a:pt x="44560" y="0"/>
                </a:moveTo>
                <a:lnTo>
                  <a:pt x="44560" y="0"/>
                </a:lnTo>
                <a:cubicBezTo>
                  <a:pt x="44682" y="304"/>
                  <a:pt x="44743" y="669"/>
                  <a:pt x="44743" y="1034"/>
                </a:cubicBezTo>
                <a:lnTo>
                  <a:pt x="44743" y="18086"/>
                </a:lnTo>
                <a:cubicBezTo>
                  <a:pt x="44743" y="19606"/>
                  <a:pt x="43496" y="20852"/>
                  <a:pt x="41976" y="20852"/>
                </a:cubicBezTo>
                <a:lnTo>
                  <a:pt x="1033" y="20852"/>
                </a:lnTo>
                <a:cubicBezTo>
                  <a:pt x="669" y="20852"/>
                  <a:pt x="304" y="20791"/>
                  <a:pt x="0" y="20639"/>
                </a:cubicBezTo>
                <a:lnTo>
                  <a:pt x="0" y="20639"/>
                </a:lnTo>
                <a:cubicBezTo>
                  <a:pt x="395" y="21672"/>
                  <a:pt x="1398" y="22402"/>
                  <a:pt x="2553" y="22402"/>
                </a:cubicBezTo>
                <a:lnTo>
                  <a:pt x="43527" y="22402"/>
                </a:lnTo>
                <a:cubicBezTo>
                  <a:pt x="45046" y="22402"/>
                  <a:pt x="46293" y="21156"/>
                  <a:pt x="46293" y="19636"/>
                </a:cubicBezTo>
                <a:lnTo>
                  <a:pt x="46293" y="2554"/>
                </a:lnTo>
                <a:cubicBezTo>
                  <a:pt x="46293" y="1399"/>
                  <a:pt x="45563" y="396"/>
                  <a:pt x="44560" y="0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6749092" y="729693"/>
            <a:ext cx="2096887" cy="874518"/>
          </a:xfrm>
          <a:custGeom>
            <a:avLst/>
            <a:gdLst/>
            <a:ahLst/>
            <a:cxnLst/>
            <a:rect l="l" t="t" r="r" b="b"/>
            <a:pathLst>
              <a:path w="46294" h="22402" extrusionOk="0">
                <a:moveTo>
                  <a:pt x="44561" y="0"/>
                </a:moveTo>
                <a:cubicBezTo>
                  <a:pt x="44682" y="304"/>
                  <a:pt x="44743" y="669"/>
                  <a:pt x="44743" y="1034"/>
                </a:cubicBezTo>
                <a:lnTo>
                  <a:pt x="44743" y="18086"/>
                </a:lnTo>
                <a:cubicBezTo>
                  <a:pt x="44743" y="19606"/>
                  <a:pt x="43527" y="20852"/>
                  <a:pt x="41977" y="20852"/>
                </a:cubicBezTo>
                <a:lnTo>
                  <a:pt x="1034" y="20852"/>
                </a:lnTo>
                <a:cubicBezTo>
                  <a:pt x="669" y="20852"/>
                  <a:pt x="305" y="20791"/>
                  <a:pt x="1" y="20639"/>
                </a:cubicBezTo>
                <a:lnTo>
                  <a:pt x="1" y="20639"/>
                </a:lnTo>
                <a:cubicBezTo>
                  <a:pt x="396" y="21672"/>
                  <a:pt x="1399" y="22402"/>
                  <a:pt x="2554" y="22402"/>
                </a:cubicBezTo>
                <a:lnTo>
                  <a:pt x="43527" y="22402"/>
                </a:lnTo>
                <a:cubicBezTo>
                  <a:pt x="45047" y="22402"/>
                  <a:pt x="46293" y="21156"/>
                  <a:pt x="46293" y="19636"/>
                </a:cubicBezTo>
                <a:lnTo>
                  <a:pt x="46293" y="2554"/>
                </a:lnTo>
                <a:cubicBezTo>
                  <a:pt x="46293" y="1399"/>
                  <a:pt x="45564" y="396"/>
                  <a:pt x="44561" y="0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334143" y="2592765"/>
            <a:ext cx="2096887" cy="874518"/>
          </a:xfrm>
          <a:custGeom>
            <a:avLst/>
            <a:gdLst/>
            <a:ahLst/>
            <a:cxnLst/>
            <a:rect l="l" t="t" r="r" b="b"/>
            <a:pathLst>
              <a:path w="46294" h="22402" extrusionOk="0">
                <a:moveTo>
                  <a:pt x="44531" y="0"/>
                </a:moveTo>
                <a:cubicBezTo>
                  <a:pt x="44683" y="304"/>
                  <a:pt x="44743" y="669"/>
                  <a:pt x="44743" y="1034"/>
                </a:cubicBezTo>
                <a:lnTo>
                  <a:pt x="44743" y="18086"/>
                </a:lnTo>
                <a:cubicBezTo>
                  <a:pt x="44743" y="19606"/>
                  <a:pt x="43497" y="20852"/>
                  <a:pt x="41977" y="20852"/>
                </a:cubicBezTo>
                <a:lnTo>
                  <a:pt x="1004" y="20852"/>
                </a:lnTo>
                <a:cubicBezTo>
                  <a:pt x="670" y="20852"/>
                  <a:pt x="305" y="20791"/>
                  <a:pt x="1" y="20639"/>
                </a:cubicBezTo>
                <a:lnTo>
                  <a:pt x="1" y="20639"/>
                </a:lnTo>
                <a:cubicBezTo>
                  <a:pt x="396" y="21673"/>
                  <a:pt x="1399" y="22402"/>
                  <a:pt x="2554" y="22402"/>
                </a:cubicBezTo>
                <a:lnTo>
                  <a:pt x="43528" y="22402"/>
                </a:lnTo>
                <a:cubicBezTo>
                  <a:pt x="45047" y="22402"/>
                  <a:pt x="46294" y="21156"/>
                  <a:pt x="46294" y="19636"/>
                </a:cubicBezTo>
                <a:lnTo>
                  <a:pt x="46294" y="2554"/>
                </a:lnTo>
                <a:cubicBezTo>
                  <a:pt x="46294" y="1399"/>
                  <a:pt x="45564" y="396"/>
                  <a:pt x="44531" y="0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2472475" y="2592765"/>
            <a:ext cx="2096887" cy="874518"/>
          </a:xfrm>
          <a:custGeom>
            <a:avLst/>
            <a:gdLst/>
            <a:ahLst/>
            <a:cxnLst/>
            <a:rect l="l" t="t" r="r" b="b"/>
            <a:pathLst>
              <a:path w="46294" h="22402" extrusionOk="0">
                <a:moveTo>
                  <a:pt x="44561" y="0"/>
                </a:moveTo>
                <a:lnTo>
                  <a:pt x="44561" y="0"/>
                </a:lnTo>
                <a:cubicBezTo>
                  <a:pt x="44682" y="304"/>
                  <a:pt x="44743" y="669"/>
                  <a:pt x="44743" y="1034"/>
                </a:cubicBezTo>
                <a:lnTo>
                  <a:pt x="44743" y="18086"/>
                </a:lnTo>
                <a:cubicBezTo>
                  <a:pt x="44743" y="19606"/>
                  <a:pt x="43527" y="20852"/>
                  <a:pt x="41977" y="20852"/>
                </a:cubicBezTo>
                <a:lnTo>
                  <a:pt x="1034" y="20852"/>
                </a:lnTo>
                <a:cubicBezTo>
                  <a:pt x="669" y="20852"/>
                  <a:pt x="304" y="20791"/>
                  <a:pt x="1" y="20639"/>
                </a:cubicBezTo>
                <a:lnTo>
                  <a:pt x="1" y="20639"/>
                </a:lnTo>
                <a:cubicBezTo>
                  <a:pt x="396" y="21673"/>
                  <a:pt x="1399" y="22402"/>
                  <a:pt x="2554" y="22402"/>
                </a:cubicBezTo>
                <a:lnTo>
                  <a:pt x="43527" y="22402"/>
                </a:lnTo>
                <a:cubicBezTo>
                  <a:pt x="45047" y="22402"/>
                  <a:pt x="46293" y="21156"/>
                  <a:pt x="46293" y="19636"/>
                </a:cubicBezTo>
                <a:lnTo>
                  <a:pt x="46293" y="2554"/>
                </a:lnTo>
                <a:cubicBezTo>
                  <a:pt x="46293" y="1399"/>
                  <a:pt x="45564" y="396"/>
                  <a:pt x="44561" y="0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4610806" y="2592765"/>
            <a:ext cx="2096841" cy="874518"/>
          </a:xfrm>
          <a:custGeom>
            <a:avLst/>
            <a:gdLst/>
            <a:ahLst/>
            <a:cxnLst/>
            <a:rect l="l" t="t" r="r" b="b"/>
            <a:pathLst>
              <a:path w="46293" h="22402" extrusionOk="0">
                <a:moveTo>
                  <a:pt x="44560" y="0"/>
                </a:moveTo>
                <a:lnTo>
                  <a:pt x="44560" y="0"/>
                </a:lnTo>
                <a:cubicBezTo>
                  <a:pt x="44682" y="304"/>
                  <a:pt x="44743" y="669"/>
                  <a:pt x="44743" y="1034"/>
                </a:cubicBezTo>
                <a:lnTo>
                  <a:pt x="44743" y="18086"/>
                </a:lnTo>
                <a:cubicBezTo>
                  <a:pt x="44743" y="19606"/>
                  <a:pt x="43496" y="20852"/>
                  <a:pt x="41976" y="20852"/>
                </a:cubicBezTo>
                <a:lnTo>
                  <a:pt x="1033" y="20852"/>
                </a:lnTo>
                <a:cubicBezTo>
                  <a:pt x="669" y="20852"/>
                  <a:pt x="304" y="20791"/>
                  <a:pt x="0" y="20639"/>
                </a:cubicBezTo>
                <a:lnTo>
                  <a:pt x="0" y="20639"/>
                </a:lnTo>
                <a:cubicBezTo>
                  <a:pt x="395" y="21673"/>
                  <a:pt x="1398" y="22402"/>
                  <a:pt x="2553" y="22402"/>
                </a:cubicBezTo>
                <a:lnTo>
                  <a:pt x="43527" y="22402"/>
                </a:lnTo>
                <a:cubicBezTo>
                  <a:pt x="45046" y="22402"/>
                  <a:pt x="46293" y="21156"/>
                  <a:pt x="46293" y="19636"/>
                </a:cubicBezTo>
                <a:lnTo>
                  <a:pt x="46293" y="2554"/>
                </a:lnTo>
                <a:cubicBezTo>
                  <a:pt x="46293" y="1399"/>
                  <a:pt x="45563" y="396"/>
                  <a:pt x="44560" y="0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49092" y="2592765"/>
            <a:ext cx="2096887" cy="874518"/>
          </a:xfrm>
          <a:custGeom>
            <a:avLst/>
            <a:gdLst/>
            <a:ahLst/>
            <a:cxnLst/>
            <a:rect l="l" t="t" r="r" b="b"/>
            <a:pathLst>
              <a:path w="46294" h="22402" extrusionOk="0">
                <a:moveTo>
                  <a:pt x="44561" y="0"/>
                </a:moveTo>
                <a:cubicBezTo>
                  <a:pt x="44682" y="304"/>
                  <a:pt x="44743" y="669"/>
                  <a:pt x="44743" y="1034"/>
                </a:cubicBezTo>
                <a:lnTo>
                  <a:pt x="44743" y="18086"/>
                </a:lnTo>
                <a:cubicBezTo>
                  <a:pt x="44743" y="19606"/>
                  <a:pt x="43527" y="20852"/>
                  <a:pt x="41977" y="20852"/>
                </a:cubicBezTo>
                <a:lnTo>
                  <a:pt x="1034" y="20852"/>
                </a:lnTo>
                <a:cubicBezTo>
                  <a:pt x="669" y="20852"/>
                  <a:pt x="305" y="20791"/>
                  <a:pt x="1" y="20639"/>
                </a:cubicBezTo>
                <a:lnTo>
                  <a:pt x="1" y="20639"/>
                </a:lnTo>
                <a:cubicBezTo>
                  <a:pt x="396" y="21673"/>
                  <a:pt x="1399" y="22402"/>
                  <a:pt x="2554" y="22402"/>
                </a:cubicBezTo>
                <a:lnTo>
                  <a:pt x="43527" y="22402"/>
                </a:lnTo>
                <a:cubicBezTo>
                  <a:pt x="45047" y="22402"/>
                  <a:pt x="46293" y="21156"/>
                  <a:pt x="46293" y="19636"/>
                </a:cubicBezTo>
                <a:lnTo>
                  <a:pt x="46293" y="2554"/>
                </a:lnTo>
                <a:cubicBezTo>
                  <a:pt x="46293" y="1399"/>
                  <a:pt x="45564" y="396"/>
                  <a:pt x="44561" y="0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1304852" y="1641064"/>
            <a:ext cx="2096887" cy="862651"/>
          </a:xfrm>
          <a:custGeom>
            <a:avLst/>
            <a:gdLst/>
            <a:ahLst/>
            <a:cxnLst/>
            <a:rect l="l" t="t" r="r" b="b"/>
            <a:pathLst>
              <a:path w="46294" h="22098" extrusionOk="0">
                <a:moveTo>
                  <a:pt x="44561" y="0"/>
                </a:moveTo>
                <a:lnTo>
                  <a:pt x="44561" y="0"/>
                </a:lnTo>
                <a:cubicBezTo>
                  <a:pt x="44683" y="304"/>
                  <a:pt x="44743" y="639"/>
                  <a:pt x="44743" y="1003"/>
                </a:cubicBezTo>
                <a:lnTo>
                  <a:pt x="44743" y="17842"/>
                </a:lnTo>
                <a:cubicBezTo>
                  <a:pt x="44743" y="19332"/>
                  <a:pt x="43528" y="20578"/>
                  <a:pt x="41977" y="20578"/>
                </a:cubicBezTo>
                <a:lnTo>
                  <a:pt x="1034" y="20578"/>
                </a:lnTo>
                <a:cubicBezTo>
                  <a:pt x="670" y="20578"/>
                  <a:pt x="335" y="20487"/>
                  <a:pt x="1" y="20365"/>
                </a:cubicBezTo>
                <a:lnTo>
                  <a:pt x="1" y="20365"/>
                </a:lnTo>
                <a:cubicBezTo>
                  <a:pt x="426" y="21368"/>
                  <a:pt x="1399" y="22098"/>
                  <a:pt x="2554" y="22098"/>
                </a:cubicBezTo>
                <a:lnTo>
                  <a:pt x="43528" y="22098"/>
                </a:lnTo>
                <a:cubicBezTo>
                  <a:pt x="45047" y="22098"/>
                  <a:pt x="46294" y="20882"/>
                  <a:pt x="46294" y="19362"/>
                </a:cubicBezTo>
                <a:lnTo>
                  <a:pt x="46294" y="2523"/>
                </a:lnTo>
                <a:cubicBezTo>
                  <a:pt x="46294" y="1368"/>
                  <a:pt x="45564" y="395"/>
                  <a:pt x="44561" y="0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3443183" y="1641064"/>
            <a:ext cx="2096887" cy="862651"/>
          </a:xfrm>
          <a:custGeom>
            <a:avLst/>
            <a:gdLst/>
            <a:ahLst/>
            <a:cxnLst/>
            <a:rect l="l" t="t" r="r" b="b"/>
            <a:pathLst>
              <a:path w="46294" h="22098" extrusionOk="0">
                <a:moveTo>
                  <a:pt x="44561" y="0"/>
                </a:moveTo>
                <a:cubicBezTo>
                  <a:pt x="44682" y="304"/>
                  <a:pt x="44743" y="639"/>
                  <a:pt x="44743" y="1003"/>
                </a:cubicBezTo>
                <a:lnTo>
                  <a:pt x="44743" y="17842"/>
                </a:lnTo>
                <a:cubicBezTo>
                  <a:pt x="44743" y="19332"/>
                  <a:pt x="43527" y="20578"/>
                  <a:pt x="42007" y="20578"/>
                </a:cubicBezTo>
                <a:lnTo>
                  <a:pt x="1034" y="20578"/>
                </a:lnTo>
                <a:cubicBezTo>
                  <a:pt x="669" y="20578"/>
                  <a:pt x="304" y="20487"/>
                  <a:pt x="0" y="20365"/>
                </a:cubicBezTo>
                <a:lnTo>
                  <a:pt x="0" y="20365"/>
                </a:lnTo>
                <a:cubicBezTo>
                  <a:pt x="426" y="21368"/>
                  <a:pt x="1399" y="22098"/>
                  <a:pt x="2554" y="22098"/>
                </a:cubicBezTo>
                <a:lnTo>
                  <a:pt x="43527" y="22098"/>
                </a:lnTo>
                <a:cubicBezTo>
                  <a:pt x="45047" y="22098"/>
                  <a:pt x="46293" y="20882"/>
                  <a:pt x="46293" y="19362"/>
                </a:cubicBezTo>
                <a:lnTo>
                  <a:pt x="46293" y="2523"/>
                </a:lnTo>
                <a:cubicBezTo>
                  <a:pt x="46293" y="1368"/>
                  <a:pt x="45564" y="395"/>
                  <a:pt x="44561" y="0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5581515" y="1641064"/>
            <a:ext cx="2096841" cy="862651"/>
          </a:xfrm>
          <a:custGeom>
            <a:avLst/>
            <a:gdLst/>
            <a:ahLst/>
            <a:cxnLst/>
            <a:rect l="l" t="t" r="r" b="b"/>
            <a:pathLst>
              <a:path w="46293" h="22098" extrusionOk="0">
                <a:moveTo>
                  <a:pt x="44560" y="0"/>
                </a:moveTo>
                <a:cubicBezTo>
                  <a:pt x="44682" y="304"/>
                  <a:pt x="44742" y="639"/>
                  <a:pt x="44742" y="1003"/>
                </a:cubicBezTo>
                <a:lnTo>
                  <a:pt x="44742" y="17842"/>
                </a:lnTo>
                <a:cubicBezTo>
                  <a:pt x="44742" y="19332"/>
                  <a:pt x="43527" y="20578"/>
                  <a:pt x="42007" y="20578"/>
                </a:cubicBezTo>
                <a:lnTo>
                  <a:pt x="1033" y="20578"/>
                </a:lnTo>
                <a:cubicBezTo>
                  <a:pt x="669" y="20578"/>
                  <a:pt x="334" y="20487"/>
                  <a:pt x="0" y="20365"/>
                </a:cubicBezTo>
                <a:lnTo>
                  <a:pt x="0" y="20365"/>
                </a:lnTo>
                <a:cubicBezTo>
                  <a:pt x="426" y="21368"/>
                  <a:pt x="1398" y="22098"/>
                  <a:pt x="2584" y="22098"/>
                </a:cubicBezTo>
                <a:lnTo>
                  <a:pt x="43527" y="22098"/>
                </a:lnTo>
                <a:cubicBezTo>
                  <a:pt x="45046" y="22098"/>
                  <a:pt x="46293" y="20882"/>
                  <a:pt x="46293" y="19362"/>
                </a:cubicBezTo>
                <a:lnTo>
                  <a:pt x="46293" y="2523"/>
                </a:lnTo>
                <a:cubicBezTo>
                  <a:pt x="46293" y="1368"/>
                  <a:pt x="45563" y="395"/>
                  <a:pt x="44560" y="0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34143" y="4379903"/>
            <a:ext cx="2096887" cy="862651"/>
          </a:xfrm>
          <a:custGeom>
            <a:avLst/>
            <a:gdLst/>
            <a:ahLst/>
            <a:cxnLst/>
            <a:rect l="l" t="t" r="r" b="b"/>
            <a:pathLst>
              <a:path w="46294" h="22098" extrusionOk="0">
                <a:moveTo>
                  <a:pt x="44531" y="0"/>
                </a:moveTo>
                <a:cubicBezTo>
                  <a:pt x="44683" y="335"/>
                  <a:pt x="44743" y="669"/>
                  <a:pt x="44743" y="1034"/>
                </a:cubicBezTo>
                <a:lnTo>
                  <a:pt x="44743" y="17873"/>
                </a:lnTo>
                <a:cubicBezTo>
                  <a:pt x="44743" y="19362"/>
                  <a:pt x="43497" y="20578"/>
                  <a:pt x="41977" y="20578"/>
                </a:cubicBezTo>
                <a:lnTo>
                  <a:pt x="1004" y="20578"/>
                </a:lnTo>
                <a:cubicBezTo>
                  <a:pt x="670" y="20578"/>
                  <a:pt x="305" y="20517"/>
                  <a:pt x="1" y="20396"/>
                </a:cubicBezTo>
                <a:lnTo>
                  <a:pt x="1" y="20396"/>
                </a:lnTo>
                <a:cubicBezTo>
                  <a:pt x="396" y="21399"/>
                  <a:pt x="1399" y="22098"/>
                  <a:pt x="2554" y="22098"/>
                </a:cubicBezTo>
                <a:lnTo>
                  <a:pt x="43528" y="22098"/>
                </a:lnTo>
                <a:cubicBezTo>
                  <a:pt x="45047" y="22098"/>
                  <a:pt x="46294" y="20882"/>
                  <a:pt x="46294" y="19393"/>
                </a:cubicBezTo>
                <a:lnTo>
                  <a:pt x="46294" y="2553"/>
                </a:lnTo>
                <a:cubicBezTo>
                  <a:pt x="46294" y="1398"/>
                  <a:pt x="45564" y="426"/>
                  <a:pt x="44531" y="0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2472475" y="4379903"/>
            <a:ext cx="2096887" cy="862651"/>
          </a:xfrm>
          <a:custGeom>
            <a:avLst/>
            <a:gdLst/>
            <a:ahLst/>
            <a:cxnLst/>
            <a:rect l="l" t="t" r="r" b="b"/>
            <a:pathLst>
              <a:path w="46294" h="22098" extrusionOk="0">
                <a:moveTo>
                  <a:pt x="44561" y="0"/>
                </a:moveTo>
                <a:cubicBezTo>
                  <a:pt x="44682" y="335"/>
                  <a:pt x="44743" y="669"/>
                  <a:pt x="44743" y="1034"/>
                </a:cubicBezTo>
                <a:lnTo>
                  <a:pt x="44743" y="17873"/>
                </a:lnTo>
                <a:cubicBezTo>
                  <a:pt x="44743" y="19362"/>
                  <a:pt x="43527" y="20578"/>
                  <a:pt x="41977" y="20578"/>
                </a:cubicBezTo>
                <a:lnTo>
                  <a:pt x="1034" y="20578"/>
                </a:lnTo>
                <a:cubicBezTo>
                  <a:pt x="669" y="20578"/>
                  <a:pt x="304" y="20517"/>
                  <a:pt x="1" y="20396"/>
                </a:cubicBezTo>
                <a:lnTo>
                  <a:pt x="1" y="20396"/>
                </a:lnTo>
                <a:cubicBezTo>
                  <a:pt x="396" y="21399"/>
                  <a:pt x="1399" y="22098"/>
                  <a:pt x="2554" y="22098"/>
                </a:cubicBezTo>
                <a:lnTo>
                  <a:pt x="43527" y="22098"/>
                </a:lnTo>
                <a:cubicBezTo>
                  <a:pt x="45047" y="22098"/>
                  <a:pt x="46293" y="20882"/>
                  <a:pt x="46293" y="19393"/>
                </a:cubicBezTo>
                <a:lnTo>
                  <a:pt x="46293" y="2553"/>
                </a:lnTo>
                <a:cubicBezTo>
                  <a:pt x="46293" y="1398"/>
                  <a:pt x="45564" y="426"/>
                  <a:pt x="44561" y="0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4610806" y="4379903"/>
            <a:ext cx="2096841" cy="862651"/>
          </a:xfrm>
          <a:custGeom>
            <a:avLst/>
            <a:gdLst/>
            <a:ahLst/>
            <a:cxnLst/>
            <a:rect l="l" t="t" r="r" b="b"/>
            <a:pathLst>
              <a:path w="46293" h="22098" extrusionOk="0">
                <a:moveTo>
                  <a:pt x="44560" y="0"/>
                </a:moveTo>
                <a:cubicBezTo>
                  <a:pt x="44682" y="335"/>
                  <a:pt x="44743" y="669"/>
                  <a:pt x="44743" y="1034"/>
                </a:cubicBezTo>
                <a:lnTo>
                  <a:pt x="44743" y="17873"/>
                </a:lnTo>
                <a:cubicBezTo>
                  <a:pt x="44743" y="19362"/>
                  <a:pt x="43496" y="20578"/>
                  <a:pt x="41976" y="20578"/>
                </a:cubicBezTo>
                <a:lnTo>
                  <a:pt x="1033" y="20578"/>
                </a:lnTo>
                <a:cubicBezTo>
                  <a:pt x="669" y="20578"/>
                  <a:pt x="304" y="20517"/>
                  <a:pt x="0" y="20396"/>
                </a:cubicBezTo>
                <a:lnTo>
                  <a:pt x="0" y="20396"/>
                </a:lnTo>
                <a:cubicBezTo>
                  <a:pt x="395" y="21399"/>
                  <a:pt x="1398" y="22098"/>
                  <a:pt x="2553" y="22098"/>
                </a:cubicBezTo>
                <a:lnTo>
                  <a:pt x="43527" y="22098"/>
                </a:lnTo>
                <a:cubicBezTo>
                  <a:pt x="45046" y="22098"/>
                  <a:pt x="46293" y="20882"/>
                  <a:pt x="46293" y="19393"/>
                </a:cubicBezTo>
                <a:lnTo>
                  <a:pt x="46293" y="2553"/>
                </a:lnTo>
                <a:cubicBezTo>
                  <a:pt x="46293" y="1398"/>
                  <a:pt x="45563" y="426"/>
                  <a:pt x="44560" y="0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6749092" y="4379903"/>
            <a:ext cx="2096887" cy="862651"/>
          </a:xfrm>
          <a:custGeom>
            <a:avLst/>
            <a:gdLst/>
            <a:ahLst/>
            <a:cxnLst/>
            <a:rect l="l" t="t" r="r" b="b"/>
            <a:pathLst>
              <a:path w="46294" h="22098" extrusionOk="0">
                <a:moveTo>
                  <a:pt x="44561" y="0"/>
                </a:moveTo>
                <a:cubicBezTo>
                  <a:pt x="44682" y="335"/>
                  <a:pt x="44743" y="669"/>
                  <a:pt x="44743" y="1034"/>
                </a:cubicBezTo>
                <a:lnTo>
                  <a:pt x="44743" y="17873"/>
                </a:lnTo>
                <a:cubicBezTo>
                  <a:pt x="44743" y="19362"/>
                  <a:pt x="43527" y="20578"/>
                  <a:pt x="41977" y="20578"/>
                </a:cubicBezTo>
                <a:lnTo>
                  <a:pt x="1034" y="20578"/>
                </a:lnTo>
                <a:cubicBezTo>
                  <a:pt x="669" y="20578"/>
                  <a:pt x="305" y="20517"/>
                  <a:pt x="1" y="20396"/>
                </a:cubicBezTo>
                <a:lnTo>
                  <a:pt x="1" y="20396"/>
                </a:lnTo>
                <a:cubicBezTo>
                  <a:pt x="396" y="21399"/>
                  <a:pt x="1399" y="22098"/>
                  <a:pt x="2554" y="22098"/>
                </a:cubicBezTo>
                <a:lnTo>
                  <a:pt x="43527" y="22098"/>
                </a:lnTo>
                <a:cubicBezTo>
                  <a:pt x="45047" y="22098"/>
                  <a:pt x="46293" y="20882"/>
                  <a:pt x="46293" y="19393"/>
                </a:cubicBezTo>
                <a:lnTo>
                  <a:pt x="46293" y="2553"/>
                </a:lnTo>
                <a:cubicBezTo>
                  <a:pt x="46293" y="1398"/>
                  <a:pt x="45564" y="426"/>
                  <a:pt x="44561" y="0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1304852" y="3478018"/>
            <a:ext cx="2096887" cy="862690"/>
          </a:xfrm>
          <a:custGeom>
            <a:avLst/>
            <a:gdLst/>
            <a:ahLst/>
            <a:cxnLst/>
            <a:rect l="l" t="t" r="r" b="b"/>
            <a:pathLst>
              <a:path w="46294" h="22099" extrusionOk="0">
                <a:moveTo>
                  <a:pt x="44561" y="1"/>
                </a:moveTo>
                <a:lnTo>
                  <a:pt x="44561" y="1"/>
                </a:lnTo>
                <a:cubicBezTo>
                  <a:pt x="44683" y="335"/>
                  <a:pt x="44743" y="669"/>
                  <a:pt x="44743" y="1034"/>
                </a:cubicBezTo>
                <a:lnTo>
                  <a:pt x="44743" y="17873"/>
                </a:lnTo>
                <a:cubicBezTo>
                  <a:pt x="44743" y="19363"/>
                  <a:pt x="43528" y="20578"/>
                  <a:pt x="41977" y="20578"/>
                </a:cubicBezTo>
                <a:lnTo>
                  <a:pt x="1034" y="20578"/>
                </a:lnTo>
                <a:cubicBezTo>
                  <a:pt x="670" y="20578"/>
                  <a:pt x="335" y="20518"/>
                  <a:pt x="1" y="20396"/>
                </a:cubicBezTo>
                <a:lnTo>
                  <a:pt x="1" y="20396"/>
                </a:lnTo>
                <a:cubicBezTo>
                  <a:pt x="426" y="21399"/>
                  <a:pt x="1399" y="22098"/>
                  <a:pt x="2554" y="22098"/>
                </a:cubicBezTo>
                <a:lnTo>
                  <a:pt x="43528" y="22098"/>
                </a:lnTo>
                <a:cubicBezTo>
                  <a:pt x="45047" y="22098"/>
                  <a:pt x="46294" y="20882"/>
                  <a:pt x="46294" y="19393"/>
                </a:cubicBezTo>
                <a:lnTo>
                  <a:pt x="46294" y="2554"/>
                </a:lnTo>
                <a:cubicBezTo>
                  <a:pt x="46294" y="1399"/>
                  <a:pt x="45564" y="426"/>
                  <a:pt x="44561" y="1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3443183" y="3478018"/>
            <a:ext cx="2096887" cy="862690"/>
          </a:xfrm>
          <a:custGeom>
            <a:avLst/>
            <a:gdLst/>
            <a:ahLst/>
            <a:cxnLst/>
            <a:rect l="l" t="t" r="r" b="b"/>
            <a:pathLst>
              <a:path w="46294" h="22099" extrusionOk="0">
                <a:moveTo>
                  <a:pt x="44561" y="1"/>
                </a:moveTo>
                <a:cubicBezTo>
                  <a:pt x="44682" y="335"/>
                  <a:pt x="44743" y="669"/>
                  <a:pt x="44743" y="1034"/>
                </a:cubicBezTo>
                <a:lnTo>
                  <a:pt x="44743" y="17873"/>
                </a:lnTo>
                <a:cubicBezTo>
                  <a:pt x="44743" y="19363"/>
                  <a:pt x="43527" y="20578"/>
                  <a:pt x="42007" y="20578"/>
                </a:cubicBezTo>
                <a:lnTo>
                  <a:pt x="1034" y="20578"/>
                </a:lnTo>
                <a:cubicBezTo>
                  <a:pt x="669" y="20578"/>
                  <a:pt x="304" y="20518"/>
                  <a:pt x="0" y="20396"/>
                </a:cubicBezTo>
                <a:lnTo>
                  <a:pt x="0" y="20396"/>
                </a:lnTo>
                <a:cubicBezTo>
                  <a:pt x="426" y="21399"/>
                  <a:pt x="1399" y="22098"/>
                  <a:pt x="2554" y="22098"/>
                </a:cubicBezTo>
                <a:lnTo>
                  <a:pt x="43527" y="22098"/>
                </a:lnTo>
                <a:cubicBezTo>
                  <a:pt x="45047" y="22098"/>
                  <a:pt x="46293" y="20882"/>
                  <a:pt x="46293" y="19393"/>
                </a:cubicBezTo>
                <a:lnTo>
                  <a:pt x="46293" y="2554"/>
                </a:lnTo>
                <a:cubicBezTo>
                  <a:pt x="46293" y="1399"/>
                  <a:pt x="45564" y="426"/>
                  <a:pt x="44561" y="1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5581515" y="3478018"/>
            <a:ext cx="2096841" cy="862690"/>
          </a:xfrm>
          <a:custGeom>
            <a:avLst/>
            <a:gdLst/>
            <a:ahLst/>
            <a:cxnLst/>
            <a:rect l="l" t="t" r="r" b="b"/>
            <a:pathLst>
              <a:path w="46293" h="22099" extrusionOk="0">
                <a:moveTo>
                  <a:pt x="44560" y="1"/>
                </a:moveTo>
                <a:lnTo>
                  <a:pt x="44560" y="1"/>
                </a:lnTo>
                <a:cubicBezTo>
                  <a:pt x="44682" y="335"/>
                  <a:pt x="44742" y="669"/>
                  <a:pt x="44742" y="1034"/>
                </a:cubicBezTo>
                <a:lnTo>
                  <a:pt x="44742" y="17873"/>
                </a:lnTo>
                <a:cubicBezTo>
                  <a:pt x="44742" y="19363"/>
                  <a:pt x="43527" y="20578"/>
                  <a:pt x="42007" y="20578"/>
                </a:cubicBezTo>
                <a:lnTo>
                  <a:pt x="1033" y="20578"/>
                </a:lnTo>
                <a:cubicBezTo>
                  <a:pt x="669" y="20578"/>
                  <a:pt x="334" y="20518"/>
                  <a:pt x="0" y="20396"/>
                </a:cubicBezTo>
                <a:lnTo>
                  <a:pt x="0" y="20396"/>
                </a:lnTo>
                <a:cubicBezTo>
                  <a:pt x="426" y="21399"/>
                  <a:pt x="1398" y="22098"/>
                  <a:pt x="2584" y="22098"/>
                </a:cubicBezTo>
                <a:lnTo>
                  <a:pt x="43527" y="22098"/>
                </a:lnTo>
                <a:cubicBezTo>
                  <a:pt x="45046" y="22098"/>
                  <a:pt x="46293" y="20882"/>
                  <a:pt x="46293" y="19393"/>
                </a:cubicBezTo>
                <a:lnTo>
                  <a:pt x="46293" y="2554"/>
                </a:lnTo>
                <a:cubicBezTo>
                  <a:pt x="46293" y="1399"/>
                  <a:pt x="45563" y="426"/>
                  <a:pt x="44560" y="1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-45869" y="-79626"/>
            <a:ext cx="9228584" cy="5302815"/>
          </a:xfrm>
          <a:custGeom>
            <a:avLst/>
            <a:gdLst/>
            <a:ahLst/>
            <a:cxnLst/>
            <a:rect l="l" t="t" r="r" b="b"/>
            <a:pathLst>
              <a:path w="203744" h="135839" extrusionOk="0">
                <a:moveTo>
                  <a:pt x="1" y="1"/>
                </a:moveTo>
                <a:lnTo>
                  <a:pt x="1" y="135838"/>
                </a:lnTo>
                <a:lnTo>
                  <a:pt x="203743" y="135838"/>
                </a:lnTo>
                <a:lnTo>
                  <a:pt x="203743" y="1"/>
                </a:lnTo>
                <a:close/>
              </a:path>
            </a:pathLst>
          </a:custGeom>
          <a:solidFill>
            <a:srgbClr val="3331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2179210" y="3285781"/>
            <a:ext cx="886695" cy="854375"/>
          </a:xfrm>
          <a:custGeom>
            <a:avLst/>
            <a:gdLst/>
            <a:ahLst/>
            <a:cxnLst/>
            <a:rect l="l" t="t" r="r" b="b"/>
            <a:pathLst>
              <a:path w="19576" h="21886" extrusionOk="0">
                <a:moveTo>
                  <a:pt x="2827" y="4621"/>
                </a:moveTo>
                <a:cubicBezTo>
                  <a:pt x="1338" y="4438"/>
                  <a:pt x="669" y="3466"/>
                  <a:pt x="0" y="2189"/>
                </a:cubicBezTo>
                <a:cubicBezTo>
                  <a:pt x="456" y="2554"/>
                  <a:pt x="1094" y="2280"/>
                  <a:pt x="1125" y="2979"/>
                </a:cubicBezTo>
                <a:cubicBezTo>
                  <a:pt x="1155" y="3374"/>
                  <a:pt x="1642" y="3192"/>
                  <a:pt x="1915" y="3192"/>
                </a:cubicBezTo>
                <a:cubicBezTo>
                  <a:pt x="2280" y="3162"/>
                  <a:pt x="2432" y="2858"/>
                  <a:pt x="2462" y="2584"/>
                </a:cubicBezTo>
                <a:cubicBezTo>
                  <a:pt x="2523" y="2250"/>
                  <a:pt x="2158" y="2311"/>
                  <a:pt x="1885" y="2250"/>
                </a:cubicBezTo>
                <a:cubicBezTo>
                  <a:pt x="1459" y="2159"/>
                  <a:pt x="1155" y="2037"/>
                  <a:pt x="1702" y="1672"/>
                </a:cubicBezTo>
                <a:cubicBezTo>
                  <a:pt x="1946" y="1520"/>
                  <a:pt x="2067" y="1307"/>
                  <a:pt x="1763" y="1095"/>
                </a:cubicBezTo>
                <a:cubicBezTo>
                  <a:pt x="1459" y="912"/>
                  <a:pt x="1094" y="700"/>
                  <a:pt x="1672" y="426"/>
                </a:cubicBezTo>
                <a:cubicBezTo>
                  <a:pt x="2128" y="244"/>
                  <a:pt x="2462" y="365"/>
                  <a:pt x="2493" y="882"/>
                </a:cubicBezTo>
                <a:cubicBezTo>
                  <a:pt x="2493" y="1064"/>
                  <a:pt x="2614" y="1216"/>
                  <a:pt x="2736" y="1551"/>
                </a:cubicBezTo>
                <a:cubicBezTo>
                  <a:pt x="2918" y="1156"/>
                  <a:pt x="3009" y="943"/>
                  <a:pt x="3101" y="730"/>
                </a:cubicBezTo>
                <a:cubicBezTo>
                  <a:pt x="3192" y="517"/>
                  <a:pt x="2645" y="213"/>
                  <a:pt x="3161" y="92"/>
                </a:cubicBezTo>
                <a:cubicBezTo>
                  <a:pt x="3496" y="0"/>
                  <a:pt x="3982" y="0"/>
                  <a:pt x="4225" y="365"/>
                </a:cubicBezTo>
                <a:cubicBezTo>
                  <a:pt x="4529" y="882"/>
                  <a:pt x="5259" y="1186"/>
                  <a:pt x="5137" y="1946"/>
                </a:cubicBezTo>
                <a:cubicBezTo>
                  <a:pt x="5076" y="2493"/>
                  <a:pt x="5593" y="2554"/>
                  <a:pt x="6110" y="2402"/>
                </a:cubicBezTo>
                <a:cubicBezTo>
                  <a:pt x="6778" y="2189"/>
                  <a:pt x="7538" y="2341"/>
                  <a:pt x="7812" y="2706"/>
                </a:cubicBezTo>
                <a:cubicBezTo>
                  <a:pt x="8116" y="3131"/>
                  <a:pt x="8025" y="3770"/>
                  <a:pt x="7447" y="4256"/>
                </a:cubicBezTo>
                <a:cubicBezTo>
                  <a:pt x="6870" y="4742"/>
                  <a:pt x="7082" y="5593"/>
                  <a:pt x="6475" y="6110"/>
                </a:cubicBezTo>
                <a:cubicBezTo>
                  <a:pt x="6292" y="6262"/>
                  <a:pt x="6383" y="6566"/>
                  <a:pt x="6596" y="6779"/>
                </a:cubicBezTo>
                <a:cubicBezTo>
                  <a:pt x="6809" y="6961"/>
                  <a:pt x="7113" y="7083"/>
                  <a:pt x="7326" y="6900"/>
                </a:cubicBezTo>
                <a:cubicBezTo>
                  <a:pt x="7903" y="6444"/>
                  <a:pt x="9210" y="6323"/>
                  <a:pt x="8511" y="5198"/>
                </a:cubicBezTo>
                <a:cubicBezTo>
                  <a:pt x="8389" y="5016"/>
                  <a:pt x="10031" y="3861"/>
                  <a:pt x="10365" y="3861"/>
                </a:cubicBezTo>
                <a:cubicBezTo>
                  <a:pt x="11247" y="3830"/>
                  <a:pt x="12219" y="4013"/>
                  <a:pt x="12432" y="2797"/>
                </a:cubicBezTo>
                <a:cubicBezTo>
                  <a:pt x="13010" y="3557"/>
                  <a:pt x="12310" y="3861"/>
                  <a:pt x="12067" y="4317"/>
                </a:cubicBezTo>
                <a:cubicBezTo>
                  <a:pt x="11824" y="4712"/>
                  <a:pt x="11216" y="5289"/>
                  <a:pt x="12493" y="5198"/>
                </a:cubicBezTo>
                <a:cubicBezTo>
                  <a:pt x="13283" y="5107"/>
                  <a:pt x="13769" y="5532"/>
                  <a:pt x="13921" y="6201"/>
                </a:cubicBezTo>
                <a:cubicBezTo>
                  <a:pt x="14651" y="6110"/>
                  <a:pt x="13891" y="5411"/>
                  <a:pt x="14438" y="5411"/>
                </a:cubicBezTo>
                <a:cubicBezTo>
                  <a:pt x="15168" y="5411"/>
                  <a:pt x="14590" y="6201"/>
                  <a:pt x="15076" y="6414"/>
                </a:cubicBezTo>
                <a:cubicBezTo>
                  <a:pt x="15593" y="6323"/>
                  <a:pt x="15289" y="5928"/>
                  <a:pt x="15289" y="5745"/>
                </a:cubicBezTo>
                <a:cubicBezTo>
                  <a:pt x="15259" y="4864"/>
                  <a:pt x="15806" y="4803"/>
                  <a:pt x="16505" y="5077"/>
                </a:cubicBezTo>
                <a:cubicBezTo>
                  <a:pt x="16839" y="5198"/>
                  <a:pt x="17083" y="5259"/>
                  <a:pt x="17356" y="5046"/>
                </a:cubicBezTo>
                <a:cubicBezTo>
                  <a:pt x="16627" y="4955"/>
                  <a:pt x="18146" y="4469"/>
                  <a:pt x="17143" y="4225"/>
                </a:cubicBezTo>
                <a:cubicBezTo>
                  <a:pt x="16505" y="4073"/>
                  <a:pt x="17265" y="3861"/>
                  <a:pt x="17417" y="3739"/>
                </a:cubicBezTo>
                <a:cubicBezTo>
                  <a:pt x="17903" y="3222"/>
                  <a:pt x="18298" y="4286"/>
                  <a:pt x="18815" y="3861"/>
                </a:cubicBezTo>
                <a:cubicBezTo>
                  <a:pt x="18876" y="4225"/>
                  <a:pt x="18663" y="4469"/>
                  <a:pt x="18359" y="4651"/>
                </a:cubicBezTo>
                <a:cubicBezTo>
                  <a:pt x="17994" y="4864"/>
                  <a:pt x="17721" y="5168"/>
                  <a:pt x="17569" y="5532"/>
                </a:cubicBezTo>
                <a:cubicBezTo>
                  <a:pt x="18238" y="5715"/>
                  <a:pt x="18815" y="5137"/>
                  <a:pt x="19575" y="5441"/>
                </a:cubicBezTo>
                <a:cubicBezTo>
                  <a:pt x="19028" y="5776"/>
                  <a:pt x="18268" y="6019"/>
                  <a:pt x="18694" y="6748"/>
                </a:cubicBezTo>
                <a:lnTo>
                  <a:pt x="18663" y="6779"/>
                </a:lnTo>
                <a:cubicBezTo>
                  <a:pt x="18238" y="6991"/>
                  <a:pt x="18177" y="6718"/>
                  <a:pt x="18025" y="6475"/>
                </a:cubicBezTo>
                <a:cubicBezTo>
                  <a:pt x="17934" y="6292"/>
                  <a:pt x="18238" y="5776"/>
                  <a:pt x="17630" y="5928"/>
                </a:cubicBezTo>
                <a:cubicBezTo>
                  <a:pt x="17295" y="6019"/>
                  <a:pt x="17174" y="6201"/>
                  <a:pt x="17265" y="6536"/>
                </a:cubicBezTo>
                <a:cubicBezTo>
                  <a:pt x="17387" y="6931"/>
                  <a:pt x="17265" y="7265"/>
                  <a:pt x="16627" y="7295"/>
                </a:cubicBezTo>
                <a:cubicBezTo>
                  <a:pt x="17083" y="7599"/>
                  <a:pt x="17842" y="7265"/>
                  <a:pt x="17842" y="7934"/>
                </a:cubicBezTo>
                <a:lnTo>
                  <a:pt x="17842" y="7934"/>
                </a:lnTo>
                <a:cubicBezTo>
                  <a:pt x="16931" y="8207"/>
                  <a:pt x="16171" y="8633"/>
                  <a:pt x="15806" y="9484"/>
                </a:cubicBezTo>
                <a:cubicBezTo>
                  <a:pt x="15745" y="9636"/>
                  <a:pt x="15532" y="9788"/>
                  <a:pt x="15441" y="9666"/>
                </a:cubicBezTo>
                <a:cubicBezTo>
                  <a:pt x="14621" y="8724"/>
                  <a:pt x="13769" y="9909"/>
                  <a:pt x="12949" y="9605"/>
                </a:cubicBezTo>
                <a:cubicBezTo>
                  <a:pt x="12371" y="8785"/>
                  <a:pt x="11733" y="8055"/>
                  <a:pt x="10487" y="8754"/>
                </a:cubicBezTo>
                <a:cubicBezTo>
                  <a:pt x="11125" y="9423"/>
                  <a:pt x="11976" y="9636"/>
                  <a:pt x="12949" y="9605"/>
                </a:cubicBezTo>
                <a:cubicBezTo>
                  <a:pt x="14013" y="10244"/>
                  <a:pt x="12554" y="10882"/>
                  <a:pt x="12918" y="11551"/>
                </a:cubicBezTo>
                <a:cubicBezTo>
                  <a:pt x="13010" y="11703"/>
                  <a:pt x="12766" y="11976"/>
                  <a:pt x="12675" y="12189"/>
                </a:cubicBezTo>
                <a:cubicBezTo>
                  <a:pt x="12341" y="12311"/>
                  <a:pt x="11855" y="11946"/>
                  <a:pt x="11733" y="12250"/>
                </a:cubicBezTo>
                <a:cubicBezTo>
                  <a:pt x="11611" y="12493"/>
                  <a:pt x="11763" y="12919"/>
                  <a:pt x="12128" y="13131"/>
                </a:cubicBezTo>
                <a:lnTo>
                  <a:pt x="12128" y="13162"/>
                </a:lnTo>
                <a:cubicBezTo>
                  <a:pt x="11885" y="13587"/>
                  <a:pt x="11399" y="14074"/>
                  <a:pt x="11885" y="14530"/>
                </a:cubicBezTo>
                <a:cubicBezTo>
                  <a:pt x="12341" y="14955"/>
                  <a:pt x="12918" y="14499"/>
                  <a:pt x="13374" y="14378"/>
                </a:cubicBezTo>
                <a:cubicBezTo>
                  <a:pt x="13769" y="14256"/>
                  <a:pt x="14073" y="14074"/>
                  <a:pt x="14225" y="14499"/>
                </a:cubicBezTo>
                <a:cubicBezTo>
                  <a:pt x="14438" y="15107"/>
                  <a:pt x="14925" y="15289"/>
                  <a:pt x="15563" y="15259"/>
                </a:cubicBezTo>
                <a:cubicBezTo>
                  <a:pt x="16384" y="15229"/>
                  <a:pt x="15958" y="15928"/>
                  <a:pt x="16323" y="16171"/>
                </a:cubicBezTo>
                <a:cubicBezTo>
                  <a:pt x="15928" y="16536"/>
                  <a:pt x="15897" y="17144"/>
                  <a:pt x="15289" y="17356"/>
                </a:cubicBezTo>
                <a:cubicBezTo>
                  <a:pt x="15107" y="17417"/>
                  <a:pt x="14894" y="17235"/>
                  <a:pt x="14985" y="17083"/>
                </a:cubicBezTo>
                <a:cubicBezTo>
                  <a:pt x="15684" y="16019"/>
                  <a:pt x="14317" y="16536"/>
                  <a:pt x="14256" y="16536"/>
                </a:cubicBezTo>
                <a:cubicBezTo>
                  <a:pt x="13526" y="16536"/>
                  <a:pt x="13648" y="17235"/>
                  <a:pt x="13800" y="17387"/>
                </a:cubicBezTo>
                <a:cubicBezTo>
                  <a:pt x="14408" y="17903"/>
                  <a:pt x="13344" y="18755"/>
                  <a:pt x="14377" y="19150"/>
                </a:cubicBezTo>
                <a:cubicBezTo>
                  <a:pt x="14560" y="19210"/>
                  <a:pt x="13952" y="19423"/>
                  <a:pt x="13921" y="19545"/>
                </a:cubicBezTo>
                <a:cubicBezTo>
                  <a:pt x="13830" y="19879"/>
                  <a:pt x="13800" y="20274"/>
                  <a:pt x="14256" y="20518"/>
                </a:cubicBezTo>
                <a:cubicBezTo>
                  <a:pt x="14803" y="20791"/>
                  <a:pt x="14560" y="21186"/>
                  <a:pt x="14377" y="21521"/>
                </a:cubicBezTo>
                <a:cubicBezTo>
                  <a:pt x="14165" y="21885"/>
                  <a:pt x="13709" y="21885"/>
                  <a:pt x="13435" y="21794"/>
                </a:cubicBezTo>
                <a:cubicBezTo>
                  <a:pt x="12888" y="21581"/>
                  <a:pt x="13314" y="21247"/>
                  <a:pt x="13405" y="20943"/>
                </a:cubicBezTo>
                <a:cubicBezTo>
                  <a:pt x="13648" y="20214"/>
                  <a:pt x="12736" y="19089"/>
                  <a:pt x="11885" y="18998"/>
                </a:cubicBezTo>
                <a:cubicBezTo>
                  <a:pt x="11611" y="18998"/>
                  <a:pt x="11216" y="19514"/>
                  <a:pt x="11064" y="18907"/>
                </a:cubicBezTo>
                <a:cubicBezTo>
                  <a:pt x="10973" y="18451"/>
                  <a:pt x="11277" y="18177"/>
                  <a:pt x="11824" y="18116"/>
                </a:cubicBezTo>
                <a:cubicBezTo>
                  <a:pt x="11946" y="18116"/>
                  <a:pt x="12067" y="18055"/>
                  <a:pt x="12219" y="18025"/>
                </a:cubicBezTo>
                <a:cubicBezTo>
                  <a:pt x="11429" y="17387"/>
                  <a:pt x="10456" y="17600"/>
                  <a:pt x="9605" y="17387"/>
                </a:cubicBezTo>
                <a:cubicBezTo>
                  <a:pt x="8876" y="17235"/>
                  <a:pt x="9210" y="17934"/>
                  <a:pt x="8724" y="17964"/>
                </a:cubicBezTo>
                <a:cubicBezTo>
                  <a:pt x="7174" y="18025"/>
                  <a:pt x="5563" y="18329"/>
                  <a:pt x="4256" y="17235"/>
                </a:cubicBezTo>
                <a:cubicBezTo>
                  <a:pt x="4134" y="17144"/>
                  <a:pt x="3952" y="17022"/>
                  <a:pt x="3830" y="17022"/>
                </a:cubicBezTo>
                <a:cubicBezTo>
                  <a:pt x="1581" y="17296"/>
                  <a:pt x="2918" y="16384"/>
                  <a:pt x="3253" y="15776"/>
                </a:cubicBezTo>
                <a:cubicBezTo>
                  <a:pt x="3405" y="15441"/>
                  <a:pt x="3982" y="15229"/>
                  <a:pt x="3648" y="14742"/>
                </a:cubicBezTo>
                <a:cubicBezTo>
                  <a:pt x="3496" y="14530"/>
                  <a:pt x="3222" y="14195"/>
                  <a:pt x="3557" y="14013"/>
                </a:cubicBezTo>
                <a:cubicBezTo>
                  <a:pt x="3921" y="13770"/>
                  <a:pt x="4134" y="14256"/>
                  <a:pt x="4499" y="14317"/>
                </a:cubicBezTo>
                <a:lnTo>
                  <a:pt x="4499" y="14347"/>
                </a:lnTo>
                <a:cubicBezTo>
                  <a:pt x="5441" y="15168"/>
                  <a:pt x="5441" y="16201"/>
                  <a:pt x="5471" y="17265"/>
                </a:cubicBezTo>
                <a:cubicBezTo>
                  <a:pt x="6110" y="17326"/>
                  <a:pt x="5654" y="16353"/>
                  <a:pt x="6383" y="16505"/>
                </a:cubicBezTo>
                <a:cubicBezTo>
                  <a:pt x="6870" y="16627"/>
                  <a:pt x="6414" y="17083"/>
                  <a:pt x="6778" y="17387"/>
                </a:cubicBezTo>
                <a:cubicBezTo>
                  <a:pt x="6991" y="16900"/>
                  <a:pt x="6870" y="16080"/>
                  <a:pt x="7903" y="16444"/>
                </a:cubicBezTo>
                <a:cubicBezTo>
                  <a:pt x="7933" y="16840"/>
                  <a:pt x="7113" y="16566"/>
                  <a:pt x="7326" y="17174"/>
                </a:cubicBezTo>
                <a:cubicBezTo>
                  <a:pt x="7265" y="17113"/>
                  <a:pt x="7326" y="17144"/>
                  <a:pt x="7356" y="17204"/>
                </a:cubicBezTo>
                <a:cubicBezTo>
                  <a:pt x="7660" y="16688"/>
                  <a:pt x="8481" y="17630"/>
                  <a:pt x="8663" y="16870"/>
                </a:cubicBezTo>
                <a:cubicBezTo>
                  <a:pt x="8693" y="16779"/>
                  <a:pt x="8450" y="16657"/>
                  <a:pt x="8481" y="16596"/>
                </a:cubicBezTo>
                <a:cubicBezTo>
                  <a:pt x="8693" y="16171"/>
                  <a:pt x="9332" y="16566"/>
                  <a:pt x="9666" y="16049"/>
                </a:cubicBezTo>
                <a:cubicBezTo>
                  <a:pt x="10092" y="15381"/>
                  <a:pt x="8511" y="15806"/>
                  <a:pt x="9241" y="15259"/>
                </a:cubicBezTo>
                <a:cubicBezTo>
                  <a:pt x="9514" y="15046"/>
                  <a:pt x="9514" y="14378"/>
                  <a:pt x="10244" y="14742"/>
                </a:cubicBezTo>
                <a:cubicBezTo>
                  <a:pt x="10548" y="14894"/>
                  <a:pt x="11003" y="14621"/>
                  <a:pt x="10943" y="14378"/>
                </a:cubicBezTo>
                <a:cubicBezTo>
                  <a:pt x="10760" y="13587"/>
                  <a:pt x="11490" y="12706"/>
                  <a:pt x="10669" y="11946"/>
                </a:cubicBezTo>
                <a:cubicBezTo>
                  <a:pt x="10517" y="11794"/>
                  <a:pt x="10122" y="11520"/>
                  <a:pt x="10608" y="11277"/>
                </a:cubicBezTo>
                <a:cubicBezTo>
                  <a:pt x="10973" y="11095"/>
                  <a:pt x="10760" y="10913"/>
                  <a:pt x="10608" y="10882"/>
                </a:cubicBezTo>
                <a:cubicBezTo>
                  <a:pt x="9575" y="10700"/>
                  <a:pt x="9727" y="9514"/>
                  <a:pt x="8724" y="9332"/>
                </a:cubicBezTo>
                <a:cubicBezTo>
                  <a:pt x="8389" y="9302"/>
                  <a:pt x="8663" y="9150"/>
                  <a:pt x="8663" y="9028"/>
                </a:cubicBezTo>
                <a:cubicBezTo>
                  <a:pt x="8663" y="8663"/>
                  <a:pt x="8268" y="8359"/>
                  <a:pt x="8025" y="8390"/>
                </a:cubicBezTo>
                <a:cubicBezTo>
                  <a:pt x="7599" y="8420"/>
                  <a:pt x="7478" y="8937"/>
                  <a:pt x="7234" y="9210"/>
                </a:cubicBezTo>
                <a:cubicBezTo>
                  <a:pt x="6991" y="9484"/>
                  <a:pt x="7782" y="9362"/>
                  <a:pt x="7933" y="9605"/>
                </a:cubicBezTo>
                <a:cubicBezTo>
                  <a:pt x="7812" y="9970"/>
                  <a:pt x="7326" y="9697"/>
                  <a:pt x="7174" y="9970"/>
                </a:cubicBezTo>
                <a:cubicBezTo>
                  <a:pt x="7478" y="10305"/>
                  <a:pt x="7751" y="10669"/>
                  <a:pt x="8055" y="11004"/>
                </a:cubicBezTo>
                <a:lnTo>
                  <a:pt x="8025" y="11034"/>
                </a:lnTo>
                <a:cubicBezTo>
                  <a:pt x="7052" y="11034"/>
                  <a:pt x="6961" y="9727"/>
                  <a:pt x="5775" y="10031"/>
                </a:cubicBezTo>
                <a:cubicBezTo>
                  <a:pt x="5927" y="9818"/>
                  <a:pt x="6140" y="9666"/>
                  <a:pt x="6140" y="9514"/>
                </a:cubicBezTo>
                <a:cubicBezTo>
                  <a:pt x="6201" y="8724"/>
                  <a:pt x="6140" y="7903"/>
                  <a:pt x="7478" y="7934"/>
                </a:cubicBezTo>
                <a:cubicBezTo>
                  <a:pt x="7538" y="7934"/>
                  <a:pt x="7690" y="7539"/>
                  <a:pt x="7630" y="7417"/>
                </a:cubicBezTo>
                <a:cubicBezTo>
                  <a:pt x="7447" y="7143"/>
                  <a:pt x="7143" y="7417"/>
                  <a:pt x="6900" y="7387"/>
                </a:cubicBezTo>
                <a:cubicBezTo>
                  <a:pt x="6626" y="7326"/>
                  <a:pt x="5836" y="8390"/>
                  <a:pt x="6171" y="7113"/>
                </a:cubicBezTo>
                <a:cubicBezTo>
                  <a:pt x="6171" y="7113"/>
                  <a:pt x="5775" y="6991"/>
                  <a:pt x="5715" y="7022"/>
                </a:cubicBezTo>
                <a:cubicBezTo>
                  <a:pt x="4529" y="8207"/>
                  <a:pt x="3982" y="6809"/>
                  <a:pt x="3161" y="6566"/>
                </a:cubicBezTo>
                <a:lnTo>
                  <a:pt x="3101" y="6536"/>
                </a:lnTo>
                <a:cubicBezTo>
                  <a:pt x="1763" y="6019"/>
                  <a:pt x="2250" y="5350"/>
                  <a:pt x="2888" y="4651"/>
                </a:cubicBezTo>
                <a:cubicBezTo>
                  <a:pt x="3952" y="4803"/>
                  <a:pt x="4924" y="5229"/>
                  <a:pt x="6049" y="5806"/>
                </a:cubicBezTo>
                <a:cubicBezTo>
                  <a:pt x="5988" y="4955"/>
                  <a:pt x="4712" y="4225"/>
                  <a:pt x="6019" y="3618"/>
                </a:cubicBezTo>
                <a:cubicBezTo>
                  <a:pt x="6079" y="3587"/>
                  <a:pt x="5897" y="3131"/>
                  <a:pt x="5471" y="3101"/>
                </a:cubicBezTo>
                <a:cubicBezTo>
                  <a:pt x="4620" y="3101"/>
                  <a:pt x="4073" y="2766"/>
                  <a:pt x="4347" y="1581"/>
                </a:cubicBezTo>
                <a:cubicBezTo>
                  <a:pt x="3830" y="2341"/>
                  <a:pt x="3982" y="3010"/>
                  <a:pt x="3465" y="3253"/>
                </a:cubicBezTo>
                <a:cubicBezTo>
                  <a:pt x="2797" y="3587"/>
                  <a:pt x="2827" y="4073"/>
                  <a:pt x="2827" y="4621"/>
                </a:cubicBezTo>
                <a:close/>
                <a:moveTo>
                  <a:pt x="10031" y="5502"/>
                </a:moveTo>
                <a:cubicBezTo>
                  <a:pt x="9879" y="5958"/>
                  <a:pt x="9544" y="6353"/>
                  <a:pt x="9727" y="6779"/>
                </a:cubicBezTo>
                <a:cubicBezTo>
                  <a:pt x="9848" y="7083"/>
                  <a:pt x="9909" y="7447"/>
                  <a:pt x="10304" y="7539"/>
                </a:cubicBezTo>
                <a:cubicBezTo>
                  <a:pt x="10426" y="7569"/>
                  <a:pt x="10608" y="7447"/>
                  <a:pt x="10760" y="7326"/>
                </a:cubicBezTo>
                <a:cubicBezTo>
                  <a:pt x="11125" y="7052"/>
                  <a:pt x="10943" y="6779"/>
                  <a:pt x="10730" y="6505"/>
                </a:cubicBezTo>
                <a:cubicBezTo>
                  <a:pt x="10548" y="6201"/>
                  <a:pt x="10304" y="5897"/>
                  <a:pt x="10031" y="5502"/>
                </a:cubicBezTo>
                <a:close/>
                <a:moveTo>
                  <a:pt x="11946" y="17144"/>
                </a:moveTo>
                <a:cubicBezTo>
                  <a:pt x="12554" y="17265"/>
                  <a:pt x="12614" y="17752"/>
                  <a:pt x="12949" y="17995"/>
                </a:cubicBezTo>
                <a:cubicBezTo>
                  <a:pt x="13314" y="18268"/>
                  <a:pt x="13709" y="17296"/>
                  <a:pt x="13283" y="16840"/>
                </a:cubicBezTo>
                <a:cubicBezTo>
                  <a:pt x="12675" y="16262"/>
                  <a:pt x="12462" y="17204"/>
                  <a:pt x="11946" y="171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7985524" y="2641410"/>
            <a:ext cx="660899" cy="618237"/>
          </a:xfrm>
          <a:custGeom>
            <a:avLst/>
            <a:gdLst/>
            <a:ahLst/>
            <a:cxnLst/>
            <a:rect l="l" t="t" r="r" b="b"/>
            <a:pathLst>
              <a:path w="14591" h="15837" extrusionOk="0">
                <a:moveTo>
                  <a:pt x="9120" y="11217"/>
                </a:moveTo>
                <a:cubicBezTo>
                  <a:pt x="10244" y="10761"/>
                  <a:pt x="10335" y="11794"/>
                  <a:pt x="10761" y="12159"/>
                </a:cubicBezTo>
                <a:cubicBezTo>
                  <a:pt x="11217" y="12584"/>
                  <a:pt x="10548" y="12858"/>
                  <a:pt x="10183" y="13101"/>
                </a:cubicBezTo>
                <a:cubicBezTo>
                  <a:pt x="10123" y="12919"/>
                  <a:pt x="10123" y="12676"/>
                  <a:pt x="9819" y="12736"/>
                </a:cubicBezTo>
                <a:cubicBezTo>
                  <a:pt x="9606" y="12797"/>
                  <a:pt x="9454" y="13040"/>
                  <a:pt x="9606" y="13192"/>
                </a:cubicBezTo>
                <a:cubicBezTo>
                  <a:pt x="9758" y="13375"/>
                  <a:pt x="9971" y="13132"/>
                  <a:pt x="10183" y="13101"/>
                </a:cubicBezTo>
                <a:cubicBezTo>
                  <a:pt x="10275" y="13557"/>
                  <a:pt x="9971" y="14013"/>
                  <a:pt x="10791" y="14347"/>
                </a:cubicBezTo>
                <a:cubicBezTo>
                  <a:pt x="11612" y="14682"/>
                  <a:pt x="10518" y="15077"/>
                  <a:pt x="10396" y="15502"/>
                </a:cubicBezTo>
                <a:cubicBezTo>
                  <a:pt x="10335" y="15837"/>
                  <a:pt x="9606" y="15715"/>
                  <a:pt x="9211" y="15654"/>
                </a:cubicBezTo>
                <a:cubicBezTo>
                  <a:pt x="8907" y="15594"/>
                  <a:pt x="8694" y="15229"/>
                  <a:pt x="9180" y="14955"/>
                </a:cubicBezTo>
                <a:cubicBezTo>
                  <a:pt x="9697" y="14651"/>
                  <a:pt x="9332" y="14560"/>
                  <a:pt x="8998" y="14469"/>
                </a:cubicBezTo>
                <a:cubicBezTo>
                  <a:pt x="8633" y="14317"/>
                  <a:pt x="8147" y="14287"/>
                  <a:pt x="7965" y="13891"/>
                </a:cubicBezTo>
                <a:cubicBezTo>
                  <a:pt x="7539" y="14104"/>
                  <a:pt x="7904" y="14621"/>
                  <a:pt x="7387" y="14834"/>
                </a:cubicBezTo>
                <a:cubicBezTo>
                  <a:pt x="7083" y="14560"/>
                  <a:pt x="7630" y="14287"/>
                  <a:pt x="7357" y="14013"/>
                </a:cubicBezTo>
                <a:cubicBezTo>
                  <a:pt x="6749" y="13861"/>
                  <a:pt x="6080" y="14834"/>
                  <a:pt x="5989" y="14469"/>
                </a:cubicBezTo>
                <a:cubicBezTo>
                  <a:pt x="5746" y="13253"/>
                  <a:pt x="3405" y="14165"/>
                  <a:pt x="3679" y="12524"/>
                </a:cubicBezTo>
                <a:cubicBezTo>
                  <a:pt x="5077" y="13314"/>
                  <a:pt x="6475" y="13861"/>
                  <a:pt x="7995" y="12858"/>
                </a:cubicBezTo>
                <a:cubicBezTo>
                  <a:pt x="8299" y="12828"/>
                  <a:pt x="8572" y="12797"/>
                  <a:pt x="8876" y="12767"/>
                </a:cubicBezTo>
                <a:cubicBezTo>
                  <a:pt x="8816" y="12676"/>
                  <a:pt x="8785" y="12524"/>
                  <a:pt x="8694" y="12493"/>
                </a:cubicBezTo>
                <a:cubicBezTo>
                  <a:pt x="8238" y="12311"/>
                  <a:pt x="8025" y="12493"/>
                  <a:pt x="7995" y="12858"/>
                </a:cubicBezTo>
                <a:cubicBezTo>
                  <a:pt x="7600" y="11946"/>
                  <a:pt x="6840" y="11642"/>
                  <a:pt x="5624" y="12007"/>
                </a:cubicBezTo>
                <a:cubicBezTo>
                  <a:pt x="5989" y="11125"/>
                  <a:pt x="6962" y="11125"/>
                  <a:pt x="7417" y="10518"/>
                </a:cubicBezTo>
                <a:cubicBezTo>
                  <a:pt x="7843" y="9910"/>
                  <a:pt x="8694" y="9545"/>
                  <a:pt x="7509" y="8663"/>
                </a:cubicBezTo>
                <a:cubicBezTo>
                  <a:pt x="7478" y="8633"/>
                  <a:pt x="7569" y="9727"/>
                  <a:pt x="6870" y="8876"/>
                </a:cubicBezTo>
                <a:cubicBezTo>
                  <a:pt x="6323" y="8238"/>
                  <a:pt x="5867" y="7022"/>
                  <a:pt x="4256" y="7265"/>
                </a:cubicBezTo>
                <a:cubicBezTo>
                  <a:pt x="3770" y="7326"/>
                  <a:pt x="3527" y="6718"/>
                  <a:pt x="3740" y="6019"/>
                </a:cubicBezTo>
                <a:cubicBezTo>
                  <a:pt x="4044" y="5107"/>
                  <a:pt x="4712" y="5533"/>
                  <a:pt x="5077" y="5593"/>
                </a:cubicBezTo>
                <a:cubicBezTo>
                  <a:pt x="5715" y="5685"/>
                  <a:pt x="5928" y="6110"/>
                  <a:pt x="5503" y="6627"/>
                </a:cubicBezTo>
                <a:cubicBezTo>
                  <a:pt x="5442" y="6718"/>
                  <a:pt x="5442" y="6840"/>
                  <a:pt x="5381" y="7113"/>
                </a:cubicBezTo>
                <a:cubicBezTo>
                  <a:pt x="6262" y="6627"/>
                  <a:pt x="6779" y="7022"/>
                  <a:pt x="7205" y="7508"/>
                </a:cubicBezTo>
                <a:cubicBezTo>
                  <a:pt x="7357" y="7691"/>
                  <a:pt x="7417" y="7995"/>
                  <a:pt x="7752" y="7812"/>
                </a:cubicBezTo>
                <a:cubicBezTo>
                  <a:pt x="7904" y="7721"/>
                  <a:pt x="7965" y="7478"/>
                  <a:pt x="8025" y="7296"/>
                </a:cubicBezTo>
                <a:cubicBezTo>
                  <a:pt x="8147" y="7022"/>
                  <a:pt x="7904" y="7022"/>
                  <a:pt x="7691" y="6931"/>
                </a:cubicBezTo>
                <a:cubicBezTo>
                  <a:pt x="6718" y="6445"/>
                  <a:pt x="5958" y="5837"/>
                  <a:pt x="6019" y="4742"/>
                </a:cubicBezTo>
                <a:cubicBezTo>
                  <a:pt x="6050" y="4560"/>
                  <a:pt x="5958" y="4438"/>
                  <a:pt x="5715" y="4408"/>
                </a:cubicBezTo>
                <a:cubicBezTo>
                  <a:pt x="5533" y="4378"/>
                  <a:pt x="5411" y="4438"/>
                  <a:pt x="5290" y="4590"/>
                </a:cubicBezTo>
                <a:cubicBezTo>
                  <a:pt x="4591" y="5624"/>
                  <a:pt x="3831" y="5320"/>
                  <a:pt x="2919" y="4803"/>
                </a:cubicBezTo>
                <a:cubicBezTo>
                  <a:pt x="2372" y="4469"/>
                  <a:pt x="1977" y="5077"/>
                  <a:pt x="1642" y="5320"/>
                </a:cubicBezTo>
                <a:cubicBezTo>
                  <a:pt x="1217" y="5654"/>
                  <a:pt x="1764" y="5989"/>
                  <a:pt x="2007" y="6201"/>
                </a:cubicBezTo>
                <a:cubicBezTo>
                  <a:pt x="2463" y="6657"/>
                  <a:pt x="2524" y="6597"/>
                  <a:pt x="2007" y="6961"/>
                </a:cubicBezTo>
                <a:lnTo>
                  <a:pt x="1977" y="6961"/>
                </a:lnTo>
                <a:cubicBezTo>
                  <a:pt x="1429" y="7144"/>
                  <a:pt x="913" y="6931"/>
                  <a:pt x="366" y="6961"/>
                </a:cubicBezTo>
                <a:lnTo>
                  <a:pt x="335" y="6931"/>
                </a:lnTo>
                <a:cubicBezTo>
                  <a:pt x="1399" y="6657"/>
                  <a:pt x="1369" y="5867"/>
                  <a:pt x="974" y="5381"/>
                </a:cubicBezTo>
                <a:cubicBezTo>
                  <a:pt x="1" y="4165"/>
                  <a:pt x="1338" y="4560"/>
                  <a:pt x="1764" y="4438"/>
                </a:cubicBezTo>
                <a:cubicBezTo>
                  <a:pt x="2402" y="4256"/>
                  <a:pt x="2858" y="3770"/>
                  <a:pt x="3588" y="3861"/>
                </a:cubicBezTo>
                <a:cubicBezTo>
                  <a:pt x="3648" y="3223"/>
                  <a:pt x="3861" y="2554"/>
                  <a:pt x="3740" y="1916"/>
                </a:cubicBezTo>
                <a:cubicBezTo>
                  <a:pt x="3648" y="1368"/>
                  <a:pt x="2949" y="1551"/>
                  <a:pt x="2493" y="1520"/>
                </a:cubicBezTo>
                <a:cubicBezTo>
                  <a:pt x="2402" y="1490"/>
                  <a:pt x="2341" y="1460"/>
                  <a:pt x="2159" y="1399"/>
                </a:cubicBezTo>
                <a:cubicBezTo>
                  <a:pt x="3071" y="852"/>
                  <a:pt x="3740" y="122"/>
                  <a:pt x="4955" y="122"/>
                </a:cubicBezTo>
                <a:cubicBezTo>
                  <a:pt x="5138" y="122"/>
                  <a:pt x="5381" y="1"/>
                  <a:pt x="5533" y="153"/>
                </a:cubicBezTo>
                <a:cubicBezTo>
                  <a:pt x="5776" y="365"/>
                  <a:pt x="5472" y="457"/>
                  <a:pt x="5351" y="609"/>
                </a:cubicBezTo>
                <a:cubicBezTo>
                  <a:pt x="5138" y="821"/>
                  <a:pt x="4803" y="1125"/>
                  <a:pt x="5107" y="1308"/>
                </a:cubicBezTo>
                <a:cubicBezTo>
                  <a:pt x="5381" y="1490"/>
                  <a:pt x="5898" y="1551"/>
                  <a:pt x="6080" y="1034"/>
                </a:cubicBezTo>
                <a:lnTo>
                  <a:pt x="6080" y="1034"/>
                </a:lnTo>
                <a:cubicBezTo>
                  <a:pt x="6293" y="1460"/>
                  <a:pt x="6445" y="1764"/>
                  <a:pt x="5806" y="2159"/>
                </a:cubicBezTo>
                <a:cubicBezTo>
                  <a:pt x="5016" y="2645"/>
                  <a:pt x="5533" y="3496"/>
                  <a:pt x="6323" y="3922"/>
                </a:cubicBezTo>
                <a:cubicBezTo>
                  <a:pt x="7235" y="4408"/>
                  <a:pt x="8147" y="4104"/>
                  <a:pt x="8998" y="4347"/>
                </a:cubicBezTo>
                <a:cubicBezTo>
                  <a:pt x="9211" y="4408"/>
                  <a:pt x="9515" y="4165"/>
                  <a:pt x="9758" y="4074"/>
                </a:cubicBezTo>
                <a:cubicBezTo>
                  <a:pt x="8968" y="3983"/>
                  <a:pt x="10001" y="3223"/>
                  <a:pt x="9454" y="3283"/>
                </a:cubicBezTo>
                <a:cubicBezTo>
                  <a:pt x="8724" y="3344"/>
                  <a:pt x="8329" y="2797"/>
                  <a:pt x="7691" y="2767"/>
                </a:cubicBezTo>
                <a:cubicBezTo>
                  <a:pt x="7235" y="3131"/>
                  <a:pt x="8025" y="3587"/>
                  <a:pt x="7569" y="3952"/>
                </a:cubicBezTo>
                <a:cubicBezTo>
                  <a:pt x="6779" y="3952"/>
                  <a:pt x="7205" y="2888"/>
                  <a:pt x="6384" y="2888"/>
                </a:cubicBezTo>
                <a:cubicBezTo>
                  <a:pt x="6475" y="2554"/>
                  <a:pt x="6323" y="2068"/>
                  <a:pt x="7113" y="2280"/>
                </a:cubicBezTo>
                <a:cubicBezTo>
                  <a:pt x="8147" y="2524"/>
                  <a:pt x="9120" y="2615"/>
                  <a:pt x="10001" y="1794"/>
                </a:cubicBezTo>
                <a:cubicBezTo>
                  <a:pt x="10457" y="1368"/>
                  <a:pt x="11126" y="1520"/>
                  <a:pt x="11703" y="1885"/>
                </a:cubicBezTo>
                <a:cubicBezTo>
                  <a:pt x="11308" y="2280"/>
                  <a:pt x="10791" y="1976"/>
                  <a:pt x="10396" y="2189"/>
                </a:cubicBezTo>
                <a:cubicBezTo>
                  <a:pt x="10214" y="2463"/>
                  <a:pt x="10518" y="2554"/>
                  <a:pt x="10670" y="2615"/>
                </a:cubicBezTo>
                <a:cubicBezTo>
                  <a:pt x="11278" y="2979"/>
                  <a:pt x="12250" y="2098"/>
                  <a:pt x="12706" y="3071"/>
                </a:cubicBezTo>
                <a:cubicBezTo>
                  <a:pt x="13284" y="2220"/>
                  <a:pt x="13709" y="3192"/>
                  <a:pt x="14196" y="3192"/>
                </a:cubicBezTo>
                <a:cubicBezTo>
                  <a:pt x="14500" y="3192"/>
                  <a:pt x="14591" y="3527"/>
                  <a:pt x="14439" y="3770"/>
                </a:cubicBezTo>
                <a:cubicBezTo>
                  <a:pt x="14287" y="3983"/>
                  <a:pt x="14378" y="4469"/>
                  <a:pt x="14013" y="4408"/>
                </a:cubicBezTo>
                <a:cubicBezTo>
                  <a:pt x="11673" y="4165"/>
                  <a:pt x="13436" y="5441"/>
                  <a:pt x="13223" y="5989"/>
                </a:cubicBezTo>
                <a:cubicBezTo>
                  <a:pt x="13193" y="6049"/>
                  <a:pt x="13162" y="6110"/>
                  <a:pt x="13132" y="6262"/>
                </a:cubicBezTo>
                <a:cubicBezTo>
                  <a:pt x="12098" y="5563"/>
                  <a:pt x="10639" y="6201"/>
                  <a:pt x="9606" y="5320"/>
                </a:cubicBezTo>
                <a:cubicBezTo>
                  <a:pt x="9940" y="6019"/>
                  <a:pt x="9545" y="7326"/>
                  <a:pt x="11308" y="6688"/>
                </a:cubicBezTo>
                <a:cubicBezTo>
                  <a:pt x="11399" y="6657"/>
                  <a:pt x="11582" y="6718"/>
                  <a:pt x="11642" y="6779"/>
                </a:cubicBezTo>
                <a:cubicBezTo>
                  <a:pt x="11886" y="7235"/>
                  <a:pt x="11369" y="7448"/>
                  <a:pt x="11217" y="7782"/>
                </a:cubicBezTo>
                <a:cubicBezTo>
                  <a:pt x="11551" y="8147"/>
                  <a:pt x="12250" y="7539"/>
                  <a:pt x="12433" y="8177"/>
                </a:cubicBezTo>
                <a:cubicBezTo>
                  <a:pt x="12524" y="8511"/>
                  <a:pt x="12463" y="8876"/>
                  <a:pt x="12098" y="8998"/>
                </a:cubicBezTo>
                <a:cubicBezTo>
                  <a:pt x="11642" y="9180"/>
                  <a:pt x="11247" y="9758"/>
                  <a:pt x="10579" y="9180"/>
                </a:cubicBezTo>
                <a:cubicBezTo>
                  <a:pt x="10275" y="8937"/>
                  <a:pt x="9576" y="9150"/>
                  <a:pt x="9363" y="8603"/>
                </a:cubicBezTo>
                <a:cubicBezTo>
                  <a:pt x="9424" y="8542"/>
                  <a:pt x="9484" y="8451"/>
                  <a:pt x="9545" y="8359"/>
                </a:cubicBezTo>
                <a:cubicBezTo>
                  <a:pt x="9545" y="8359"/>
                  <a:pt x="9484" y="8329"/>
                  <a:pt x="9454" y="8299"/>
                </a:cubicBezTo>
                <a:cubicBezTo>
                  <a:pt x="9424" y="8390"/>
                  <a:pt x="9363" y="8511"/>
                  <a:pt x="9332" y="8603"/>
                </a:cubicBezTo>
                <a:cubicBezTo>
                  <a:pt x="8603" y="8876"/>
                  <a:pt x="8208" y="9271"/>
                  <a:pt x="8816" y="9940"/>
                </a:cubicBezTo>
                <a:cubicBezTo>
                  <a:pt x="9180" y="10335"/>
                  <a:pt x="9028" y="10761"/>
                  <a:pt x="9059" y="11186"/>
                </a:cubicBezTo>
                <a:cubicBezTo>
                  <a:pt x="8785" y="11156"/>
                  <a:pt x="8694" y="10548"/>
                  <a:pt x="8329" y="10973"/>
                </a:cubicBezTo>
                <a:cubicBezTo>
                  <a:pt x="8117" y="11247"/>
                  <a:pt x="8269" y="11581"/>
                  <a:pt x="8542" y="11825"/>
                </a:cubicBezTo>
                <a:cubicBezTo>
                  <a:pt x="8785" y="12007"/>
                  <a:pt x="9028" y="12220"/>
                  <a:pt x="9363" y="11946"/>
                </a:cubicBezTo>
                <a:cubicBezTo>
                  <a:pt x="9880" y="11551"/>
                  <a:pt x="9241" y="11460"/>
                  <a:pt x="9120" y="11217"/>
                </a:cubicBezTo>
                <a:close/>
                <a:moveTo>
                  <a:pt x="9180" y="6505"/>
                </a:moveTo>
                <a:cubicBezTo>
                  <a:pt x="9150" y="6414"/>
                  <a:pt x="9120" y="6353"/>
                  <a:pt x="9089" y="6293"/>
                </a:cubicBezTo>
                <a:cubicBezTo>
                  <a:pt x="8937" y="6384"/>
                  <a:pt x="8785" y="6445"/>
                  <a:pt x="8664" y="6536"/>
                </a:cubicBezTo>
                <a:cubicBezTo>
                  <a:pt x="8572" y="6627"/>
                  <a:pt x="8603" y="6809"/>
                  <a:pt x="8755" y="6779"/>
                </a:cubicBezTo>
                <a:cubicBezTo>
                  <a:pt x="8907" y="6749"/>
                  <a:pt x="9059" y="6597"/>
                  <a:pt x="9180" y="65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924840" y="1429814"/>
            <a:ext cx="729748" cy="452132"/>
          </a:xfrm>
          <a:custGeom>
            <a:avLst/>
            <a:gdLst/>
            <a:ahLst/>
            <a:cxnLst/>
            <a:rect l="l" t="t" r="r" b="b"/>
            <a:pathLst>
              <a:path w="16111" h="11582" extrusionOk="0">
                <a:moveTo>
                  <a:pt x="8177" y="11247"/>
                </a:moveTo>
                <a:cubicBezTo>
                  <a:pt x="7417" y="11065"/>
                  <a:pt x="7478" y="10335"/>
                  <a:pt x="7053" y="9910"/>
                </a:cubicBezTo>
                <a:cubicBezTo>
                  <a:pt x="6840" y="9697"/>
                  <a:pt x="6566" y="9271"/>
                  <a:pt x="6201" y="9515"/>
                </a:cubicBezTo>
                <a:cubicBezTo>
                  <a:pt x="5806" y="9788"/>
                  <a:pt x="5958" y="10123"/>
                  <a:pt x="6536" y="10214"/>
                </a:cubicBezTo>
                <a:cubicBezTo>
                  <a:pt x="6597" y="10214"/>
                  <a:pt x="6688" y="10426"/>
                  <a:pt x="6627" y="10487"/>
                </a:cubicBezTo>
                <a:cubicBezTo>
                  <a:pt x="6597" y="10578"/>
                  <a:pt x="6414" y="10670"/>
                  <a:pt x="6323" y="10639"/>
                </a:cubicBezTo>
                <a:cubicBezTo>
                  <a:pt x="6049" y="10548"/>
                  <a:pt x="5806" y="10396"/>
                  <a:pt x="5533" y="10275"/>
                </a:cubicBezTo>
                <a:cubicBezTo>
                  <a:pt x="5472" y="10335"/>
                  <a:pt x="5442" y="10426"/>
                  <a:pt x="5381" y="10457"/>
                </a:cubicBezTo>
                <a:cubicBezTo>
                  <a:pt x="5046" y="10670"/>
                  <a:pt x="5472" y="11247"/>
                  <a:pt x="4864" y="11278"/>
                </a:cubicBezTo>
                <a:cubicBezTo>
                  <a:pt x="4651" y="11308"/>
                  <a:pt x="4439" y="11126"/>
                  <a:pt x="4378" y="10913"/>
                </a:cubicBezTo>
                <a:cubicBezTo>
                  <a:pt x="4317" y="10487"/>
                  <a:pt x="3739" y="10001"/>
                  <a:pt x="4378" y="9636"/>
                </a:cubicBezTo>
                <a:cubicBezTo>
                  <a:pt x="5077" y="9241"/>
                  <a:pt x="5198" y="8724"/>
                  <a:pt x="5107" y="8147"/>
                </a:cubicBezTo>
                <a:cubicBezTo>
                  <a:pt x="5046" y="7691"/>
                  <a:pt x="4560" y="7782"/>
                  <a:pt x="4165" y="7660"/>
                </a:cubicBezTo>
                <a:cubicBezTo>
                  <a:pt x="3496" y="7448"/>
                  <a:pt x="3648" y="7782"/>
                  <a:pt x="3527" y="8056"/>
                </a:cubicBezTo>
                <a:cubicBezTo>
                  <a:pt x="3253" y="8664"/>
                  <a:pt x="2949" y="9271"/>
                  <a:pt x="2645" y="9879"/>
                </a:cubicBezTo>
                <a:cubicBezTo>
                  <a:pt x="2159" y="9636"/>
                  <a:pt x="2250" y="8846"/>
                  <a:pt x="1369" y="8998"/>
                </a:cubicBezTo>
                <a:cubicBezTo>
                  <a:pt x="1034" y="9028"/>
                  <a:pt x="1125" y="8633"/>
                  <a:pt x="1247" y="8420"/>
                </a:cubicBezTo>
                <a:cubicBezTo>
                  <a:pt x="2220" y="7083"/>
                  <a:pt x="1824" y="5746"/>
                  <a:pt x="1156" y="4439"/>
                </a:cubicBezTo>
                <a:cubicBezTo>
                  <a:pt x="1034" y="4226"/>
                  <a:pt x="943" y="3983"/>
                  <a:pt x="1125" y="3922"/>
                </a:cubicBezTo>
                <a:cubicBezTo>
                  <a:pt x="1642" y="3739"/>
                  <a:pt x="1885" y="3375"/>
                  <a:pt x="1733" y="3040"/>
                </a:cubicBezTo>
                <a:cubicBezTo>
                  <a:pt x="1490" y="2432"/>
                  <a:pt x="1065" y="1855"/>
                  <a:pt x="669" y="1308"/>
                </a:cubicBezTo>
                <a:cubicBezTo>
                  <a:pt x="609" y="1217"/>
                  <a:pt x="244" y="1308"/>
                  <a:pt x="1" y="1308"/>
                </a:cubicBezTo>
                <a:lnTo>
                  <a:pt x="1" y="1308"/>
                </a:lnTo>
                <a:cubicBezTo>
                  <a:pt x="31" y="1247"/>
                  <a:pt x="31" y="1156"/>
                  <a:pt x="1" y="1095"/>
                </a:cubicBezTo>
                <a:lnTo>
                  <a:pt x="31" y="1065"/>
                </a:lnTo>
                <a:cubicBezTo>
                  <a:pt x="1855" y="1034"/>
                  <a:pt x="2767" y="1642"/>
                  <a:pt x="3131" y="3253"/>
                </a:cubicBezTo>
                <a:cubicBezTo>
                  <a:pt x="3192" y="3557"/>
                  <a:pt x="3223" y="3831"/>
                  <a:pt x="3587" y="4013"/>
                </a:cubicBezTo>
                <a:cubicBezTo>
                  <a:pt x="4530" y="4439"/>
                  <a:pt x="4773" y="4955"/>
                  <a:pt x="4347" y="5715"/>
                </a:cubicBezTo>
                <a:cubicBezTo>
                  <a:pt x="4226" y="5958"/>
                  <a:pt x="4074" y="6171"/>
                  <a:pt x="4469" y="6262"/>
                </a:cubicBezTo>
                <a:cubicBezTo>
                  <a:pt x="4773" y="6323"/>
                  <a:pt x="4986" y="6870"/>
                  <a:pt x="5472" y="6353"/>
                </a:cubicBezTo>
                <a:cubicBezTo>
                  <a:pt x="5989" y="5806"/>
                  <a:pt x="6718" y="5411"/>
                  <a:pt x="7843" y="5715"/>
                </a:cubicBezTo>
                <a:cubicBezTo>
                  <a:pt x="7387" y="5138"/>
                  <a:pt x="7417" y="4621"/>
                  <a:pt x="6627" y="4317"/>
                </a:cubicBezTo>
                <a:cubicBezTo>
                  <a:pt x="5989" y="4074"/>
                  <a:pt x="6779" y="3436"/>
                  <a:pt x="6870" y="2949"/>
                </a:cubicBezTo>
                <a:cubicBezTo>
                  <a:pt x="6931" y="2341"/>
                  <a:pt x="7235" y="3010"/>
                  <a:pt x="7478" y="2980"/>
                </a:cubicBezTo>
                <a:cubicBezTo>
                  <a:pt x="8086" y="2888"/>
                  <a:pt x="8724" y="2858"/>
                  <a:pt x="9332" y="2858"/>
                </a:cubicBezTo>
                <a:cubicBezTo>
                  <a:pt x="9727" y="2858"/>
                  <a:pt x="10183" y="2980"/>
                  <a:pt x="10335" y="2524"/>
                </a:cubicBezTo>
                <a:cubicBezTo>
                  <a:pt x="10396" y="2280"/>
                  <a:pt x="10426" y="2037"/>
                  <a:pt x="10214" y="1855"/>
                </a:cubicBezTo>
                <a:cubicBezTo>
                  <a:pt x="9819" y="1460"/>
                  <a:pt x="9667" y="2159"/>
                  <a:pt x="9302" y="2007"/>
                </a:cubicBezTo>
                <a:cubicBezTo>
                  <a:pt x="9241" y="1977"/>
                  <a:pt x="9119" y="2007"/>
                  <a:pt x="8998" y="1977"/>
                </a:cubicBezTo>
                <a:cubicBezTo>
                  <a:pt x="9302" y="1581"/>
                  <a:pt x="9727" y="1338"/>
                  <a:pt x="10123" y="1065"/>
                </a:cubicBezTo>
                <a:cubicBezTo>
                  <a:pt x="10214" y="973"/>
                  <a:pt x="9423" y="396"/>
                  <a:pt x="10183" y="1"/>
                </a:cubicBezTo>
                <a:cubicBezTo>
                  <a:pt x="10670" y="609"/>
                  <a:pt x="11430" y="1125"/>
                  <a:pt x="10943" y="2098"/>
                </a:cubicBezTo>
                <a:cubicBezTo>
                  <a:pt x="10822" y="2372"/>
                  <a:pt x="10822" y="2736"/>
                  <a:pt x="11186" y="2980"/>
                </a:cubicBezTo>
                <a:lnTo>
                  <a:pt x="11186" y="2980"/>
                </a:lnTo>
                <a:cubicBezTo>
                  <a:pt x="11186" y="3040"/>
                  <a:pt x="11186" y="3132"/>
                  <a:pt x="11186" y="3192"/>
                </a:cubicBezTo>
                <a:cubicBezTo>
                  <a:pt x="10001" y="2797"/>
                  <a:pt x="9059" y="3983"/>
                  <a:pt x="7843" y="3587"/>
                </a:cubicBezTo>
                <a:cubicBezTo>
                  <a:pt x="7995" y="4043"/>
                  <a:pt x="8116" y="4469"/>
                  <a:pt x="8268" y="4925"/>
                </a:cubicBezTo>
                <a:cubicBezTo>
                  <a:pt x="8329" y="5107"/>
                  <a:pt x="8512" y="5290"/>
                  <a:pt x="8755" y="5259"/>
                </a:cubicBezTo>
                <a:cubicBezTo>
                  <a:pt x="8907" y="5229"/>
                  <a:pt x="9150" y="5077"/>
                  <a:pt x="9150" y="4986"/>
                </a:cubicBezTo>
                <a:cubicBezTo>
                  <a:pt x="9211" y="3831"/>
                  <a:pt x="10396" y="3679"/>
                  <a:pt x="11186" y="3223"/>
                </a:cubicBezTo>
                <a:cubicBezTo>
                  <a:pt x="11733" y="3162"/>
                  <a:pt x="12098" y="3375"/>
                  <a:pt x="12189" y="3800"/>
                </a:cubicBezTo>
                <a:cubicBezTo>
                  <a:pt x="12281" y="4317"/>
                  <a:pt x="11642" y="4378"/>
                  <a:pt x="11369" y="4651"/>
                </a:cubicBezTo>
                <a:cubicBezTo>
                  <a:pt x="11217" y="4803"/>
                  <a:pt x="10578" y="4499"/>
                  <a:pt x="10791" y="5016"/>
                </a:cubicBezTo>
                <a:cubicBezTo>
                  <a:pt x="10913" y="5381"/>
                  <a:pt x="11460" y="5290"/>
                  <a:pt x="11612" y="5168"/>
                </a:cubicBezTo>
                <a:cubicBezTo>
                  <a:pt x="11977" y="4894"/>
                  <a:pt x="12250" y="5138"/>
                  <a:pt x="12767" y="5138"/>
                </a:cubicBezTo>
                <a:cubicBezTo>
                  <a:pt x="12007" y="5624"/>
                  <a:pt x="11308" y="6019"/>
                  <a:pt x="11217" y="6779"/>
                </a:cubicBezTo>
                <a:cubicBezTo>
                  <a:pt x="12341" y="7022"/>
                  <a:pt x="12189" y="6171"/>
                  <a:pt x="12585" y="5654"/>
                </a:cubicBezTo>
                <a:cubicBezTo>
                  <a:pt x="12889" y="6141"/>
                  <a:pt x="13132" y="6627"/>
                  <a:pt x="13770" y="6019"/>
                </a:cubicBezTo>
                <a:cubicBezTo>
                  <a:pt x="14196" y="5624"/>
                  <a:pt x="14560" y="6050"/>
                  <a:pt x="14925" y="6293"/>
                </a:cubicBezTo>
                <a:cubicBezTo>
                  <a:pt x="15199" y="6505"/>
                  <a:pt x="15290" y="6536"/>
                  <a:pt x="15047" y="6961"/>
                </a:cubicBezTo>
                <a:cubicBezTo>
                  <a:pt x="14469" y="8025"/>
                  <a:pt x="16019" y="7144"/>
                  <a:pt x="16110" y="7691"/>
                </a:cubicBezTo>
                <a:lnTo>
                  <a:pt x="16080" y="7721"/>
                </a:lnTo>
                <a:cubicBezTo>
                  <a:pt x="15715" y="8360"/>
                  <a:pt x="15381" y="8968"/>
                  <a:pt x="15016" y="9606"/>
                </a:cubicBezTo>
                <a:lnTo>
                  <a:pt x="15016" y="9606"/>
                </a:lnTo>
                <a:cubicBezTo>
                  <a:pt x="14895" y="9484"/>
                  <a:pt x="14256" y="9879"/>
                  <a:pt x="14621" y="9302"/>
                </a:cubicBezTo>
                <a:cubicBezTo>
                  <a:pt x="15077" y="8572"/>
                  <a:pt x="14986" y="8542"/>
                  <a:pt x="14074" y="8299"/>
                </a:cubicBezTo>
                <a:cubicBezTo>
                  <a:pt x="13740" y="8208"/>
                  <a:pt x="13253" y="8208"/>
                  <a:pt x="13040" y="7812"/>
                </a:cubicBezTo>
                <a:cubicBezTo>
                  <a:pt x="12737" y="7235"/>
                  <a:pt x="12433" y="7083"/>
                  <a:pt x="12129" y="7843"/>
                </a:cubicBezTo>
                <a:cubicBezTo>
                  <a:pt x="12037" y="8025"/>
                  <a:pt x="11703" y="8177"/>
                  <a:pt x="11612" y="7873"/>
                </a:cubicBezTo>
                <a:cubicBezTo>
                  <a:pt x="11399" y="7144"/>
                  <a:pt x="9788" y="8086"/>
                  <a:pt x="9971" y="6840"/>
                </a:cubicBezTo>
                <a:cubicBezTo>
                  <a:pt x="10031" y="6505"/>
                  <a:pt x="10001" y="6141"/>
                  <a:pt x="9545" y="5958"/>
                </a:cubicBezTo>
                <a:cubicBezTo>
                  <a:pt x="8907" y="5715"/>
                  <a:pt x="8846" y="6505"/>
                  <a:pt x="8299" y="6505"/>
                </a:cubicBezTo>
                <a:cubicBezTo>
                  <a:pt x="8177" y="6505"/>
                  <a:pt x="8299" y="6749"/>
                  <a:pt x="8512" y="6901"/>
                </a:cubicBezTo>
                <a:cubicBezTo>
                  <a:pt x="8967" y="7265"/>
                  <a:pt x="10183" y="7600"/>
                  <a:pt x="8846" y="8360"/>
                </a:cubicBezTo>
                <a:cubicBezTo>
                  <a:pt x="8785" y="8390"/>
                  <a:pt x="8785" y="8603"/>
                  <a:pt x="8846" y="8664"/>
                </a:cubicBezTo>
                <a:cubicBezTo>
                  <a:pt x="9119" y="9150"/>
                  <a:pt x="11460" y="9332"/>
                  <a:pt x="12007" y="8937"/>
                </a:cubicBezTo>
                <a:cubicBezTo>
                  <a:pt x="12524" y="8572"/>
                  <a:pt x="13071" y="7934"/>
                  <a:pt x="13648" y="8876"/>
                </a:cubicBezTo>
                <a:lnTo>
                  <a:pt x="13648" y="8876"/>
                </a:lnTo>
                <a:cubicBezTo>
                  <a:pt x="13010" y="8572"/>
                  <a:pt x="12645" y="8694"/>
                  <a:pt x="12554" y="9363"/>
                </a:cubicBezTo>
                <a:cubicBezTo>
                  <a:pt x="12098" y="9454"/>
                  <a:pt x="11369" y="9393"/>
                  <a:pt x="11855" y="10153"/>
                </a:cubicBezTo>
                <a:cubicBezTo>
                  <a:pt x="11977" y="10366"/>
                  <a:pt x="11764" y="10639"/>
                  <a:pt x="11490" y="10730"/>
                </a:cubicBezTo>
                <a:cubicBezTo>
                  <a:pt x="11034" y="10852"/>
                  <a:pt x="11217" y="10426"/>
                  <a:pt x="11095" y="10335"/>
                </a:cubicBezTo>
                <a:cubicBezTo>
                  <a:pt x="10761" y="10123"/>
                  <a:pt x="10214" y="9302"/>
                  <a:pt x="10062" y="10487"/>
                </a:cubicBezTo>
                <a:cubicBezTo>
                  <a:pt x="9940" y="11582"/>
                  <a:pt x="8967" y="11247"/>
                  <a:pt x="8177" y="11247"/>
                </a:cubicBezTo>
                <a:close/>
                <a:moveTo>
                  <a:pt x="7356" y="8177"/>
                </a:moveTo>
                <a:cubicBezTo>
                  <a:pt x="7113" y="8116"/>
                  <a:pt x="6809" y="8116"/>
                  <a:pt x="6627" y="7995"/>
                </a:cubicBezTo>
                <a:cubicBezTo>
                  <a:pt x="6353" y="7812"/>
                  <a:pt x="6141" y="7600"/>
                  <a:pt x="5837" y="7873"/>
                </a:cubicBezTo>
                <a:cubicBezTo>
                  <a:pt x="5624" y="8056"/>
                  <a:pt x="5411" y="8329"/>
                  <a:pt x="5533" y="8603"/>
                </a:cubicBezTo>
                <a:cubicBezTo>
                  <a:pt x="5685" y="9028"/>
                  <a:pt x="6049" y="8633"/>
                  <a:pt x="6323" y="8724"/>
                </a:cubicBezTo>
                <a:cubicBezTo>
                  <a:pt x="6749" y="8816"/>
                  <a:pt x="7174" y="8907"/>
                  <a:pt x="7508" y="9211"/>
                </a:cubicBezTo>
                <a:cubicBezTo>
                  <a:pt x="7691" y="9423"/>
                  <a:pt x="8025" y="9363"/>
                  <a:pt x="8208" y="9180"/>
                </a:cubicBezTo>
                <a:cubicBezTo>
                  <a:pt x="8451" y="8937"/>
                  <a:pt x="8177" y="8755"/>
                  <a:pt x="7995" y="8603"/>
                </a:cubicBezTo>
                <a:cubicBezTo>
                  <a:pt x="7812" y="8451"/>
                  <a:pt x="7569" y="8329"/>
                  <a:pt x="7356" y="8177"/>
                </a:cubicBezTo>
                <a:cubicBezTo>
                  <a:pt x="7721" y="8147"/>
                  <a:pt x="7843" y="8025"/>
                  <a:pt x="7630" y="7752"/>
                </a:cubicBezTo>
                <a:cubicBezTo>
                  <a:pt x="7569" y="7660"/>
                  <a:pt x="7387" y="7569"/>
                  <a:pt x="7387" y="7569"/>
                </a:cubicBezTo>
                <a:cubicBezTo>
                  <a:pt x="7144" y="7752"/>
                  <a:pt x="7448" y="7964"/>
                  <a:pt x="7356" y="8177"/>
                </a:cubicBezTo>
                <a:close/>
                <a:moveTo>
                  <a:pt x="2128" y="5715"/>
                </a:moveTo>
                <a:cubicBezTo>
                  <a:pt x="3496" y="6110"/>
                  <a:pt x="2980" y="4986"/>
                  <a:pt x="3435" y="4651"/>
                </a:cubicBezTo>
                <a:cubicBezTo>
                  <a:pt x="3527" y="4560"/>
                  <a:pt x="3253" y="4408"/>
                  <a:pt x="3071" y="4408"/>
                </a:cubicBezTo>
                <a:cubicBezTo>
                  <a:pt x="2037" y="4408"/>
                  <a:pt x="2493" y="5259"/>
                  <a:pt x="2128" y="5715"/>
                </a:cubicBezTo>
                <a:close/>
                <a:moveTo>
                  <a:pt x="2432" y="3922"/>
                </a:moveTo>
                <a:cubicBezTo>
                  <a:pt x="2372" y="3831"/>
                  <a:pt x="2311" y="3709"/>
                  <a:pt x="2250" y="3648"/>
                </a:cubicBezTo>
                <a:cubicBezTo>
                  <a:pt x="2128" y="3557"/>
                  <a:pt x="2007" y="3587"/>
                  <a:pt x="2007" y="3739"/>
                </a:cubicBezTo>
                <a:cubicBezTo>
                  <a:pt x="2007" y="3800"/>
                  <a:pt x="2128" y="3891"/>
                  <a:pt x="2220" y="3983"/>
                </a:cubicBezTo>
                <a:cubicBezTo>
                  <a:pt x="2220" y="3983"/>
                  <a:pt x="2341" y="3952"/>
                  <a:pt x="2432" y="39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5341929" y="4508036"/>
            <a:ext cx="561749" cy="612342"/>
          </a:xfrm>
          <a:custGeom>
            <a:avLst/>
            <a:gdLst/>
            <a:ahLst/>
            <a:cxnLst/>
            <a:rect l="l" t="t" r="r" b="b"/>
            <a:pathLst>
              <a:path w="12402" h="15686" extrusionOk="0">
                <a:moveTo>
                  <a:pt x="6110" y="5472"/>
                </a:moveTo>
                <a:cubicBezTo>
                  <a:pt x="6778" y="4986"/>
                  <a:pt x="6718" y="3557"/>
                  <a:pt x="8268" y="4256"/>
                </a:cubicBezTo>
                <a:cubicBezTo>
                  <a:pt x="8511" y="4378"/>
                  <a:pt x="8481" y="4104"/>
                  <a:pt x="8572" y="4013"/>
                </a:cubicBezTo>
                <a:cubicBezTo>
                  <a:pt x="8815" y="3740"/>
                  <a:pt x="9240" y="3618"/>
                  <a:pt x="9362" y="4165"/>
                </a:cubicBezTo>
                <a:cubicBezTo>
                  <a:pt x="9392" y="4287"/>
                  <a:pt x="9149" y="4469"/>
                  <a:pt x="9484" y="4469"/>
                </a:cubicBezTo>
                <a:cubicBezTo>
                  <a:pt x="9605" y="4469"/>
                  <a:pt x="9818" y="4287"/>
                  <a:pt x="9788" y="4256"/>
                </a:cubicBezTo>
                <a:cubicBezTo>
                  <a:pt x="9210" y="3101"/>
                  <a:pt x="10760" y="2949"/>
                  <a:pt x="11095" y="2220"/>
                </a:cubicBezTo>
                <a:cubicBezTo>
                  <a:pt x="11216" y="1977"/>
                  <a:pt x="11307" y="2007"/>
                  <a:pt x="11003" y="1946"/>
                </a:cubicBezTo>
                <a:cubicBezTo>
                  <a:pt x="10821" y="1916"/>
                  <a:pt x="10517" y="1885"/>
                  <a:pt x="10578" y="1733"/>
                </a:cubicBezTo>
                <a:cubicBezTo>
                  <a:pt x="10760" y="1369"/>
                  <a:pt x="10061" y="1126"/>
                  <a:pt x="10395" y="761"/>
                </a:cubicBezTo>
                <a:cubicBezTo>
                  <a:pt x="10487" y="700"/>
                  <a:pt x="10669" y="639"/>
                  <a:pt x="10760" y="639"/>
                </a:cubicBezTo>
                <a:cubicBezTo>
                  <a:pt x="11216" y="791"/>
                  <a:pt x="10821" y="1247"/>
                  <a:pt x="11186" y="1490"/>
                </a:cubicBezTo>
                <a:cubicBezTo>
                  <a:pt x="11459" y="1186"/>
                  <a:pt x="10882" y="1"/>
                  <a:pt x="12189" y="730"/>
                </a:cubicBezTo>
                <a:cubicBezTo>
                  <a:pt x="12341" y="974"/>
                  <a:pt x="11003" y="1217"/>
                  <a:pt x="12128" y="1703"/>
                </a:cubicBezTo>
                <a:cubicBezTo>
                  <a:pt x="12371" y="1825"/>
                  <a:pt x="12402" y="3101"/>
                  <a:pt x="11490" y="3557"/>
                </a:cubicBezTo>
                <a:cubicBezTo>
                  <a:pt x="10760" y="3922"/>
                  <a:pt x="10821" y="4256"/>
                  <a:pt x="11338" y="4803"/>
                </a:cubicBezTo>
                <a:cubicBezTo>
                  <a:pt x="11672" y="5138"/>
                  <a:pt x="11490" y="5776"/>
                  <a:pt x="11581" y="6262"/>
                </a:cubicBezTo>
                <a:cubicBezTo>
                  <a:pt x="11642" y="6627"/>
                  <a:pt x="11003" y="6171"/>
                  <a:pt x="10608" y="6354"/>
                </a:cubicBezTo>
                <a:cubicBezTo>
                  <a:pt x="10851" y="6931"/>
                  <a:pt x="12280" y="7296"/>
                  <a:pt x="11155" y="8117"/>
                </a:cubicBezTo>
                <a:cubicBezTo>
                  <a:pt x="11551" y="8603"/>
                  <a:pt x="12067" y="7873"/>
                  <a:pt x="12402" y="8299"/>
                </a:cubicBezTo>
                <a:lnTo>
                  <a:pt x="12341" y="8360"/>
                </a:lnTo>
                <a:cubicBezTo>
                  <a:pt x="12189" y="8512"/>
                  <a:pt x="12067" y="8785"/>
                  <a:pt x="11885" y="8816"/>
                </a:cubicBezTo>
                <a:cubicBezTo>
                  <a:pt x="11186" y="8937"/>
                  <a:pt x="11186" y="8907"/>
                  <a:pt x="11429" y="9302"/>
                </a:cubicBezTo>
                <a:cubicBezTo>
                  <a:pt x="11581" y="9484"/>
                  <a:pt x="11885" y="9636"/>
                  <a:pt x="11642" y="9910"/>
                </a:cubicBezTo>
                <a:cubicBezTo>
                  <a:pt x="11429" y="10123"/>
                  <a:pt x="11095" y="10214"/>
                  <a:pt x="10821" y="9940"/>
                </a:cubicBezTo>
                <a:cubicBezTo>
                  <a:pt x="10578" y="9728"/>
                  <a:pt x="10304" y="9879"/>
                  <a:pt x="10061" y="9879"/>
                </a:cubicBezTo>
                <a:cubicBezTo>
                  <a:pt x="9848" y="9849"/>
                  <a:pt x="9484" y="10001"/>
                  <a:pt x="9423" y="9636"/>
                </a:cubicBezTo>
                <a:cubicBezTo>
                  <a:pt x="9362" y="9424"/>
                  <a:pt x="9605" y="9332"/>
                  <a:pt x="9788" y="9211"/>
                </a:cubicBezTo>
                <a:cubicBezTo>
                  <a:pt x="10092" y="9059"/>
                  <a:pt x="10578" y="8968"/>
                  <a:pt x="10365" y="8572"/>
                </a:cubicBezTo>
                <a:cubicBezTo>
                  <a:pt x="10213" y="8269"/>
                  <a:pt x="9757" y="8208"/>
                  <a:pt x="9423" y="8238"/>
                </a:cubicBezTo>
                <a:cubicBezTo>
                  <a:pt x="8724" y="8329"/>
                  <a:pt x="8085" y="8451"/>
                  <a:pt x="7569" y="7782"/>
                </a:cubicBezTo>
                <a:cubicBezTo>
                  <a:pt x="7326" y="7478"/>
                  <a:pt x="6809" y="7600"/>
                  <a:pt x="6961" y="8147"/>
                </a:cubicBezTo>
                <a:cubicBezTo>
                  <a:pt x="7082" y="8481"/>
                  <a:pt x="6900" y="8724"/>
                  <a:pt x="6748" y="8968"/>
                </a:cubicBezTo>
                <a:cubicBezTo>
                  <a:pt x="6079" y="8816"/>
                  <a:pt x="6687" y="8147"/>
                  <a:pt x="6110" y="8056"/>
                </a:cubicBezTo>
                <a:cubicBezTo>
                  <a:pt x="5988" y="8025"/>
                  <a:pt x="5806" y="8177"/>
                  <a:pt x="5654" y="8269"/>
                </a:cubicBezTo>
                <a:cubicBezTo>
                  <a:pt x="6079" y="8846"/>
                  <a:pt x="4468" y="8998"/>
                  <a:pt x="5259" y="9576"/>
                </a:cubicBezTo>
                <a:cubicBezTo>
                  <a:pt x="6201" y="10305"/>
                  <a:pt x="6991" y="11126"/>
                  <a:pt x="7447" y="12159"/>
                </a:cubicBezTo>
                <a:cubicBezTo>
                  <a:pt x="7477" y="12220"/>
                  <a:pt x="7569" y="12281"/>
                  <a:pt x="7660" y="12372"/>
                </a:cubicBezTo>
                <a:cubicBezTo>
                  <a:pt x="7842" y="12068"/>
                  <a:pt x="8025" y="11764"/>
                  <a:pt x="8359" y="12250"/>
                </a:cubicBezTo>
                <a:cubicBezTo>
                  <a:pt x="8754" y="12797"/>
                  <a:pt x="9240" y="13345"/>
                  <a:pt x="9149" y="14074"/>
                </a:cubicBezTo>
                <a:cubicBezTo>
                  <a:pt x="9058" y="14895"/>
                  <a:pt x="8116" y="15685"/>
                  <a:pt x="7204" y="15685"/>
                </a:cubicBezTo>
                <a:lnTo>
                  <a:pt x="7204" y="15685"/>
                </a:lnTo>
                <a:cubicBezTo>
                  <a:pt x="7295" y="15503"/>
                  <a:pt x="7477" y="15351"/>
                  <a:pt x="7508" y="15168"/>
                </a:cubicBezTo>
                <a:cubicBezTo>
                  <a:pt x="7538" y="14956"/>
                  <a:pt x="8116" y="14834"/>
                  <a:pt x="7690" y="14500"/>
                </a:cubicBezTo>
                <a:cubicBezTo>
                  <a:pt x="7356" y="14226"/>
                  <a:pt x="7174" y="14712"/>
                  <a:pt x="6870" y="14591"/>
                </a:cubicBezTo>
                <a:cubicBezTo>
                  <a:pt x="6870" y="14500"/>
                  <a:pt x="6870" y="14378"/>
                  <a:pt x="6900" y="14348"/>
                </a:cubicBezTo>
                <a:cubicBezTo>
                  <a:pt x="7933" y="13740"/>
                  <a:pt x="7599" y="12980"/>
                  <a:pt x="6991" y="12433"/>
                </a:cubicBezTo>
                <a:cubicBezTo>
                  <a:pt x="6566" y="12038"/>
                  <a:pt x="6566" y="11095"/>
                  <a:pt x="5380" y="11430"/>
                </a:cubicBezTo>
                <a:cubicBezTo>
                  <a:pt x="4863" y="11551"/>
                  <a:pt x="4225" y="11156"/>
                  <a:pt x="4529" y="10457"/>
                </a:cubicBezTo>
                <a:cubicBezTo>
                  <a:pt x="4651" y="10183"/>
                  <a:pt x="4499" y="10092"/>
                  <a:pt x="4225" y="10123"/>
                </a:cubicBezTo>
                <a:cubicBezTo>
                  <a:pt x="4043" y="10153"/>
                  <a:pt x="3830" y="10031"/>
                  <a:pt x="3708" y="10335"/>
                </a:cubicBezTo>
                <a:cubicBezTo>
                  <a:pt x="3374" y="11065"/>
                  <a:pt x="2918" y="11187"/>
                  <a:pt x="2158" y="10822"/>
                </a:cubicBezTo>
                <a:cubicBezTo>
                  <a:pt x="1459" y="10457"/>
                  <a:pt x="1003" y="10974"/>
                  <a:pt x="335" y="11217"/>
                </a:cubicBezTo>
                <a:cubicBezTo>
                  <a:pt x="699" y="10548"/>
                  <a:pt x="547" y="9910"/>
                  <a:pt x="851" y="9272"/>
                </a:cubicBezTo>
                <a:cubicBezTo>
                  <a:pt x="1003" y="8998"/>
                  <a:pt x="456" y="8421"/>
                  <a:pt x="183" y="8025"/>
                </a:cubicBezTo>
                <a:cubicBezTo>
                  <a:pt x="122" y="7934"/>
                  <a:pt x="0" y="7873"/>
                  <a:pt x="91" y="7752"/>
                </a:cubicBezTo>
                <a:cubicBezTo>
                  <a:pt x="183" y="7569"/>
                  <a:pt x="365" y="7357"/>
                  <a:pt x="578" y="7448"/>
                </a:cubicBezTo>
                <a:cubicBezTo>
                  <a:pt x="1398" y="7752"/>
                  <a:pt x="1338" y="7205"/>
                  <a:pt x="1611" y="6810"/>
                </a:cubicBezTo>
                <a:cubicBezTo>
                  <a:pt x="2037" y="6262"/>
                  <a:pt x="2037" y="5168"/>
                  <a:pt x="3435" y="5594"/>
                </a:cubicBezTo>
                <a:cubicBezTo>
                  <a:pt x="3739" y="5685"/>
                  <a:pt x="3891" y="5077"/>
                  <a:pt x="3891" y="4743"/>
                </a:cubicBezTo>
                <a:cubicBezTo>
                  <a:pt x="3891" y="4347"/>
                  <a:pt x="3708" y="4135"/>
                  <a:pt x="3222" y="4226"/>
                </a:cubicBezTo>
                <a:cubicBezTo>
                  <a:pt x="2949" y="4256"/>
                  <a:pt x="2675" y="4287"/>
                  <a:pt x="2067" y="4408"/>
                </a:cubicBezTo>
                <a:cubicBezTo>
                  <a:pt x="3040" y="3831"/>
                  <a:pt x="3617" y="3284"/>
                  <a:pt x="4195" y="2615"/>
                </a:cubicBezTo>
                <a:cubicBezTo>
                  <a:pt x="3739" y="3436"/>
                  <a:pt x="4164" y="3952"/>
                  <a:pt x="4742" y="4378"/>
                </a:cubicBezTo>
                <a:cubicBezTo>
                  <a:pt x="5076" y="4621"/>
                  <a:pt x="5350" y="4864"/>
                  <a:pt x="5289" y="5259"/>
                </a:cubicBezTo>
                <a:cubicBezTo>
                  <a:pt x="5167" y="6202"/>
                  <a:pt x="5836" y="5381"/>
                  <a:pt x="6079" y="5533"/>
                </a:cubicBezTo>
                <a:cubicBezTo>
                  <a:pt x="6110" y="5989"/>
                  <a:pt x="6657" y="5898"/>
                  <a:pt x="6930" y="6110"/>
                </a:cubicBezTo>
                <a:cubicBezTo>
                  <a:pt x="7052" y="6202"/>
                  <a:pt x="7538" y="6202"/>
                  <a:pt x="7751" y="5928"/>
                </a:cubicBezTo>
                <a:cubicBezTo>
                  <a:pt x="7873" y="5746"/>
                  <a:pt x="7903" y="5594"/>
                  <a:pt x="7781" y="5381"/>
                </a:cubicBezTo>
                <a:cubicBezTo>
                  <a:pt x="7508" y="4895"/>
                  <a:pt x="7295" y="5381"/>
                  <a:pt x="7052" y="5411"/>
                </a:cubicBezTo>
                <a:cubicBezTo>
                  <a:pt x="6748" y="5411"/>
                  <a:pt x="6444" y="5442"/>
                  <a:pt x="6110" y="5472"/>
                </a:cubicBezTo>
                <a:close/>
                <a:moveTo>
                  <a:pt x="3678" y="7630"/>
                </a:moveTo>
                <a:cubicBezTo>
                  <a:pt x="3982" y="7205"/>
                  <a:pt x="3952" y="6901"/>
                  <a:pt x="3800" y="6688"/>
                </a:cubicBezTo>
                <a:cubicBezTo>
                  <a:pt x="3648" y="6445"/>
                  <a:pt x="4529" y="5958"/>
                  <a:pt x="3556" y="5989"/>
                </a:cubicBezTo>
                <a:cubicBezTo>
                  <a:pt x="2888" y="6019"/>
                  <a:pt x="2827" y="6445"/>
                  <a:pt x="2827" y="6901"/>
                </a:cubicBezTo>
                <a:cubicBezTo>
                  <a:pt x="2857" y="7417"/>
                  <a:pt x="3891" y="6840"/>
                  <a:pt x="3678" y="7630"/>
                </a:cubicBezTo>
                <a:close/>
                <a:moveTo>
                  <a:pt x="5259" y="8117"/>
                </a:moveTo>
                <a:cubicBezTo>
                  <a:pt x="5259" y="7873"/>
                  <a:pt x="5228" y="7630"/>
                  <a:pt x="4833" y="7721"/>
                </a:cubicBezTo>
                <a:cubicBezTo>
                  <a:pt x="4651" y="7752"/>
                  <a:pt x="4286" y="7813"/>
                  <a:pt x="4468" y="8056"/>
                </a:cubicBezTo>
                <a:cubicBezTo>
                  <a:pt x="4590" y="8208"/>
                  <a:pt x="4499" y="8572"/>
                  <a:pt x="4894" y="8542"/>
                </a:cubicBezTo>
                <a:cubicBezTo>
                  <a:pt x="5198" y="8512"/>
                  <a:pt x="5259" y="8329"/>
                  <a:pt x="5259" y="8117"/>
                </a:cubicBezTo>
                <a:close/>
                <a:moveTo>
                  <a:pt x="8997" y="7174"/>
                </a:moveTo>
                <a:cubicBezTo>
                  <a:pt x="8967" y="6992"/>
                  <a:pt x="8876" y="6779"/>
                  <a:pt x="8693" y="6870"/>
                </a:cubicBezTo>
                <a:cubicBezTo>
                  <a:pt x="8481" y="6962"/>
                  <a:pt x="8359" y="7174"/>
                  <a:pt x="8207" y="7357"/>
                </a:cubicBezTo>
                <a:cubicBezTo>
                  <a:pt x="8207" y="7357"/>
                  <a:pt x="8359" y="7539"/>
                  <a:pt x="8481" y="7539"/>
                </a:cubicBezTo>
                <a:cubicBezTo>
                  <a:pt x="8785" y="7600"/>
                  <a:pt x="8967" y="7417"/>
                  <a:pt x="8997" y="7174"/>
                </a:cubicBezTo>
                <a:close/>
                <a:moveTo>
                  <a:pt x="10092" y="7053"/>
                </a:moveTo>
                <a:cubicBezTo>
                  <a:pt x="10304" y="7083"/>
                  <a:pt x="10395" y="6992"/>
                  <a:pt x="10365" y="6870"/>
                </a:cubicBezTo>
                <a:cubicBezTo>
                  <a:pt x="10335" y="6779"/>
                  <a:pt x="10244" y="6688"/>
                  <a:pt x="10152" y="6627"/>
                </a:cubicBezTo>
                <a:cubicBezTo>
                  <a:pt x="10000" y="6597"/>
                  <a:pt x="9940" y="6688"/>
                  <a:pt x="9970" y="6810"/>
                </a:cubicBezTo>
                <a:cubicBezTo>
                  <a:pt x="9970" y="6901"/>
                  <a:pt x="10061" y="6992"/>
                  <a:pt x="10092" y="705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638070" y="1851105"/>
            <a:ext cx="527370" cy="691784"/>
          </a:xfrm>
          <a:custGeom>
            <a:avLst/>
            <a:gdLst/>
            <a:ahLst/>
            <a:cxnLst/>
            <a:rect l="l" t="t" r="r" b="b"/>
            <a:pathLst>
              <a:path w="11643" h="17721" extrusionOk="0">
                <a:moveTo>
                  <a:pt x="10426" y="2584"/>
                </a:moveTo>
                <a:cubicBezTo>
                  <a:pt x="10062" y="2614"/>
                  <a:pt x="9727" y="2736"/>
                  <a:pt x="9454" y="2949"/>
                </a:cubicBezTo>
                <a:cubicBezTo>
                  <a:pt x="8876" y="3374"/>
                  <a:pt x="8329" y="3557"/>
                  <a:pt x="7508" y="3374"/>
                </a:cubicBezTo>
                <a:cubicBezTo>
                  <a:pt x="6688" y="3192"/>
                  <a:pt x="5806" y="3283"/>
                  <a:pt x="5502" y="4195"/>
                </a:cubicBezTo>
                <a:cubicBezTo>
                  <a:pt x="5381" y="4560"/>
                  <a:pt x="5320" y="4894"/>
                  <a:pt x="5958" y="5076"/>
                </a:cubicBezTo>
                <a:cubicBezTo>
                  <a:pt x="6384" y="5198"/>
                  <a:pt x="7113" y="4924"/>
                  <a:pt x="7204" y="5441"/>
                </a:cubicBezTo>
                <a:cubicBezTo>
                  <a:pt x="7296" y="6019"/>
                  <a:pt x="6931" y="6566"/>
                  <a:pt x="6566" y="7052"/>
                </a:cubicBezTo>
                <a:cubicBezTo>
                  <a:pt x="6353" y="7326"/>
                  <a:pt x="5624" y="7265"/>
                  <a:pt x="6080" y="7964"/>
                </a:cubicBezTo>
                <a:cubicBezTo>
                  <a:pt x="6445" y="8511"/>
                  <a:pt x="6901" y="8055"/>
                  <a:pt x="7174" y="8359"/>
                </a:cubicBezTo>
                <a:cubicBezTo>
                  <a:pt x="7022" y="8754"/>
                  <a:pt x="5958" y="9028"/>
                  <a:pt x="6536" y="9514"/>
                </a:cubicBezTo>
                <a:cubicBezTo>
                  <a:pt x="6992" y="9879"/>
                  <a:pt x="7843" y="9970"/>
                  <a:pt x="8238" y="9089"/>
                </a:cubicBezTo>
                <a:cubicBezTo>
                  <a:pt x="8329" y="8876"/>
                  <a:pt x="8846" y="8815"/>
                  <a:pt x="9211" y="8633"/>
                </a:cubicBezTo>
                <a:cubicBezTo>
                  <a:pt x="9667" y="9240"/>
                  <a:pt x="8694" y="9970"/>
                  <a:pt x="9454" y="10608"/>
                </a:cubicBezTo>
                <a:cubicBezTo>
                  <a:pt x="9606" y="10730"/>
                  <a:pt x="9363" y="11003"/>
                  <a:pt x="10001" y="11003"/>
                </a:cubicBezTo>
                <a:cubicBezTo>
                  <a:pt x="10609" y="11003"/>
                  <a:pt x="10609" y="11946"/>
                  <a:pt x="11278" y="12280"/>
                </a:cubicBezTo>
                <a:cubicBezTo>
                  <a:pt x="11642" y="12432"/>
                  <a:pt x="10913" y="12523"/>
                  <a:pt x="10700" y="12675"/>
                </a:cubicBezTo>
                <a:cubicBezTo>
                  <a:pt x="10183" y="13070"/>
                  <a:pt x="10700" y="13557"/>
                  <a:pt x="10487" y="13982"/>
                </a:cubicBezTo>
                <a:cubicBezTo>
                  <a:pt x="9940" y="14043"/>
                  <a:pt x="9545" y="12918"/>
                  <a:pt x="9271" y="13617"/>
                </a:cubicBezTo>
                <a:cubicBezTo>
                  <a:pt x="9059" y="14073"/>
                  <a:pt x="8572" y="14134"/>
                  <a:pt x="8420" y="14529"/>
                </a:cubicBezTo>
                <a:cubicBezTo>
                  <a:pt x="8542" y="14073"/>
                  <a:pt x="7995" y="13861"/>
                  <a:pt x="7995" y="13465"/>
                </a:cubicBezTo>
                <a:cubicBezTo>
                  <a:pt x="8299" y="13131"/>
                  <a:pt x="8512" y="12797"/>
                  <a:pt x="8329" y="12371"/>
                </a:cubicBezTo>
                <a:cubicBezTo>
                  <a:pt x="8299" y="12341"/>
                  <a:pt x="8147" y="12310"/>
                  <a:pt x="8086" y="12341"/>
                </a:cubicBezTo>
                <a:cubicBezTo>
                  <a:pt x="7630" y="12645"/>
                  <a:pt x="8147" y="13010"/>
                  <a:pt x="7995" y="13344"/>
                </a:cubicBezTo>
                <a:cubicBezTo>
                  <a:pt x="7964" y="13405"/>
                  <a:pt x="7995" y="13435"/>
                  <a:pt x="7995" y="13465"/>
                </a:cubicBezTo>
                <a:cubicBezTo>
                  <a:pt x="6961" y="13496"/>
                  <a:pt x="6931" y="13982"/>
                  <a:pt x="7356" y="14590"/>
                </a:cubicBezTo>
                <a:cubicBezTo>
                  <a:pt x="7478" y="14803"/>
                  <a:pt x="7843" y="14955"/>
                  <a:pt x="7600" y="15137"/>
                </a:cubicBezTo>
                <a:cubicBezTo>
                  <a:pt x="7448" y="15259"/>
                  <a:pt x="7174" y="15441"/>
                  <a:pt x="6718" y="15259"/>
                </a:cubicBezTo>
                <a:cubicBezTo>
                  <a:pt x="6171" y="15046"/>
                  <a:pt x="5107" y="14772"/>
                  <a:pt x="5229" y="15897"/>
                </a:cubicBezTo>
                <a:cubicBezTo>
                  <a:pt x="5259" y="16201"/>
                  <a:pt x="5715" y="16596"/>
                  <a:pt x="6171" y="16870"/>
                </a:cubicBezTo>
                <a:cubicBezTo>
                  <a:pt x="6475" y="17022"/>
                  <a:pt x="7204" y="17295"/>
                  <a:pt x="6353" y="17721"/>
                </a:cubicBezTo>
                <a:lnTo>
                  <a:pt x="6353" y="17721"/>
                </a:lnTo>
                <a:cubicBezTo>
                  <a:pt x="5442" y="17508"/>
                  <a:pt x="4803" y="16991"/>
                  <a:pt x="4590" y="16231"/>
                </a:cubicBezTo>
                <a:cubicBezTo>
                  <a:pt x="4499" y="15836"/>
                  <a:pt x="4712" y="15441"/>
                  <a:pt x="4013" y="15928"/>
                </a:cubicBezTo>
                <a:cubicBezTo>
                  <a:pt x="3739" y="16110"/>
                  <a:pt x="3618" y="15715"/>
                  <a:pt x="3770" y="15624"/>
                </a:cubicBezTo>
                <a:cubicBezTo>
                  <a:pt x="4712" y="15137"/>
                  <a:pt x="4135" y="14560"/>
                  <a:pt x="3770" y="14225"/>
                </a:cubicBezTo>
                <a:cubicBezTo>
                  <a:pt x="3101" y="13587"/>
                  <a:pt x="4378" y="13648"/>
                  <a:pt x="4165" y="13253"/>
                </a:cubicBezTo>
                <a:lnTo>
                  <a:pt x="4165" y="13222"/>
                </a:lnTo>
                <a:cubicBezTo>
                  <a:pt x="5077" y="13010"/>
                  <a:pt x="4742" y="13709"/>
                  <a:pt x="4894" y="14013"/>
                </a:cubicBezTo>
                <a:cubicBezTo>
                  <a:pt x="4986" y="14165"/>
                  <a:pt x="4864" y="14408"/>
                  <a:pt x="5198" y="14408"/>
                </a:cubicBezTo>
                <a:cubicBezTo>
                  <a:pt x="5472" y="14408"/>
                  <a:pt x="5806" y="14469"/>
                  <a:pt x="5958" y="14225"/>
                </a:cubicBezTo>
                <a:cubicBezTo>
                  <a:pt x="6262" y="13739"/>
                  <a:pt x="5958" y="13253"/>
                  <a:pt x="5897" y="12736"/>
                </a:cubicBezTo>
                <a:cubicBezTo>
                  <a:pt x="5837" y="12402"/>
                  <a:pt x="5502" y="12280"/>
                  <a:pt x="5077" y="12310"/>
                </a:cubicBezTo>
                <a:cubicBezTo>
                  <a:pt x="4043" y="12341"/>
                  <a:pt x="4104" y="11824"/>
                  <a:pt x="4651" y="11429"/>
                </a:cubicBezTo>
                <a:cubicBezTo>
                  <a:pt x="5411" y="10882"/>
                  <a:pt x="5077" y="10487"/>
                  <a:pt x="4469" y="10304"/>
                </a:cubicBezTo>
                <a:cubicBezTo>
                  <a:pt x="3435" y="10031"/>
                  <a:pt x="3405" y="8481"/>
                  <a:pt x="1764" y="9058"/>
                </a:cubicBezTo>
                <a:cubicBezTo>
                  <a:pt x="2159" y="8389"/>
                  <a:pt x="2554" y="8785"/>
                  <a:pt x="2858" y="8754"/>
                </a:cubicBezTo>
                <a:cubicBezTo>
                  <a:pt x="3618" y="8754"/>
                  <a:pt x="5016" y="7842"/>
                  <a:pt x="5198" y="7204"/>
                </a:cubicBezTo>
                <a:cubicBezTo>
                  <a:pt x="5259" y="6930"/>
                  <a:pt x="5138" y="6870"/>
                  <a:pt x="4864" y="6687"/>
                </a:cubicBezTo>
                <a:cubicBezTo>
                  <a:pt x="4013" y="6171"/>
                  <a:pt x="2979" y="5806"/>
                  <a:pt x="2554" y="4894"/>
                </a:cubicBezTo>
                <a:cubicBezTo>
                  <a:pt x="2311" y="4438"/>
                  <a:pt x="1946" y="4651"/>
                  <a:pt x="1824" y="4803"/>
                </a:cubicBezTo>
                <a:cubicBezTo>
                  <a:pt x="1308" y="5532"/>
                  <a:pt x="913" y="4894"/>
                  <a:pt x="426" y="4864"/>
                </a:cubicBezTo>
                <a:cubicBezTo>
                  <a:pt x="548" y="4468"/>
                  <a:pt x="1125" y="4833"/>
                  <a:pt x="1125" y="4408"/>
                </a:cubicBezTo>
                <a:cubicBezTo>
                  <a:pt x="1125" y="3891"/>
                  <a:pt x="761" y="4195"/>
                  <a:pt x="487" y="4164"/>
                </a:cubicBezTo>
                <a:cubicBezTo>
                  <a:pt x="1" y="4104"/>
                  <a:pt x="183" y="3739"/>
                  <a:pt x="244" y="3526"/>
                </a:cubicBezTo>
                <a:cubicBezTo>
                  <a:pt x="548" y="2493"/>
                  <a:pt x="852" y="1459"/>
                  <a:pt x="487" y="335"/>
                </a:cubicBezTo>
                <a:cubicBezTo>
                  <a:pt x="943" y="912"/>
                  <a:pt x="1581" y="1338"/>
                  <a:pt x="1338" y="2158"/>
                </a:cubicBezTo>
                <a:cubicBezTo>
                  <a:pt x="1186" y="2675"/>
                  <a:pt x="1824" y="2857"/>
                  <a:pt x="2220" y="2797"/>
                </a:cubicBezTo>
                <a:cubicBezTo>
                  <a:pt x="3314" y="2675"/>
                  <a:pt x="4408" y="3070"/>
                  <a:pt x="5472" y="2645"/>
                </a:cubicBezTo>
                <a:cubicBezTo>
                  <a:pt x="5928" y="2462"/>
                  <a:pt x="6445" y="2401"/>
                  <a:pt x="7113" y="3040"/>
                </a:cubicBezTo>
                <a:cubicBezTo>
                  <a:pt x="6961" y="2493"/>
                  <a:pt x="6992" y="2310"/>
                  <a:pt x="6901" y="2280"/>
                </a:cubicBezTo>
                <a:cubicBezTo>
                  <a:pt x="5411" y="1672"/>
                  <a:pt x="6901" y="882"/>
                  <a:pt x="6749" y="213"/>
                </a:cubicBezTo>
                <a:cubicBezTo>
                  <a:pt x="6718" y="0"/>
                  <a:pt x="7022" y="31"/>
                  <a:pt x="7174" y="122"/>
                </a:cubicBezTo>
                <a:cubicBezTo>
                  <a:pt x="7417" y="243"/>
                  <a:pt x="7843" y="152"/>
                  <a:pt x="7904" y="547"/>
                </a:cubicBezTo>
                <a:cubicBezTo>
                  <a:pt x="7934" y="699"/>
                  <a:pt x="7843" y="851"/>
                  <a:pt x="7630" y="882"/>
                </a:cubicBezTo>
                <a:cubicBezTo>
                  <a:pt x="6110" y="1094"/>
                  <a:pt x="7782" y="1794"/>
                  <a:pt x="7387" y="2158"/>
                </a:cubicBezTo>
                <a:cubicBezTo>
                  <a:pt x="7904" y="2493"/>
                  <a:pt x="8238" y="2736"/>
                  <a:pt x="8724" y="1976"/>
                </a:cubicBezTo>
                <a:cubicBezTo>
                  <a:pt x="8876" y="1733"/>
                  <a:pt x="10062" y="1976"/>
                  <a:pt x="10791" y="1976"/>
                </a:cubicBezTo>
                <a:cubicBezTo>
                  <a:pt x="10670" y="2189"/>
                  <a:pt x="10548" y="2401"/>
                  <a:pt x="10426" y="2584"/>
                </a:cubicBezTo>
                <a:close/>
                <a:moveTo>
                  <a:pt x="7296" y="11064"/>
                </a:moveTo>
                <a:cubicBezTo>
                  <a:pt x="6809" y="11247"/>
                  <a:pt x="6718" y="11551"/>
                  <a:pt x="6870" y="12006"/>
                </a:cubicBezTo>
                <a:cubicBezTo>
                  <a:pt x="6931" y="12158"/>
                  <a:pt x="6870" y="12371"/>
                  <a:pt x="6779" y="12523"/>
                </a:cubicBezTo>
                <a:cubicBezTo>
                  <a:pt x="6749" y="12554"/>
                  <a:pt x="6323" y="11824"/>
                  <a:pt x="6353" y="12584"/>
                </a:cubicBezTo>
                <a:cubicBezTo>
                  <a:pt x="6384" y="12888"/>
                  <a:pt x="6597" y="13010"/>
                  <a:pt x="6870" y="13070"/>
                </a:cubicBezTo>
                <a:cubicBezTo>
                  <a:pt x="7144" y="13131"/>
                  <a:pt x="7326" y="12979"/>
                  <a:pt x="7387" y="12797"/>
                </a:cubicBezTo>
                <a:cubicBezTo>
                  <a:pt x="7539" y="12219"/>
                  <a:pt x="8116" y="11611"/>
                  <a:pt x="7296" y="110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894580" y="3734361"/>
            <a:ext cx="660854" cy="405834"/>
          </a:xfrm>
          <a:custGeom>
            <a:avLst/>
            <a:gdLst/>
            <a:ahLst/>
            <a:cxnLst/>
            <a:rect l="l" t="t" r="r" b="b"/>
            <a:pathLst>
              <a:path w="14590" h="10396" extrusionOk="0">
                <a:moveTo>
                  <a:pt x="12675" y="1641"/>
                </a:moveTo>
                <a:cubicBezTo>
                  <a:pt x="13891" y="1337"/>
                  <a:pt x="14499" y="1793"/>
                  <a:pt x="14590" y="2827"/>
                </a:cubicBezTo>
                <a:lnTo>
                  <a:pt x="14590" y="2827"/>
                </a:lnTo>
                <a:cubicBezTo>
                  <a:pt x="14043" y="2614"/>
                  <a:pt x="13435" y="2705"/>
                  <a:pt x="13161" y="3070"/>
                </a:cubicBezTo>
                <a:cubicBezTo>
                  <a:pt x="12857" y="3404"/>
                  <a:pt x="13009" y="3891"/>
                  <a:pt x="13526" y="4134"/>
                </a:cubicBezTo>
                <a:cubicBezTo>
                  <a:pt x="14104" y="4407"/>
                  <a:pt x="13617" y="4590"/>
                  <a:pt x="13465" y="4742"/>
                </a:cubicBezTo>
                <a:cubicBezTo>
                  <a:pt x="13040" y="5167"/>
                  <a:pt x="12584" y="5532"/>
                  <a:pt x="12128" y="5927"/>
                </a:cubicBezTo>
                <a:lnTo>
                  <a:pt x="12128" y="5897"/>
                </a:lnTo>
                <a:cubicBezTo>
                  <a:pt x="11429" y="5471"/>
                  <a:pt x="10365" y="6140"/>
                  <a:pt x="9787" y="5350"/>
                </a:cubicBezTo>
                <a:cubicBezTo>
                  <a:pt x="9605" y="5502"/>
                  <a:pt x="9392" y="5623"/>
                  <a:pt x="9301" y="5775"/>
                </a:cubicBezTo>
                <a:cubicBezTo>
                  <a:pt x="8602" y="6839"/>
                  <a:pt x="8146" y="7021"/>
                  <a:pt x="6869" y="6565"/>
                </a:cubicBezTo>
                <a:cubicBezTo>
                  <a:pt x="6383" y="6383"/>
                  <a:pt x="6201" y="6626"/>
                  <a:pt x="6201" y="6839"/>
                </a:cubicBezTo>
                <a:cubicBezTo>
                  <a:pt x="6201" y="7903"/>
                  <a:pt x="4651" y="7356"/>
                  <a:pt x="4468" y="8176"/>
                </a:cubicBezTo>
                <a:cubicBezTo>
                  <a:pt x="4438" y="8237"/>
                  <a:pt x="4347" y="7538"/>
                  <a:pt x="4012" y="8055"/>
                </a:cubicBezTo>
                <a:cubicBezTo>
                  <a:pt x="3891" y="8237"/>
                  <a:pt x="4073" y="8389"/>
                  <a:pt x="4316" y="8511"/>
                </a:cubicBezTo>
                <a:cubicBezTo>
                  <a:pt x="5046" y="8906"/>
                  <a:pt x="5866" y="8967"/>
                  <a:pt x="6869" y="8693"/>
                </a:cubicBezTo>
                <a:cubicBezTo>
                  <a:pt x="6201" y="9271"/>
                  <a:pt x="6140" y="9848"/>
                  <a:pt x="6140" y="10395"/>
                </a:cubicBezTo>
                <a:lnTo>
                  <a:pt x="6140" y="10395"/>
                </a:lnTo>
                <a:cubicBezTo>
                  <a:pt x="5471" y="9970"/>
                  <a:pt x="4833" y="9544"/>
                  <a:pt x="4164" y="9088"/>
                </a:cubicBezTo>
                <a:cubicBezTo>
                  <a:pt x="3982" y="9240"/>
                  <a:pt x="4377" y="9696"/>
                  <a:pt x="3799" y="9787"/>
                </a:cubicBezTo>
                <a:cubicBezTo>
                  <a:pt x="3070" y="9879"/>
                  <a:pt x="2371" y="9331"/>
                  <a:pt x="1611" y="9727"/>
                </a:cubicBezTo>
                <a:cubicBezTo>
                  <a:pt x="2097" y="9210"/>
                  <a:pt x="1307" y="9088"/>
                  <a:pt x="1216" y="8754"/>
                </a:cubicBezTo>
                <a:cubicBezTo>
                  <a:pt x="1520" y="8693"/>
                  <a:pt x="1793" y="9028"/>
                  <a:pt x="2067" y="8784"/>
                </a:cubicBezTo>
                <a:cubicBezTo>
                  <a:pt x="2128" y="8754"/>
                  <a:pt x="2067" y="8572"/>
                  <a:pt x="2006" y="8541"/>
                </a:cubicBezTo>
                <a:cubicBezTo>
                  <a:pt x="1641" y="8298"/>
                  <a:pt x="1398" y="8389"/>
                  <a:pt x="1216" y="8754"/>
                </a:cubicBezTo>
                <a:cubicBezTo>
                  <a:pt x="790" y="8420"/>
                  <a:pt x="882" y="7872"/>
                  <a:pt x="395" y="7569"/>
                </a:cubicBezTo>
                <a:cubicBezTo>
                  <a:pt x="0" y="7325"/>
                  <a:pt x="122" y="7052"/>
                  <a:pt x="456" y="6809"/>
                </a:cubicBezTo>
                <a:cubicBezTo>
                  <a:pt x="730" y="6626"/>
                  <a:pt x="821" y="6140"/>
                  <a:pt x="1246" y="6262"/>
                </a:cubicBezTo>
                <a:cubicBezTo>
                  <a:pt x="1641" y="6383"/>
                  <a:pt x="1672" y="6717"/>
                  <a:pt x="1520" y="7052"/>
                </a:cubicBezTo>
                <a:cubicBezTo>
                  <a:pt x="1459" y="7265"/>
                  <a:pt x="1520" y="7477"/>
                  <a:pt x="1702" y="7599"/>
                </a:cubicBezTo>
                <a:cubicBezTo>
                  <a:pt x="2037" y="7781"/>
                  <a:pt x="2219" y="7538"/>
                  <a:pt x="2401" y="7417"/>
                </a:cubicBezTo>
                <a:cubicBezTo>
                  <a:pt x="3100" y="6930"/>
                  <a:pt x="3587" y="6322"/>
                  <a:pt x="2918" y="5623"/>
                </a:cubicBezTo>
                <a:cubicBezTo>
                  <a:pt x="2432" y="5137"/>
                  <a:pt x="3009" y="4407"/>
                  <a:pt x="2310" y="4043"/>
                </a:cubicBezTo>
                <a:lnTo>
                  <a:pt x="2280" y="3982"/>
                </a:lnTo>
                <a:cubicBezTo>
                  <a:pt x="2644" y="3556"/>
                  <a:pt x="2979" y="3982"/>
                  <a:pt x="3313" y="4043"/>
                </a:cubicBezTo>
                <a:cubicBezTo>
                  <a:pt x="3465" y="3344"/>
                  <a:pt x="2614" y="3708"/>
                  <a:pt x="2432" y="3374"/>
                </a:cubicBezTo>
                <a:cubicBezTo>
                  <a:pt x="4225" y="3100"/>
                  <a:pt x="4103" y="1398"/>
                  <a:pt x="5350" y="486"/>
                </a:cubicBezTo>
                <a:cubicBezTo>
                  <a:pt x="5289" y="973"/>
                  <a:pt x="5167" y="1368"/>
                  <a:pt x="5654" y="1611"/>
                </a:cubicBezTo>
                <a:cubicBezTo>
                  <a:pt x="6170" y="1885"/>
                  <a:pt x="6778" y="2037"/>
                  <a:pt x="5988" y="2736"/>
                </a:cubicBezTo>
                <a:cubicBezTo>
                  <a:pt x="5532" y="3131"/>
                  <a:pt x="6201" y="3708"/>
                  <a:pt x="6566" y="3891"/>
                </a:cubicBezTo>
                <a:cubicBezTo>
                  <a:pt x="7143" y="4134"/>
                  <a:pt x="6961" y="4407"/>
                  <a:pt x="6930" y="4742"/>
                </a:cubicBezTo>
                <a:cubicBezTo>
                  <a:pt x="6474" y="5927"/>
                  <a:pt x="5654" y="4772"/>
                  <a:pt x="5046" y="4954"/>
                </a:cubicBezTo>
                <a:cubicBezTo>
                  <a:pt x="4955" y="4833"/>
                  <a:pt x="4833" y="4742"/>
                  <a:pt x="4651" y="4833"/>
                </a:cubicBezTo>
                <a:cubicBezTo>
                  <a:pt x="4590" y="4863"/>
                  <a:pt x="4590" y="4954"/>
                  <a:pt x="4590" y="5015"/>
                </a:cubicBezTo>
                <a:cubicBezTo>
                  <a:pt x="4742" y="4985"/>
                  <a:pt x="4894" y="4985"/>
                  <a:pt x="5015" y="4985"/>
                </a:cubicBezTo>
                <a:cubicBezTo>
                  <a:pt x="5562" y="5350"/>
                  <a:pt x="5927" y="6079"/>
                  <a:pt x="6687" y="5927"/>
                </a:cubicBezTo>
                <a:cubicBezTo>
                  <a:pt x="7417" y="5806"/>
                  <a:pt x="6839" y="5137"/>
                  <a:pt x="6930" y="4742"/>
                </a:cubicBezTo>
                <a:cubicBezTo>
                  <a:pt x="7113" y="4681"/>
                  <a:pt x="7295" y="4529"/>
                  <a:pt x="7447" y="4559"/>
                </a:cubicBezTo>
                <a:cubicBezTo>
                  <a:pt x="8055" y="4711"/>
                  <a:pt x="8572" y="4711"/>
                  <a:pt x="8541" y="4012"/>
                </a:cubicBezTo>
                <a:cubicBezTo>
                  <a:pt x="8511" y="3192"/>
                  <a:pt x="7781" y="3830"/>
                  <a:pt x="7356" y="3617"/>
                </a:cubicBezTo>
                <a:cubicBezTo>
                  <a:pt x="7812" y="3252"/>
                  <a:pt x="8146" y="2918"/>
                  <a:pt x="8359" y="2401"/>
                </a:cubicBezTo>
                <a:cubicBezTo>
                  <a:pt x="8693" y="1459"/>
                  <a:pt x="8724" y="1489"/>
                  <a:pt x="7629" y="1459"/>
                </a:cubicBezTo>
                <a:cubicBezTo>
                  <a:pt x="7052" y="1459"/>
                  <a:pt x="6809" y="608"/>
                  <a:pt x="7204" y="0"/>
                </a:cubicBezTo>
                <a:lnTo>
                  <a:pt x="7234" y="0"/>
                </a:lnTo>
                <a:cubicBezTo>
                  <a:pt x="7569" y="881"/>
                  <a:pt x="8511" y="1125"/>
                  <a:pt x="9392" y="517"/>
                </a:cubicBezTo>
                <a:cubicBezTo>
                  <a:pt x="9848" y="213"/>
                  <a:pt x="9879" y="365"/>
                  <a:pt x="9939" y="699"/>
                </a:cubicBezTo>
                <a:cubicBezTo>
                  <a:pt x="9787" y="851"/>
                  <a:pt x="9635" y="1003"/>
                  <a:pt x="9544" y="1185"/>
                </a:cubicBezTo>
                <a:cubicBezTo>
                  <a:pt x="9423" y="1398"/>
                  <a:pt x="9119" y="1611"/>
                  <a:pt x="9362" y="1915"/>
                </a:cubicBezTo>
                <a:cubicBezTo>
                  <a:pt x="9392" y="1976"/>
                  <a:pt x="9635" y="2006"/>
                  <a:pt x="9696" y="1945"/>
                </a:cubicBezTo>
                <a:cubicBezTo>
                  <a:pt x="10000" y="1763"/>
                  <a:pt x="10274" y="1550"/>
                  <a:pt x="10091" y="1155"/>
                </a:cubicBezTo>
                <a:cubicBezTo>
                  <a:pt x="10000" y="1033"/>
                  <a:pt x="10000" y="881"/>
                  <a:pt x="9939" y="730"/>
                </a:cubicBezTo>
                <a:cubicBezTo>
                  <a:pt x="10031" y="730"/>
                  <a:pt x="10122" y="730"/>
                  <a:pt x="10183" y="730"/>
                </a:cubicBezTo>
                <a:cubicBezTo>
                  <a:pt x="10335" y="912"/>
                  <a:pt x="10365" y="1155"/>
                  <a:pt x="10669" y="1216"/>
                </a:cubicBezTo>
                <a:cubicBezTo>
                  <a:pt x="10821" y="851"/>
                  <a:pt x="10547" y="760"/>
                  <a:pt x="10213" y="699"/>
                </a:cubicBezTo>
                <a:cubicBezTo>
                  <a:pt x="11155" y="91"/>
                  <a:pt x="11186" y="669"/>
                  <a:pt x="11186" y="1246"/>
                </a:cubicBezTo>
                <a:cubicBezTo>
                  <a:pt x="11672" y="1185"/>
                  <a:pt x="11429" y="638"/>
                  <a:pt x="11976" y="547"/>
                </a:cubicBezTo>
                <a:cubicBezTo>
                  <a:pt x="11763" y="1125"/>
                  <a:pt x="12493" y="1246"/>
                  <a:pt x="12675" y="1641"/>
                </a:cubicBezTo>
                <a:cubicBezTo>
                  <a:pt x="12249" y="1854"/>
                  <a:pt x="11277" y="1033"/>
                  <a:pt x="11338" y="2067"/>
                </a:cubicBezTo>
                <a:cubicBezTo>
                  <a:pt x="11368" y="2523"/>
                  <a:pt x="12037" y="2948"/>
                  <a:pt x="12401" y="3374"/>
                </a:cubicBezTo>
                <a:cubicBezTo>
                  <a:pt x="12949" y="2948"/>
                  <a:pt x="12553" y="2462"/>
                  <a:pt x="12553" y="1976"/>
                </a:cubicBezTo>
                <a:cubicBezTo>
                  <a:pt x="12553" y="1885"/>
                  <a:pt x="12645" y="1763"/>
                  <a:pt x="12675" y="1641"/>
                </a:cubicBezTo>
                <a:close/>
                <a:moveTo>
                  <a:pt x="9423" y="4985"/>
                </a:moveTo>
                <a:cubicBezTo>
                  <a:pt x="10061" y="4894"/>
                  <a:pt x="10730" y="4833"/>
                  <a:pt x="11398" y="4772"/>
                </a:cubicBezTo>
                <a:cubicBezTo>
                  <a:pt x="10730" y="4924"/>
                  <a:pt x="9818" y="3708"/>
                  <a:pt x="9392" y="4954"/>
                </a:cubicBezTo>
                <a:cubicBezTo>
                  <a:pt x="9240" y="4985"/>
                  <a:pt x="9028" y="4924"/>
                  <a:pt x="9028" y="5137"/>
                </a:cubicBezTo>
                <a:cubicBezTo>
                  <a:pt x="9028" y="5198"/>
                  <a:pt x="9149" y="5289"/>
                  <a:pt x="9180" y="5289"/>
                </a:cubicBezTo>
                <a:cubicBezTo>
                  <a:pt x="9423" y="5289"/>
                  <a:pt x="9392" y="5106"/>
                  <a:pt x="9423" y="498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7572489" y="3473256"/>
            <a:ext cx="648489" cy="416530"/>
          </a:xfrm>
          <a:custGeom>
            <a:avLst/>
            <a:gdLst/>
            <a:ahLst/>
            <a:cxnLst/>
            <a:rect l="l" t="t" r="r" b="b"/>
            <a:pathLst>
              <a:path w="14317" h="10670" extrusionOk="0">
                <a:moveTo>
                  <a:pt x="12766" y="4317"/>
                </a:moveTo>
                <a:cubicBezTo>
                  <a:pt x="13192" y="4682"/>
                  <a:pt x="12979" y="4986"/>
                  <a:pt x="12766" y="5381"/>
                </a:cubicBezTo>
                <a:cubicBezTo>
                  <a:pt x="12584" y="5746"/>
                  <a:pt x="12128" y="6141"/>
                  <a:pt x="12645" y="6749"/>
                </a:cubicBezTo>
                <a:cubicBezTo>
                  <a:pt x="11338" y="6202"/>
                  <a:pt x="10456" y="6080"/>
                  <a:pt x="11277" y="7600"/>
                </a:cubicBezTo>
                <a:cubicBezTo>
                  <a:pt x="11399" y="7813"/>
                  <a:pt x="11216" y="8177"/>
                  <a:pt x="10821" y="8208"/>
                </a:cubicBezTo>
                <a:cubicBezTo>
                  <a:pt x="10152" y="8269"/>
                  <a:pt x="10304" y="8998"/>
                  <a:pt x="9727" y="9211"/>
                </a:cubicBezTo>
                <a:cubicBezTo>
                  <a:pt x="9666" y="8785"/>
                  <a:pt x="9666" y="8329"/>
                  <a:pt x="9180" y="8117"/>
                </a:cubicBezTo>
                <a:cubicBezTo>
                  <a:pt x="8937" y="7995"/>
                  <a:pt x="8389" y="7782"/>
                  <a:pt x="8481" y="8177"/>
                </a:cubicBezTo>
                <a:cubicBezTo>
                  <a:pt x="8602" y="8876"/>
                  <a:pt x="7295" y="9150"/>
                  <a:pt x="7933" y="9940"/>
                </a:cubicBezTo>
                <a:cubicBezTo>
                  <a:pt x="8025" y="10001"/>
                  <a:pt x="7751" y="10366"/>
                  <a:pt x="7569" y="10518"/>
                </a:cubicBezTo>
                <a:cubicBezTo>
                  <a:pt x="7386" y="10670"/>
                  <a:pt x="7143" y="10548"/>
                  <a:pt x="6961" y="10427"/>
                </a:cubicBezTo>
                <a:cubicBezTo>
                  <a:pt x="6687" y="10244"/>
                  <a:pt x="6748" y="10032"/>
                  <a:pt x="6961" y="9819"/>
                </a:cubicBezTo>
                <a:cubicBezTo>
                  <a:pt x="7417" y="9363"/>
                  <a:pt x="7022" y="9332"/>
                  <a:pt x="6596" y="9302"/>
                </a:cubicBezTo>
                <a:cubicBezTo>
                  <a:pt x="6535" y="9272"/>
                  <a:pt x="5806" y="9454"/>
                  <a:pt x="6444" y="9059"/>
                </a:cubicBezTo>
                <a:cubicBezTo>
                  <a:pt x="6626" y="8937"/>
                  <a:pt x="6262" y="8299"/>
                  <a:pt x="6809" y="8664"/>
                </a:cubicBezTo>
                <a:cubicBezTo>
                  <a:pt x="7660" y="9272"/>
                  <a:pt x="7538" y="8208"/>
                  <a:pt x="8055" y="8269"/>
                </a:cubicBezTo>
                <a:cubicBezTo>
                  <a:pt x="6900" y="7661"/>
                  <a:pt x="6110" y="8086"/>
                  <a:pt x="5380" y="8846"/>
                </a:cubicBezTo>
                <a:cubicBezTo>
                  <a:pt x="4833" y="9454"/>
                  <a:pt x="4347" y="10123"/>
                  <a:pt x="3313" y="10184"/>
                </a:cubicBezTo>
                <a:cubicBezTo>
                  <a:pt x="3101" y="10214"/>
                  <a:pt x="2736" y="10244"/>
                  <a:pt x="2797" y="10153"/>
                </a:cubicBezTo>
                <a:cubicBezTo>
                  <a:pt x="3617" y="9150"/>
                  <a:pt x="1459" y="8542"/>
                  <a:pt x="2371" y="7539"/>
                </a:cubicBezTo>
                <a:cubicBezTo>
                  <a:pt x="2432" y="7478"/>
                  <a:pt x="2401" y="7205"/>
                  <a:pt x="2371" y="7205"/>
                </a:cubicBezTo>
                <a:cubicBezTo>
                  <a:pt x="1034" y="6992"/>
                  <a:pt x="1702" y="5442"/>
                  <a:pt x="517" y="5138"/>
                </a:cubicBezTo>
                <a:cubicBezTo>
                  <a:pt x="243" y="5047"/>
                  <a:pt x="0" y="4834"/>
                  <a:pt x="122" y="4469"/>
                </a:cubicBezTo>
                <a:cubicBezTo>
                  <a:pt x="335" y="3952"/>
                  <a:pt x="608" y="4530"/>
                  <a:pt x="882" y="4408"/>
                </a:cubicBezTo>
                <a:cubicBezTo>
                  <a:pt x="1581" y="4074"/>
                  <a:pt x="2249" y="3800"/>
                  <a:pt x="2037" y="5016"/>
                </a:cubicBezTo>
                <a:cubicBezTo>
                  <a:pt x="2006" y="5229"/>
                  <a:pt x="3070" y="5594"/>
                  <a:pt x="3739" y="5290"/>
                </a:cubicBezTo>
                <a:cubicBezTo>
                  <a:pt x="3921" y="5199"/>
                  <a:pt x="4073" y="5016"/>
                  <a:pt x="4286" y="5199"/>
                </a:cubicBezTo>
                <a:cubicBezTo>
                  <a:pt x="4529" y="5411"/>
                  <a:pt x="4316" y="5563"/>
                  <a:pt x="4195" y="5715"/>
                </a:cubicBezTo>
                <a:cubicBezTo>
                  <a:pt x="3830" y="6414"/>
                  <a:pt x="3648" y="7053"/>
                  <a:pt x="4681" y="7600"/>
                </a:cubicBezTo>
                <a:cubicBezTo>
                  <a:pt x="4864" y="6901"/>
                  <a:pt x="4316" y="5959"/>
                  <a:pt x="5532" y="5685"/>
                </a:cubicBezTo>
                <a:cubicBezTo>
                  <a:pt x="5593" y="7022"/>
                  <a:pt x="5988" y="7326"/>
                  <a:pt x="7538" y="7387"/>
                </a:cubicBezTo>
                <a:cubicBezTo>
                  <a:pt x="8055" y="7418"/>
                  <a:pt x="7994" y="7083"/>
                  <a:pt x="8116" y="6901"/>
                </a:cubicBezTo>
                <a:cubicBezTo>
                  <a:pt x="8237" y="6688"/>
                  <a:pt x="8572" y="6445"/>
                  <a:pt x="8146" y="6111"/>
                </a:cubicBezTo>
                <a:cubicBezTo>
                  <a:pt x="7538" y="5624"/>
                  <a:pt x="7569" y="5594"/>
                  <a:pt x="8085" y="5016"/>
                </a:cubicBezTo>
                <a:cubicBezTo>
                  <a:pt x="8207" y="4895"/>
                  <a:pt x="8146" y="4834"/>
                  <a:pt x="8055" y="4743"/>
                </a:cubicBezTo>
                <a:cubicBezTo>
                  <a:pt x="7933" y="4530"/>
                  <a:pt x="8116" y="3952"/>
                  <a:pt x="7721" y="4135"/>
                </a:cubicBezTo>
                <a:cubicBezTo>
                  <a:pt x="6870" y="4560"/>
                  <a:pt x="6687" y="2493"/>
                  <a:pt x="5715" y="3831"/>
                </a:cubicBezTo>
                <a:cubicBezTo>
                  <a:pt x="5350" y="4378"/>
                  <a:pt x="4742" y="3648"/>
                  <a:pt x="4347" y="3952"/>
                </a:cubicBezTo>
                <a:cubicBezTo>
                  <a:pt x="3830" y="3496"/>
                  <a:pt x="5107" y="3892"/>
                  <a:pt x="4560" y="3375"/>
                </a:cubicBezTo>
                <a:cubicBezTo>
                  <a:pt x="4164" y="2949"/>
                  <a:pt x="5015" y="3010"/>
                  <a:pt x="5046" y="2737"/>
                </a:cubicBezTo>
                <a:cubicBezTo>
                  <a:pt x="4955" y="2372"/>
                  <a:pt x="3769" y="2463"/>
                  <a:pt x="4620" y="1703"/>
                </a:cubicBezTo>
                <a:cubicBezTo>
                  <a:pt x="4985" y="1369"/>
                  <a:pt x="4620" y="670"/>
                  <a:pt x="3921" y="943"/>
                </a:cubicBezTo>
                <a:cubicBezTo>
                  <a:pt x="3313" y="1156"/>
                  <a:pt x="3253" y="1034"/>
                  <a:pt x="3313" y="639"/>
                </a:cubicBezTo>
                <a:cubicBezTo>
                  <a:pt x="3344" y="427"/>
                  <a:pt x="3192" y="1"/>
                  <a:pt x="3891" y="244"/>
                </a:cubicBezTo>
                <a:cubicBezTo>
                  <a:pt x="4408" y="396"/>
                  <a:pt x="5015" y="244"/>
                  <a:pt x="5228" y="913"/>
                </a:cubicBezTo>
                <a:cubicBezTo>
                  <a:pt x="5289" y="1186"/>
                  <a:pt x="5684" y="1369"/>
                  <a:pt x="5958" y="1338"/>
                </a:cubicBezTo>
                <a:cubicBezTo>
                  <a:pt x="6718" y="1217"/>
                  <a:pt x="7022" y="1399"/>
                  <a:pt x="7052" y="2068"/>
                </a:cubicBezTo>
                <a:cubicBezTo>
                  <a:pt x="7082" y="2858"/>
                  <a:pt x="7994" y="3162"/>
                  <a:pt x="8389" y="3770"/>
                </a:cubicBezTo>
                <a:cubicBezTo>
                  <a:pt x="8663" y="4196"/>
                  <a:pt x="9210" y="4256"/>
                  <a:pt x="9514" y="3952"/>
                </a:cubicBezTo>
                <a:cubicBezTo>
                  <a:pt x="9727" y="3770"/>
                  <a:pt x="9970" y="3436"/>
                  <a:pt x="9484" y="2889"/>
                </a:cubicBezTo>
                <a:cubicBezTo>
                  <a:pt x="8967" y="2311"/>
                  <a:pt x="8450" y="2098"/>
                  <a:pt x="7751" y="1886"/>
                </a:cubicBezTo>
                <a:cubicBezTo>
                  <a:pt x="8724" y="1673"/>
                  <a:pt x="9544" y="1156"/>
                  <a:pt x="10578" y="2159"/>
                </a:cubicBezTo>
                <a:cubicBezTo>
                  <a:pt x="11368" y="2919"/>
                  <a:pt x="12918" y="2433"/>
                  <a:pt x="14104" y="2585"/>
                </a:cubicBezTo>
                <a:cubicBezTo>
                  <a:pt x="14165" y="2585"/>
                  <a:pt x="14225" y="2645"/>
                  <a:pt x="14317" y="2706"/>
                </a:cubicBezTo>
                <a:cubicBezTo>
                  <a:pt x="13921" y="3345"/>
                  <a:pt x="13709" y="4104"/>
                  <a:pt x="12736" y="4317"/>
                </a:cubicBezTo>
                <a:cubicBezTo>
                  <a:pt x="12554" y="4196"/>
                  <a:pt x="12402" y="4074"/>
                  <a:pt x="12219" y="3952"/>
                </a:cubicBezTo>
                <a:cubicBezTo>
                  <a:pt x="11915" y="3770"/>
                  <a:pt x="11855" y="3223"/>
                  <a:pt x="11307" y="3466"/>
                </a:cubicBezTo>
                <a:cubicBezTo>
                  <a:pt x="10943" y="3648"/>
                  <a:pt x="10639" y="3983"/>
                  <a:pt x="10821" y="4439"/>
                </a:cubicBezTo>
                <a:cubicBezTo>
                  <a:pt x="10882" y="4621"/>
                  <a:pt x="10821" y="4834"/>
                  <a:pt x="10821" y="5016"/>
                </a:cubicBezTo>
                <a:cubicBezTo>
                  <a:pt x="10699" y="5138"/>
                  <a:pt x="10578" y="5229"/>
                  <a:pt x="10487" y="5320"/>
                </a:cubicBezTo>
                <a:cubicBezTo>
                  <a:pt x="10517" y="5351"/>
                  <a:pt x="10578" y="5381"/>
                  <a:pt x="10639" y="5411"/>
                </a:cubicBezTo>
                <a:cubicBezTo>
                  <a:pt x="10699" y="5290"/>
                  <a:pt x="10791" y="5168"/>
                  <a:pt x="10851" y="5047"/>
                </a:cubicBezTo>
                <a:cubicBezTo>
                  <a:pt x="11824" y="5472"/>
                  <a:pt x="12310" y="4925"/>
                  <a:pt x="12766" y="4317"/>
                </a:cubicBezTo>
                <a:close/>
                <a:moveTo>
                  <a:pt x="5927" y="2676"/>
                </a:moveTo>
                <a:cubicBezTo>
                  <a:pt x="5958" y="2797"/>
                  <a:pt x="5897" y="2980"/>
                  <a:pt x="6140" y="2980"/>
                </a:cubicBezTo>
                <a:cubicBezTo>
                  <a:pt x="6201" y="2980"/>
                  <a:pt x="6292" y="2889"/>
                  <a:pt x="6292" y="2828"/>
                </a:cubicBezTo>
                <a:cubicBezTo>
                  <a:pt x="6292" y="2645"/>
                  <a:pt x="6079" y="2676"/>
                  <a:pt x="5927" y="2645"/>
                </a:cubicBezTo>
                <a:cubicBezTo>
                  <a:pt x="5836" y="2524"/>
                  <a:pt x="5745" y="2433"/>
                  <a:pt x="5563" y="2524"/>
                </a:cubicBezTo>
                <a:cubicBezTo>
                  <a:pt x="5502" y="2554"/>
                  <a:pt x="5502" y="2645"/>
                  <a:pt x="5502" y="2706"/>
                </a:cubicBezTo>
                <a:cubicBezTo>
                  <a:pt x="5623" y="2706"/>
                  <a:pt x="5775" y="2676"/>
                  <a:pt x="5927" y="267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2709297" y="2750608"/>
            <a:ext cx="649893" cy="449712"/>
          </a:xfrm>
          <a:custGeom>
            <a:avLst/>
            <a:gdLst/>
            <a:ahLst/>
            <a:cxnLst/>
            <a:rect l="l" t="t" r="r" b="b"/>
            <a:pathLst>
              <a:path w="14348" h="11520" extrusionOk="0">
                <a:moveTo>
                  <a:pt x="3678" y="11246"/>
                </a:moveTo>
                <a:cubicBezTo>
                  <a:pt x="3253" y="11186"/>
                  <a:pt x="2767" y="10213"/>
                  <a:pt x="2432" y="11307"/>
                </a:cubicBezTo>
                <a:cubicBezTo>
                  <a:pt x="2371" y="11490"/>
                  <a:pt x="2067" y="11520"/>
                  <a:pt x="2007" y="11398"/>
                </a:cubicBezTo>
                <a:cubicBezTo>
                  <a:pt x="1672" y="10456"/>
                  <a:pt x="821" y="10760"/>
                  <a:pt x="1" y="10882"/>
                </a:cubicBezTo>
                <a:cubicBezTo>
                  <a:pt x="92" y="10183"/>
                  <a:pt x="1399" y="10335"/>
                  <a:pt x="973" y="9514"/>
                </a:cubicBezTo>
                <a:cubicBezTo>
                  <a:pt x="1672" y="9301"/>
                  <a:pt x="1520" y="9909"/>
                  <a:pt x="1672" y="10091"/>
                </a:cubicBezTo>
                <a:cubicBezTo>
                  <a:pt x="3010" y="9848"/>
                  <a:pt x="2797" y="8572"/>
                  <a:pt x="3587" y="7964"/>
                </a:cubicBezTo>
                <a:cubicBezTo>
                  <a:pt x="2858" y="7538"/>
                  <a:pt x="3344" y="7082"/>
                  <a:pt x="3618" y="6657"/>
                </a:cubicBezTo>
                <a:cubicBezTo>
                  <a:pt x="4742" y="7204"/>
                  <a:pt x="4955" y="5958"/>
                  <a:pt x="5776" y="5836"/>
                </a:cubicBezTo>
                <a:cubicBezTo>
                  <a:pt x="6201" y="5775"/>
                  <a:pt x="6566" y="5471"/>
                  <a:pt x="6992" y="5380"/>
                </a:cubicBezTo>
                <a:cubicBezTo>
                  <a:pt x="7478" y="5259"/>
                  <a:pt x="7599" y="4924"/>
                  <a:pt x="7782" y="4620"/>
                </a:cubicBezTo>
                <a:lnTo>
                  <a:pt x="7782" y="4620"/>
                </a:lnTo>
                <a:cubicBezTo>
                  <a:pt x="8785" y="4863"/>
                  <a:pt x="8603" y="4012"/>
                  <a:pt x="8998" y="3617"/>
                </a:cubicBezTo>
                <a:cubicBezTo>
                  <a:pt x="8481" y="3952"/>
                  <a:pt x="8025" y="3891"/>
                  <a:pt x="7508" y="3769"/>
                </a:cubicBezTo>
                <a:cubicBezTo>
                  <a:pt x="7356" y="3739"/>
                  <a:pt x="7508" y="4012"/>
                  <a:pt x="7508" y="4134"/>
                </a:cubicBezTo>
                <a:lnTo>
                  <a:pt x="7508" y="4164"/>
                </a:lnTo>
                <a:cubicBezTo>
                  <a:pt x="6931" y="4073"/>
                  <a:pt x="6140" y="4195"/>
                  <a:pt x="6262" y="3313"/>
                </a:cubicBezTo>
                <a:cubicBezTo>
                  <a:pt x="6292" y="3161"/>
                  <a:pt x="6080" y="3070"/>
                  <a:pt x="5867" y="3192"/>
                </a:cubicBezTo>
                <a:cubicBezTo>
                  <a:pt x="4925" y="3860"/>
                  <a:pt x="4955" y="2918"/>
                  <a:pt x="4560" y="2584"/>
                </a:cubicBezTo>
                <a:cubicBezTo>
                  <a:pt x="4378" y="3009"/>
                  <a:pt x="4165" y="3435"/>
                  <a:pt x="3982" y="3921"/>
                </a:cubicBezTo>
                <a:cubicBezTo>
                  <a:pt x="3466" y="3435"/>
                  <a:pt x="3496" y="2644"/>
                  <a:pt x="2554" y="2614"/>
                </a:cubicBezTo>
                <a:cubicBezTo>
                  <a:pt x="2311" y="2614"/>
                  <a:pt x="2098" y="2280"/>
                  <a:pt x="2250" y="2067"/>
                </a:cubicBezTo>
                <a:cubicBezTo>
                  <a:pt x="2402" y="1854"/>
                  <a:pt x="2615" y="1368"/>
                  <a:pt x="2949" y="2006"/>
                </a:cubicBezTo>
                <a:cubicBezTo>
                  <a:pt x="3071" y="2219"/>
                  <a:pt x="3192" y="1885"/>
                  <a:pt x="3253" y="1793"/>
                </a:cubicBezTo>
                <a:cubicBezTo>
                  <a:pt x="3435" y="1581"/>
                  <a:pt x="3374" y="1398"/>
                  <a:pt x="3101" y="1216"/>
                </a:cubicBezTo>
                <a:cubicBezTo>
                  <a:pt x="2919" y="1094"/>
                  <a:pt x="2371" y="1429"/>
                  <a:pt x="2615" y="1034"/>
                </a:cubicBezTo>
                <a:cubicBezTo>
                  <a:pt x="2736" y="851"/>
                  <a:pt x="2523" y="0"/>
                  <a:pt x="3405" y="365"/>
                </a:cubicBezTo>
                <a:cubicBezTo>
                  <a:pt x="3162" y="486"/>
                  <a:pt x="3162" y="669"/>
                  <a:pt x="3344" y="851"/>
                </a:cubicBezTo>
                <a:cubicBezTo>
                  <a:pt x="3374" y="882"/>
                  <a:pt x="3526" y="912"/>
                  <a:pt x="3526" y="912"/>
                </a:cubicBezTo>
                <a:cubicBezTo>
                  <a:pt x="3739" y="699"/>
                  <a:pt x="3466" y="547"/>
                  <a:pt x="3435" y="395"/>
                </a:cubicBezTo>
                <a:cubicBezTo>
                  <a:pt x="4104" y="669"/>
                  <a:pt x="4530" y="1459"/>
                  <a:pt x="5593" y="517"/>
                </a:cubicBezTo>
                <a:cubicBezTo>
                  <a:pt x="6080" y="122"/>
                  <a:pt x="7782" y="760"/>
                  <a:pt x="8907" y="973"/>
                </a:cubicBezTo>
                <a:cubicBezTo>
                  <a:pt x="8937" y="1003"/>
                  <a:pt x="8907" y="1429"/>
                  <a:pt x="8846" y="1641"/>
                </a:cubicBezTo>
                <a:cubicBezTo>
                  <a:pt x="8694" y="2067"/>
                  <a:pt x="8663" y="2462"/>
                  <a:pt x="8876" y="2888"/>
                </a:cubicBezTo>
                <a:cubicBezTo>
                  <a:pt x="8998" y="3131"/>
                  <a:pt x="9241" y="3313"/>
                  <a:pt x="9484" y="3283"/>
                </a:cubicBezTo>
                <a:cubicBezTo>
                  <a:pt x="9788" y="3192"/>
                  <a:pt x="10031" y="2888"/>
                  <a:pt x="9818" y="2644"/>
                </a:cubicBezTo>
                <a:cubicBezTo>
                  <a:pt x="9423" y="2189"/>
                  <a:pt x="9636" y="2037"/>
                  <a:pt x="10122" y="2128"/>
                </a:cubicBezTo>
                <a:cubicBezTo>
                  <a:pt x="10973" y="2249"/>
                  <a:pt x="11824" y="2553"/>
                  <a:pt x="12341" y="1641"/>
                </a:cubicBezTo>
                <a:cubicBezTo>
                  <a:pt x="13010" y="1945"/>
                  <a:pt x="13648" y="1581"/>
                  <a:pt x="14287" y="1520"/>
                </a:cubicBezTo>
                <a:lnTo>
                  <a:pt x="14347" y="1550"/>
                </a:lnTo>
                <a:cubicBezTo>
                  <a:pt x="14165" y="2523"/>
                  <a:pt x="13071" y="2310"/>
                  <a:pt x="12432" y="2675"/>
                </a:cubicBezTo>
                <a:cubicBezTo>
                  <a:pt x="12037" y="2888"/>
                  <a:pt x="11369" y="2766"/>
                  <a:pt x="11733" y="3465"/>
                </a:cubicBezTo>
                <a:cubicBezTo>
                  <a:pt x="11764" y="3526"/>
                  <a:pt x="11703" y="3648"/>
                  <a:pt x="11703" y="3739"/>
                </a:cubicBezTo>
                <a:cubicBezTo>
                  <a:pt x="11156" y="3435"/>
                  <a:pt x="10669" y="3769"/>
                  <a:pt x="10730" y="4103"/>
                </a:cubicBezTo>
                <a:cubicBezTo>
                  <a:pt x="10821" y="4590"/>
                  <a:pt x="11460" y="4863"/>
                  <a:pt x="12037" y="5015"/>
                </a:cubicBezTo>
                <a:cubicBezTo>
                  <a:pt x="12341" y="5107"/>
                  <a:pt x="12645" y="5107"/>
                  <a:pt x="13071" y="5167"/>
                </a:cubicBezTo>
                <a:cubicBezTo>
                  <a:pt x="12280" y="5775"/>
                  <a:pt x="13283" y="7265"/>
                  <a:pt x="11460" y="7234"/>
                </a:cubicBezTo>
                <a:cubicBezTo>
                  <a:pt x="10487" y="7234"/>
                  <a:pt x="9636" y="7964"/>
                  <a:pt x="8603" y="7721"/>
                </a:cubicBezTo>
                <a:lnTo>
                  <a:pt x="8603" y="7690"/>
                </a:lnTo>
                <a:cubicBezTo>
                  <a:pt x="8542" y="7204"/>
                  <a:pt x="9606" y="7356"/>
                  <a:pt x="9210" y="6687"/>
                </a:cubicBezTo>
                <a:cubicBezTo>
                  <a:pt x="8390" y="6718"/>
                  <a:pt x="7326" y="7356"/>
                  <a:pt x="6566" y="6322"/>
                </a:cubicBezTo>
                <a:cubicBezTo>
                  <a:pt x="6444" y="6170"/>
                  <a:pt x="5867" y="6201"/>
                  <a:pt x="5624" y="6535"/>
                </a:cubicBezTo>
                <a:cubicBezTo>
                  <a:pt x="5502" y="6718"/>
                  <a:pt x="5381" y="6930"/>
                  <a:pt x="5624" y="7052"/>
                </a:cubicBezTo>
                <a:cubicBezTo>
                  <a:pt x="5958" y="7234"/>
                  <a:pt x="6019" y="6839"/>
                  <a:pt x="6262" y="6748"/>
                </a:cubicBezTo>
                <a:cubicBezTo>
                  <a:pt x="6536" y="6869"/>
                  <a:pt x="6323" y="7143"/>
                  <a:pt x="6414" y="7356"/>
                </a:cubicBezTo>
                <a:cubicBezTo>
                  <a:pt x="6931" y="8420"/>
                  <a:pt x="7022" y="9149"/>
                  <a:pt x="5259" y="8511"/>
                </a:cubicBezTo>
                <a:cubicBezTo>
                  <a:pt x="4833" y="8359"/>
                  <a:pt x="4864" y="8997"/>
                  <a:pt x="4469" y="8967"/>
                </a:cubicBezTo>
                <a:cubicBezTo>
                  <a:pt x="4560" y="9240"/>
                  <a:pt x="4742" y="9423"/>
                  <a:pt x="5077" y="9453"/>
                </a:cubicBezTo>
                <a:cubicBezTo>
                  <a:pt x="6596" y="9544"/>
                  <a:pt x="6809" y="9818"/>
                  <a:pt x="6475" y="11125"/>
                </a:cubicBezTo>
                <a:cubicBezTo>
                  <a:pt x="6384" y="11125"/>
                  <a:pt x="6262" y="11125"/>
                  <a:pt x="6232" y="11094"/>
                </a:cubicBezTo>
                <a:cubicBezTo>
                  <a:pt x="5259" y="9757"/>
                  <a:pt x="5259" y="9757"/>
                  <a:pt x="3709" y="11246"/>
                </a:cubicBezTo>
                <a:close/>
                <a:moveTo>
                  <a:pt x="6049" y="1854"/>
                </a:moveTo>
                <a:cubicBezTo>
                  <a:pt x="6688" y="2523"/>
                  <a:pt x="6992" y="3070"/>
                  <a:pt x="7721" y="3344"/>
                </a:cubicBezTo>
                <a:cubicBezTo>
                  <a:pt x="8086" y="3496"/>
                  <a:pt x="8329" y="3344"/>
                  <a:pt x="8481" y="3100"/>
                </a:cubicBezTo>
                <a:cubicBezTo>
                  <a:pt x="8633" y="2857"/>
                  <a:pt x="8420" y="2644"/>
                  <a:pt x="8299" y="2432"/>
                </a:cubicBezTo>
                <a:cubicBezTo>
                  <a:pt x="7417" y="2948"/>
                  <a:pt x="6992" y="2067"/>
                  <a:pt x="6049" y="1854"/>
                </a:cubicBezTo>
                <a:close/>
                <a:moveTo>
                  <a:pt x="5441" y="1337"/>
                </a:moveTo>
                <a:cubicBezTo>
                  <a:pt x="5289" y="1429"/>
                  <a:pt x="5137" y="1489"/>
                  <a:pt x="5107" y="1581"/>
                </a:cubicBezTo>
                <a:cubicBezTo>
                  <a:pt x="5016" y="1763"/>
                  <a:pt x="5107" y="1976"/>
                  <a:pt x="5350" y="2067"/>
                </a:cubicBezTo>
                <a:cubicBezTo>
                  <a:pt x="5533" y="2158"/>
                  <a:pt x="5715" y="2067"/>
                  <a:pt x="5715" y="1885"/>
                </a:cubicBezTo>
                <a:cubicBezTo>
                  <a:pt x="5685" y="1733"/>
                  <a:pt x="5563" y="1550"/>
                  <a:pt x="5441" y="133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988445" y="3428163"/>
            <a:ext cx="505311" cy="471105"/>
          </a:xfrm>
          <a:custGeom>
            <a:avLst/>
            <a:gdLst/>
            <a:ahLst/>
            <a:cxnLst/>
            <a:rect l="l" t="t" r="r" b="b"/>
            <a:pathLst>
              <a:path w="11156" h="12068" extrusionOk="0">
                <a:moveTo>
                  <a:pt x="7356" y="10913"/>
                </a:moveTo>
                <a:cubicBezTo>
                  <a:pt x="7660" y="11156"/>
                  <a:pt x="7234" y="11551"/>
                  <a:pt x="7599" y="11734"/>
                </a:cubicBezTo>
                <a:cubicBezTo>
                  <a:pt x="7721" y="11794"/>
                  <a:pt x="7873" y="11825"/>
                  <a:pt x="7751" y="11946"/>
                </a:cubicBezTo>
                <a:cubicBezTo>
                  <a:pt x="7690" y="12038"/>
                  <a:pt x="7538" y="12038"/>
                  <a:pt x="7417" y="12068"/>
                </a:cubicBezTo>
                <a:cubicBezTo>
                  <a:pt x="7265" y="11582"/>
                  <a:pt x="6262" y="11582"/>
                  <a:pt x="6566" y="10791"/>
                </a:cubicBezTo>
                <a:cubicBezTo>
                  <a:pt x="6778" y="10183"/>
                  <a:pt x="6383" y="9576"/>
                  <a:pt x="5654" y="9028"/>
                </a:cubicBezTo>
                <a:cubicBezTo>
                  <a:pt x="5684" y="9758"/>
                  <a:pt x="5046" y="10062"/>
                  <a:pt x="4560" y="10396"/>
                </a:cubicBezTo>
                <a:cubicBezTo>
                  <a:pt x="4225" y="10639"/>
                  <a:pt x="3465" y="10244"/>
                  <a:pt x="3222" y="10153"/>
                </a:cubicBezTo>
                <a:cubicBezTo>
                  <a:pt x="2189" y="9728"/>
                  <a:pt x="2189" y="10335"/>
                  <a:pt x="1946" y="10852"/>
                </a:cubicBezTo>
                <a:cubicBezTo>
                  <a:pt x="2097" y="10275"/>
                  <a:pt x="973" y="9880"/>
                  <a:pt x="1794" y="9211"/>
                </a:cubicBezTo>
                <a:cubicBezTo>
                  <a:pt x="2067" y="8998"/>
                  <a:pt x="2097" y="8724"/>
                  <a:pt x="2584" y="8694"/>
                </a:cubicBezTo>
                <a:cubicBezTo>
                  <a:pt x="3070" y="8664"/>
                  <a:pt x="3404" y="8329"/>
                  <a:pt x="3435" y="7873"/>
                </a:cubicBezTo>
                <a:cubicBezTo>
                  <a:pt x="3465" y="7509"/>
                  <a:pt x="3131" y="7326"/>
                  <a:pt x="2827" y="7174"/>
                </a:cubicBezTo>
                <a:cubicBezTo>
                  <a:pt x="2341" y="6962"/>
                  <a:pt x="2158" y="6840"/>
                  <a:pt x="2432" y="7478"/>
                </a:cubicBezTo>
                <a:cubicBezTo>
                  <a:pt x="2523" y="7721"/>
                  <a:pt x="1672" y="8238"/>
                  <a:pt x="1246" y="8664"/>
                </a:cubicBezTo>
                <a:cubicBezTo>
                  <a:pt x="1003" y="8269"/>
                  <a:pt x="821" y="7904"/>
                  <a:pt x="608" y="7600"/>
                </a:cubicBezTo>
                <a:cubicBezTo>
                  <a:pt x="1003" y="7174"/>
                  <a:pt x="1459" y="8086"/>
                  <a:pt x="1794" y="7509"/>
                </a:cubicBezTo>
                <a:cubicBezTo>
                  <a:pt x="2067" y="7022"/>
                  <a:pt x="1550" y="6901"/>
                  <a:pt x="1338" y="6627"/>
                </a:cubicBezTo>
                <a:cubicBezTo>
                  <a:pt x="1155" y="6384"/>
                  <a:pt x="942" y="6080"/>
                  <a:pt x="821" y="6658"/>
                </a:cubicBezTo>
                <a:lnTo>
                  <a:pt x="821" y="6658"/>
                </a:lnTo>
                <a:cubicBezTo>
                  <a:pt x="547" y="6384"/>
                  <a:pt x="0" y="6080"/>
                  <a:pt x="790" y="5837"/>
                </a:cubicBezTo>
                <a:cubicBezTo>
                  <a:pt x="1155" y="5715"/>
                  <a:pt x="882" y="5533"/>
                  <a:pt x="973" y="5411"/>
                </a:cubicBezTo>
                <a:cubicBezTo>
                  <a:pt x="1155" y="5047"/>
                  <a:pt x="730" y="4530"/>
                  <a:pt x="1186" y="4348"/>
                </a:cubicBezTo>
                <a:cubicBezTo>
                  <a:pt x="1794" y="4165"/>
                  <a:pt x="1794" y="4955"/>
                  <a:pt x="2432" y="5107"/>
                </a:cubicBezTo>
                <a:cubicBezTo>
                  <a:pt x="1946" y="4104"/>
                  <a:pt x="3040" y="2797"/>
                  <a:pt x="1368" y="2159"/>
                </a:cubicBezTo>
                <a:cubicBezTo>
                  <a:pt x="1702" y="2129"/>
                  <a:pt x="2067" y="2068"/>
                  <a:pt x="2037" y="1642"/>
                </a:cubicBezTo>
                <a:cubicBezTo>
                  <a:pt x="1581" y="1582"/>
                  <a:pt x="1398" y="1794"/>
                  <a:pt x="1338" y="2159"/>
                </a:cubicBezTo>
                <a:cubicBezTo>
                  <a:pt x="821" y="1642"/>
                  <a:pt x="1125" y="1308"/>
                  <a:pt x="1702" y="1065"/>
                </a:cubicBezTo>
                <a:cubicBezTo>
                  <a:pt x="2067" y="913"/>
                  <a:pt x="2705" y="913"/>
                  <a:pt x="1946" y="426"/>
                </a:cubicBezTo>
                <a:cubicBezTo>
                  <a:pt x="1824" y="335"/>
                  <a:pt x="2128" y="1"/>
                  <a:pt x="2310" y="123"/>
                </a:cubicBezTo>
                <a:cubicBezTo>
                  <a:pt x="2888" y="639"/>
                  <a:pt x="4195" y="244"/>
                  <a:pt x="4195" y="1369"/>
                </a:cubicBezTo>
                <a:cubicBezTo>
                  <a:pt x="4772" y="1308"/>
                  <a:pt x="4712" y="761"/>
                  <a:pt x="5107" y="639"/>
                </a:cubicBezTo>
                <a:cubicBezTo>
                  <a:pt x="5167" y="639"/>
                  <a:pt x="5289" y="639"/>
                  <a:pt x="5319" y="700"/>
                </a:cubicBezTo>
                <a:cubicBezTo>
                  <a:pt x="5775" y="1430"/>
                  <a:pt x="6322" y="2037"/>
                  <a:pt x="7326" y="2281"/>
                </a:cubicBezTo>
                <a:cubicBezTo>
                  <a:pt x="7508" y="2341"/>
                  <a:pt x="7812" y="2402"/>
                  <a:pt x="7751" y="2676"/>
                </a:cubicBezTo>
                <a:cubicBezTo>
                  <a:pt x="7721" y="2889"/>
                  <a:pt x="7447" y="2949"/>
                  <a:pt x="7234" y="2980"/>
                </a:cubicBezTo>
                <a:cubicBezTo>
                  <a:pt x="5958" y="3101"/>
                  <a:pt x="4651" y="3223"/>
                  <a:pt x="3374" y="3344"/>
                </a:cubicBezTo>
                <a:cubicBezTo>
                  <a:pt x="2736" y="3405"/>
                  <a:pt x="2705" y="3922"/>
                  <a:pt x="2979" y="4074"/>
                </a:cubicBezTo>
                <a:cubicBezTo>
                  <a:pt x="3617" y="4408"/>
                  <a:pt x="3070" y="4895"/>
                  <a:pt x="3344" y="5229"/>
                </a:cubicBezTo>
                <a:cubicBezTo>
                  <a:pt x="4073" y="4591"/>
                  <a:pt x="4681" y="3800"/>
                  <a:pt x="5958" y="4317"/>
                </a:cubicBezTo>
                <a:cubicBezTo>
                  <a:pt x="6383" y="4500"/>
                  <a:pt x="6414" y="4439"/>
                  <a:pt x="6687" y="3557"/>
                </a:cubicBezTo>
                <a:cubicBezTo>
                  <a:pt x="6657" y="4013"/>
                  <a:pt x="7234" y="4165"/>
                  <a:pt x="7204" y="4803"/>
                </a:cubicBezTo>
                <a:cubicBezTo>
                  <a:pt x="7174" y="5533"/>
                  <a:pt x="8237" y="5107"/>
                  <a:pt x="8511" y="4986"/>
                </a:cubicBezTo>
                <a:cubicBezTo>
                  <a:pt x="9301" y="4682"/>
                  <a:pt x="10061" y="4500"/>
                  <a:pt x="10882" y="4530"/>
                </a:cubicBezTo>
                <a:lnTo>
                  <a:pt x="10912" y="4530"/>
                </a:lnTo>
                <a:cubicBezTo>
                  <a:pt x="11155" y="5837"/>
                  <a:pt x="10821" y="6749"/>
                  <a:pt x="8997" y="6658"/>
                </a:cubicBezTo>
                <a:cubicBezTo>
                  <a:pt x="9149" y="6354"/>
                  <a:pt x="9727" y="6293"/>
                  <a:pt x="9636" y="5989"/>
                </a:cubicBezTo>
                <a:cubicBezTo>
                  <a:pt x="9332" y="5533"/>
                  <a:pt x="9180" y="6506"/>
                  <a:pt x="8815" y="5837"/>
                </a:cubicBezTo>
                <a:cubicBezTo>
                  <a:pt x="8420" y="5047"/>
                  <a:pt x="7690" y="5746"/>
                  <a:pt x="7082" y="5746"/>
                </a:cubicBezTo>
                <a:cubicBezTo>
                  <a:pt x="6930" y="5746"/>
                  <a:pt x="6748" y="6171"/>
                  <a:pt x="6870" y="6475"/>
                </a:cubicBezTo>
                <a:cubicBezTo>
                  <a:pt x="6991" y="6718"/>
                  <a:pt x="7204" y="6749"/>
                  <a:pt x="7508" y="6718"/>
                </a:cubicBezTo>
                <a:cubicBezTo>
                  <a:pt x="7994" y="6658"/>
                  <a:pt x="8511" y="6658"/>
                  <a:pt x="8997" y="6658"/>
                </a:cubicBezTo>
                <a:cubicBezTo>
                  <a:pt x="8420" y="7296"/>
                  <a:pt x="9544" y="7509"/>
                  <a:pt x="9453" y="8147"/>
                </a:cubicBezTo>
                <a:cubicBezTo>
                  <a:pt x="8602" y="8238"/>
                  <a:pt x="7660" y="7904"/>
                  <a:pt x="6809" y="8299"/>
                </a:cubicBezTo>
                <a:cubicBezTo>
                  <a:pt x="6718" y="8056"/>
                  <a:pt x="7265" y="7630"/>
                  <a:pt x="6535" y="7600"/>
                </a:cubicBezTo>
                <a:cubicBezTo>
                  <a:pt x="7174" y="7114"/>
                  <a:pt x="6596" y="7022"/>
                  <a:pt x="6231" y="6870"/>
                </a:cubicBezTo>
                <a:cubicBezTo>
                  <a:pt x="5228" y="6445"/>
                  <a:pt x="5623" y="7478"/>
                  <a:pt x="5107" y="7630"/>
                </a:cubicBezTo>
                <a:cubicBezTo>
                  <a:pt x="5623" y="7752"/>
                  <a:pt x="6049" y="7266"/>
                  <a:pt x="6535" y="7600"/>
                </a:cubicBezTo>
                <a:cubicBezTo>
                  <a:pt x="6626" y="7843"/>
                  <a:pt x="6079" y="8269"/>
                  <a:pt x="6809" y="8299"/>
                </a:cubicBezTo>
                <a:cubicBezTo>
                  <a:pt x="6626" y="9241"/>
                  <a:pt x="6626" y="10123"/>
                  <a:pt x="7356" y="10913"/>
                </a:cubicBezTo>
                <a:close/>
                <a:moveTo>
                  <a:pt x="5228" y="6202"/>
                </a:moveTo>
                <a:cubicBezTo>
                  <a:pt x="5532" y="5351"/>
                  <a:pt x="5532" y="5351"/>
                  <a:pt x="5107" y="4864"/>
                </a:cubicBezTo>
                <a:cubicBezTo>
                  <a:pt x="5137" y="5259"/>
                  <a:pt x="5167" y="5594"/>
                  <a:pt x="5228" y="620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4405647" y="1396590"/>
            <a:ext cx="704926" cy="611132"/>
          </a:xfrm>
          <a:custGeom>
            <a:avLst/>
            <a:gdLst/>
            <a:ahLst/>
            <a:cxnLst/>
            <a:rect l="l" t="t" r="r" b="b"/>
            <a:pathLst>
              <a:path w="15563" h="15655" extrusionOk="0">
                <a:moveTo>
                  <a:pt x="334" y="12341"/>
                </a:moveTo>
                <a:cubicBezTo>
                  <a:pt x="912" y="12068"/>
                  <a:pt x="1489" y="11946"/>
                  <a:pt x="1885" y="12736"/>
                </a:cubicBezTo>
                <a:cubicBezTo>
                  <a:pt x="1672" y="11855"/>
                  <a:pt x="1854" y="11156"/>
                  <a:pt x="2341" y="10487"/>
                </a:cubicBezTo>
                <a:cubicBezTo>
                  <a:pt x="2432" y="10366"/>
                  <a:pt x="2493" y="10183"/>
                  <a:pt x="2310" y="10092"/>
                </a:cubicBezTo>
                <a:cubicBezTo>
                  <a:pt x="2067" y="9970"/>
                  <a:pt x="1702" y="10153"/>
                  <a:pt x="1733" y="10214"/>
                </a:cubicBezTo>
                <a:cubicBezTo>
                  <a:pt x="1763" y="10852"/>
                  <a:pt x="912" y="10761"/>
                  <a:pt x="730" y="11186"/>
                </a:cubicBezTo>
                <a:cubicBezTo>
                  <a:pt x="730" y="10852"/>
                  <a:pt x="182" y="10487"/>
                  <a:pt x="730" y="10214"/>
                </a:cubicBezTo>
                <a:cubicBezTo>
                  <a:pt x="1216" y="10001"/>
                  <a:pt x="1489" y="9423"/>
                  <a:pt x="2219" y="9606"/>
                </a:cubicBezTo>
                <a:cubicBezTo>
                  <a:pt x="2523" y="9667"/>
                  <a:pt x="2918" y="10457"/>
                  <a:pt x="3192" y="9667"/>
                </a:cubicBezTo>
                <a:cubicBezTo>
                  <a:pt x="3404" y="8998"/>
                  <a:pt x="2736" y="9059"/>
                  <a:pt x="2249" y="9028"/>
                </a:cubicBezTo>
                <a:lnTo>
                  <a:pt x="2219" y="9028"/>
                </a:lnTo>
                <a:cubicBezTo>
                  <a:pt x="2189" y="8360"/>
                  <a:pt x="2857" y="7904"/>
                  <a:pt x="2918" y="7265"/>
                </a:cubicBezTo>
                <a:cubicBezTo>
                  <a:pt x="3648" y="8086"/>
                  <a:pt x="5137" y="6414"/>
                  <a:pt x="5745" y="7873"/>
                </a:cubicBezTo>
                <a:cubicBezTo>
                  <a:pt x="5714" y="6657"/>
                  <a:pt x="7052" y="5442"/>
                  <a:pt x="5562" y="4226"/>
                </a:cubicBezTo>
                <a:cubicBezTo>
                  <a:pt x="5228" y="3952"/>
                  <a:pt x="6231" y="2524"/>
                  <a:pt x="6748" y="2402"/>
                </a:cubicBezTo>
                <a:cubicBezTo>
                  <a:pt x="7265" y="2250"/>
                  <a:pt x="7964" y="2463"/>
                  <a:pt x="8328" y="1916"/>
                </a:cubicBezTo>
                <a:cubicBezTo>
                  <a:pt x="7143" y="1642"/>
                  <a:pt x="7082" y="609"/>
                  <a:pt x="6383" y="1"/>
                </a:cubicBezTo>
                <a:cubicBezTo>
                  <a:pt x="7052" y="1"/>
                  <a:pt x="7599" y="1095"/>
                  <a:pt x="8237" y="31"/>
                </a:cubicBezTo>
                <a:lnTo>
                  <a:pt x="8237" y="31"/>
                </a:lnTo>
                <a:cubicBezTo>
                  <a:pt x="8328" y="31"/>
                  <a:pt x="8420" y="31"/>
                  <a:pt x="8511" y="31"/>
                </a:cubicBezTo>
                <a:lnTo>
                  <a:pt x="8511" y="31"/>
                </a:lnTo>
                <a:cubicBezTo>
                  <a:pt x="8480" y="517"/>
                  <a:pt x="8511" y="943"/>
                  <a:pt x="9058" y="1277"/>
                </a:cubicBezTo>
                <a:cubicBezTo>
                  <a:pt x="9423" y="1490"/>
                  <a:pt x="9575" y="1916"/>
                  <a:pt x="9423" y="2311"/>
                </a:cubicBezTo>
                <a:cubicBezTo>
                  <a:pt x="9271" y="2736"/>
                  <a:pt x="8815" y="2432"/>
                  <a:pt x="8511" y="2493"/>
                </a:cubicBezTo>
                <a:cubicBezTo>
                  <a:pt x="8025" y="2554"/>
                  <a:pt x="7569" y="2736"/>
                  <a:pt x="6991" y="2888"/>
                </a:cubicBezTo>
                <a:cubicBezTo>
                  <a:pt x="7508" y="3618"/>
                  <a:pt x="8116" y="4195"/>
                  <a:pt x="8207" y="4986"/>
                </a:cubicBezTo>
                <a:cubicBezTo>
                  <a:pt x="7721" y="4955"/>
                  <a:pt x="7325" y="5107"/>
                  <a:pt x="7325" y="5594"/>
                </a:cubicBezTo>
                <a:cubicBezTo>
                  <a:pt x="7325" y="5715"/>
                  <a:pt x="7569" y="5989"/>
                  <a:pt x="7690" y="5989"/>
                </a:cubicBezTo>
                <a:cubicBezTo>
                  <a:pt x="8298" y="5989"/>
                  <a:pt x="7964" y="5472"/>
                  <a:pt x="8116" y="5229"/>
                </a:cubicBezTo>
                <a:cubicBezTo>
                  <a:pt x="8177" y="5138"/>
                  <a:pt x="8207" y="5077"/>
                  <a:pt x="8237" y="5016"/>
                </a:cubicBezTo>
                <a:cubicBezTo>
                  <a:pt x="8328" y="5016"/>
                  <a:pt x="8420" y="5016"/>
                  <a:pt x="8511" y="5016"/>
                </a:cubicBezTo>
                <a:lnTo>
                  <a:pt x="8511" y="5016"/>
                </a:lnTo>
                <a:cubicBezTo>
                  <a:pt x="9058" y="5290"/>
                  <a:pt x="8632" y="5533"/>
                  <a:pt x="8450" y="5806"/>
                </a:cubicBezTo>
                <a:cubicBezTo>
                  <a:pt x="8298" y="6019"/>
                  <a:pt x="8177" y="6232"/>
                  <a:pt x="8541" y="6414"/>
                </a:cubicBezTo>
                <a:cubicBezTo>
                  <a:pt x="8876" y="6566"/>
                  <a:pt x="8997" y="6475"/>
                  <a:pt x="9088" y="6171"/>
                </a:cubicBezTo>
                <a:cubicBezTo>
                  <a:pt x="9180" y="5928"/>
                  <a:pt x="9332" y="5745"/>
                  <a:pt x="9696" y="5897"/>
                </a:cubicBezTo>
                <a:cubicBezTo>
                  <a:pt x="10091" y="6080"/>
                  <a:pt x="9848" y="6232"/>
                  <a:pt x="9757" y="6445"/>
                </a:cubicBezTo>
                <a:cubicBezTo>
                  <a:pt x="9636" y="6718"/>
                  <a:pt x="9605" y="6992"/>
                  <a:pt x="9514" y="7235"/>
                </a:cubicBezTo>
                <a:cubicBezTo>
                  <a:pt x="9180" y="8177"/>
                  <a:pt x="10426" y="9454"/>
                  <a:pt x="11003" y="8967"/>
                </a:cubicBezTo>
                <a:cubicBezTo>
                  <a:pt x="12067" y="8025"/>
                  <a:pt x="12493" y="9454"/>
                  <a:pt x="13253" y="9028"/>
                </a:cubicBezTo>
                <a:cubicBezTo>
                  <a:pt x="13526" y="8694"/>
                  <a:pt x="12250" y="8815"/>
                  <a:pt x="12857" y="8390"/>
                </a:cubicBezTo>
                <a:cubicBezTo>
                  <a:pt x="13344" y="8086"/>
                  <a:pt x="13921" y="8633"/>
                  <a:pt x="14560" y="8329"/>
                </a:cubicBezTo>
                <a:cubicBezTo>
                  <a:pt x="15228" y="8025"/>
                  <a:pt x="14772" y="9150"/>
                  <a:pt x="15563" y="8937"/>
                </a:cubicBezTo>
                <a:cubicBezTo>
                  <a:pt x="15137" y="9454"/>
                  <a:pt x="14560" y="9089"/>
                  <a:pt x="14225" y="9393"/>
                </a:cubicBezTo>
                <a:cubicBezTo>
                  <a:pt x="14529" y="9606"/>
                  <a:pt x="15198" y="9302"/>
                  <a:pt x="15289" y="9910"/>
                </a:cubicBezTo>
                <a:cubicBezTo>
                  <a:pt x="15380" y="10366"/>
                  <a:pt x="14894" y="10913"/>
                  <a:pt x="13830" y="11460"/>
                </a:cubicBezTo>
                <a:cubicBezTo>
                  <a:pt x="13952" y="11095"/>
                  <a:pt x="14134" y="10730"/>
                  <a:pt x="13526" y="10609"/>
                </a:cubicBezTo>
                <a:cubicBezTo>
                  <a:pt x="12918" y="10487"/>
                  <a:pt x="12432" y="10214"/>
                  <a:pt x="12310" y="9636"/>
                </a:cubicBezTo>
                <a:cubicBezTo>
                  <a:pt x="12250" y="9302"/>
                  <a:pt x="12037" y="9332"/>
                  <a:pt x="11702" y="9454"/>
                </a:cubicBezTo>
                <a:cubicBezTo>
                  <a:pt x="9240" y="10335"/>
                  <a:pt x="9210" y="10305"/>
                  <a:pt x="7964" y="8238"/>
                </a:cubicBezTo>
                <a:cubicBezTo>
                  <a:pt x="7903" y="8147"/>
                  <a:pt x="7933" y="7995"/>
                  <a:pt x="7690" y="8025"/>
                </a:cubicBezTo>
                <a:cubicBezTo>
                  <a:pt x="7325" y="8329"/>
                  <a:pt x="7873" y="8755"/>
                  <a:pt x="7569" y="9119"/>
                </a:cubicBezTo>
                <a:cubicBezTo>
                  <a:pt x="6991" y="9727"/>
                  <a:pt x="6231" y="9727"/>
                  <a:pt x="5623" y="9028"/>
                </a:cubicBezTo>
                <a:cubicBezTo>
                  <a:pt x="5259" y="8633"/>
                  <a:pt x="5228" y="8633"/>
                  <a:pt x="4742" y="9059"/>
                </a:cubicBezTo>
                <a:cubicBezTo>
                  <a:pt x="4529" y="9211"/>
                  <a:pt x="4347" y="9241"/>
                  <a:pt x="4195" y="9028"/>
                </a:cubicBezTo>
                <a:cubicBezTo>
                  <a:pt x="4103" y="8876"/>
                  <a:pt x="4073" y="8724"/>
                  <a:pt x="3982" y="8572"/>
                </a:cubicBezTo>
                <a:cubicBezTo>
                  <a:pt x="3921" y="8511"/>
                  <a:pt x="3769" y="8481"/>
                  <a:pt x="3526" y="8360"/>
                </a:cubicBezTo>
                <a:cubicBezTo>
                  <a:pt x="3587" y="9271"/>
                  <a:pt x="4377" y="10153"/>
                  <a:pt x="3283" y="10882"/>
                </a:cubicBezTo>
                <a:cubicBezTo>
                  <a:pt x="3161" y="10943"/>
                  <a:pt x="3496" y="11703"/>
                  <a:pt x="4438" y="11855"/>
                </a:cubicBezTo>
                <a:cubicBezTo>
                  <a:pt x="3648" y="12098"/>
                  <a:pt x="3252" y="12220"/>
                  <a:pt x="2796" y="12372"/>
                </a:cubicBezTo>
                <a:cubicBezTo>
                  <a:pt x="4316" y="13071"/>
                  <a:pt x="4377" y="12037"/>
                  <a:pt x="4742" y="11247"/>
                </a:cubicBezTo>
                <a:cubicBezTo>
                  <a:pt x="4772" y="11977"/>
                  <a:pt x="5167" y="12463"/>
                  <a:pt x="5775" y="12828"/>
                </a:cubicBezTo>
                <a:cubicBezTo>
                  <a:pt x="6079" y="12980"/>
                  <a:pt x="6110" y="13253"/>
                  <a:pt x="5958" y="13527"/>
                </a:cubicBezTo>
                <a:cubicBezTo>
                  <a:pt x="5714" y="13344"/>
                  <a:pt x="5198" y="13557"/>
                  <a:pt x="5107" y="13132"/>
                </a:cubicBezTo>
                <a:cubicBezTo>
                  <a:pt x="5046" y="12919"/>
                  <a:pt x="5350" y="12584"/>
                  <a:pt x="4711" y="12676"/>
                </a:cubicBezTo>
                <a:cubicBezTo>
                  <a:pt x="4164" y="12736"/>
                  <a:pt x="4407" y="13162"/>
                  <a:pt x="4407" y="13314"/>
                </a:cubicBezTo>
                <a:cubicBezTo>
                  <a:pt x="4407" y="13618"/>
                  <a:pt x="4255" y="14013"/>
                  <a:pt x="4681" y="14226"/>
                </a:cubicBezTo>
                <a:lnTo>
                  <a:pt x="4681" y="14226"/>
                </a:lnTo>
                <a:cubicBezTo>
                  <a:pt x="4225" y="14287"/>
                  <a:pt x="3982" y="14499"/>
                  <a:pt x="4347" y="14834"/>
                </a:cubicBezTo>
                <a:cubicBezTo>
                  <a:pt x="4529" y="15016"/>
                  <a:pt x="5046" y="14986"/>
                  <a:pt x="4590" y="15350"/>
                </a:cubicBezTo>
                <a:cubicBezTo>
                  <a:pt x="4255" y="15654"/>
                  <a:pt x="4134" y="15350"/>
                  <a:pt x="3860" y="15229"/>
                </a:cubicBezTo>
                <a:cubicBezTo>
                  <a:pt x="3192" y="14986"/>
                  <a:pt x="2888" y="14499"/>
                  <a:pt x="2553" y="14013"/>
                </a:cubicBezTo>
                <a:cubicBezTo>
                  <a:pt x="2280" y="13648"/>
                  <a:pt x="2249" y="13192"/>
                  <a:pt x="1489" y="13344"/>
                </a:cubicBezTo>
                <a:cubicBezTo>
                  <a:pt x="699" y="13496"/>
                  <a:pt x="1459" y="14043"/>
                  <a:pt x="973" y="14256"/>
                </a:cubicBezTo>
                <a:cubicBezTo>
                  <a:pt x="790" y="14104"/>
                  <a:pt x="547" y="13952"/>
                  <a:pt x="304" y="13770"/>
                </a:cubicBezTo>
                <a:lnTo>
                  <a:pt x="334" y="13740"/>
                </a:lnTo>
                <a:cubicBezTo>
                  <a:pt x="1641" y="13253"/>
                  <a:pt x="0" y="12797"/>
                  <a:pt x="334" y="12341"/>
                </a:cubicBezTo>
                <a:close/>
                <a:moveTo>
                  <a:pt x="6383" y="8177"/>
                </a:moveTo>
                <a:cubicBezTo>
                  <a:pt x="6687" y="7873"/>
                  <a:pt x="7173" y="7721"/>
                  <a:pt x="6961" y="7235"/>
                </a:cubicBezTo>
                <a:cubicBezTo>
                  <a:pt x="6930" y="7204"/>
                  <a:pt x="6687" y="7144"/>
                  <a:pt x="6596" y="7204"/>
                </a:cubicBezTo>
                <a:cubicBezTo>
                  <a:pt x="6170" y="7417"/>
                  <a:pt x="6322" y="7782"/>
                  <a:pt x="6383" y="817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920718" y="3186109"/>
            <a:ext cx="832975" cy="467552"/>
          </a:xfrm>
          <a:custGeom>
            <a:avLst/>
            <a:gdLst/>
            <a:ahLst/>
            <a:cxnLst/>
            <a:rect l="l" t="t" r="r" b="b"/>
            <a:pathLst>
              <a:path w="18390" h="11977" extrusionOk="0">
                <a:moveTo>
                  <a:pt x="8815" y="2705"/>
                </a:moveTo>
                <a:cubicBezTo>
                  <a:pt x="8511" y="2736"/>
                  <a:pt x="7843" y="2584"/>
                  <a:pt x="8359" y="3192"/>
                </a:cubicBezTo>
                <a:cubicBezTo>
                  <a:pt x="8724" y="3557"/>
                  <a:pt x="9210" y="3891"/>
                  <a:pt x="9241" y="4438"/>
                </a:cubicBezTo>
                <a:cubicBezTo>
                  <a:pt x="8451" y="4468"/>
                  <a:pt x="7843" y="5471"/>
                  <a:pt x="6931" y="4590"/>
                </a:cubicBezTo>
                <a:cubicBezTo>
                  <a:pt x="6748" y="5137"/>
                  <a:pt x="7174" y="5380"/>
                  <a:pt x="7326" y="5623"/>
                </a:cubicBezTo>
                <a:cubicBezTo>
                  <a:pt x="7569" y="6079"/>
                  <a:pt x="7539" y="6262"/>
                  <a:pt x="7022" y="6414"/>
                </a:cubicBezTo>
                <a:cubicBezTo>
                  <a:pt x="6596" y="6566"/>
                  <a:pt x="5867" y="6626"/>
                  <a:pt x="6019" y="7174"/>
                </a:cubicBezTo>
                <a:cubicBezTo>
                  <a:pt x="6232" y="7812"/>
                  <a:pt x="6931" y="7204"/>
                  <a:pt x="7387" y="7326"/>
                </a:cubicBezTo>
                <a:cubicBezTo>
                  <a:pt x="7478" y="7356"/>
                  <a:pt x="7630" y="7265"/>
                  <a:pt x="7751" y="7234"/>
                </a:cubicBezTo>
                <a:cubicBezTo>
                  <a:pt x="8116" y="7751"/>
                  <a:pt x="7113" y="7782"/>
                  <a:pt x="7326" y="7964"/>
                </a:cubicBezTo>
                <a:cubicBezTo>
                  <a:pt x="7812" y="8389"/>
                  <a:pt x="8511" y="8237"/>
                  <a:pt x="9119" y="8237"/>
                </a:cubicBezTo>
                <a:cubicBezTo>
                  <a:pt x="9362" y="8237"/>
                  <a:pt x="9545" y="7812"/>
                  <a:pt x="9788" y="8207"/>
                </a:cubicBezTo>
                <a:cubicBezTo>
                  <a:pt x="8846" y="8511"/>
                  <a:pt x="10882" y="8845"/>
                  <a:pt x="9788" y="9241"/>
                </a:cubicBezTo>
                <a:cubicBezTo>
                  <a:pt x="9545" y="9332"/>
                  <a:pt x="9362" y="9757"/>
                  <a:pt x="9636" y="10061"/>
                </a:cubicBezTo>
                <a:cubicBezTo>
                  <a:pt x="10365" y="10791"/>
                  <a:pt x="10335" y="11034"/>
                  <a:pt x="9393" y="11581"/>
                </a:cubicBezTo>
                <a:cubicBezTo>
                  <a:pt x="9241" y="11672"/>
                  <a:pt x="9150" y="11824"/>
                  <a:pt x="8937" y="11976"/>
                </a:cubicBezTo>
                <a:cubicBezTo>
                  <a:pt x="8694" y="11429"/>
                  <a:pt x="8451" y="10912"/>
                  <a:pt x="7843" y="10578"/>
                </a:cubicBezTo>
                <a:cubicBezTo>
                  <a:pt x="7478" y="10365"/>
                  <a:pt x="7508" y="10426"/>
                  <a:pt x="7083" y="10608"/>
                </a:cubicBezTo>
                <a:cubicBezTo>
                  <a:pt x="6080" y="11125"/>
                  <a:pt x="6353" y="10031"/>
                  <a:pt x="6049" y="9544"/>
                </a:cubicBezTo>
                <a:cubicBezTo>
                  <a:pt x="6748" y="10152"/>
                  <a:pt x="7356" y="9879"/>
                  <a:pt x="7995" y="9544"/>
                </a:cubicBezTo>
                <a:cubicBezTo>
                  <a:pt x="8055" y="9818"/>
                  <a:pt x="7903" y="10092"/>
                  <a:pt x="8147" y="10335"/>
                </a:cubicBezTo>
                <a:cubicBezTo>
                  <a:pt x="8451" y="10152"/>
                  <a:pt x="8815" y="10000"/>
                  <a:pt x="9058" y="9788"/>
                </a:cubicBezTo>
                <a:cubicBezTo>
                  <a:pt x="9302" y="9575"/>
                  <a:pt x="9302" y="9271"/>
                  <a:pt x="9058" y="9028"/>
                </a:cubicBezTo>
                <a:cubicBezTo>
                  <a:pt x="8511" y="8572"/>
                  <a:pt x="8815" y="9423"/>
                  <a:pt x="8481" y="9332"/>
                </a:cubicBezTo>
                <a:cubicBezTo>
                  <a:pt x="8359" y="9301"/>
                  <a:pt x="8177" y="9453"/>
                  <a:pt x="8025" y="9544"/>
                </a:cubicBezTo>
                <a:cubicBezTo>
                  <a:pt x="7903" y="8541"/>
                  <a:pt x="6688" y="9332"/>
                  <a:pt x="6262" y="8754"/>
                </a:cubicBezTo>
                <a:cubicBezTo>
                  <a:pt x="6171" y="8633"/>
                  <a:pt x="5685" y="8785"/>
                  <a:pt x="5715" y="9210"/>
                </a:cubicBezTo>
                <a:cubicBezTo>
                  <a:pt x="5745" y="9575"/>
                  <a:pt x="5411" y="9666"/>
                  <a:pt x="5077" y="9575"/>
                </a:cubicBezTo>
                <a:cubicBezTo>
                  <a:pt x="4469" y="9362"/>
                  <a:pt x="4074" y="9514"/>
                  <a:pt x="3800" y="10031"/>
                </a:cubicBezTo>
                <a:cubicBezTo>
                  <a:pt x="3557" y="10426"/>
                  <a:pt x="3071" y="10244"/>
                  <a:pt x="2706" y="10244"/>
                </a:cubicBezTo>
                <a:cubicBezTo>
                  <a:pt x="2341" y="10244"/>
                  <a:pt x="1976" y="9666"/>
                  <a:pt x="1642" y="10122"/>
                </a:cubicBezTo>
                <a:cubicBezTo>
                  <a:pt x="1338" y="10578"/>
                  <a:pt x="2007" y="10791"/>
                  <a:pt x="2159" y="11125"/>
                </a:cubicBezTo>
                <a:cubicBezTo>
                  <a:pt x="2189" y="11186"/>
                  <a:pt x="2371" y="11247"/>
                  <a:pt x="2432" y="11399"/>
                </a:cubicBezTo>
                <a:cubicBezTo>
                  <a:pt x="1703" y="11307"/>
                  <a:pt x="1095" y="10396"/>
                  <a:pt x="274" y="11247"/>
                </a:cubicBezTo>
                <a:cubicBezTo>
                  <a:pt x="244" y="11307"/>
                  <a:pt x="1" y="11064"/>
                  <a:pt x="31" y="10821"/>
                </a:cubicBezTo>
                <a:cubicBezTo>
                  <a:pt x="61" y="10152"/>
                  <a:pt x="31" y="9453"/>
                  <a:pt x="31" y="8724"/>
                </a:cubicBezTo>
                <a:cubicBezTo>
                  <a:pt x="730" y="8845"/>
                  <a:pt x="1156" y="9757"/>
                  <a:pt x="1946" y="9180"/>
                </a:cubicBezTo>
                <a:cubicBezTo>
                  <a:pt x="2493" y="8785"/>
                  <a:pt x="3040" y="8389"/>
                  <a:pt x="3770" y="7842"/>
                </a:cubicBezTo>
                <a:cubicBezTo>
                  <a:pt x="3162" y="7842"/>
                  <a:pt x="2797" y="7782"/>
                  <a:pt x="2371" y="7964"/>
                </a:cubicBezTo>
                <a:cubicBezTo>
                  <a:pt x="2128" y="8055"/>
                  <a:pt x="1915" y="7386"/>
                  <a:pt x="1308" y="7599"/>
                </a:cubicBezTo>
                <a:cubicBezTo>
                  <a:pt x="1672" y="6900"/>
                  <a:pt x="2098" y="6626"/>
                  <a:pt x="2797" y="7143"/>
                </a:cubicBezTo>
                <a:cubicBezTo>
                  <a:pt x="3162" y="6626"/>
                  <a:pt x="1824" y="6292"/>
                  <a:pt x="2645" y="5927"/>
                </a:cubicBezTo>
                <a:cubicBezTo>
                  <a:pt x="3314" y="5623"/>
                  <a:pt x="4195" y="5563"/>
                  <a:pt x="4925" y="5927"/>
                </a:cubicBezTo>
                <a:cubicBezTo>
                  <a:pt x="5168" y="6019"/>
                  <a:pt x="5289" y="6262"/>
                  <a:pt x="5593" y="6019"/>
                </a:cubicBezTo>
                <a:cubicBezTo>
                  <a:pt x="5806" y="5867"/>
                  <a:pt x="5745" y="5684"/>
                  <a:pt x="5685" y="5502"/>
                </a:cubicBezTo>
                <a:cubicBezTo>
                  <a:pt x="5411" y="4681"/>
                  <a:pt x="5137" y="3921"/>
                  <a:pt x="6505" y="3587"/>
                </a:cubicBezTo>
                <a:cubicBezTo>
                  <a:pt x="6627" y="3557"/>
                  <a:pt x="7113" y="2736"/>
                  <a:pt x="7326" y="2250"/>
                </a:cubicBezTo>
                <a:cubicBezTo>
                  <a:pt x="7599" y="1702"/>
                  <a:pt x="8147" y="1246"/>
                  <a:pt x="8785" y="1429"/>
                </a:cubicBezTo>
                <a:cubicBezTo>
                  <a:pt x="9514" y="1672"/>
                  <a:pt x="10001" y="1429"/>
                  <a:pt x="10214" y="1003"/>
                </a:cubicBezTo>
                <a:cubicBezTo>
                  <a:pt x="10730" y="0"/>
                  <a:pt x="11581" y="517"/>
                  <a:pt x="12311" y="487"/>
                </a:cubicBezTo>
                <a:cubicBezTo>
                  <a:pt x="12493" y="456"/>
                  <a:pt x="12615" y="547"/>
                  <a:pt x="12584" y="639"/>
                </a:cubicBezTo>
                <a:cubicBezTo>
                  <a:pt x="12280" y="1733"/>
                  <a:pt x="12767" y="1854"/>
                  <a:pt x="13861" y="1550"/>
                </a:cubicBezTo>
                <a:cubicBezTo>
                  <a:pt x="14317" y="1429"/>
                  <a:pt x="14560" y="2037"/>
                  <a:pt x="14986" y="2128"/>
                </a:cubicBezTo>
                <a:cubicBezTo>
                  <a:pt x="15198" y="2219"/>
                  <a:pt x="15563" y="3101"/>
                  <a:pt x="15837" y="2098"/>
                </a:cubicBezTo>
                <a:cubicBezTo>
                  <a:pt x="15897" y="1885"/>
                  <a:pt x="16384" y="1976"/>
                  <a:pt x="16232" y="2310"/>
                </a:cubicBezTo>
                <a:cubicBezTo>
                  <a:pt x="15958" y="2918"/>
                  <a:pt x="16901" y="2827"/>
                  <a:pt x="16901" y="3313"/>
                </a:cubicBezTo>
                <a:cubicBezTo>
                  <a:pt x="16901" y="3526"/>
                  <a:pt x="17235" y="3587"/>
                  <a:pt x="17265" y="3253"/>
                </a:cubicBezTo>
                <a:cubicBezTo>
                  <a:pt x="17326" y="2645"/>
                  <a:pt x="17508" y="2918"/>
                  <a:pt x="17721" y="3161"/>
                </a:cubicBezTo>
                <a:cubicBezTo>
                  <a:pt x="17873" y="3344"/>
                  <a:pt x="18390" y="3313"/>
                  <a:pt x="17782" y="3739"/>
                </a:cubicBezTo>
                <a:cubicBezTo>
                  <a:pt x="16445" y="4681"/>
                  <a:pt x="15016" y="4560"/>
                  <a:pt x="14256" y="3283"/>
                </a:cubicBezTo>
                <a:cubicBezTo>
                  <a:pt x="13983" y="2797"/>
                  <a:pt x="13709" y="2128"/>
                  <a:pt x="12736" y="2705"/>
                </a:cubicBezTo>
                <a:cubicBezTo>
                  <a:pt x="12493" y="2857"/>
                  <a:pt x="11916" y="1976"/>
                  <a:pt x="11277" y="2523"/>
                </a:cubicBezTo>
                <a:cubicBezTo>
                  <a:pt x="11034" y="2158"/>
                  <a:pt x="11186" y="1946"/>
                  <a:pt x="11612" y="1885"/>
                </a:cubicBezTo>
                <a:cubicBezTo>
                  <a:pt x="11946" y="1794"/>
                  <a:pt x="12128" y="1642"/>
                  <a:pt x="11916" y="1398"/>
                </a:cubicBezTo>
                <a:cubicBezTo>
                  <a:pt x="11733" y="1216"/>
                  <a:pt x="11338" y="1186"/>
                  <a:pt x="11186" y="1398"/>
                </a:cubicBezTo>
                <a:cubicBezTo>
                  <a:pt x="10821" y="1885"/>
                  <a:pt x="10609" y="2462"/>
                  <a:pt x="9727" y="2037"/>
                </a:cubicBezTo>
                <a:cubicBezTo>
                  <a:pt x="9636" y="2006"/>
                  <a:pt x="9940" y="2888"/>
                  <a:pt x="9089" y="2705"/>
                </a:cubicBezTo>
                <a:lnTo>
                  <a:pt x="9089" y="2675"/>
                </a:lnTo>
                <a:cubicBezTo>
                  <a:pt x="9058" y="2584"/>
                  <a:pt x="8998" y="2493"/>
                  <a:pt x="8967" y="2371"/>
                </a:cubicBezTo>
                <a:cubicBezTo>
                  <a:pt x="8906" y="2493"/>
                  <a:pt x="8876" y="2584"/>
                  <a:pt x="8846" y="2675"/>
                </a:cubicBezTo>
                <a:close/>
                <a:moveTo>
                  <a:pt x="7964" y="3860"/>
                </a:moveTo>
                <a:cubicBezTo>
                  <a:pt x="7843" y="3678"/>
                  <a:pt x="7873" y="3313"/>
                  <a:pt x="7539" y="3405"/>
                </a:cubicBezTo>
                <a:cubicBezTo>
                  <a:pt x="7356" y="3435"/>
                  <a:pt x="7022" y="3617"/>
                  <a:pt x="7113" y="3891"/>
                </a:cubicBezTo>
                <a:cubicBezTo>
                  <a:pt x="7174" y="4104"/>
                  <a:pt x="7265" y="4438"/>
                  <a:pt x="7569" y="4408"/>
                </a:cubicBezTo>
                <a:cubicBezTo>
                  <a:pt x="7843" y="4377"/>
                  <a:pt x="7903" y="4073"/>
                  <a:pt x="7964" y="38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6214883" y="4589943"/>
            <a:ext cx="651252" cy="467552"/>
          </a:xfrm>
          <a:custGeom>
            <a:avLst/>
            <a:gdLst/>
            <a:ahLst/>
            <a:cxnLst/>
            <a:rect l="l" t="t" r="r" b="b"/>
            <a:pathLst>
              <a:path w="14378" h="11977" extrusionOk="0">
                <a:moveTo>
                  <a:pt x="6748" y="10244"/>
                </a:moveTo>
                <a:cubicBezTo>
                  <a:pt x="6626" y="10851"/>
                  <a:pt x="6140" y="10821"/>
                  <a:pt x="5714" y="10608"/>
                </a:cubicBezTo>
                <a:cubicBezTo>
                  <a:pt x="4742" y="10092"/>
                  <a:pt x="4529" y="10669"/>
                  <a:pt x="4377" y="11277"/>
                </a:cubicBezTo>
                <a:cubicBezTo>
                  <a:pt x="4316" y="11520"/>
                  <a:pt x="4559" y="11854"/>
                  <a:pt x="4012" y="11915"/>
                </a:cubicBezTo>
                <a:cubicBezTo>
                  <a:pt x="3344" y="11976"/>
                  <a:pt x="2675" y="11976"/>
                  <a:pt x="2128" y="11551"/>
                </a:cubicBezTo>
                <a:cubicBezTo>
                  <a:pt x="1885" y="11368"/>
                  <a:pt x="2097" y="11307"/>
                  <a:pt x="2310" y="11186"/>
                </a:cubicBezTo>
                <a:cubicBezTo>
                  <a:pt x="3344" y="10608"/>
                  <a:pt x="3496" y="9544"/>
                  <a:pt x="2492" y="9149"/>
                </a:cubicBezTo>
                <a:cubicBezTo>
                  <a:pt x="1581" y="8815"/>
                  <a:pt x="1945" y="8389"/>
                  <a:pt x="1976" y="7964"/>
                </a:cubicBezTo>
                <a:cubicBezTo>
                  <a:pt x="2006" y="7538"/>
                  <a:pt x="2432" y="6961"/>
                  <a:pt x="1368" y="7174"/>
                </a:cubicBezTo>
                <a:cubicBezTo>
                  <a:pt x="1155" y="7204"/>
                  <a:pt x="882" y="7174"/>
                  <a:pt x="942" y="6900"/>
                </a:cubicBezTo>
                <a:cubicBezTo>
                  <a:pt x="1003" y="6171"/>
                  <a:pt x="821" y="5532"/>
                  <a:pt x="152" y="5015"/>
                </a:cubicBezTo>
                <a:cubicBezTo>
                  <a:pt x="0" y="4894"/>
                  <a:pt x="0" y="4742"/>
                  <a:pt x="182" y="4620"/>
                </a:cubicBezTo>
                <a:cubicBezTo>
                  <a:pt x="304" y="4560"/>
                  <a:pt x="517" y="4468"/>
                  <a:pt x="547" y="4499"/>
                </a:cubicBezTo>
                <a:cubicBezTo>
                  <a:pt x="973" y="4924"/>
                  <a:pt x="1672" y="5380"/>
                  <a:pt x="1672" y="5806"/>
                </a:cubicBezTo>
                <a:cubicBezTo>
                  <a:pt x="1672" y="6323"/>
                  <a:pt x="1550" y="6474"/>
                  <a:pt x="2219" y="6323"/>
                </a:cubicBezTo>
                <a:cubicBezTo>
                  <a:pt x="2644" y="6231"/>
                  <a:pt x="2979" y="6505"/>
                  <a:pt x="3344" y="6657"/>
                </a:cubicBezTo>
                <a:cubicBezTo>
                  <a:pt x="5350" y="7356"/>
                  <a:pt x="5897" y="6809"/>
                  <a:pt x="6444" y="5137"/>
                </a:cubicBezTo>
                <a:cubicBezTo>
                  <a:pt x="6535" y="4864"/>
                  <a:pt x="6505" y="4560"/>
                  <a:pt x="6869" y="4438"/>
                </a:cubicBezTo>
                <a:cubicBezTo>
                  <a:pt x="7356" y="4286"/>
                  <a:pt x="7143" y="4894"/>
                  <a:pt x="7629" y="4894"/>
                </a:cubicBezTo>
                <a:cubicBezTo>
                  <a:pt x="7812" y="3769"/>
                  <a:pt x="8602" y="2736"/>
                  <a:pt x="8359" y="1520"/>
                </a:cubicBezTo>
                <a:lnTo>
                  <a:pt x="8389" y="1490"/>
                </a:lnTo>
                <a:cubicBezTo>
                  <a:pt x="9240" y="1885"/>
                  <a:pt x="9240" y="1885"/>
                  <a:pt x="8754" y="3374"/>
                </a:cubicBezTo>
                <a:cubicBezTo>
                  <a:pt x="9939" y="3192"/>
                  <a:pt x="9939" y="3192"/>
                  <a:pt x="9727" y="2158"/>
                </a:cubicBezTo>
                <a:cubicBezTo>
                  <a:pt x="9635" y="1550"/>
                  <a:pt x="9301" y="821"/>
                  <a:pt x="10426" y="608"/>
                </a:cubicBezTo>
                <a:cubicBezTo>
                  <a:pt x="10760" y="547"/>
                  <a:pt x="11003" y="0"/>
                  <a:pt x="11338" y="365"/>
                </a:cubicBezTo>
                <a:cubicBezTo>
                  <a:pt x="11794" y="882"/>
                  <a:pt x="10851" y="699"/>
                  <a:pt x="10851" y="851"/>
                </a:cubicBezTo>
                <a:cubicBezTo>
                  <a:pt x="10882" y="1429"/>
                  <a:pt x="10851" y="2158"/>
                  <a:pt x="11216" y="2523"/>
                </a:cubicBezTo>
                <a:cubicBezTo>
                  <a:pt x="11702" y="3040"/>
                  <a:pt x="11885" y="2158"/>
                  <a:pt x="12189" y="2067"/>
                </a:cubicBezTo>
                <a:cubicBezTo>
                  <a:pt x="13009" y="1885"/>
                  <a:pt x="13617" y="1520"/>
                  <a:pt x="14195" y="608"/>
                </a:cubicBezTo>
                <a:cubicBezTo>
                  <a:pt x="14195" y="1398"/>
                  <a:pt x="14377" y="1976"/>
                  <a:pt x="14134" y="2341"/>
                </a:cubicBezTo>
                <a:cubicBezTo>
                  <a:pt x="13891" y="2736"/>
                  <a:pt x="13557" y="1946"/>
                  <a:pt x="13040" y="2158"/>
                </a:cubicBezTo>
                <a:cubicBezTo>
                  <a:pt x="13374" y="2766"/>
                  <a:pt x="12189" y="3678"/>
                  <a:pt x="13769" y="4012"/>
                </a:cubicBezTo>
                <a:cubicBezTo>
                  <a:pt x="12371" y="4468"/>
                  <a:pt x="11034" y="4803"/>
                  <a:pt x="10274" y="5867"/>
                </a:cubicBezTo>
                <a:cubicBezTo>
                  <a:pt x="10213" y="5927"/>
                  <a:pt x="10183" y="6019"/>
                  <a:pt x="10122" y="6049"/>
                </a:cubicBezTo>
                <a:cubicBezTo>
                  <a:pt x="8602" y="6687"/>
                  <a:pt x="8602" y="6687"/>
                  <a:pt x="9635" y="7569"/>
                </a:cubicBezTo>
                <a:cubicBezTo>
                  <a:pt x="9180" y="7660"/>
                  <a:pt x="8176" y="7326"/>
                  <a:pt x="8815" y="8268"/>
                </a:cubicBezTo>
                <a:cubicBezTo>
                  <a:pt x="8876" y="8359"/>
                  <a:pt x="8693" y="8754"/>
                  <a:pt x="8572" y="8785"/>
                </a:cubicBezTo>
                <a:cubicBezTo>
                  <a:pt x="8207" y="8815"/>
                  <a:pt x="8511" y="8359"/>
                  <a:pt x="8268" y="8329"/>
                </a:cubicBezTo>
                <a:cubicBezTo>
                  <a:pt x="7690" y="8207"/>
                  <a:pt x="7082" y="8177"/>
                  <a:pt x="6474" y="8085"/>
                </a:cubicBezTo>
                <a:cubicBezTo>
                  <a:pt x="6353" y="7964"/>
                  <a:pt x="6231" y="7873"/>
                  <a:pt x="6049" y="8025"/>
                </a:cubicBezTo>
                <a:cubicBezTo>
                  <a:pt x="6018" y="8055"/>
                  <a:pt x="6049" y="8146"/>
                  <a:pt x="6049" y="8207"/>
                </a:cubicBezTo>
                <a:cubicBezTo>
                  <a:pt x="6170" y="8207"/>
                  <a:pt x="6292" y="8177"/>
                  <a:pt x="6444" y="8177"/>
                </a:cubicBezTo>
                <a:cubicBezTo>
                  <a:pt x="6231" y="8693"/>
                  <a:pt x="7052" y="9210"/>
                  <a:pt x="6474" y="9757"/>
                </a:cubicBezTo>
                <a:cubicBezTo>
                  <a:pt x="6322" y="9392"/>
                  <a:pt x="6231" y="8997"/>
                  <a:pt x="5988" y="8693"/>
                </a:cubicBezTo>
                <a:cubicBezTo>
                  <a:pt x="5866" y="8541"/>
                  <a:pt x="5684" y="8116"/>
                  <a:pt x="5289" y="8359"/>
                </a:cubicBezTo>
                <a:cubicBezTo>
                  <a:pt x="4985" y="8572"/>
                  <a:pt x="5046" y="8845"/>
                  <a:pt x="5350" y="9058"/>
                </a:cubicBezTo>
                <a:lnTo>
                  <a:pt x="5380" y="9089"/>
                </a:lnTo>
                <a:cubicBezTo>
                  <a:pt x="4742" y="10456"/>
                  <a:pt x="6018" y="9666"/>
                  <a:pt x="6444" y="9788"/>
                </a:cubicBezTo>
                <a:cubicBezTo>
                  <a:pt x="6474" y="9970"/>
                  <a:pt x="6505" y="10152"/>
                  <a:pt x="6748" y="10244"/>
                </a:cubicBezTo>
                <a:close/>
                <a:moveTo>
                  <a:pt x="9088" y="4985"/>
                </a:moveTo>
                <a:cubicBezTo>
                  <a:pt x="8085" y="4985"/>
                  <a:pt x="8420" y="6171"/>
                  <a:pt x="7477" y="6171"/>
                </a:cubicBezTo>
                <a:cubicBezTo>
                  <a:pt x="7143" y="6171"/>
                  <a:pt x="6961" y="6414"/>
                  <a:pt x="7295" y="6748"/>
                </a:cubicBezTo>
                <a:cubicBezTo>
                  <a:pt x="7660" y="7113"/>
                  <a:pt x="7842" y="6930"/>
                  <a:pt x="8116" y="6687"/>
                </a:cubicBezTo>
                <a:cubicBezTo>
                  <a:pt x="8693" y="6231"/>
                  <a:pt x="8693" y="5563"/>
                  <a:pt x="9088" y="4985"/>
                </a:cubicBezTo>
                <a:close/>
                <a:moveTo>
                  <a:pt x="3344" y="11490"/>
                </a:moveTo>
                <a:cubicBezTo>
                  <a:pt x="3587" y="11338"/>
                  <a:pt x="4073" y="11247"/>
                  <a:pt x="3891" y="10821"/>
                </a:cubicBezTo>
                <a:cubicBezTo>
                  <a:pt x="3860" y="10760"/>
                  <a:pt x="3739" y="10669"/>
                  <a:pt x="3708" y="10699"/>
                </a:cubicBezTo>
                <a:cubicBezTo>
                  <a:pt x="3313" y="10821"/>
                  <a:pt x="3404" y="11186"/>
                  <a:pt x="3344" y="11490"/>
                </a:cubicBezTo>
                <a:close/>
                <a:moveTo>
                  <a:pt x="10091" y="4955"/>
                </a:moveTo>
                <a:cubicBezTo>
                  <a:pt x="10000" y="4894"/>
                  <a:pt x="9939" y="4833"/>
                  <a:pt x="9879" y="4833"/>
                </a:cubicBezTo>
                <a:cubicBezTo>
                  <a:pt x="9818" y="4833"/>
                  <a:pt x="9727" y="4894"/>
                  <a:pt x="9666" y="4924"/>
                </a:cubicBezTo>
                <a:cubicBezTo>
                  <a:pt x="9727" y="4955"/>
                  <a:pt x="9787" y="5015"/>
                  <a:pt x="9848" y="5015"/>
                </a:cubicBezTo>
                <a:cubicBezTo>
                  <a:pt x="9939" y="5015"/>
                  <a:pt x="10000" y="4985"/>
                  <a:pt x="10091" y="49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8503244" y="522034"/>
            <a:ext cx="618231" cy="524508"/>
          </a:xfrm>
          <a:custGeom>
            <a:avLst/>
            <a:gdLst/>
            <a:ahLst/>
            <a:cxnLst/>
            <a:rect l="l" t="t" r="r" b="b"/>
            <a:pathLst>
              <a:path w="13649" h="13436" extrusionOk="0">
                <a:moveTo>
                  <a:pt x="13192" y="12979"/>
                </a:moveTo>
                <a:cubicBezTo>
                  <a:pt x="12676" y="13192"/>
                  <a:pt x="11977" y="13435"/>
                  <a:pt x="11764" y="12918"/>
                </a:cubicBezTo>
                <a:cubicBezTo>
                  <a:pt x="11521" y="12402"/>
                  <a:pt x="10396" y="11915"/>
                  <a:pt x="11399" y="11186"/>
                </a:cubicBezTo>
                <a:cubicBezTo>
                  <a:pt x="11642" y="10973"/>
                  <a:pt x="11642" y="10517"/>
                  <a:pt x="11308" y="10456"/>
                </a:cubicBezTo>
                <a:cubicBezTo>
                  <a:pt x="10062" y="10335"/>
                  <a:pt x="9028" y="9119"/>
                  <a:pt x="7721" y="9818"/>
                </a:cubicBezTo>
                <a:cubicBezTo>
                  <a:pt x="6901" y="10274"/>
                  <a:pt x="6809" y="9575"/>
                  <a:pt x="6536" y="9392"/>
                </a:cubicBezTo>
                <a:cubicBezTo>
                  <a:pt x="6049" y="9088"/>
                  <a:pt x="6779" y="8997"/>
                  <a:pt x="6931" y="8785"/>
                </a:cubicBezTo>
                <a:cubicBezTo>
                  <a:pt x="7113" y="8450"/>
                  <a:pt x="7417" y="8116"/>
                  <a:pt x="7782" y="7903"/>
                </a:cubicBezTo>
                <a:cubicBezTo>
                  <a:pt x="8299" y="7599"/>
                  <a:pt x="8086" y="7417"/>
                  <a:pt x="7843" y="7082"/>
                </a:cubicBezTo>
                <a:cubicBezTo>
                  <a:pt x="7600" y="6778"/>
                  <a:pt x="7508" y="6535"/>
                  <a:pt x="7052" y="6778"/>
                </a:cubicBezTo>
                <a:cubicBezTo>
                  <a:pt x="6718" y="6961"/>
                  <a:pt x="6201" y="7052"/>
                  <a:pt x="6657" y="7538"/>
                </a:cubicBezTo>
                <a:cubicBezTo>
                  <a:pt x="6749" y="7629"/>
                  <a:pt x="6870" y="7751"/>
                  <a:pt x="6718" y="7812"/>
                </a:cubicBezTo>
                <a:cubicBezTo>
                  <a:pt x="6627" y="7873"/>
                  <a:pt x="6445" y="7781"/>
                  <a:pt x="6323" y="7751"/>
                </a:cubicBezTo>
                <a:cubicBezTo>
                  <a:pt x="5989" y="7660"/>
                  <a:pt x="5685" y="7538"/>
                  <a:pt x="5715" y="8025"/>
                </a:cubicBezTo>
                <a:cubicBezTo>
                  <a:pt x="5745" y="8298"/>
                  <a:pt x="5989" y="8633"/>
                  <a:pt x="5442" y="8602"/>
                </a:cubicBezTo>
                <a:cubicBezTo>
                  <a:pt x="5229" y="8602"/>
                  <a:pt x="4925" y="8329"/>
                  <a:pt x="4894" y="8146"/>
                </a:cubicBezTo>
                <a:cubicBezTo>
                  <a:pt x="4864" y="7873"/>
                  <a:pt x="4712" y="7508"/>
                  <a:pt x="5229" y="7356"/>
                </a:cubicBezTo>
                <a:cubicBezTo>
                  <a:pt x="5502" y="7265"/>
                  <a:pt x="5989" y="7447"/>
                  <a:pt x="5958" y="6900"/>
                </a:cubicBezTo>
                <a:cubicBezTo>
                  <a:pt x="5928" y="6444"/>
                  <a:pt x="5502" y="6474"/>
                  <a:pt x="5198" y="6353"/>
                </a:cubicBezTo>
                <a:cubicBezTo>
                  <a:pt x="4347" y="6019"/>
                  <a:pt x="3527" y="5623"/>
                  <a:pt x="2645" y="6292"/>
                </a:cubicBezTo>
                <a:cubicBezTo>
                  <a:pt x="2432" y="6444"/>
                  <a:pt x="2098" y="6353"/>
                  <a:pt x="1855" y="5988"/>
                </a:cubicBezTo>
                <a:cubicBezTo>
                  <a:pt x="2615" y="6110"/>
                  <a:pt x="2858" y="5836"/>
                  <a:pt x="2645" y="5259"/>
                </a:cubicBezTo>
                <a:cubicBezTo>
                  <a:pt x="2341" y="4499"/>
                  <a:pt x="1824" y="5441"/>
                  <a:pt x="1429" y="5015"/>
                </a:cubicBezTo>
                <a:cubicBezTo>
                  <a:pt x="1733" y="4772"/>
                  <a:pt x="1308" y="4134"/>
                  <a:pt x="2189" y="4012"/>
                </a:cubicBezTo>
                <a:cubicBezTo>
                  <a:pt x="2341" y="3982"/>
                  <a:pt x="2706" y="3283"/>
                  <a:pt x="1824" y="3253"/>
                </a:cubicBezTo>
                <a:cubicBezTo>
                  <a:pt x="1612" y="3253"/>
                  <a:pt x="1338" y="3161"/>
                  <a:pt x="1429" y="2918"/>
                </a:cubicBezTo>
                <a:cubicBezTo>
                  <a:pt x="1490" y="2797"/>
                  <a:pt x="1824" y="2766"/>
                  <a:pt x="2189" y="2645"/>
                </a:cubicBezTo>
                <a:cubicBezTo>
                  <a:pt x="1156" y="2462"/>
                  <a:pt x="517" y="2006"/>
                  <a:pt x="31" y="1307"/>
                </a:cubicBezTo>
                <a:cubicBezTo>
                  <a:pt x="1" y="1094"/>
                  <a:pt x="305" y="1186"/>
                  <a:pt x="396" y="1094"/>
                </a:cubicBezTo>
                <a:cubicBezTo>
                  <a:pt x="913" y="608"/>
                  <a:pt x="1460" y="304"/>
                  <a:pt x="2189" y="790"/>
                </a:cubicBezTo>
                <a:cubicBezTo>
                  <a:pt x="3223" y="1459"/>
                  <a:pt x="3466" y="243"/>
                  <a:pt x="4590" y="0"/>
                </a:cubicBezTo>
                <a:cubicBezTo>
                  <a:pt x="3739" y="669"/>
                  <a:pt x="4286" y="1672"/>
                  <a:pt x="3101" y="1854"/>
                </a:cubicBezTo>
                <a:cubicBezTo>
                  <a:pt x="2949" y="1854"/>
                  <a:pt x="2706" y="1794"/>
                  <a:pt x="2676" y="1824"/>
                </a:cubicBezTo>
                <a:cubicBezTo>
                  <a:pt x="2584" y="1976"/>
                  <a:pt x="2706" y="2128"/>
                  <a:pt x="2888" y="2158"/>
                </a:cubicBezTo>
                <a:cubicBezTo>
                  <a:pt x="3131" y="2189"/>
                  <a:pt x="3071" y="1976"/>
                  <a:pt x="3101" y="1854"/>
                </a:cubicBezTo>
                <a:cubicBezTo>
                  <a:pt x="3466" y="2006"/>
                  <a:pt x="3739" y="2249"/>
                  <a:pt x="3891" y="2553"/>
                </a:cubicBezTo>
                <a:lnTo>
                  <a:pt x="3314" y="2675"/>
                </a:lnTo>
                <a:cubicBezTo>
                  <a:pt x="3344" y="2705"/>
                  <a:pt x="3375" y="2736"/>
                  <a:pt x="3405" y="2736"/>
                </a:cubicBezTo>
                <a:cubicBezTo>
                  <a:pt x="3618" y="2797"/>
                  <a:pt x="3800" y="2736"/>
                  <a:pt x="3922" y="2584"/>
                </a:cubicBezTo>
                <a:cubicBezTo>
                  <a:pt x="4074" y="2857"/>
                  <a:pt x="4955" y="2979"/>
                  <a:pt x="4135" y="3496"/>
                </a:cubicBezTo>
                <a:cubicBezTo>
                  <a:pt x="3800" y="3678"/>
                  <a:pt x="3679" y="4043"/>
                  <a:pt x="4104" y="4377"/>
                </a:cubicBezTo>
                <a:cubicBezTo>
                  <a:pt x="4530" y="4712"/>
                  <a:pt x="4135" y="4955"/>
                  <a:pt x="3770" y="5167"/>
                </a:cubicBezTo>
                <a:cubicBezTo>
                  <a:pt x="4347" y="5167"/>
                  <a:pt x="4894" y="5380"/>
                  <a:pt x="4925" y="4620"/>
                </a:cubicBezTo>
                <a:cubicBezTo>
                  <a:pt x="4986" y="3860"/>
                  <a:pt x="6019" y="3952"/>
                  <a:pt x="6475" y="3465"/>
                </a:cubicBezTo>
                <a:cubicBezTo>
                  <a:pt x="6566" y="3344"/>
                  <a:pt x="6779" y="3526"/>
                  <a:pt x="6901" y="3617"/>
                </a:cubicBezTo>
                <a:cubicBezTo>
                  <a:pt x="7296" y="3982"/>
                  <a:pt x="6201" y="4012"/>
                  <a:pt x="6718" y="4377"/>
                </a:cubicBezTo>
                <a:cubicBezTo>
                  <a:pt x="6414" y="4499"/>
                  <a:pt x="6141" y="4590"/>
                  <a:pt x="5867" y="4712"/>
                </a:cubicBezTo>
                <a:cubicBezTo>
                  <a:pt x="5715" y="4803"/>
                  <a:pt x="5502" y="4894"/>
                  <a:pt x="5472" y="5015"/>
                </a:cubicBezTo>
                <a:cubicBezTo>
                  <a:pt x="5411" y="5228"/>
                  <a:pt x="5654" y="5380"/>
                  <a:pt x="5897" y="5380"/>
                </a:cubicBezTo>
                <a:cubicBezTo>
                  <a:pt x="6688" y="5411"/>
                  <a:pt x="6718" y="5836"/>
                  <a:pt x="6414" y="6414"/>
                </a:cubicBezTo>
                <a:cubicBezTo>
                  <a:pt x="7873" y="5715"/>
                  <a:pt x="7904" y="5684"/>
                  <a:pt x="7904" y="4408"/>
                </a:cubicBezTo>
                <a:cubicBezTo>
                  <a:pt x="7904" y="4286"/>
                  <a:pt x="7812" y="4164"/>
                  <a:pt x="7752" y="4043"/>
                </a:cubicBezTo>
                <a:cubicBezTo>
                  <a:pt x="7934" y="4073"/>
                  <a:pt x="8116" y="4043"/>
                  <a:pt x="8268" y="4134"/>
                </a:cubicBezTo>
                <a:cubicBezTo>
                  <a:pt x="8694" y="4408"/>
                  <a:pt x="9271" y="4590"/>
                  <a:pt x="9636" y="4468"/>
                </a:cubicBezTo>
                <a:cubicBezTo>
                  <a:pt x="9667" y="4468"/>
                  <a:pt x="9727" y="4499"/>
                  <a:pt x="9758" y="4499"/>
                </a:cubicBezTo>
                <a:cubicBezTo>
                  <a:pt x="9727" y="4499"/>
                  <a:pt x="9697" y="4468"/>
                  <a:pt x="9667" y="4468"/>
                </a:cubicBezTo>
                <a:cubicBezTo>
                  <a:pt x="9667" y="3982"/>
                  <a:pt x="10062" y="3982"/>
                  <a:pt x="10457" y="3982"/>
                </a:cubicBezTo>
                <a:lnTo>
                  <a:pt x="10487" y="3982"/>
                </a:lnTo>
                <a:cubicBezTo>
                  <a:pt x="10822" y="4225"/>
                  <a:pt x="10974" y="4985"/>
                  <a:pt x="11673" y="4316"/>
                </a:cubicBezTo>
                <a:cubicBezTo>
                  <a:pt x="11703" y="4286"/>
                  <a:pt x="11946" y="4438"/>
                  <a:pt x="12129" y="4499"/>
                </a:cubicBezTo>
                <a:cubicBezTo>
                  <a:pt x="11308" y="5198"/>
                  <a:pt x="12433" y="6201"/>
                  <a:pt x="11581" y="6900"/>
                </a:cubicBezTo>
                <a:cubicBezTo>
                  <a:pt x="11308" y="7143"/>
                  <a:pt x="11065" y="7326"/>
                  <a:pt x="10639" y="7174"/>
                </a:cubicBezTo>
                <a:cubicBezTo>
                  <a:pt x="10518" y="7143"/>
                  <a:pt x="10366" y="7113"/>
                  <a:pt x="10305" y="7052"/>
                </a:cubicBezTo>
                <a:cubicBezTo>
                  <a:pt x="10092" y="6809"/>
                  <a:pt x="11034" y="6930"/>
                  <a:pt x="10518" y="6626"/>
                </a:cubicBezTo>
                <a:cubicBezTo>
                  <a:pt x="10305" y="6474"/>
                  <a:pt x="10031" y="6718"/>
                  <a:pt x="9788" y="6839"/>
                </a:cubicBezTo>
                <a:cubicBezTo>
                  <a:pt x="9758" y="6809"/>
                  <a:pt x="9667" y="6748"/>
                  <a:pt x="9667" y="6687"/>
                </a:cubicBezTo>
                <a:cubicBezTo>
                  <a:pt x="9606" y="6262"/>
                  <a:pt x="9727" y="5563"/>
                  <a:pt x="9211" y="5502"/>
                </a:cubicBezTo>
                <a:cubicBezTo>
                  <a:pt x="8694" y="5441"/>
                  <a:pt x="8694" y="6322"/>
                  <a:pt x="8116" y="6535"/>
                </a:cubicBezTo>
                <a:cubicBezTo>
                  <a:pt x="7995" y="6566"/>
                  <a:pt x="7995" y="6870"/>
                  <a:pt x="8177" y="6900"/>
                </a:cubicBezTo>
                <a:cubicBezTo>
                  <a:pt x="8998" y="7022"/>
                  <a:pt x="8967" y="7721"/>
                  <a:pt x="9302" y="8146"/>
                </a:cubicBezTo>
                <a:cubicBezTo>
                  <a:pt x="9606" y="8511"/>
                  <a:pt x="10062" y="8663"/>
                  <a:pt x="10457" y="8602"/>
                </a:cubicBezTo>
                <a:cubicBezTo>
                  <a:pt x="10913" y="8541"/>
                  <a:pt x="10670" y="8207"/>
                  <a:pt x="10487" y="7964"/>
                </a:cubicBezTo>
                <a:cubicBezTo>
                  <a:pt x="10366" y="7812"/>
                  <a:pt x="10548" y="7781"/>
                  <a:pt x="10670" y="7781"/>
                </a:cubicBezTo>
                <a:cubicBezTo>
                  <a:pt x="10913" y="7781"/>
                  <a:pt x="11156" y="7812"/>
                  <a:pt x="11065" y="8116"/>
                </a:cubicBezTo>
                <a:cubicBezTo>
                  <a:pt x="10913" y="8633"/>
                  <a:pt x="10761" y="9149"/>
                  <a:pt x="10548" y="9970"/>
                </a:cubicBezTo>
                <a:cubicBezTo>
                  <a:pt x="11460" y="8997"/>
                  <a:pt x="12250" y="9605"/>
                  <a:pt x="13040" y="9605"/>
                </a:cubicBezTo>
                <a:cubicBezTo>
                  <a:pt x="13010" y="10183"/>
                  <a:pt x="12433" y="10152"/>
                  <a:pt x="12189" y="10395"/>
                </a:cubicBezTo>
                <a:cubicBezTo>
                  <a:pt x="11946" y="10669"/>
                  <a:pt x="11673" y="11003"/>
                  <a:pt x="12250" y="11125"/>
                </a:cubicBezTo>
                <a:cubicBezTo>
                  <a:pt x="13648" y="11368"/>
                  <a:pt x="13466" y="12128"/>
                  <a:pt x="13192" y="12979"/>
                </a:cubicBezTo>
                <a:close/>
                <a:moveTo>
                  <a:pt x="10548" y="6231"/>
                </a:moveTo>
                <a:cubicBezTo>
                  <a:pt x="10457" y="6201"/>
                  <a:pt x="10396" y="6140"/>
                  <a:pt x="10335" y="6140"/>
                </a:cubicBezTo>
                <a:cubicBezTo>
                  <a:pt x="10274" y="6140"/>
                  <a:pt x="10183" y="6201"/>
                  <a:pt x="10122" y="6231"/>
                </a:cubicBezTo>
                <a:cubicBezTo>
                  <a:pt x="10183" y="6262"/>
                  <a:pt x="10244" y="6322"/>
                  <a:pt x="10335" y="6322"/>
                </a:cubicBezTo>
                <a:cubicBezTo>
                  <a:pt x="10396" y="6322"/>
                  <a:pt x="10457" y="6262"/>
                  <a:pt x="10548" y="62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93349" y="1524761"/>
            <a:ext cx="543902" cy="460408"/>
          </a:xfrm>
          <a:custGeom>
            <a:avLst/>
            <a:gdLst/>
            <a:ahLst/>
            <a:cxnLst/>
            <a:rect l="l" t="t" r="r" b="b"/>
            <a:pathLst>
              <a:path w="12008" h="11794" extrusionOk="0">
                <a:moveTo>
                  <a:pt x="5715" y="8359"/>
                </a:moveTo>
                <a:lnTo>
                  <a:pt x="6019" y="9058"/>
                </a:lnTo>
                <a:cubicBezTo>
                  <a:pt x="5807" y="9150"/>
                  <a:pt x="5715" y="9301"/>
                  <a:pt x="5807" y="9514"/>
                </a:cubicBezTo>
                <a:cubicBezTo>
                  <a:pt x="5807" y="9545"/>
                  <a:pt x="5867" y="9545"/>
                  <a:pt x="5898" y="9575"/>
                </a:cubicBezTo>
                <a:cubicBezTo>
                  <a:pt x="5959" y="9393"/>
                  <a:pt x="5989" y="9210"/>
                  <a:pt x="6019" y="9058"/>
                </a:cubicBezTo>
                <a:cubicBezTo>
                  <a:pt x="6536" y="9301"/>
                  <a:pt x="7053" y="9514"/>
                  <a:pt x="7539" y="9757"/>
                </a:cubicBezTo>
                <a:cubicBezTo>
                  <a:pt x="7995" y="10001"/>
                  <a:pt x="7873" y="10517"/>
                  <a:pt x="8208" y="10852"/>
                </a:cubicBezTo>
                <a:cubicBezTo>
                  <a:pt x="7813" y="10274"/>
                  <a:pt x="7174" y="11794"/>
                  <a:pt x="6718" y="10730"/>
                </a:cubicBezTo>
                <a:cubicBezTo>
                  <a:pt x="6658" y="10578"/>
                  <a:pt x="5715" y="10578"/>
                  <a:pt x="5229" y="10700"/>
                </a:cubicBezTo>
                <a:cubicBezTo>
                  <a:pt x="4560" y="10882"/>
                  <a:pt x="4256" y="10274"/>
                  <a:pt x="4317" y="10183"/>
                </a:cubicBezTo>
                <a:cubicBezTo>
                  <a:pt x="4864" y="9605"/>
                  <a:pt x="3345" y="8846"/>
                  <a:pt x="4560" y="8390"/>
                </a:cubicBezTo>
                <a:cubicBezTo>
                  <a:pt x="4287" y="7903"/>
                  <a:pt x="3861" y="7630"/>
                  <a:pt x="3253" y="7812"/>
                </a:cubicBezTo>
                <a:cubicBezTo>
                  <a:pt x="2858" y="7964"/>
                  <a:pt x="2524" y="8086"/>
                  <a:pt x="2159" y="7812"/>
                </a:cubicBezTo>
                <a:cubicBezTo>
                  <a:pt x="1794" y="7508"/>
                  <a:pt x="2463" y="6961"/>
                  <a:pt x="1855" y="6687"/>
                </a:cubicBezTo>
                <a:cubicBezTo>
                  <a:pt x="1977" y="6627"/>
                  <a:pt x="2250" y="6475"/>
                  <a:pt x="2281" y="6475"/>
                </a:cubicBezTo>
                <a:cubicBezTo>
                  <a:pt x="2737" y="7083"/>
                  <a:pt x="3861" y="6536"/>
                  <a:pt x="4256" y="7326"/>
                </a:cubicBezTo>
                <a:cubicBezTo>
                  <a:pt x="4408" y="7630"/>
                  <a:pt x="4986" y="8025"/>
                  <a:pt x="5351" y="7508"/>
                </a:cubicBezTo>
                <a:cubicBezTo>
                  <a:pt x="5746" y="6961"/>
                  <a:pt x="5138" y="7052"/>
                  <a:pt x="4743" y="6991"/>
                </a:cubicBezTo>
                <a:cubicBezTo>
                  <a:pt x="4256" y="6931"/>
                  <a:pt x="4895" y="6536"/>
                  <a:pt x="4530" y="6232"/>
                </a:cubicBezTo>
                <a:cubicBezTo>
                  <a:pt x="4317" y="6080"/>
                  <a:pt x="4834" y="5988"/>
                  <a:pt x="5077" y="5958"/>
                </a:cubicBezTo>
                <a:cubicBezTo>
                  <a:pt x="5624" y="5958"/>
                  <a:pt x="6171" y="5988"/>
                  <a:pt x="6718" y="5958"/>
                </a:cubicBezTo>
                <a:cubicBezTo>
                  <a:pt x="7357" y="5928"/>
                  <a:pt x="7296" y="5928"/>
                  <a:pt x="7266" y="5320"/>
                </a:cubicBezTo>
                <a:cubicBezTo>
                  <a:pt x="7235" y="4742"/>
                  <a:pt x="8269" y="5259"/>
                  <a:pt x="8299" y="4651"/>
                </a:cubicBezTo>
                <a:cubicBezTo>
                  <a:pt x="7661" y="4499"/>
                  <a:pt x="6658" y="4621"/>
                  <a:pt x="7357" y="3587"/>
                </a:cubicBezTo>
                <a:cubicBezTo>
                  <a:pt x="7539" y="3344"/>
                  <a:pt x="7509" y="3162"/>
                  <a:pt x="7114" y="3101"/>
                </a:cubicBezTo>
                <a:cubicBezTo>
                  <a:pt x="6019" y="2918"/>
                  <a:pt x="4955" y="2736"/>
                  <a:pt x="3861" y="2554"/>
                </a:cubicBezTo>
                <a:cubicBezTo>
                  <a:pt x="3314" y="2462"/>
                  <a:pt x="3162" y="2797"/>
                  <a:pt x="3010" y="3131"/>
                </a:cubicBezTo>
                <a:lnTo>
                  <a:pt x="3010" y="3131"/>
                </a:lnTo>
                <a:cubicBezTo>
                  <a:pt x="2706" y="3010"/>
                  <a:pt x="2433" y="2918"/>
                  <a:pt x="2463" y="3374"/>
                </a:cubicBezTo>
                <a:lnTo>
                  <a:pt x="2463" y="3374"/>
                </a:lnTo>
                <a:cubicBezTo>
                  <a:pt x="1156" y="2554"/>
                  <a:pt x="3071" y="2250"/>
                  <a:pt x="2828" y="1551"/>
                </a:cubicBezTo>
                <a:cubicBezTo>
                  <a:pt x="2098" y="1338"/>
                  <a:pt x="2068" y="2250"/>
                  <a:pt x="1460" y="2250"/>
                </a:cubicBezTo>
                <a:cubicBezTo>
                  <a:pt x="913" y="2250"/>
                  <a:pt x="396" y="2250"/>
                  <a:pt x="1" y="1642"/>
                </a:cubicBezTo>
                <a:cubicBezTo>
                  <a:pt x="1095" y="1672"/>
                  <a:pt x="1916" y="1459"/>
                  <a:pt x="2737" y="882"/>
                </a:cubicBezTo>
                <a:cubicBezTo>
                  <a:pt x="3436" y="396"/>
                  <a:pt x="3223" y="1490"/>
                  <a:pt x="3770" y="1672"/>
                </a:cubicBezTo>
                <a:cubicBezTo>
                  <a:pt x="4287" y="1429"/>
                  <a:pt x="2919" y="0"/>
                  <a:pt x="4621" y="548"/>
                </a:cubicBezTo>
                <a:cubicBezTo>
                  <a:pt x="4652" y="730"/>
                  <a:pt x="4682" y="912"/>
                  <a:pt x="4925" y="1004"/>
                </a:cubicBezTo>
                <a:cubicBezTo>
                  <a:pt x="4530" y="1247"/>
                  <a:pt x="4530" y="1490"/>
                  <a:pt x="4925" y="1703"/>
                </a:cubicBezTo>
                <a:cubicBezTo>
                  <a:pt x="4743" y="1794"/>
                  <a:pt x="4621" y="1915"/>
                  <a:pt x="4804" y="2098"/>
                </a:cubicBezTo>
                <a:cubicBezTo>
                  <a:pt x="4804" y="2098"/>
                  <a:pt x="4895" y="2128"/>
                  <a:pt x="4925" y="2128"/>
                </a:cubicBezTo>
                <a:cubicBezTo>
                  <a:pt x="5168" y="1976"/>
                  <a:pt x="4895" y="1855"/>
                  <a:pt x="4925" y="1703"/>
                </a:cubicBezTo>
                <a:cubicBezTo>
                  <a:pt x="5107" y="1672"/>
                  <a:pt x="5503" y="1672"/>
                  <a:pt x="5503" y="1611"/>
                </a:cubicBezTo>
                <a:cubicBezTo>
                  <a:pt x="5594" y="1247"/>
                  <a:pt x="5168" y="1155"/>
                  <a:pt x="4925" y="1004"/>
                </a:cubicBezTo>
                <a:cubicBezTo>
                  <a:pt x="5016" y="882"/>
                  <a:pt x="5138" y="760"/>
                  <a:pt x="5229" y="639"/>
                </a:cubicBezTo>
                <a:lnTo>
                  <a:pt x="4652" y="517"/>
                </a:lnTo>
                <a:cubicBezTo>
                  <a:pt x="4986" y="122"/>
                  <a:pt x="5472" y="31"/>
                  <a:pt x="5989" y="61"/>
                </a:cubicBezTo>
                <a:lnTo>
                  <a:pt x="5989" y="61"/>
                </a:lnTo>
                <a:cubicBezTo>
                  <a:pt x="5776" y="517"/>
                  <a:pt x="6354" y="852"/>
                  <a:pt x="6202" y="1338"/>
                </a:cubicBezTo>
                <a:cubicBezTo>
                  <a:pt x="6111" y="1581"/>
                  <a:pt x="6414" y="1642"/>
                  <a:pt x="6627" y="1520"/>
                </a:cubicBezTo>
                <a:cubicBezTo>
                  <a:pt x="6810" y="1429"/>
                  <a:pt x="7326" y="1581"/>
                  <a:pt x="7114" y="1186"/>
                </a:cubicBezTo>
                <a:cubicBezTo>
                  <a:pt x="6931" y="821"/>
                  <a:pt x="6779" y="760"/>
                  <a:pt x="7387" y="639"/>
                </a:cubicBezTo>
                <a:cubicBezTo>
                  <a:pt x="7873" y="517"/>
                  <a:pt x="7995" y="578"/>
                  <a:pt x="8147" y="882"/>
                </a:cubicBezTo>
                <a:cubicBezTo>
                  <a:pt x="8329" y="1277"/>
                  <a:pt x="9089" y="1277"/>
                  <a:pt x="8968" y="1946"/>
                </a:cubicBezTo>
                <a:cubicBezTo>
                  <a:pt x="8937" y="2189"/>
                  <a:pt x="9545" y="2280"/>
                  <a:pt x="9880" y="2067"/>
                </a:cubicBezTo>
                <a:cubicBezTo>
                  <a:pt x="10123" y="1915"/>
                  <a:pt x="10001" y="1703"/>
                  <a:pt x="9758" y="1611"/>
                </a:cubicBezTo>
                <a:cubicBezTo>
                  <a:pt x="9515" y="1520"/>
                  <a:pt x="9120" y="1551"/>
                  <a:pt x="9484" y="1216"/>
                </a:cubicBezTo>
                <a:cubicBezTo>
                  <a:pt x="9758" y="912"/>
                  <a:pt x="10153" y="912"/>
                  <a:pt x="10336" y="1277"/>
                </a:cubicBezTo>
                <a:cubicBezTo>
                  <a:pt x="10609" y="1855"/>
                  <a:pt x="11126" y="1976"/>
                  <a:pt x="11734" y="1976"/>
                </a:cubicBezTo>
                <a:cubicBezTo>
                  <a:pt x="11460" y="2766"/>
                  <a:pt x="10639" y="3496"/>
                  <a:pt x="11521" y="4377"/>
                </a:cubicBezTo>
                <a:cubicBezTo>
                  <a:pt x="12007" y="4864"/>
                  <a:pt x="11460" y="5107"/>
                  <a:pt x="10974" y="5107"/>
                </a:cubicBezTo>
                <a:cubicBezTo>
                  <a:pt x="10579" y="5107"/>
                  <a:pt x="10214" y="4894"/>
                  <a:pt x="9849" y="4773"/>
                </a:cubicBezTo>
                <a:cubicBezTo>
                  <a:pt x="9606" y="4286"/>
                  <a:pt x="10791" y="4469"/>
                  <a:pt x="10336" y="4165"/>
                </a:cubicBezTo>
                <a:cubicBezTo>
                  <a:pt x="9940" y="3861"/>
                  <a:pt x="9454" y="3162"/>
                  <a:pt x="8451" y="3709"/>
                </a:cubicBezTo>
                <a:cubicBezTo>
                  <a:pt x="9180" y="3921"/>
                  <a:pt x="9089" y="4621"/>
                  <a:pt x="9788" y="4803"/>
                </a:cubicBezTo>
                <a:cubicBezTo>
                  <a:pt x="9697" y="5320"/>
                  <a:pt x="9089" y="5776"/>
                  <a:pt x="9484" y="6414"/>
                </a:cubicBezTo>
                <a:cubicBezTo>
                  <a:pt x="9606" y="6596"/>
                  <a:pt x="9667" y="6961"/>
                  <a:pt x="9150" y="6991"/>
                </a:cubicBezTo>
                <a:cubicBezTo>
                  <a:pt x="8725" y="7052"/>
                  <a:pt x="8238" y="7113"/>
                  <a:pt x="8329" y="7660"/>
                </a:cubicBezTo>
                <a:cubicBezTo>
                  <a:pt x="8025" y="7630"/>
                  <a:pt x="7782" y="8116"/>
                  <a:pt x="7539" y="7843"/>
                </a:cubicBezTo>
                <a:cubicBezTo>
                  <a:pt x="6414" y="6536"/>
                  <a:pt x="6232" y="7903"/>
                  <a:pt x="5746" y="8298"/>
                </a:cubicBezTo>
                <a:cubicBezTo>
                  <a:pt x="5624" y="8238"/>
                  <a:pt x="5533" y="8177"/>
                  <a:pt x="5442" y="8146"/>
                </a:cubicBezTo>
                <a:cubicBezTo>
                  <a:pt x="5442" y="8146"/>
                  <a:pt x="5381" y="8177"/>
                  <a:pt x="5351" y="8207"/>
                </a:cubicBezTo>
                <a:cubicBezTo>
                  <a:pt x="5503" y="8268"/>
                  <a:pt x="5594" y="8329"/>
                  <a:pt x="5715" y="8359"/>
                </a:cubicBezTo>
                <a:close/>
                <a:moveTo>
                  <a:pt x="9089" y="6444"/>
                </a:moveTo>
                <a:cubicBezTo>
                  <a:pt x="9089" y="6384"/>
                  <a:pt x="9059" y="6323"/>
                  <a:pt x="9059" y="6262"/>
                </a:cubicBezTo>
                <a:cubicBezTo>
                  <a:pt x="8968" y="6292"/>
                  <a:pt x="8877" y="6323"/>
                  <a:pt x="8846" y="6353"/>
                </a:cubicBezTo>
                <a:cubicBezTo>
                  <a:pt x="8816" y="6414"/>
                  <a:pt x="8877" y="6475"/>
                  <a:pt x="8877" y="6536"/>
                </a:cubicBezTo>
                <a:cubicBezTo>
                  <a:pt x="8968" y="6505"/>
                  <a:pt x="9029" y="6475"/>
                  <a:pt x="9089" y="64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1131403" y="1868907"/>
            <a:ext cx="593410" cy="377336"/>
          </a:xfrm>
          <a:custGeom>
            <a:avLst/>
            <a:gdLst/>
            <a:ahLst/>
            <a:cxnLst/>
            <a:rect l="l" t="t" r="r" b="b"/>
            <a:pathLst>
              <a:path w="13101" h="9666" extrusionOk="0">
                <a:moveTo>
                  <a:pt x="8268" y="1186"/>
                </a:moveTo>
                <a:cubicBezTo>
                  <a:pt x="8663" y="1368"/>
                  <a:pt x="8876" y="517"/>
                  <a:pt x="9240" y="973"/>
                </a:cubicBezTo>
                <a:cubicBezTo>
                  <a:pt x="9453" y="1216"/>
                  <a:pt x="9605" y="1642"/>
                  <a:pt x="9423" y="1976"/>
                </a:cubicBezTo>
                <a:cubicBezTo>
                  <a:pt x="9332" y="2128"/>
                  <a:pt x="9271" y="2401"/>
                  <a:pt x="8967" y="2189"/>
                </a:cubicBezTo>
                <a:cubicBezTo>
                  <a:pt x="8845" y="2097"/>
                  <a:pt x="8845" y="1854"/>
                  <a:pt x="8632" y="2067"/>
                </a:cubicBezTo>
                <a:cubicBezTo>
                  <a:pt x="8572" y="2128"/>
                  <a:pt x="8602" y="2432"/>
                  <a:pt x="8693" y="2462"/>
                </a:cubicBezTo>
                <a:cubicBezTo>
                  <a:pt x="9058" y="2614"/>
                  <a:pt x="9453" y="2949"/>
                  <a:pt x="9909" y="2645"/>
                </a:cubicBezTo>
                <a:cubicBezTo>
                  <a:pt x="10152" y="2493"/>
                  <a:pt x="10274" y="2128"/>
                  <a:pt x="10669" y="2371"/>
                </a:cubicBezTo>
                <a:cubicBezTo>
                  <a:pt x="10851" y="2493"/>
                  <a:pt x="10943" y="2614"/>
                  <a:pt x="10851" y="2766"/>
                </a:cubicBezTo>
                <a:cubicBezTo>
                  <a:pt x="10669" y="3040"/>
                  <a:pt x="10335" y="3070"/>
                  <a:pt x="10000" y="3070"/>
                </a:cubicBezTo>
                <a:cubicBezTo>
                  <a:pt x="9879" y="3101"/>
                  <a:pt x="9757" y="3131"/>
                  <a:pt x="9271" y="3192"/>
                </a:cubicBezTo>
                <a:cubicBezTo>
                  <a:pt x="10851" y="3344"/>
                  <a:pt x="10851" y="4560"/>
                  <a:pt x="11733" y="5046"/>
                </a:cubicBezTo>
                <a:cubicBezTo>
                  <a:pt x="11946" y="5137"/>
                  <a:pt x="12006" y="5441"/>
                  <a:pt x="12219" y="5502"/>
                </a:cubicBezTo>
                <a:cubicBezTo>
                  <a:pt x="13101" y="5775"/>
                  <a:pt x="13101" y="5775"/>
                  <a:pt x="13009" y="6718"/>
                </a:cubicBezTo>
                <a:cubicBezTo>
                  <a:pt x="12584" y="6778"/>
                  <a:pt x="13009" y="6110"/>
                  <a:pt x="12523" y="6262"/>
                </a:cubicBezTo>
                <a:cubicBezTo>
                  <a:pt x="12250" y="6353"/>
                  <a:pt x="12037" y="6566"/>
                  <a:pt x="11763" y="6718"/>
                </a:cubicBezTo>
                <a:cubicBezTo>
                  <a:pt x="12006" y="6900"/>
                  <a:pt x="12250" y="7113"/>
                  <a:pt x="12523" y="7326"/>
                </a:cubicBezTo>
                <a:cubicBezTo>
                  <a:pt x="12006" y="7964"/>
                  <a:pt x="11003" y="6778"/>
                  <a:pt x="10608" y="7721"/>
                </a:cubicBezTo>
                <a:cubicBezTo>
                  <a:pt x="10061" y="7447"/>
                  <a:pt x="9909" y="6900"/>
                  <a:pt x="10152" y="6535"/>
                </a:cubicBezTo>
                <a:cubicBezTo>
                  <a:pt x="10335" y="6262"/>
                  <a:pt x="9666" y="5259"/>
                  <a:pt x="10882" y="5715"/>
                </a:cubicBezTo>
                <a:cubicBezTo>
                  <a:pt x="11095" y="5775"/>
                  <a:pt x="11246" y="5836"/>
                  <a:pt x="11338" y="5654"/>
                </a:cubicBezTo>
                <a:cubicBezTo>
                  <a:pt x="11368" y="5563"/>
                  <a:pt x="11368" y="5380"/>
                  <a:pt x="11277" y="5319"/>
                </a:cubicBezTo>
                <a:cubicBezTo>
                  <a:pt x="10760" y="4772"/>
                  <a:pt x="10031" y="4286"/>
                  <a:pt x="9240" y="4468"/>
                </a:cubicBezTo>
                <a:cubicBezTo>
                  <a:pt x="8420" y="4651"/>
                  <a:pt x="9636" y="5137"/>
                  <a:pt x="9149" y="5563"/>
                </a:cubicBezTo>
                <a:cubicBezTo>
                  <a:pt x="8724" y="5289"/>
                  <a:pt x="8085" y="5563"/>
                  <a:pt x="7629" y="5289"/>
                </a:cubicBezTo>
                <a:cubicBezTo>
                  <a:pt x="6778" y="4711"/>
                  <a:pt x="6231" y="5228"/>
                  <a:pt x="5988" y="5715"/>
                </a:cubicBezTo>
                <a:cubicBezTo>
                  <a:pt x="5623" y="6505"/>
                  <a:pt x="4772" y="7386"/>
                  <a:pt x="5684" y="8237"/>
                </a:cubicBezTo>
                <a:cubicBezTo>
                  <a:pt x="6262" y="8754"/>
                  <a:pt x="5015" y="8845"/>
                  <a:pt x="5532" y="9240"/>
                </a:cubicBezTo>
                <a:lnTo>
                  <a:pt x="5532" y="9240"/>
                </a:lnTo>
                <a:cubicBezTo>
                  <a:pt x="5259" y="9362"/>
                  <a:pt x="5015" y="9514"/>
                  <a:pt x="4711" y="9666"/>
                </a:cubicBezTo>
                <a:cubicBezTo>
                  <a:pt x="4499" y="9362"/>
                  <a:pt x="5076" y="9088"/>
                  <a:pt x="4742" y="8815"/>
                </a:cubicBezTo>
                <a:cubicBezTo>
                  <a:pt x="4681" y="8724"/>
                  <a:pt x="4651" y="8602"/>
                  <a:pt x="4590" y="8511"/>
                </a:cubicBezTo>
                <a:cubicBezTo>
                  <a:pt x="4347" y="8754"/>
                  <a:pt x="4073" y="9240"/>
                  <a:pt x="3708" y="8602"/>
                </a:cubicBezTo>
                <a:cubicBezTo>
                  <a:pt x="3526" y="8268"/>
                  <a:pt x="3617" y="7903"/>
                  <a:pt x="3708" y="7569"/>
                </a:cubicBezTo>
                <a:cubicBezTo>
                  <a:pt x="3739" y="7538"/>
                  <a:pt x="3708" y="7477"/>
                  <a:pt x="3678" y="7447"/>
                </a:cubicBezTo>
                <a:cubicBezTo>
                  <a:pt x="2097" y="6870"/>
                  <a:pt x="1854" y="5076"/>
                  <a:pt x="91" y="4468"/>
                </a:cubicBezTo>
                <a:cubicBezTo>
                  <a:pt x="912" y="4134"/>
                  <a:pt x="1429" y="3800"/>
                  <a:pt x="699" y="2979"/>
                </a:cubicBezTo>
                <a:cubicBezTo>
                  <a:pt x="0" y="2189"/>
                  <a:pt x="1307" y="2584"/>
                  <a:pt x="1489" y="2189"/>
                </a:cubicBezTo>
                <a:cubicBezTo>
                  <a:pt x="1216" y="2067"/>
                  <a:pt x="942" y="1915"/>
                  <a:pt x="669" y="1824"/>
                </a:cubicBezTo>
                <a:cubicBezTo>
                  <a:pt x="334" y="1672"/>
                  <a:pt x="213" y="1520"/>
                  <a:pt x="304" y="1186"/>
                </a:cubicBezTo>
                <a:cubicBezTo>
                  <a:pt x="456" y="578"/>
                  <a:pt x="821" y="1064"/>
                  <a:pt x="973" y="1094"/>
                </a:cubicBezTo>
                <a:cubicBezTo>
                  <a:pt x="1581" y="1186"/>
                  <a:pt x="2067" y="1216"/>
                  <a:pt x="1976" y="486"/>
                </a:cubicBezTo>
                <a:lnTo>
                  <a:pt x="1976" y="456"/>
                </a:lnTo>
                <a:cubicBezTo>
                  <a:pt x="2523" y="304"/>
                  <a:pt x="3070" y="152"/>
                  <a:pt x="3617" y="0"/>
                </a:cubicBezTo>
                <a:lnTo>
                  <a:pt x="3617" y="0"/>
                </a:lnTo>
                <a:cubicBezTo>
                  <a:pt x="3678" y="274"/>
                  <a:pt x="4347" y="486"/>
                  <a:pt x="3678" y="851"/>
                </a:cubicBezTo>
                <a:cubicBezTo>
                  <a:pt x="3313" y="1034"/>
                  <a:pt x="2705" y="1186"/>
                  <a:pt x="3192" y="1794"/>
                </a:cubicBezTo>
                <a:cubicBezTo>
                  <a:pt x="3374" y="2006"/>
                  <a:pt x="2918" y="1915"/>
                  <a:pt x="2736" y="1915"/>
                </a:cubicBezTo>
                <a:cubicBezTo>
                  <a:pt x="1763" y="1915"/>
                  <a:pt x="1824" y="2401"/>
                  <a:pt x="2219" y="2918"/>
                </a:cubicBezTo>
                <a:cubicBezTo>
                  <a:pt x="2401" y="3131"/>
                  <a:pt x="2645" y="3556"/>
                  <a:pt x="3040" y="3374"/>
                </a:cubicBezTo>
                <a:cubicBezTo>
                  <a:pt x="3526" y="3101"/>
                  <a:pt x="2736" y="2888"/>
                  <a:pt x="2948" y="2493"/>
                </a:cubicBezTo>
                <a:cubicBezTo>
                  <a:pt x="3374" y="2553"/>
                  <a:pt x="3769" y="3526"/>
                  <a:pt x="4316" y="2584"/>
                </a:cubicBezTo>
                <a:cubicBezTo>
                  <a:pt x="4499" y="2280"/>
                  <a:pt x="5015" y="2310"/>
                  <a:pt x="5319" y="2736"/>
                </a:cubicBezTo>
                <a:cubicBezTo>
                  <a:pt x="5532" y="3040"/>
                  <a:pt x="5866" y="3313"/>
                  <a:pt x="6140" y="3617"/>
                </a:cubicBezTo>
                <a:cubicBezTo>
                  <a:pt x="6018" y="3891"/>
                  <a:pt x="5441" y="3465"/>
                  <a:pt x="5441" y="3891"/>
                </a:cubicBezTo>
                <a:cubicBezTo>
                  <a:pt x="5411" y="4256"/>
                  <a:pt x="5927" y="4408"/>
                  <a:pt x="6079" y="4347"/>
                </a:cubicBezTo>
                <a:cubicBezTo>
                  <a:pt x="6778" y="3982"/>
                  <a:pt x="7873" y="4985"/>
                  <a:pt x="8298" y="3769"/>
                </a:cubicBezTo>
                <a:cubicBezTo>
                  <a:pt x="8450" y="3374"/>
                  <a:pt x="8724" y="3101"/>
                  <a:pt x="8146" y="2857"/>
                </a:cubicBezTo>
                <a:cubicBezTo>
                  <a:pt x="7265" y="2462"/>
                  <a:pt x="8420" y="1854"/>
                  <a:pt x="7964" y="1429"/>
                </a:cubicBezTo>
                <a:lnTo>
                  <a:pt x="7994" y="1429"/>
                </a:lnTo>
                <a:cubicBezTo>
                  <a:pt x="8085" y="1338"/>
                  <a:pt x="8177" y="1246"/>
                  <a:pt x="8268" y="11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3817714" y="1617327"/>
            <a:ext cx="594814" cy="465171"/>
          </a:xfrm>
          <a:custGeom>
            <a:avLst/>
            <a:gdLst/>
            <a:ahLst/>
            <a:cxnLst/>
            <a:rect l="l" t="t" r="r" b="b"/>
            <a:pathLst>
              <a:path w="13132" h="11916" extrusionOk="0">
                <a:moveTo>
                  <a:pt x="3222" y="9514"/>
                </a:moveTo>
                <a:cubicBezTo>
                  <a:pt x="2857" y="10122"/>
                  <a:pt x="3465" y="10335"/>
                  <a:pt x="3830" y="10639"/>
                </a:cubicBezTo>
                <a:cubicBezTo>
                  <a:pt x="4104" y="10882"/>
                  <a:pt x="4407" y="11095"/>
                  <a:pt x="4134" y="11459"/>
                </a:cubicBezTo>
                <a:cubicBezTo>
                  <a:pt x="4012" y="11642"/>
                  <a:pt x="3891" y="11915"/>
                  <a:pt x="3556" y="11855"/>
                </a:cubicBezTo>
                <a:cubicBezTo>
                  <a:pt x="3131" y="11763"/>
                  <a:pt x="3222" y="11216"/>
                  <a:pt x="2736" y="11155"/>
                </a:cubicBezTo>
                <a:cubicBezTo>
                  <a:pt x="3344" y="9484"/>
                  <a:pt x="1338" y="9271"/>
                  <a:pt x="608" y="8359"/>
                </a:cubicBezTo>
                <a:cubicBezTo>
                  <a:pt x="486" y="8207"/>
                  <a:pt x="213" y="8146"/>
                  <a:pt x="365" y="7934"/>
                </a:cubicBezTo>
                <a:cubicBezTo>
                  <a:pt x="517" y="7690"/>
                  <a:pt x="730" y="7782"/>
                  <a:pt x="942" y="7903"/>
                </a:cubicBezTo>
                <a:cubicBezTo>
                  <a:pt x="1094" y="7994"/>
                  <a:pt x="1246" y="8055"/>
                  <a:pt x="1398" y="8146"/>
                </a:cubicBezTo>
                <a:cubicBezTo>
                  <a:pt x="2280" y="8663"/>
                  <a:pt x="2097" y="8207"/>
                  <a:pt x="2766" y="8025"/>
                </a:cubicBezTo>
                <a:cubicBezTo>
                  <a:pt x="4134" y="7630"/>
                  <a:pt x="3465" y="6171"/>
                  <a:pt x="4681" y="5836"/>
                </a:cubicBezTo>
                <a:cubicBezTo>
                  <a:pt x="4955" y="5745"/>
                  <a:pt x="5046" y="5228"/>
                  <a:pt x="5167" y="4833"/>
                </a:cubicBezTo>
                <a:cubicBezTo>
                  <a:pt x="3587" y="5623"/>
                  <a:pt x="1854" y="5988"/>
                  <a:pt x="152" y="6383"/>
                </a:cubicBezTo>
                <a:cubicBezTo>
                  <a:pt x="0" y="6140"/>
                  <a:pt x="61" y="5958"/>
                  <a:pt x="213" y="5897"/>
                </a:cubicBezTo>
                <a:cubicBezTo>
                  <a:pt x="1125" y="5350"/>
                  <a:pt x="1246" y="4408"/>
                  <a:pt x="1641" y="3617"/>
                </a:cubicBezTo>
                <a:cubicBezTo>
                  <a:pt x="1763" y="3405"/>
                  <a:pt x="1976" y="3101"/>
                  <a:pt x="2189" y="3283"/>
                </a:cubicBezTo>
                <a:cubicBezTo>
                  <a:pt x="2857" y="3830"/>
                  <a:pt x="3891" y="3435"/>
                  <a:pt x="4407" y="3769"/>
                </a:cubicBezTo>
                <a:cubicBezTo>
                  <a:pt x="5167" y="4256"/>
                  <a:pt x="6201" y="3313"/>
                  <a:pt x="6809" y="4286"/>
                </a:cubicBezTo>
                <a:cubicBezTo>
                  <a:pt x="6930" y="4468"/>
                  <a:pt x="7538" y="3861"/>
                  <a:pt x="7873" y="3557"/>
                </a:cubicBezTo>
                <a:cubicBezTo>
                  <a:pt x="8359" y="3040"/>
                  <a:pt x="7873" y="2706"/>
                  <a:pt x="7295" y="2006"/>
                </a:cubicBezTo>
                <a:cubicBezTo>
                  <a:pt x="8025" y="2432"/>
                  <a:pt x="8237" y="1915"/>
                  <a:pt x="8663" y="2037"/>
                </a:cubicBezTo>
                <a:cubicBezTo>
                  <a:pt x="8967" y="2128"/>
                  <a:pt x="9423" y="1885"/>
                  <a:pt x="9544" y="2371"/>
                </a:cubicBezTo>
                <a:cubicBezTo>
                  <a:pt x="9666" y="2766"/>
                  <a:pt x="9301" y="2766"/>
                  <a:pt x="9058" y="2918"/>
                </a:cubicBezTo>
                <a:cubicBezTo>
                  <a:pt x="8207" y="3526"/>
                  <a:pt x="9818" y="3648"/>
                  <a:pt x="9332" y="4104"/>
                </a:cubicBezTo>
                <a:cubicBezTo>
                  <a:pt x="10243" y="4013"/>
                  <a:pt x="10213" y="2918"/>
                  <a:pt x="11216" y="2949"/>
                </a:cubicBezTo>
                <a:cubicBezTo>
                  <a:pt x="11550" y="2949"/>
                  <a:pt x="11794" y="2584"/>
                  <a:pt x="11550" y="2310"/>
                </a:cubicBezTo>
                <a:cubicBezTo>
                  <a:pt x="11186" y="1976"/>
                  <a:pt x="11277" y="1550"/>
                  <a:pt x="11095" y="1003"/>
                </a:cubicBezTo>
                <a:cubicBezTo>
                  <a:pt x="10639" y="1459"/>
                  <a:pt x="10578" y="2006"/>
                  <a:pt x="10091" y="2280"/>
                </a:cubicBezTo>
                <a:cubicBezTo>
                  <a:pt x="9727" y="2128"/>
                  <a:pt x="9970" y="1763"/>
                  <a:pt x="9788" y="1550"/>
                </a:cubicBezTo>
                <a:cubicBezTo>
                  <a:pt x="9149" y="699"/>
                  <a:pt x="9362" y="365"/>
                  <a:pt x="10547" y="304"/>
                </a:cubicBezTo>
                <a:cubicBezTo>
                  <a:pt x="10912" y="274"/>
                  <a:pt x="11307" y="365"/>
                  <a:pt x="11642" y="243"/>
                </a:cubicBezTo>
                <a:cubicBezTo>
                  <a:pt x="12493" y="0"/>
                  <a:pt x="12706" y="183"/>
                  <a:pt x="12493" y="943"/>
                </a:cubicBezTo>
                <a:cubicBezTo>
                  <a:pt x="12402" y="1338"/>
                  <a:pt x="12158" y="1794"/>
                  <a:pt x="12857" y="2037"/>
                </a:cubicBezTo>
                <a:cubicBezTo>
                  <a:pt x="12979" y="2067"/>
                  <a:pt x="13131" y="2371"/>
                  <a:pt x="13131" y="2371"/>
                </a:cubicBezTo>
                <a:cubicBezTo>
                  <a:pt x="11976" y="3253"/>
                  <a:pt x="13101" y="4742"/>
                  <a:pt x="11976" y="5654"/>
                </a:cubicBezTo>
                <a:cubicBezTo>
                  <a:pt x="11459" y="5350"/>
                  <a:pt x="11642" y="4894"/>
                  <a:pt x="11520" y="4499"/>
                </a:cubicBezTo>
                <a:cubicBezTo>
                  <a:pt x="10882" y="4620"/>
                  <a:pt x="10426" y="5289"/>
                  <a:pt x="9696" y="4894"/>
                </a:cubicBezTo>
                <a:cubicBezTo>
                  <a:pt x="9392" y="5289"/>
                  <a:pt x="10000" y="5563"/>
                  <a:pt x="9818" y="5867"/>
                </a:cubicBezTo>
                <a:cubicBezTo>
                  <a:pt x="8663" y="5441"/>
                  <a:pt x="7569" y="4681"/>
                  <a:pt x="6535" y="5988"/>
                </a:cubicBezTo>
                <a:cubicBezTo>
                  <a:pt x="6262" y="6323"/>
                  <a:pt x="6231" y="5441"/>
                  <a:pt x="5958" y="5867"/>
                </a:cubicBezTo>
                <a:cubicBezTo>
                  <a:pt x="5866" y="6079"/>
                  <a:pt x="6049" y="6323"/>
                  <a:pt x="6262" y="6505"/>
                </a:cubicBezTo>
                <a:cubicBezTo>
                  <a:pt x="6657" y="6809"/>
                  <a:pt x="6961" y="7295"/>
                  <a:pt x="6778" y="7630"/>
                </a:cubicBezTo>
                <a:cubicBezTo>
                  <a:pt x="6535" y="8146"/>
                  <a:pt x="6049" y="7690"/>
                  <a:pt x="5654" y="7599"/>
                </a:cubicBezTo>
                <a:cubicBezTo>
                  <a:pt x="5532" y="7569"/>
                  <a:pt x="5380" y="7721"/>
                  <a:pt x="5228" y="7812"/>
                </a:cubicBezTo>
                <a:cubicBezTo>
                  <a:pt x="4894" y="8055"/>
                  <a:pt x="5228" y="8086"/>
                  <a:pt x="5411" y="8177"/>
                </a:cubicBezTo>
                <a:cubicBezTo>
                  <a:pt x="5715" y="8329"/>
                  <a:pt x="5654" y="8572"/>
                  <a:pt x="5593" y="9058"/>
                </a:cubicBezTo>
                <a:cubicBezTo>
                  <a:pt x="5411" y="8420"/>
                  <a:pt x="4924" y="8481"/>
                  <a:pt x="4590" y="8359"/>
                </a:cubicBezTo>
                <a:lnTo>
                  <a:pt x="4559" y="8329"/>
                </a:lnTo>
                <a:cubicBezTo>
                  <a:pt x="4407" y="8086"/>
                  <a:pt x="4225" y="7842"/>
                  <a:pt x="3860" y="7903"/>
                </a:cubicBezTo>
                <a:cubicBezTo>
                  <a:pt x="3435" y="7994"/>
                  <a:pt x="3496" y="8298"/>
                  <a:pt x="3496" y="8572"/>
                </a:cubicBezTo>
                <a:cubicBezTo>
                  <a:pt x="3465" y="8876"/>
                  <a:pt x="3617" y="9271"/>
                  <a:pt x="3222" y="9514"/>
                </a:cubicBezTo>
                <a:cubicBezTo>
                  <a:pt x="3161" y="9514"/>
                  <a:pt x="3131" y="9484"/>
                  <a:pt x="3100" y="9453"/>
                </a:cubicBezTo>
                <a:cubicBezTo>
                  <a:pt x="3131" y="9484"/>
                  <a:pt x="3161" y="9514"/>
                  <a:pt x="3222" y="951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5018359" y="2967753"/>
            <a:ext cx="662258" cy="493668"/>
          </a:xfrm>
          <a:custGeom>
            <a:avLst/>
            <a:gdLst/>
            <a:ahLst/>
            <a:cxnLst/>
            <a:rect l="l" t="t" r="r" b="b"/>
            <a:pathLst>
              <a:path w="14621" h="12646" extrusionOk="0">
                <a:moveTo>
                  <a:pt x="14620" y="5928"/>
                </a:moveTo>
                <a:cubicBezTo>
                  <a:pt x="14438" y="6080"/>
                  <a:pt x="14195" y="6414"/>
                  <a:pt x="14165" y="6384"/>
                </a:cubicBezTo>
                <a:cubicBezTo>
                  <a:pt x="13070" y="5958"/>
                  <a:pt x="12037" y="6323"/>
                  <a:pt x="11885" y="7265"/>
                </a:cubicBezTo>
                <a:cubicBezTo>
                  <a:pt x="11824" y="7751"/>
                  <a:pt x="12158" y="8329"/>
                  <a:pt x="11551" y="8785"/>
                </a:cubicBezTo>
                <a:cubicBezTo>
                  <a:pt x="11307" y="8937"/>
                  <a:pt x="11763" y="9150"/>
                  <a:pt x="11854" y="9332"/>
                </a:cubicBezTo>
                <a:cubicBezTo>
                  <a:pt x="11976" y="9514"/>
                  <a:pt x="12645" y="9302"/>
                  <a:pt x="12280" y="9666"/>
                </a:cubicBezTo>
                <a:cubicBezTo>
                  <a:pt x="12037" y="9909"/>
                  <a:pt x="12523" y="10639"/>
                  <a:pt x="11642" y="10426"/>
                </a:cubicBezTo>
                <a:cubicBezTo>
                  <a:pt x="11186" y="10305"/>
                  <a:pt x="11034" y="10791"/>
                  <a:pt x="10547" y="10791"/>
                </a:cubicBezTo>
                <a:cubicBezTo>
                  <a:pt x="9362" y="10821"/>
                  <a:pt x="9757" y="11460"/>
                  <a:pt x="10092" y="11976"/>
                </a:cubicBezTo>
                <a:cubicBezTo>
                  <a:pt x="10304" y="12371"/>
                  <a:pt x="10244" y="12311"/>
                  <a:pt x="9757" y="12493"/>
                </a:cubicBezTo>
                <a:cubicBezTo>
                  <a:pt x="9423" y="12645"/>
                  <a:pt x="9180" y="12523"/>
                  <a:pt x="8876" y="12523"/>
                </a:cubicBezTo>
                <a:cubicBezTo>
                  <a:pt x="8541" y="12523"/>
                  <a:pt x="8085" y="12615"/>
                  <a:pt x="7964" y="12219"/>
                </a:cubicBezTo>
                <a:cubicBezTo>
                  <a:pt x="7812" y="11824"/>
                  <a:pt x="8055" y="11612"/>
                  <a:pt x="8450" y="11399"/>
                </a:cubicBezTo>
                <a:cubicBezTo>
                  <a:pt x="8906" y="11125"/>
                  <a:pt x="8815" y="11064"/>
                  <a:pt x="9028" y="9849"/>
                </a:cubicBezTo>
                <a:cubicBezTo>
                  <a:pt x="9088" y="9484"/>
                  <a:pt x="9605" y="9180"/>
                  <a:pt x="9970" y="8906"/>
                </a:cubicBezTo>
                <a:cubicBezTo>
                  <a:pt x="10244" y="8694"/>
                  <a:pt x="10639" y="8572"/>
                  <a:pt x="10426" y="8177"/>
                </a:cubicBezTo>
                <a:cubicBezTo>
                  <a:pt x="10244" y="7782"/>
                  <a:pt x="9909" y="7995"/>
                  <a:pt x="9605" y="7995"/>
                </a:cubicBezTo>
                <a:cubicBezTo>
                  <a:pt x="9271" y="7995"/>
                  <a:pt x="8876" y="7782"/>
                  <a:pt x="8633" y="7843"/>
                </a:cubicBezTo>
                <a:cubicBezTo>
                  <a:pt x="8177" y="7934"/>
                  <a:pt x="8146" y="7751"/>
                  <a:pt x="8146" y="7539"/>
                </a:cubicBezTo>
                <a:cubicBezTo>
                  <a:pt x="8177" y="7326"/>
                  <a:pt x="8359" y="7143"/>
                  <a:pt x="8633" y="7265"/>
                </a:cubicBezTo>
                <a:cubicBezTo>
                  <a:pt x="9332" y="7569"/>
                  <a:pt x="10031" y="7204"/>
                  <a:pt x="10730" y="7295"/>
                </a:cubicBezTo>
                <a:cubicBezTo>
                  <a:pt x="10304" y="7295"/>
                  <a:pt x="10395" y="5928"/>
                  <a:pt x="9514" y="6991"/>
                </a:cubicBezTo>
                <a:cubicBezTo>
                  <a:pt x="9301" y="7204"/>
                  <a:pt x="9210" y="6931"/>
                  <a:pt x="9058" y="6748"/>
                </a:cubicBezTo>
                <a:cubicBezTo>
                  <a:pt x="8724" y="6353"/>
                  <a:pt x="8085" y="6232"/>
                  <a:pt x="7538" y="6536"/>
                </a:cubicBezTo>
                <a:cubicBezTo>
                  <a:pt x="7234" y="6718"/>
                  <a:pt x="6474" y="6870"/>
                  <a:pt x="7265" y="7417"/>
                </a:cubicBezTo>
                <a:cubicBezTo>
                  <a:pt x="7538" y="7630"/>
                  <a:pt x="6930" y="8177"/>
                  <a:pt x="6870" y="8146"/>
                </a:cubicBezTo>
                <a:cubicBezTo>
                  <a:pt x="5836" y="7174"/>
                  <a:pt x="5319" y="8542"/>
                  <a:pt x="4529" y="8511"/>
                </a:cubicBezTo>
                <a:lnTo>
                  <a:pt x="4529" y="8511"/>
                </a:lnTo>
                <a:cubicBezTo>
                  <a:pt x="4590" y="7630"/>
                  <a:pt x="3769" y="7751"/>
                  <a:pt x="3161" y="7569"/>
                </a:cubicBezTo>
                <a:cubicBezTo>
                  <a:pt x="3465" y="7387"/>
                  <a:pt x="3952" y="7356"/>
                  <a:pt x="4104" y="6961"/>
                </a:cubicBezTo>
                <a:cubicBezTo>
                  <a:pt x="3678" y="6809"/>
                  <a:pt x="3374" y="6201"/>
                  <a:pt x="2888" y="6505"/>
                </a:cubicBezTo>
                <a:cubicBezTo>
                  <a:pt x="2645" y="6688"/>
                  <a:pt x="2675" y="7265"/>
                  <a:pt x="3161" y="7569"/>
                </a:cubicBezTo>
                <a:cubicBezTo>
                  <a:pt x="2888" y="7508"/>
                  <a:pt x="2401" y="7478"/>
                  <a:pt x="2401" y="7447"/>
                </a:cubicBezTo>
                <a:cubicBezTo>
                  <a:pt x="2432" y="6140"/>
                  <a:pt x="1155" y="6201"/>
                  <a:pt x="274" y="5836"/>
                </a:cubicBezTo>
                <a:cubicBezTo>
                  <a:pt x="122" y="5745"/>
                  <a:pt x="0" y="5624"/>
                  <a:pt x="122" y="5380"/>
                </a:cubicBezTo>
                <a:cubicBezTo>
                  <a:pt x="517" y="5350"/>
                  <a:pt x="882" y="5958"/>
                  <a:pt x="1338" y="5472"/>
                </a:cubicBezTo>
                <a:cubicBezTo>
                  <a:pt x="1733" y="5046"/>
                  <a:pt x="1642" y="4712"/>
                  <a:pt x="1338" y="4317"/>
                </a:cubicBezTo>
                <a:cubicBezTo>
                  <a:pt x="1186" y="4134"/>
                  <a:pt x="1307" y="3922"/>
                  <a:pt x="1520" y="3800"/>
                </a:cubicBezTo>
                <a:cubicBezTo>
                  <a:pt x="1550" y="3922"/>
                  <a:pt x="1490" y="4165"/>
                  <a:pt x="1794" y="4104"/>
                </a:cubicBezTo>
                <a:cubicBezTo>
                  <a:pt x="1824" y="4104"/>
                  <a:pt x="1854" y="4043"/>
                  <a:pt x="1885" y="4013"/>
                </a:cubicBezTo>
                <a:cubicBezTo>
                  <a:pt x="1945" y="3739"/>
                  <a:pt x="1702" y="3830"/>
                  <a:pt x="1550" y="3770"/>
                </a:cubicBezTo>
                <a:cubicBezTo>
                  <a:pt x="1520" y="3070"/>
                  <a:pt x="669" y="2949"/>
                  <a:pt x="243" y="2493"/>
                </a:cubicBezTo>
                <a:cubicBezTo>
                  <a:pt x="1064" y="2037"/>
                  <a:pt x="2006" y="1794"/>
                  <a:pt x="2189" y="730"/>
                </a:cubicBezTo>
                <a:cubicBezTo>
                  <a:pt x="2280" y="31"/>
                  <a:pt x="3283" y="122"/>
                  <a:pt x="3982" y="0"/>
                </a:cubicBezTo>
                <a:lnTo>
                  <a:pt x="4012" y="31"/>
                </a:lnTo>
                <a:cubicBezTo>
                  <a:pt x="3921" y="791"/>
                  <a:pt x="3556" y="1368"/>
                  <a:pt x="2705" y="1703"/>
                </a:cubicBezTo>
                <a:cubicBezTo>
                  <a:pt x="2249" y="1885"/>
                  <a:pt x="1976" y="2219"/>
                  <a:pt x="2280" y="2645"/>
                </a:cubicBezTo>
                <a:cubicBezTo>
                  <a:pt x="2797" y="3344"/>
                  <a:pt x="2584" y="2402"/>
                  <a:pt x="2918" y="2402"/>
                </a:cubicBezTo>
                <a:cubicBezTo>
                  <a:pt x="3708" y="2402"/>
                  <a:pt x="4529" y="2250"/>
                  <a:pt x="5623" y="2128"/>
                </a:cubicBezTo>
                <a:cubicBezTo>
                  <a:pt x="4985" y="2432"/>
                  <a:pt x="4560" y="2523"/>
                  <a:pt x="4863" y="3192"/>
                </a:cubicBezTo>
                <a:cubicBezTo>
                  <a:pt x="5167" y="3800"/>
                  <a:pt x="4286" y="4104"/>
                  <a:pt x="3678" y="3800"/>
                </a:cubicBezTo>
                <a:cubicBezTo>
                  <a:pt x="2827" y="3374"/>
                  <a:pt x="2462" y="4013"/>
                  <a:pt x="2310" y="4317"/>
                </a:cubicBezTo>
                <a:cubicBezTo>
                  <a:pt x="2097" y="4803"/>
                  <a:pt x="2614" y="4773"/>
                  <a:pt x="3101" y="4864"/>
                </a:cubicBezTo>
                <a:cubicBezTo>
                  <a:pt x="3800" y="4985"/>
                  <a:pt x="3404" y="6232"/>
                  <a:pt x="3739" y="6140"/>
                </a:cubicBezTo>
                <a:cubicBezTo>
                  <a:pt x="4499" y="5928"/>
                  <a:pt x="4894" y="5958"/>
                  <a:pt x="5198" y="6596"/>
                </a:cubicBezTo>
                <a:cubicBezTo>
                  <a:pt x="5228" y="6688"/>
                  <a:pt x="5350" y="6779"/>
                  <a:pt x="5502" y="6961"/>
                </a:cubicBezTo>
                <a:cubicBezTo>
                  <a:pt x="5715" y="6536"/>
                  <a:pt x="5532" y="6049"/>
                  <a:pt x="5958" y="5776"/>
                </a:cubicBezTo>
                <a:cubicBezTo>
                  <a:pt x="6748" y="5289"/>
                  <a:pt x="6322" y="5988"/>
                  <a:pt x="6444" y="6140"/>
                </a:cubicBezTo>
                <a:cubicBezTo>
                  <a:pt x="6322" y="6171"/>
                  <a:pt x="6201" y="6201"/>
                  <a:pt x="6079" y="6232"/>
                </a:cubicBezTo>
                <a:cubicBezTo>
                  <a:pt x="6110" y="6262"/>
                  <a:pt x="6110" y="6292"/>
                  <a:pt x="6140" y="6323"/>
                </a:cubicBezTo>
                <a:cubicBezTo>
                  <a:pt x="6262" y="6262"/>
                  <a:pt x="6353" y="6201"/>
                  <a:pt x="6444" y="6140"/>
                </a:cubicBezTo>
                <a:cubicBezTo>
                  <a:pt x="7295" y="5958"/>
                  <a:pt x="8268" y="6384"/>
                  <a:pt x="8997" y="5715"/>
                </a:cubicBezTo>
                <a:cubicBezTo>
                  <a:pt x="9180" y="5563"/>
                  <a:pt x="9453" y="5502"/>
                  <a:pt x="9575" y="5745"/>
                </a:cubicBezTo>
                <a:cubicBezTo>
                  <a:pt x="9970" y="6384"/>
                  <a:pt x="10730" y="6080"/>
                  <a:pt x="11307" y="6232"/>
                </a:cubicBezTo>
                <a:cubicBezTo>
                  <a:pt x="11672" y="6323"/>
                  <a:pt x="12098" y="6232"/>
                  <a:pt x="12371" y="5897"/>
                </a:cubicBezTo>
                <a:cubicBezTo>
                  <a:pt x="12432" y="5836"/>
                  <a:pt x="12371" y="5654"/>
                  <a:pt x="12310" y="5593"/>
                </a:cubicBezTo>
                <a:cubicBezTo>
                  <a:pt x="11976" y="5350"/>
                  <a:pt x="11611" y="5411"/>
                  <a:pt x="11307" y="5624"/>
                </a:cubicBezTo>
                <a:cubicBezTo>
                  <a:pt x="10791" y="5958"/>
                  <a:pt x="10791" y="5532"/>
                  <a:pt x="10760" y="5320"/>
                </a:cubicBezTo>
                <a:cubicBezTo>
                  <a:pt x="10639" y="4651"/>
                  <a:pt x="11551" y="3952"/>
                  <a:pt x="12280" y="4073"/>
                </a:cubicBezTo>
                <a:cubicBezTo>
                  <a:pt x="12462" y="4134"/>
                  <a:pt x="12706" y="4195"/>
                  <a:pt x="12766" y="4408"/>
                </a:cubicBezTo>
                <a:cubicBezTo>
                  <a:pt x="13040" y="5502"/>
                  <a:pt x="13040" y="5502"/>
                  <a:pt x="14256" y="4894"/>
                </a:cubicBezTo>
                <a:cubicBezTo>
                  <a:pt x="14377" y="5259"/>
                  <a:pt x="14499" y="5593"/>
                  <a:pt x="14620" y="589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3616678" y="1296918"/>
            <a:ext cx="769653" cy="345326"/>
          </a:xfrm>
          <a:custGeom>
            <a:avLst/>
            <a:gdLst/>
            <a:ahLst/>
            <a:cxnLst/>
            <a:rect l="l" t="t" r="r" b="b"/>
            <a:pathLst>
              <a:path w="16992" h="8846" extrusionOk="0">
                <a:moveTo>
                  <a:pt x="31" y="4013"/>
                </a:moveTo>
                <a:cubicBezTo>
                  <a:pt x="608" y="3314"/>
                  <a:pt x="1003" y="2128"/>
                  <a:pt x="1520" y="1915"/>
                </a:cubicBezTo>
                <a:cubicBezTo>
                  <a:pt x="2675" y="1429"/>
                  <a:pt x="1976" y="244"/>
                  <a:pt x="3070" y="1"/>
                </a:cubicBezTo>
                <a:cubicBezTo>
                  <a:pt x="3769" y="517"/>
                  <a:pt x="3253" y="1338"/>
                  <a:pt x="3465" y="2037"/>
                </a:cubicBezTo>
                <a:cubicBezTo>
                  <a:pt x="3557" y="2311"/>
                  <a:pt x="3222" y="2979"/>
                  <a:pt x="3769" y="2827"/>
                </a:cubicBezTo>
                <a:cubicBezTo>
                  <a:pt x="4256" y="2675"/>
                  <a:pt x="4803" y="2979"/>
                  <a:pt x="5259" y="2584"/>
                </a:cubicBezTo>
                <a:cubicBezTo>
                  <a:pt x="6079" y="1824"/>
                  <a:pt x="7690" y="1824"/>
                  <a:pt x="8238" y="2675"/>
                </a:cubicBezTo>
                <a:cubicBezTo>
                  <a:pt x="8572" y="3222"/>
                  <a:pt x="9149" y="3192"/>
                  <a:pt x="9423" y="3101"/>
                </a:cubicBezTo>
                <a:cubicBezTo>
                  <a:pt x="9940" y="2979"/>
                  <a:pt x="10213" y="2432"/>
                  <a:pt x="10426" y="1976"/>
                </a:cubicBezTo>
                <a:cubicBezTo>
                  <a:pt x="10456" y="1915"/>
                  <a:pt x="9636" y="1703"/>
                  <a:pt x="10487" y="1611"/>
                </a:cubicBezTo>
                <a:cubicBezTo>
                  <a:pt x="10882" y="1581"/>
                  <a:pt x="11216" y="1490"/>
                  <a:pt x="11186" y="2007"/>
                </a:cubicBezTo>
                <a:cubicBezTo>
                  <a:pt x="11125" y="2736"/>
                  <a:pt x="11460" y="2979"/>
                  <a:pt x="12219" y="2615"/>
                </a:cubicBezTo>
                <a:cubicBezTo>
                  <a:pt x="12311" y="2584"/>
                  <a:pt x="12402" y="2554"/>
                  <a:pt x="12493" y="2554"/>
                </a:cubicBezTo>
                <a:cubicBezTo>
                  <a:pt x="13070" y="2493"/>
                  <a:pt x="12615" y="3405"/>
                  <a:pt x="13283" y="3253"/>
                </a:cubicBezTo>
                <a:cubicBezTo>
                  <a:pt x="14013" y="3070"/>
                  <a:pt x="12858" y="2615"/>
                  <a:pt x="13374" y="2432"/>
                </a:cubicBezTo>
                <a:cubicBezTo>
                  <a:pt x="13830" y="2280"/>
                  <a:pt x="14043" y="2098"/>
                  <a:pt x="14286" y="1703"/>
                </a:cubicBezTo>
                <a:cubicBezTo>
                  <a:pt x="14773" y="943"/>
                  <a:pt x="15350" y="1338"/>
                  <a:pt x="15806" y="1855"/>
                </a:cubicBezTo>
                <a:lnTo>
                  <a:pt x="15836" y="1885"/>
                </a:lnTo>
                <a:cubicBezTo>
                  <a:pt x="15533" y="2189"/>
                  <a:pt x="15107" y="2128"/>
                  <a:pt x="14742" y="2250"/>
                </a:cubicBezTo>
                <a:cubicBezTo>
                  <a:pt x="14013" y="2463"/>
                  <a:pt x="14134" y="3010"/>
                  <a:pt x="13952" y="3526"/>
                </a:cubicBezTo>
                <a:cubicBezTo>
                  <a:pt x="13678" y="4195"/>
                  <a:pt x="14317" y="3952"/>
                  <a:pt x="14529" y="4134"/>
                </a:cubicBezTo>
                <a:cubicBezTo>
                  <a:pt x="15229" y="4864"/>
                  <a:pt x="15654" y="5806"/>
                  <a:pt x="16840" y="6171"/>
                </a:cubicBezTo>
                <a:cubicBezTo>
                  <a:pt x="16992" y="6201"/>
                  <a:pt x="16779" y="6627"/>
                  <a:pt x="16596" y="6596"/>
                </a:cubicBezTo>
                <a:cubicBezTo>
                  <a:pt x="15624" y="6323"/>
                  <a:pt x="14621" y="7356"/>
                  <a:pt x="13648" y="6596"/>
                </a:cubicBezTo>
                <a:cubicBezTo>
                  <a:pt x="13587" y="6475"/>
                  <a:pt x="13526" y="6353"/>
                  <a:pt x="13435" y="6232"/>
                </a:cubicBezTo>
                <a:cubicBezTo>
                  <a:pt x="13405" y="6262"/>
                  <a:pt x="13344" y="6292"/>
                  <a:pt x="13283" y="6323"/>
                </a:cubicBezTo>
                <a:cubicBezTo>
                  <a:pt x="13405" y="6414"/>
                  <a:pt x="13526" y="6505"/>
                  <a:pt x="13648" y="6627"/>
                </a:cubicBezTo>
                <a:cubicBezTo>
                  <a:pt x="12919" y="7022"/>
                  <a:pt x="12554" y="7508"/>
                  <a:pt x="12736" y="8298"/>
                </a:cubicBezTo>
                <a:cubicBezTo>
                  <a:pt x="12797" y="8511"/>
                  <a:pt x="12493" y="8785"/>
                  <a:pt x="12007" y="8846"/>
                </a:cubicBezTo>
                <a:cubicBezTo>
                  <a:pt x="12037" y="8238"/>
                  <a:pt x="11672" y="7265"/>
                  <a:pt x="11338" y="7295"/>
                </a:cubicBezTo>
                <a:cubicBezTo>
                  <a:pt x="9149" y="7478"/>
                  <a:pt x="10031" y="5532"/>
                  <a:pt x="8997" y="4894"/>
                </a:cubicBezTo>
                <a:cubicBezTo>
                  <a:pt x="8481" y="4529"/>
                  <a:pt x="7994" y="3922"/>
                  <a:pt x="7599" y="3344"/>
                </a:cubicBezTo>
                <a:cubicBezTo>
                  <a:pt x="7235" y="2827"/>
                  <a:pt x="6687" y="2675"/>
                  <a:pt x="6140" y="2797"/>
                </a:cubicBezTo>
                <a:cubicBezTo>
                  <a:pt x="5502" y="2949"/>
                  <a:pt x="5684" y="3496"/>
                  <a:pt x="5745" y="3891"/>
                </a:cubicBezTo>
                <a:cubicBezTo>
                  <a:pt x="5745" y="4043"/>
                  <a:pt x="5806" y="4225"/>
                  <a:pt x="5593" y="4286"/>
                </a:cubicBezTo>
                <a:cubicBezTo>
                  <a:pt x="4985" y="4286"/>
                  <a:pt x="5927" y="3405"/>
                  <a:pt x="4924" y="3496"/>
                </a:cubicBezTo>
                <a:cubicBezTo>
                  <a:pt x="3891" y="3587"/>
                  <a:pt x="4347" y="4377"/>
                  <a:pt x="3891" y="4864"/>
                </a:cubicBezTo>
                <a:cubicBezTo>
                  <a:pt x="3678" y="4195"/>
                  <a:pt x="2645" y="4377"/>
                  <a:pt x="2402" y="3618"/>
                </a:cubicBezTo>
                <a:cubicBezTo>
                  <a:pt x="2310" y="3344"/>
                  <a:pt x="2067" y="3922"/>
                  <a:pt x="1794" y="3922"/>
                </a:cubicBezTo>
                <a:cubicBezTo>
                  <a:pt x="1824" y="4074"/>
                  <a:pt x="1125" y="3800"/>
                  <a:pt x="1551" y="4256"/>
                </a:cubicBezTo>
                <a:cubicBezTo>
                  <a:pt x="1854" y="4590"/>
                  <a:pt x="2006" y="5046"/>
                  <a:pt x="2219" y="5411"/>
                </a:cubicBezTo>
                <a:lnTo>
                  <a:pt x="2189" y="5441"/>
                </a:lnTo>
                <a:cubicBezTo>
                  <a:pt x="1034" y="5472"/>
                  <a:pt x="791" y="4438"/>
                  <a:pt x="0" y="4013"/>
                </a:cubicBezTo>
                <a:close/>
                <a:moveTo>
                  <a:pt x="11885" y="6596"/>
                </a:moveTo>
                <a:cubicBezTo>
                  <a:pt x="12007" y="6110"/>
                  <a:pt x="13952" y="5441"/>
                  <a:pt x="11915" y="5107"/>
                </a:cubicBezTo>
                <a:cubicBezTo>
                  <a:pt x="10608" y="4925"/>
                  <a:pt x="11672" y="4499"/>
                  <a:pt x="11551" y="4195"/>
                </a:cubicBezTo>
                <a:cubicBezTo>
                  <a:pt x="11976" y="4074"/>
                  <a:pt x="12250" y="3861"/>
                  <a:pt x="11733" y="3587"/>
                </a:cubicBezTo>
                <a:cubicBezTo>
                  <a:pt x="11490" y="3466"/>
                  <a:pt x="11004" y="3222"/>
                  <a:pt x="10821" y="3709"/>
                </a:cubicBezTo>
                <a:cubicBezTo>
                  <a:pt x="10639" y="4225"/>
                  <a:pt x="10031" y="4408"/>
                  <a:pt x="9697" y="4803"/>
                </a:cubicBezTo>
                <a:cubicBezTo>
                  <a:pt x="10183" y="5624"/>
                  <a:pt x="11703" y="5472"/>
                  <a:pt x="11885" y="6596"/>
                </a:cubicBezTo>
                <a:close/>
                <a:moveTo>
                  <a:pt x="2614" y="1338"/>
                </a:moveTo>
                <a:cubicBezTo>
                  <a:pt x="2584" y="1399"/>
                  <a:pt x="2493" y="1459"/>
                  <a:pt x="2493" y="1520"/>
                </a:cubicBezTo>
                <a:cubicBezTo>
                  <a:pt x="2493" y="1581"/>
                  <a:pt x="2554" y="1642"/>
                  <a:pt x="2584" y="1703"/>
                </a:cubicBezTo>
                <a:cubicBezTo>
                  <a:pt x="2645" y="1642"/>
                  <a:pt x="2706" y="1581"/>
                  <a:pt x="2706" y="1520"/>
                </a:cubicBezTo>
                <a:cubicBezTo>
                  <a:pt x="2736" y="1459"/>
                  <a:pt x="2645" y="1399"/>
                  <a:pt x="2614" y="1338"/>
                </a:cubicBezTo>
                <a:close/>
                <a:moveTo>
                  <a:pt x="8602" y="3435"/>
                </a:moveTo>
                <a:cubicBezTo>
                  <a:pt x="8511" y="3405"/>
                  <a:pt x="8420" y="3344"/>
                  <a:pt x="8390" y="3374"/>
                </a:cubicBezTo>
                <a:cubicBezTo>
                  <a:pt x="8329" y="3405"/>
                  <a:pt x="8298" y="3496"/>
                  <a:pt x="8268" y="3557"/>
                </a:cubicBezTo>
                <a:cubicBezTo>
                  <a:pt x="8329" y="3557"/>
                  <a:pt x="8420" y="3618"/>
                  <a:pt x="8450" y="3587"/>
                </a:cubicBezTo>
                <a:cubicBezTo>
                  <a:pt x="8542" y="3587"/>
                  <a:pt x="8572" y="3496"/>
                  <a:pt x="8602" y="34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8445443" y="4057113"/>
            <a:ext cx="593410" cy="356022"/>
          </a:xfrm>
          <a:custGeom>
            <a:avLst/>
            <a:gdLst/>
            <a:ahLst/>
            <a:cxnLst/>
            <a:rect l="l" t="t" r="r" b="b"/>
            <a:pathLst>
              <a:path w="13101" h="9120" extrusionOk="0">
                <a:moveTo>
                  <a:pt x="12493" y="8268"/>
                </a:moveTo>
                <a:cubicBezTo>
                  <a:pt x="12098" y="8481"/>
                  <a:pt x="11398" y="8147"/>
                  <a:pt x="11368" y="8846"/>
                </a:cubicBezTo>
                <a:cubicBezTo>
                  <a:pt x="11368" y="9028"/>
                  <a:pt x="10669" y="8937"/>
                  <a:pt x="10669" y="8724"/>
                </a:cubicBezTo>
                <a:cubicBezTo>
                  <a:pt x="10699" y="8359"/>
                  <a:pt x="11064" y="7934"/>
                  <a:pt x="10335" y="7903"/>
                </a:cubicBezTo>
                <a:cubicBezTo>
                  <a:pt x="10091" y="7873"/>
                  <a:pt x="9818" y="8025"/>
                  <a:pt x="9544" y="8086"/>
                </a:cubicBezTo>
                <a:cubicBezTo>
                  <a:pt x="9848" y="8451"/>
                  <a:pt x="9939" y="8876"/>
                  <a:pt x="10395" y="9119"/>
                </a:cubicBezTo>
                <a:cubicBezTo>
                  <a:pt x="9514" y="9058"/>
                  <a:pt x="8906" y="8359"/>
                  <a:pt x="8602" y="7660"/>
                </a:cubicBezTo>
                <a:cubicBezTo>
                  <a:pt x="8268" y="6870"/>
                  <a:pt x="7629" y="7569"/>
                  <a:pt x="7113" y="7630"/>
                </a:cubicBezTo>
                <a:cubicBezTo>
                  <a:pt x="7234" y="6809"/>
                  <a:pt x="7234" y="6809"/>
                  <a:pt x="9301" y="6657"/>
                </a:cubicBezTo>
                <a:cubicBezTo>
                  <a:pt x="8845" y="6141"/>
                  <a:pt x="8572" y="5563"/>
                  <a:pt x="7629" y="5928"/>
                </a:cubicBezTo>
                <a:cubicBezTo>
                  <a:pt x="7234" y="6080"/>
                  <a:pt x="7082" y="5685"/>
                  <a:pt x="7143" y="5593"/>
                </a:cubicBezTo>
                <a:cubicBezTo>
                  <a:pt x="7629" y="5137"/>
                  <a:pt x="7812" y="4712"/>
                  <a:pt x="7386" y="4195"/>
                </a:cubicBezTo>
                <a:cubicBezTo>
                  <a:pt x="8207" y="3678"/>
                  <a:pt x="7082" y="3830"/>
                  <a:pt x="7113" y="3557"/>
                </a:cubicBezTo>
                <a:cubicBezTo>
                  <a:pt x="6809" y="3739"/>
                  <a:pt x="6170" y="3952"/>
                  <a:pt x="6383" y="4195"/>
                </a:cubicBezTo>
                <a:cubicBezTo>
                  <a:pt x="6718" y="4621"/>
                  <a:pt x="6170" y="4955"/>
                  <a:pt x="6353" y="5198"/>
                </a:cubicBezTo>
                <a:cubicBezTo>
                  <a:pt x="6900" y="5837"/>
                  <a:pt x="6262" y="5654"/>
                  <a:pt x="5958" y="5715"/>
                </a:cubicBezTo>
                <a:cubicBezTo>
                  <a:pt x="5502" y="5837"/>
                  <a:pt x="5289" y="5776"/>
                  <a:pt x="5289" y="5289"/>
                </a:cubicBezTo>
                <a:cubicBezTo>
                  <a:pt x="5319" y="4256"/>
                  <a:pt x="4438" y="4043"/>
                  <a:pt x="3556" y="4043"/>
                </a:cubicBezTo>
                <a:cubicBezTo>
                  <a:pt x="2675" y="4043"/>
                  <a:pt x="1824" y="4226"/>
                  <a:pt x="1915" y="5289"/>
                </a:cubicBezTo>
                <a:cubicBezTo>
                  <a:pt x="1976" y="5715"/>
                  <a:pt x="1307" y="6049"/>
                  <a:pt x="1763" y="6596"/>
                </a:cubicBezTo>
                <a:cubicBezTo>
                  <a:pt x="1854" y="6688"/>
                  <a:pt x="1246" y="6809"/>
                  <a:pt x="1034" y="6688"/>
                </a:cubicBezTo>
                <a:cubicBezTo>
                  <a:pt x="730" y="6566"/>
                  <a:pt x="0" y="6840"/>
                  <a:pt x="152" y="6232"/>
                </a:cubicBezTo>
                <a:cubicBezTo>
                  <a:pt x="243" y="5867"/>
                  <a:pt x="152" y="5350"/>
                  <a:pt x="760" y="5137"/>
                </a:cubicBezTo>
                <a:cubicBezTo>
                  <a:pt x="1034" y="5016"/>
                  <a:pt x="1429" y="4864"/>
                  <a:pt x="1337" y="4560"/>
                </a:cubicBezTo>
                <a:cubicBezTo>
                  <a:pt x="973" y="3466"/>
                  <a:pt x="1550" y="3223"/>
                  <a:pt x="2644" y="3314"/>
                </a:cubicBezTo>
                <a:cubicBezTo>
                  <a:pt x="2979" y="3344"/>
                  <a:pt x="3283" y="3223"/>
                  <a:pt x="3283" y="2858"/>
                </a:cubicBezTo>
                <a:cubicBezTo>
                  <a:pt x="3283" y="2432"/>
                  <a:pt x="3100" y="2037"/>
                  <a:pt x="2705" y="1824"/>
                </a:cubicBezTo>
                <a:cubicBezTo>
                  <a:pt x="2249" y="1581"/>
                  <a:pt x="1945" y="2037"/>
                  <a:pt x="1885" y="2219"/>
                </a:cubicBezTo>
                <a:cubicBezTo>
                  <a:pt x="1672" y="2827"/>
                  <a:pt x="1368" y="3162"/>
                  <a:pt x="426" y="3010"/>
                </a:cubicBezTo>
                <a:cubicBezTo>
                  <a:pt x="973" y="2584"/>
                  <a:pt x="182" y="1308"/>
                  <a:pt x="1945" y="1855"/>
                </a:cubicBezTo>
                <a:cubicBezTo>
                  <a:pt x="942" y="1368"/>
                  <a:pt x="1337" y="882"/>
                  <a:pt x="1733" y="457"/>
                </a:cubicBezTo>
                <a:cubicBezTo>
                  <a:pt x="1824" y="365"/>
                  <a:pt x="2462" y="1"/>
                  <a:pt x="2341" y="700"/>
                </a:cubicBezTo>
                <a:cubicBezTo>
                  <a:pt x="2341" y="821"/>
                  <a:pt x="2371" y="1004"/>
                  <a:pt x="2401" y="1004"/>
                </a:cubicBezTo>
                <a:cubicBezTo>
                  <a:pt x="2736" y="1064"/>
                  <a:pt x="3131" y="791"/>
                  <a:pt x="3404" y="1064"/>
                </a:cubicBezTo>
                <a:cubicBezTo>
                  <a:pt x="3769" y="1429"/>
                  <a:pt x="2614" y="943"/>
                  <a:pt x="3040" y="1581"/>
                </a:cubicBezTo>
                <a:cubicBezTo>
                  <a:pt x="3465" y="2219"/>
                  <a:pt x="4073" y="2554"/>
                  <a:pt x="4863" y="2827"/>
                </a:cubicBezTo>
                <a:cubicBezTo>
                  <a:pt x="5046" y="2341"/>
                  <a:pt x="4377" y="1976"/>
                  <a:pt x="4438" y="1095"/>
                </a:cubicBezTo>
                <a:cubicBezTo>
                  <a:pt x="4772" y="1733"/>
                  <a:pt x="5562" y="1672"/>
                  <a:pt x="5319" y="2402"/>
                </a:cubicBezTo>
                <a:cubicBezTo>
                  <a:pt x="5259" y="2615"/>
                  <a:pt x="5259" y="2767"/>
                  <a:pt x="5623" y="2706"/>
                </a:cubicBezTo>
                <a:cubicBezTo>
                  <a:pt x="6353" y="2615"/>
                  <a:pt x="7021" y="3010"/>
                  <a:pt x="7842" y="2827"/>
                </a:cubicBezTo>
                <a:cubicBezTo>
                  <a:pt x="8268" y="2523"/>
                  <a:pt x="6900" y="2493"/>
                  <a:pt x="7569" y="2037"/>
                </a:cubicBezTo>
                <a:cubicBezTo>
                  <a:pt x="8116" y="1642"/>
                  <a:pt x="8298" y="1946"/>
                  <a:pt x="8754" y="2128"/>
                </a:cubicBezTo>
                <a:cubicBezTo>
                  <a:pt x="9392" y="2402"/>
                  <a:pt x="10243" y="2250"/>
                  <a:pt x="11003" y="2280"/>
                </a:cubicBezTo>
                <a:cubicBezTo>
                  <a:pt x="11459" y="2280"/>
                  <a:pt x="12098" y="2189"/>
                  <a:pt x="12006" y="2858"/>
                </a:cubicBezTo>
                <a:cubicBezTo>
                  <a:pt x="11915" y="3526"/>
                  <a:pt x="13101" y="4499"/>
                  <a:pt x="11398" y="4773"/>
                </a:cubicBezTo>
                <a:cubicBezTo>
                  <a:pt x="11216" y="4803"/>
                  <a:pt x="11094" y="4925"/>
                  <a:pt x="10912" y="5046"/>
                </a:cubicBezTo>
                <a:cubicBezTo>
                  <a:pt x="11459" y="4864"/>
                  <a:pt x="11246" y="6201"/>
                  <a:pt x="12189" y="5472"/>
                </a:cubicBezTo>
                <a:cubicBezTo>
                  <a:pt x="12310" y="5381"/>
                  <a:pt x="11976" y="6110"/>
                  <a:pt x="12310" y="6444"/>
                </a:cubicBezTo>
                <a:cubicBezTo>
                  <a:pt x="12553" y="6688"/>
                  <a:pt x="12128" y="6809"/>
                  <a:pt x="11885" y="6840"/>
                </a:cubicBezTo>
                <a:cubicBezTo>
                  <a:pt x="11459" y="6900"/>
                  <a:pt x="11338" y="6748"/>
                  <a:pt x="11429" y="6384"/>
                </a:cubicBezTo>
                <a:cubicBezTo>
                  <a:pt x="11520" y="5958"/>
                  <a:pt x="10882" y="5624"/>
                  <a:pt x="10760" y="5685"/>
                </a:cubicBezTo>
                <a:cubicBezTo>
                  <a:pt x="10213" y="6019"/>
                  <a:pt x="10791" y="6110"/>
                  <a:pt x="11034" y="6292"/>
                </a:cubicBezTo>
                <a:cubicBezTo>
                  <a:pt x="11034" y="6292"/>
                  <a:pt x="11034" y="6384"/>
                  <a:pt x="11003" y="6384"/>
                </a:cubicBezTo>
                <a:cubicBezTo>
                  <a:pt x="10791" y="6627"/>
                  <a:pt x="9879" y="6505"/>
                  <a:pt x="10456" y="7144"/>
                </a:cubicBezTo>
                <a:cubicBezTo>
                  <a:pt x="10791" y="7508"/>
                  <a:pt x="11581" y="7022"/>
                  <a:pt x="11794" y="7691"/>
                </a:cubicBezTo>
                <a:cubicBezTo>
                  <a:pt x="11885" y="7934"/>
                  <a:pt x="12250" y="8086"/>
                  <a:pt x="12493" y="8268"/>
                </a:cubicBezTo>
                <a:close/>
                <a:moveTo>
                  <a:pt x="10243" y="5350"/>
                </a:moveTo>
                <a:cubicBezTo>
                  <a:pt x="9453" y="4925"/>
                  <a:pt x="10639" y="4043"/>
                  <a:pt x="9727" y="3830"/>
                </a:cubicBezTo>
                <a:cubicBezTo>
                  <a:pt x="9301" y="3739"/>
                  <a:pt x="8328" y="3982"/>
                  <a:pt x="8328" y="4104"/>
                </a:cubicBezTo>
                <a:cubicBezTo>
                  <a:pt x="8298" y="5107"/>
                  <a:pt x="9423" y="5016"/>
                  <a:pt x="10243" y="5350"/>
                </a:cubicBezTo>
                <a:close/>
                <a:moveTo>
                  <a:pt x="9818" y="7478"/>
                </a:moveTo>
                <a:cubicBezTo>
                  <a:pt x="9757" y="7204"/>
                  <a:pt x="9575" y="7235"/>
                  <a:pt x="9423" y="7235"/>
                </a:cubicBezTo>
                <a:cubicBezTo>
                  <a:pt x="9271" y="7235"/>
                  <a:pt x="9088" y="7204"/>
                  <a:pt x="9088" y="7356"/>
                </a:cubicBezTo>
                <a:cubicBezTo>
                  <a:pt x="9119" y="7600"/>
                  <a:pt x="9392" y="7630"/>
                  <a:pt x="9605" y="7660"/>
                </a:cubicBezTo>
                <a:cubicBezTo>
                  <a:pt x="9666" y="7660"/>
                  <a:pt x="9757" y="7539"/>
                  <a:pt x="9818" y="7478"/>
                </a:cubicBezTo>
                <a:close/>
                <a:moveTo>
                  <a:pt x="4924" y="3739"/>
                </a:moveTo>
                <a:cubicBezTo>
                  <a:pt x="4894" y="3678"/>
                  <a:pt x="4863" y="3587"/>
                  <a:pt x="4833" y="3496"/>
                </a:cubicBezTo>
                <a:cubicBezTo>
                  <a:pt x="4711" y="3526"/>
                  <a:pt x="4620" y="3557"/>
                  <a:pt x="4529" y="3648"/>
                </a:cubicBezTo>
                <a:cubicBezTo>
                  <a:pt x="4499" y="3648"/>
                  <a:pt x="4559" y="3770"/>
                  <a:pt x="4590" y="3830"/>
                </a:cubicBezTo>
                <a:cubicBezTo>
                  <a:pt x="4711" y="3922"/>
                  <a:pt x="4803" y="3922"/>
                  <a:pt x="4924" y="3739"/>
                </a:cubicBezTo>
                <a:close/>
                <a:moveTo>
                  <a:pt x="11125" y="2858"/>
                </a:moveTo>
                <a:cubicBezTo>
                  <a:pt x="11094" y="2797"/>
                  <a:pt x="11094" y="2736"/>
                  <a:pt x="11034" y="2706"/>
                </a:cubicBezTo>
                <a:cubicBezTo>
                  <a:pt x="10973" y="2675"/>
                  <a:pt x="10882" y="2706"/>
                  <a:pt x="10821" y="2736"/>
                </a:cubicBezTo>
                <a:cubicBezTo>
                  <a:pt x="10851" y="2797"/>
                  <a:pt x="10882" y="2888"/>
                  <a:pt x="10943" y="2919"/>
                </a:cubicBezTo>
                <a:cubicBezTo>
                  <a:pt x="10973" y="2919"/>
                  <a:pt x="11064" y="2888"/>
                  <a:pt x="11125" y="285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5647560" y="1465419"/>
            <a:ext cx="488824" cy="562491"/>
          </a:xfrm>
          <a:custGeom>
            <a:avLst/>
            <a:gdLst/>
            <a:ahLst/>
            <a:cxnLst/>
            <a:rect l="l" t="t" r="r" b="b"/>
            <a:pathLst>
              <a:path w="10792" h="14409" extrusionOk="0">
                <a:moveTo>
                  <a:pt x="2341" y="5350"/>
                </a:moveTo>
                <a:cubicBezTo>
                  <a:pt x="2372" y="4986"/>
                  <a:pt x="2433" y="4560"/>
                  <a:pt x="1916" y="4347"/>
                </a:cubicBezTo>
                <a:cubicBezTo>
                  <a:pt x="1734" y="4286"/>
                  <a:pt x="1460" y="4134"/>
                  <a:pt x="1490" y="4074"/>
                </a:cubicBezTo>
                <a:cubicBezTo>
                  <a:pt x="1794" y="3040"/>
                  <a:pt x="1095" y="2767"/>
                  <a:pt x="1" y="2736"/>
                </a:cubicBezTo>
                <a:cubicBezTo>
                  <a:pt x="943" y="2706"/>
                  <a:pt x="943" y="1338"/>
                  <a:pt x="2159" y="1794"/>
                </a:cubicBezTo>
                <a:cubicBezTo>
                  <a:pt x="2463" y="1946"/>
                  <a:pt x="2341" y="1551"/>
                  <a:pt x="2341" y="1399"/>
                </a:cubicBezTo>
                <a:cubicBezTo>
                  <a:pt x="2311" y="761"/>
                  <a:pt x="2889" y="669"/>
                  <a:pt x="3405" y="517"/>
                </a:cubicBezTo>
                <a:cubicBezTo>
                  <a:pt x="3679" y="457"/>
                  <a:pt x="3892" y="426"/>
                  <a:pt x="3770" y="761"/>
                </a:cubicBezTo>
                <a:cubicBezTo>
                  <a:pt x="3618" y="1125"/>
                  <a:pt x="4469" y="1642"/>
                  <a:pt x="3497" y="1976"/>
                </a:cubicBezTo>
                <a:cubicBezTo>
                  <a:pt x="3101" y="2098"/>
                  <a:pt x="2889" y="2615"/>
                  <a:pt x="2129" y="2554"/>
                </a:cubicBezTo>
                <a:cubicBezTo>
                  <a:pt x="4104" y="3223"/>
                  <a:pt x="6080" y="1916"/>
                  <a:pt x="6263" y="1"/>
                </a:cubicBezTo>
                <a:cubicBezTo>
                  <a:pt x="6962" y="457"/>
                  <a:pt x="7296" y="1065"/>
                  <a:pt x="7539" y="1733"/>
                </a:cubicBezTo>
                <a:cubicBezTo>
                  <a:pt x="7722" y="2189"/>
                  <a:pt x="7843" y="2858"/>
                  <a:pt x="8937" y="2402"/>
                </a:cubicBezTo>
                <a:cubicBezTo>
                  <a:pt x="9363" y="2220"/>
                  <a:pt x="10609" y="2220"/>
                  <a:pt x="10791" y="3253"/>
                </a:cubicBezTo>
                <a:cubicBezTo>
                  <a:pt x="10153" y="3253"/>
                  <a:pt x="9363" y="2372"/>
                  <a:pt x="9029" y="3557"/>
                </a:cubicBezTo>
                <a:cubicBezTo>
                  <a:pt x="9029" y="3587"/>
                  <a:pt x="8785" y="3587"/>
                  <a:pt x="8694" y="3587"/>
                </a:cubicBezTo>
                <a:cubicBezTo>
                  <a:pt x="7661" y="3375"/>
                  <a:pt x="7083" y="3648"/>
                  <a:pt x="6597" y="4499"/>
                </a:cubicBezTo>
                <a:cubicBezTo>
                  <a:pt x="6506" y="4621"/>
                  <a:pt x="6323" y="4742"/>
                  <a:pt x="6323" y="4894"/>
                </a:cubicBezTo>
                <a:cubicBezTo>
                  <a:pt x="6263" y="5259"/>
                  <a:pt x="5411" y="4469"/>
                  <a:pt x="5715" y="5198"/>
                </a:cubicBezTo>
                <a:cubicBezTo>
                  <a:pt x="5867" y="5593"/>
                  <a:pt x="6414" y="5867"/>
                  <a:pt x="6810" y="5715"/>
                </a:cubicBezTo>
                <a:cubicBezTo>
                  <a:pt x="7266" y="5533"/>
                  <a:pt x="7630" y="5593"/>
                  <a:pt x="8025" y="5685"/>
                </a:cubicBezTo>
                <a:cubicBezTo>
                  <a:pt x="8208" y="5715"/>
                  <a:pt x="8542" y="5259"/>
                  <a:pt x="8573" y="5745"/>
                </a:cubicBezTo>
                <a:cubicBezTo>
                  <a:pt x="8603" y="5989"/>
                  <a:pt x="8664" y="6384"/>
                  <a:pt x="8269" y="6566"/>
                </a:cubicBezTo>
                <a:cubicBezTo>
                  <a:pt x="7722" y="6779"/>
                  <a:pt x="7995" y="6353"/>
                  <a:pt x="7873" y="6201"/>
                </a:cubicBezTo>
                <a:cubicBezTo>
                  <a:pt x="7630" y="5958"/>
                  <a:pt x="7296" y="6080"/>
                  <a:pt x="7022" y="6141"/>
                </a:cubicBezTo>
                <a:cubicBezTo>
                  <a:pt x="7326" y="6414"/>
                  <a:pt x="6840" y="6840"/>
                  <a:pt x="7357" y="7144"/>
                </a:cubicBezTo>
                <a:cubicBezTo>
                  <a:pt x="7965" y="7508"/>
                  <a:pt x="7904" y="8785"/>
                  <a:pt x="7296" y="9059"/>
                </a:cubicBezTo>
                <a:cubicBezTo>
                  <a:pt x="7205" y="9119"/>
                  <a:pt x="6962" y="9119"/>
                  <a:pt x="6931" y="9059"/>
                </a:cubicBezTo>
                <a:cubicBezTo>
                  <a:pt x="6263" y="7904"/>
                  <a:pt x="5624" y="9119"/>
                  <a:pt x="5016" y="9119"/>
                </a:cubicBezTo>
                <a:cubicBezTo>
                  <a:pt x="4439" y="9150"/>
                  <a:pt x="4986" y="9879"/>
                  <a:pt x="5047" y="9910"/>
                </a:cubicBezTo>
                <a:cubicBezTo>
                  <a:pt x="5685" y="10639"/>
                  <a:pt x="5989" y="11490"/>
                  <a:pt x="5411" y="12037"/>
                </a:cubicBezTo>
                <a:cubicBezTo>
                  <a:pt x="4834" y="12584"/>
                  <a:pt x="4500" y="13405"/>
                  <a:pt x="3345" y="13436"/>
                </a:cubicBezTo>
                <a:cubicBezTo>
                  <a:pt x="2676" y="13436"/>
                  <a:pt x="2220" y="14074"/>
                  <a:pt x="1521" y="14165"/>
                </a:cubicBezTo>
                <a:cubicBezTo>
                  <a:pt x="1156" y="14195"/>
                  <a:pt x="761" y="14408"/>
                  <a:pt x="579" y="14013"/>
                </a:cubicBezTo>
                <a:cubicBezTo>
                  <a:pt x="366" y="13557"/>
                  <a:pt x="822" y="13557"/>
                  <a:pt x="1186" y="13496"/>
                </a:cubicBezTo>
                <a:cubicBezTo>
                  <a:pt x="1490" y="13466"/>
                  <a:pt x="1673" y="13101"/>
                  <a:pt x="2038" y="13253"/>
                </a:cubicBezTo>
                <a:cubicBezTo>
                  <a:pt x="2645" y="13496"/>
                  <a:pt x="2767" y="12980"/>
                  <a:pt x="2919" y="12736"/>
                </a:cubicBezTo>
                <a:cubicBezTo>
                  <a:pt x="3132" y="12341"/>
                  <a:pt x="2615" y="12341"/>
                  <a:pt x="2372" y="12250"/>
                </a:cubicBezTo>
                <a:cubicBezTo>
                  <a:pt x="2038" y="12129"/>
                  <a:pt x="1703" y="12007"/>
                  <a:pt x="2038" y="11703"/>
                </a:cubicBezTo>
                <a:cubicBezTo>
                  <a:pt x="2676" y="11125"/>
                  <a:pt x="2007" y="10852"/>
                  <a:pt x="1642" y="10426"/>
                </a:cubicBezTo>
                <a:cubicBezTo>
                  <a:pt x="3010" y="10396"/>
                  <a:pt x="2372" y="11794"/>
                  <a:pt x="3375" y="12037"/>
                </a:cubicBezTo>
                <a:cubicBezTo>
                  <a:pt x="3618" y="12068"/>
                  <a:pt x="3831" y="12554"/>
                  <a:pt x="4317" y="12402"/>
                </a:cubicBezTo>
                <a:cubicBezTo>
                  <a:pt x="4986" y="12189"/>
                  <a:pt x="4469" y="11642"/>
                  <a:pt x="4743" y="11277"/>
                </a:cubicBezTo>
                <a:cubicBezTo>
                  <a:pt x="4986" y="10973"/>
                  <a:pt x="4804" y="10700"/>
                  <a:pt x="4256" y="10730"/>
                </a:cubicBezTo>
                <a:cubicBezTo>
                  <a:pt x="3952" y="10730"/>
                  <a:pt x="3679" y="10426"/>
                  <a:pt x="3770" y="10244"/>
                </a:cubicBezTo>
                <a:cubicBezTo>
                  <a:pt x="4317" y="9393"/>
                  <a:pt x="3861" y="8998"/>
                  <a:pt x="3010" y="8572"/>
                </a:cubicBezTo>
                <a:cubicBezTo>
                  <a:pt x="2585" y="8329"/>
                  <a:pt x="2615" y="7782"/>
                  <a:pt x="2919" y="7387"/>
                </a:cubicBezTo>
                <a:cubicBezTo>
                  <a:pt x="3284" y="6900"/>
                  <a:pt x="3679" y="7356"/>
                  <a:pt x="4074" y="7326"/>
                </a:cubicBezTo>
                <a:cubicBezTo>
                  <a:pt x="4317" y="7752"/>
                  <a:pt x="3405" y="7782"/>
                  <a:pt x="3740" y="8086"/>
                </a:cubicBezTo>
                <a:cubicBezTo>
                  <a:pt x="3983" y="8359"/>
                  <a:pt x="4439" y="8420"/>
                  <a:pt x="4712" y="7964"/>
                </a:cubicBezTo>
                <a:cubicBezTo>
                  <a:pt x="4834" y="7782"/>
                  <a:pt x="5107" y="7721"/>
                  <a:pt x="5320" y="7843"/>
                </a:cubicBezTo>
                <a:cubicBezTo>
                  <a:pt x="5594" y="8056"/>
                  <a:pt x="5898" y="8177"/>
                  <a:pt x="6141" y="7934"/>
                </a:cubicBezTo>
                <a:cubicBezTo>
                  <a:pt x="6475" y="7660"/>
                  <a:pt x="6080" y="7235"/>
                  <a:pt x="5989" y="7144"/>
                </a:cubicBezTo>
                <a:cubicBezTo>
                  <a:pt x="5594" y="6688"/>
                  <a:pt x="5442" y="6384"/>
                  <a:pt x="6597" y="6232"/>
                </a:cubicBezTo>
                <a:cubicBezTo>
                  <a:pt x="5351" y="6141"/>
                  <a:pt x="5016" y="5745"/>
                  <a:pt x="5259" y="4955"/>
                </a:cubicBezTo>
                <a:cubicBezTo>
                  <a:pt x="5411" y="4469"/>
                  <a:pt x="4834" y="4256"/>
                  <a:pt x="4378" y="3982"/>
                </a:cubicBezTo>
                <a:cubicBezTo>
                  <a:pt x="5107" y="3527"/>
                  <a:pt x="5928" y="3648"/>
                  <a:pt x="6718" y="3496"/>
                </a:cubicBezTo>
                <a:cubicBezTo>
                  <a:pt x="5959" y="2675"/>
                  <a:pt x="5959" y="2736"/>
                  <a:pt x="4986" y="3131"/>
                </a:cubicBezTo>
                <a:cubicBezTo>
                  <a:pt x="4196" y="3435"/>
                  <a:pt x="3345" y="3648"/>
                  <a:pt x="2493" y="3922"/>
                </a:cubicBezTo>
                <a:cubicBezTo>
                  <a:pt x="2402" y="4499"/>
                  <a:pt x="3405" y="3800"/>
                  <a:pt x="3436" y="4530"/>
                </a:cubicBezTo>
                <a:cubicBezTo>
                  <a:pt x="3466" y="5350"/>
                  <a:pt x="3071" y="5441"/>
                  <a:pt x="2372" y="535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714433" y="4767931"/>
            <a:ext cx="541094" cy="303790"/>
          </a:xfrm>
          <a:custGeom>
            <a:avLst/>
            <a:gdLst/>
            <a:ahLst/>
            <a:cxnLst/>
            <a:rect l="l" t="t" r="r" b="b"/>
            <a:pathLst>
              <a:path w="11946" h="7782" extrusionOk="0">
                <a:moveTo>
                  <a:pt x="1672" y="5229"/>
                </a:moveTo>
                <a:cubicBezTo>
                  <a:pt x="1368" y="5229"/>
                  <a:pt x="943" y="6019"/>
                  <a:pt x="821" y="5046"/>
                </a:cubicBezTo>
                <a:cubicBezTo>
                  <a:pt x="760" y="4530"/>
                  <a:pt x="0" y="4013"/>
                  <a:pt x="760" y="3435"/>
                </a:cubicBezTo>
                <a:cubicBezTo>
                  <a:pt x="1429" y="3374"/>
                  <a:pt x="1034" y="4226"/>
                  <a:pt x="1672" y="4256"/>
                </a:cubicBezTo>
                <a:cubicBezTo>
                  <a:pt x="1915" y="3739"/>
                  <a:pt x="1490" y="3405"/>
                  <a:pt x="1247" y="2858"/>
                </a:cubicBezTo>
                <a:cubicBezTo>
                  <a:pt x="1885" y="3131"/>
                  <a:pt x="2523" y="3101"/>
                  <a:pt x="2766" y="2584"/>
                </a:cubicBezTo>
                <a:cubicBezTo>
                  <a:pt x="3040" y="1885"/>
                  <a:pt x="2037" y="2067"/>
                  <a:pt x="1703" y="1551"/>
                </a:cubicBezTo>
                <a:cubicBezTo>
                  <a:pt x="3101" y="2098"/>
                  <a:pt x="3344" y="1277"/>
                  <a:pt x="3587" y="487"/>
                </a:cubicBezTo>
                <a:lnTo>
                  <a:pt x="3587" y="487"/>
                </a:lnTo>
                <a:cubicBezTo>
                  <a:pt x="3769" y="730"/>
                  <a:pt x="3952" y="943"/>
                  <a:pt x="4134" y="1186"/>
                </a:cubicBezTo>
                <a:cubicBezTo>
                  <a:pt x="3952" y="2128"/>
                  <a:pt x="5107" y="1551"/>
                  <a:pt x="5411" y="2098"/>
                </a:cubicBezTo>
                <a:cubicBezTo>
                  <a:pt x="4681" y="2128"/>
                  <a:pt x="4195" y="2584"/>
                  <a:pt x="3587" y="2797"/>
                </a:cubicBezTo>
                <a:cubicBezTo>
                  <a:pt x="3101" y="2949"/>
                  <a:pt x="3040" y="3131"/>
                  <a:pt x="3283" y="3496"/>
                </a:cubicBezTo>
                <a:cubicBezTo>
                  <a:pt x="3557" y="3891"/>
                  <a:pt x="3769" y="3618"/>
                  <a:pt x="4013" y="3435"/>
                </a:cubicBezTo>
                <a:cubicBezTo>
                  <a:pt x="4985" y="2736"/>
                  <a:pt x="5532" y="2979"/>
                  <a:pt x="5745" y="4013"/>
                </a:cubicBezTo>
                <a:cubicBezTo>
                  <a:pt x="5411" y="4074"/>
                  <a:pt x="5137" y="4226"/>
                  <a:pt x="5320" y="4560"/>
                </a:cubicBezTo>
                <a:cubicBezTo>
                  <a:pt x="5411" y="4742"/>
                  <a:pt x="5654" y="4742"/>
                  <a:pt x="5806" y="4681"/>
                </a:cubicBezTo>
                <a:cubicBezTo>
                  <a:pt x="6140" y="4499"/>
                  <a:pt x="5836" y="4256"/>
                  <a:pt x="5806" y="4043"/>
                </a:cubicBezTo>
                <a:cubicBezTo>
                  <a:pt x="6171" y="3587"/>
                  <a:pt x="6505" y="3131"/>
                  <a:pt x="7265" y="3678"/>
                </a:cubicBezTo>
                <a:cubicBezTo>
                  <a:pt x="7691" y="3982"/>
                  <a:pt x="8207" y="3618"/>
                  <a:pt x="8633" y="3435"/>
                </a:cubicBezTo>
                <a:cubicBezTo>
                  <a:pt x="8785" y="3374"/>
                  <a:pt x="8663" y="3040"/>
                  <a:pt x="8663" y="3040"/>
                </a:cubicBezTo>
                <a:cubicBezTo>
                  <a:pt x="7934" y="3648"/>
                  <a:pt x="7204" y="1915"/>
                  <a:pt x="6444" y="3040"/>
                </a:cubicBezTo>
                <a:cubicBezTo>
                  <a:pt x="6414" y="3131"/>
                  <a:pt x="5836" y="3131"/>
                  <a:pt x="5928" y="2767"/>
                </a:cubicBezTo>
                <a:cubicBezTo>
                  <a:pt x="6232" y="1612"/>
                  <a:pt x="5715" y="1156"/>
                  <a:pt x="4377" y="1308"/>
                </a:cubicBezTo>
                <a:cubicBezTo>
                  <a:pt x="4317" y="1308"/>
                  <a:pt x="4225" y="1247"/>
                  <a:pt x="4134" y="1186"/>
                </a:cubicBezTo>
                <a:cubicBezTo>
                  <a:pt x="4621" y="517"/>
                  <a:pt x="5107" y="1"/>
                  <a:pt x="6201" y="396"/>
                </a:cubicBezTo>
                <a:cubicBezTo>
                  <a:pt x="7143" y="700"/>
                  <a:pt x="5958" y="1764"/>
                  <a:pt x="7143" y="1915"/>
                </a:cubicBezTo>
                <a:cubicBezTo>
                  <a:pt x="7204" y="700"/>
                  <a:pt x="8268" y="730"/>
                  <a:pt x="9302" y="730"/>
                </a:cubicBezTo>
                <a:lnTo>
                  <a:pt x="9332" y="730"/>
                </a:lnTo>
                <a:cubicBezTo>
                  <a:pt x="9241" y="882"/>
                  <a:pt x="9150" y="1034"/>
                  <a:pt x="9028" y="1186"/>
                </a:cubicBezTo>
                <a:cubicBezTo>
                  <a:pt x="8481" y="1034"/>
                  <a:pt x="7964" y="1034"/>
                  <a:pt x="7751" y="1612"/>
                </a:cubicBezTo>
                <a:cubicBezTo>
                  <a:pt x="7721" y="1733"/>
                  <a:pt x="7812" y="2007"/>
                  <a:pt x="7873" y="2007"/>
                </a:cubicBezTo>
                <a:cubicBezTo>
                  <a:pt x="8450" y="2128"/>
                  <a:pt x="8450" y="1490"/>
                  <a:pt x="8876" y="1368"/>
                </a:cubicBezTo>
                <a:cubicBezTo>
                  <a:pt x="8937" y="1338"/>
                  <a:pt x="8998" y="1247"/>
                  <a:pt x="9058" y="1186"/>
                </a:cubicBezTo>
                <a:cubicBezTo>
                  <a:pt x="10396" y="1399"/>
                  <a:pt x="9727" y="2493"/>
                  <a:pt x="9666" y="2858"/>
                </a:cubicBezTo>
                <a:cubicBezTo>
                  <a:pt x="9514" y="4013"/>
                  <a:pt x="10122" y="3800"/>
                  <a:pt x="10882" y="3678"/>
                </a:cubicBezTo>
                <a:cubicBezTo>
                  <a:pt x="11186" y="3618"/>
                  <a:pt x="11612" y="3222"/>
                  <a:pt x="11794" y="3648"/>
                </a:cubicBezTo>
                <a:cubicBezTo>
                  <a:pt x="11946" y="3982"/>
                  <a:pt x="11551" y="4074"/>
                  <a:pt x="11125" y="4134"/>
                </a:cubicBezTo>
                <a:cubicBezTo>
                  <a:pt x="10730" y="4226"/>
                  <a:pt x="10821" y="5168"/>
                  <a:pt x="9909" y="4742"/>
                </a:cubicBezTo>
                <a:cubicBezTo>
                  <a:pt x="9697" y="4651"/>
                  <a:pt x="9727" y="3922"/>
                  <a:pt x="9089" y="4438"/>
                </a:cubicBezTo>
                <a:cubicBezTo>
                  <a:pt x="8542" y="4925"/>
                  <a:pt x="9302" y="5107"/>
                  <a:pt x="9210" y="5472"/>
                </a:cubicBezTo>
                <a:cubicBezTo>
                  <a:pt x="8298" y="5897"/>
                  <a:pt x="7812" y="3891"/>
                  <a:pt x="6779" y="5168"/>
                </a:cubicBezTo>
                <a:cubicBezTo>
                  <a:pt x="7143" y="5745"/>
                  <a:pt x="8298" y="5441"/>
                  <a:pt x="8633" y="6262"/>
                </a:cubicBezTo>
                <a:cubicBezTo>
                  <a:pt x="8724" y="6444"/>
                  <a:pt x="9028" y="6384"/>
                  <a:pt x="9241" y="6292"/>
                </a:cubicBezTo>
                <a:cubicBezTo>
                  <a:pt x="9423" y="6232"/>
                  <a:pt x="9636" y="5928"/>
                  <a:pt x="9757" y="6201"/>
                </a:cubicBezTo>
                <a:cubicBezTo>
                  <a:pt x="9879" y="6414"/>
                  <a:pt x="9818" y="6748"/>
                  <a:pt x="9727" y="6992"/>
                </a:cubicBezTo>
                <a:cubicBezTo>
                  <a:pt x="9666" y="7204"/>
                  <a:pt x="9453" y="7204"/>
                  <a:pt x="9210" y="7022"/>
                </a:cubicBezTo>
                <a:cubicBezTo>
                  <a:pt x="8785" y="6657"/>
                  <a:pt x="8390" y="7144"/>
                  <a:pt x="7934" y="7113"/>
                </a:cubicBezTo>
                <a:lnTo>
                  <a:pt x="7934" y="7113"/>
                </a:lnTo>
                <a:cubicBezTo>
                  <a:pt x="7873" y="6262"/>
                  <a:pt x="7265" y="6444"/>
                  <a:pt x="6687" y="6657"/>
                </a:cubicBezTo>
                <a:cubicBezTo>
                  <a:pt x="6049" y="6870"/>
                  <a:pt x="5867" y="6475"/>
                  <a:pt x="5806" y="6080"/>
                </a:cubicBezTo>
                <a:cubicBezTo>
                  <a:pt x="5745" y="5776"/>
                  <a:pt x="4985" y="5168"/>
                  <a:pt x="6201" y="5289"/>
                </a:cubicBezTo>
                <a:cubicBezTo>
                  <a:pt x="6080" y="4894"/>
                  <a:pt x="5745" y="5046"/>
                  <a:pt x="5532" y="4985"/>
                </a:cubicBezTo>
                <a:cubicBezTo>
                  <a:pt x="4925" y="4833"/>
                  <a:pt x="4225" y="4378"/>
                  <a:pt x="3891" y="5229"/>
                </a:cubicBezTo>
                <a:cubicBezTo>
                  <a:pt x="3557" y="6080"/>
                  <a:pt x="4347" y="6444"/>
                  <a:pt x="5046" y="6779"/>
                </a:cubicBezTo>
                <a:cubicBezTo>
                  <a:pt x="5137" y="6840"/>
                  <a:pt x="5259" y="6505"/>
                  <a:pt x="5441" y="6688"/>
                </a:cubicBezTo>
                <a:cubicBezTo>
                  <a:pt x="5532" y="6809"/>
                  <a:pt x="5411" y="6961"/>
                  <a:pt x="5259" y="7083"/>
                </a:cubicBezTo>
                <a:cubicBezTo>
                  <a:pt x="4225" y="7782"/>
                  <a:pt x="2979" y="7387"/>
                  <a:pt x="1824" y="7599"/>
                </a:cubicBezTo>
                <a:cubicBezTo>
                  <a:pt x="1581" y="7660"/>
                  <a:pt x="1338" y="7326"/>
                  <a:pt x="1611" y="7113"/>
                </a:cubicBezTo>
                <a:cubicBezTo>
                  <a:pt x="1976" y="6809"/>
                  <a:pt x="1642" y="6536"/>
                  <a:pt x="1581" y="6292"/>
                </a:cubicBezTo>
                <a:cubicBezTo>
                  <a:pt x="2007" y="6019"/>
                  <a:pt x="2128" y="6475"/>
                  <a:pt x="2402" y="6475"/>
                </a:cubicBezTo>
                <a:cubicBezTo>
                  <a:pt x="2706" y="6475"/>
                  <a:pt x="3162" y="6809"/>
                  <a:pt x="3283" y="6292"/>
                </a:cubicBezTo>
                <a:cubicBezTo>
                  <a:pt x="3405" y="5897"/>
                  <a:pt x="3101" y="5806"/>
                  <a:pt x="2766" y="5867"/>
                </a:cubicBezTo>
                <a:cubicBezTo>
                  <a:pt x="2098" y="6019"/>
                  <a:pt x="2706" y="4590"/>
                  <a:pt x="1672" y="5229"/>
                </a:cubicBezTo>
                <a:close/>
                <a:moveTo>
                  <a:pt x="8967" y="4013"/>
                </a:moveTo>
                <a:cubicBezTo>
                  <a:pt x="8906" y="3982"/>
                  <a:pt x="8815" y="3952"/>
                  <a:pt x="8785" y="3982"/>
                </a:cubicBezTo>
                <a:cubicBezTo>
                  <a:pt x="8724" y="4013"/>
                  <a:pt x="8694" y="4074"/>
                  <a:pt x="8663" y="4134"/>
                </a:cubicBezTo>
                <a:cubicBezTo>
                  <a:pt x="8724" y="4165"/>
                  <a:pt x="8815" y="4195"/>
                  <a:pt x="8876" y="4195"/>
                </a:cubicBezTo>
                <a:cubicBezTo>
                  <a:pt x="8937" y="4165"/>
                  <a:pt x="8937" y="4074"/>
                  <a:pt x="8967" y="4013"/>
                </a:cubicBezTo>
                <a:close/>
                <a:moveTo>
                  <a:pt x="3253" y="5259"/>
                </a:moveTo>
                <a:cubicBezTo>
                  <a:pt x="3222" y="5168"/>
                  <a:pt x="3192" y="5107"/>
                  <a:pt x="3162" y="5077"/>
                </a:cubicBezTo>
                <a:cubicBezTo>
                  <a:pt x="3101" y="5046"/>
                  <a:pt x="3010" y="5107"/>
                  <a:pt x="2918" y="5107"/>
                </a:cubicBezTo>
                <a:cubicBezTo>
                  <a:pt x="2979" y="5168"/>
                  <a:pt x="2979" y="5259"/>
                  <a:pt x="3040" y="5289"/>
                </a:cubicBezTo>
                <a:cubicBezTo>
                  <a:pt x="3101" y="5320"/>
                  <a:pt x="3192" y="5259"/>
                  <a:pt x="3253" y="525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2388490" y="-70139"/>
            <a:ext cx="497067" cy="427226"/>
          </a:xfrm>
          <a:custGeom>
            <a:avLst/>
            <a:gdLst/>
            <a:ahLst/>
            <a:cxnLst/>
            <a:rect l="l" t="t" r="r" b="b"/>
            <a:pathLst>
              <a:path w="10974" h="10944" extrusionOk="0">
                <a:moveTo>
                  <a:pt x="699" y="2098"/>
                </a:moveTo>
                <a:cubicBezTo>
                  <a:pt x="1338" y="2007"/>
                  <a:pt x="1459" y="1521"/>
                  <a:pt x="1003" y="1369"/>
                </a:cubicBezTo>
                <a:cubicBezTo>
                  <a:pt x="122" y="1095"/>
                  <a:pt x="1064" y="913"/>
                  <a:pt x="973" y="700"/>
                </a:cubicBezTo>
                <a:lnTo>
                  <a:pt x="973" y="700"/>
                </a:lnTo>
                <a:cubicBezTo>
                  <a:pt x="1034" y="639"/>
                  <a:pt x="1155" y="548"/>
                  <a:pt x="1155" y="548"/>
                </a:cubicBezTo>
                <a:cubicBezTo>
                  <a:pt x="2128" y="1125"/>
                  <a:pt x="2736" y="244"/>
                  <a:pt x="3496" y="1"/>
                </a:cubicBezTo>
                <a:cubicBezTo>
                  <a:pt x="3496" y="366"/>
                  <a:pt x="3344" y="457"/>
                  <a:pt x="3070" y="609"/>
                </a:cubicBezTo>
                <a:cubicBezTo>
                  <a:pt x="2736" y="761"/>
                  <a:pt x="2523" y="943"/>
                  <a:pt x="3101" y="1338"/>
                </a:cubicBezTo>
                <a:cubicBezTo>
                  <a:pt x="3830" y="1855"/>
                  <a:pt x="4712" y="2311"/>
                  <a:pt x="5198" y="3101"/>
                </a:cubicBezTo>
                <a:cubicBezTo>
                  <a:pt x="5502" y="2888"/>
                  <a:pt x="5107" y="2493"/>
                  <a:pt x="5502" y="2280"/>
                </a:cubicBezTo>
                <a:cubicBezTo>
                  <a:pt x="6019" y="2493"/>
                  <a:pt x="5472" y="3040"/>
                  <a:pt x="5836" y="3253"/>
                </a:cubicBezTo>
                <a:cubicBezTo>
                  <a:pt x="6475" y="3496"/>
                  <a:pt x="6080" y="2524"/>
                  <a:pt x="6687" y="2767"/>
                </a:cubicBezTo>
                <a:cubicBezTo>
                  <a:pt x="6961" y="2888"/>
                  <a:pt x="6961" y="3162"/>
                  <a:pt x="6961" y="3405"/>
                </a:cubicBezTo>
                <a:cubicBezTo>
                  <a:pt x="6961" y="3557"/>
                  <a:pt x="6931" y="3831"/>
                  <a:pt x="6779" y="3770"/>
                </a:cubicBezTo>
                <a:cubicBezTo>
                  <a:pt x="5867" y="3223"/>
                  <a:pt x="5958" y="4499"/>
                  <a:pt x="5259" y="4347"/>
                </a:cubicBezTo>
                <a:cubicBezTo>
                  <a:pt x="6140" y="4560"/>
                  <a:pt x="6718" y="5472"/>
                  <a:pt x="7842" y="4986"/>
                </a:cubicBezTo>
                <a:cubicBezTo>
                  <a:pt x="8116" y="4864"/>
                  <a:pt x="8055" y="5350"/>
                  <a:pt x="8025" y="5502"/>
                </a:cubicBezTo>
                <a:cubicBezTo>
                  <a:pt x="7842" y="6019"/>
                  <a:pt x="7873" y="6414"/>
                  <a:pt x="8146" y="6961"/>
                </a:cubicBezTo>
                <a:cubicBezTo>
                  <a:pt x="8481" y="7569"/>
                  <a:pt x="8633" y="7904"/>
                  <a:pt x="9423" y="7448"/>
                </a:cubicBezTo>
                <a:cubicBezTo>
                  <a:pt x="9757" y="7235"/>
                  <a:pt x="10092" y="7539"/>
                  <a:pt x="10456" y="7600"/>
                </a:cubicBezTo>
                <a:cubicBezTo>
                  <a:pt x="10730" y="7630"/>
                  <a:pt x="10973" y="7782"/>
                  <a:pt x="10852" y="8086"/>
                </a:cubicBezTo>
                <a:cubicBezTo>
                  <a:pt x="10730" y="8390"/>
                  <a:pt x="10548" y="8512"/>
                  <a:pt x="10122" y="8360"/>
                </a:cubicBezTo>
                <a:cubicBezTo>
                  <a:pt x="9210" y="7964"/>
                  <a:pt x="8329" y="7995"/>
                  <a:pt x="7599" y="8664"/>
                </a:cubicBezTo>
                <a:cubicBezTo>
                  <a:pt x="7265" y="8967"/>
                  <a:pt x="6900" y="9302"/>
                  <a:pt x="7265" y="9819"/>
                </a:cubicBezTo>
                <a:cubicBezTo>
                  <a:pt x="7508" y="10153"/>
                  <a:pt x="7751" y="10578"/>
                  <a:pt x="7265" y="10943"/>
                </a:cubicBezTo>
                <a:cubicBezTo>
                  <a:pt x="7113" y="10578"/>
                  <a:pt x="6596" y="10366"/>
                  <a:pt x="6687" y="9910"/>
                </a:cubicBezTo>
                <a:cubicBezTo>
                  <a:pt x="6748" y="9545"/>
                  <a:pt x="6353" y="9271"/>
                  <a:pt x="6110" y="9271"/>
                </a:cubicBezTo>
                <a:cubicBezTo>
                  <a:pt x="5502" y="9271"/>
                  <a:pt x="4833" y="9575"/>
                  <a:pt x="4499" y="8816"/>
                </a:cubicBezTo>
                <a:cubicBezTo>
                  <a:pt x="4469" y="8755"/>
                  <a:pt x="3709" y="8724"/>
                  <a:pt x="3283" y="8512"/>
                </a:cubicBezTo>
                <a:cubicBezTo>
                  <a:pt x="2645" y="8238"/>
                  <a:pt x="3192" y="8025"/>
                  <a:pt x="3222" y="7752"/>
                </a:cubicBezTo>
                <a:cubicBezTo>
                  <a:pt x="3283" y="7539"/>
                  <a:pt x="2827" y="7509"/>
                  <a:pt x="2706" y="7600"/>
                </a:cubicBezTo>
                <a:cubicBezTo>
                  <a:pt x="1733" y="8390"/>
                  <a:pt x="1247" y="7752"/>
                  <a:pt x="699" y="7113"/>
                </a:cubicBezTo>
                <a:cubicBezTo>
                  <a:pt x="1368" y="6961"/>
                  <a:pt x="1976" y="7417"/>
                  <a:pt x="2766" y="7113"/>
                </a:cubicBezTo>
                <a:cubicBezTo>
                  <a:pt x="3222" y="6961"/>
                  <a:pt x="3435" y="6901"/>
                  <a:pt x="3374" y="6536"/>
                </a:cubicBezTo>
                <a:cubicBezTo>
                  <a:pt x="3283" y="5989"/>
                  <a:pt x="2888" y="6293"/>
                  <a:pt x="2584" y="6384"/>
                </a:cubicBezTo>
                <a:cubicBezTo>
                  <a:pt x="1459" y="6779"/>
                  <a:pt x="608" y="6840"/>
                  <a:pt x="213" y="5533"/>
                </a:cubicBezTo>
                <a:cubicBezTo>
                  <a:pt x="92" y="5138"/>
                  <a:pt x="0" y="5077"/>
                  <a:pt x="456" y="4894"/>
                </a:cubicBezTo>
                <a:cubicBezTo>
                  <a:pt x="973" y="4712"/>
                  <a:pt x="1551" y="4469"/>
                  <a:pt x="1247" y="3770"/>
                </a:cubicBezTo>
                <a:cubicBezTo>
                  <a:pt x="1763" y="3679"/>
                  <a:pt x="1611" y="4651"/>
                  <a:pt x="2189" y="4195"/>
                </a:cubicBezTo>
                <a:cubicBezTo>
                  <a:pt x="2554" y="3922"/>
                  <a:pt x="3010" y="3557"/>
                  <a:pt x="2706" y="3101"/>
                </a:cubicBezTo>
                <a:cubicBezTo>
                  <a:pt x="2432" y="2645"/>
                  <a:pt x="2098" y="2311"/>
                  <a:pt x="2979" y="2189"/>
                </a:cubicBezTo>
                <a:cubicBezTo>
                  <a:pt x="3010" y="2189"/>
                  <a:pt x="3040" y="1946"/>
                  <a:pt x="2979" y="1916"/>
                </a:cubicBezTo>
                <a:cubicBezTo>
                  <a:pt x="2584" y="1642"/>
                  <a:pt x="2128" y="1794"/>
                  <a:pt x="1946" y="2068"/>
                </a:cubicBezTo>
                <a:cubicBezTo>
                  <a:pt x="1703" y="2524"/>
                  <a:pt x="1277" y="2554"/>
                  <a:pt x="851" y="2554"/>
                </a:cubicBezTo>
                <a:cubicBezTo>
                  <a:pt x="487" y="2554"/>
                  <a:pt x="639" y="2311"/>
                  <a:pt x="669" y="2128"/>
                </a:cubicBezTo>
                <a:close/>
                <a:moveTo>
                  <a:pt x="5715" y="5077"/>
                </a:moveTo>
                <a:cubicBezTo>
                  <a:pt x="5715" y="6566"/>
                  <a:pt x="4712" y="6536"/>
                  <a:pt x="3587" y="6445"/>
                </a:cubicBezTo>
                <a:cubicBezTo>
                  <a:pt x="4651" y="7053"/>
                  <a:pt x="4073" y="7752"/>
                  <a:pt x="3830" y="8451"/>
                </a:cubicBezTo>
                <a:cubicBezTo>
                  <a:pt x="4924" y="8664"/>
                  <a:pt x="5897" y="7478"/>
                  <a:pt x="6900" y="8360"/>
                </a:cubicBezTo>
                <a:cubicBezTo>
                  <a:pt x="6931" y="8390"/>
                  <a:pt x="7174" y="8268"/>
                  <a:pt x="7204" y="8208"/>
                </a:cubicBezTo>
                <a:cubicBezTo>
                  <a:pt x="7295" y="7509"/>
                  <a:pt x="7964" y="6718"/>
                  <a:pt x="6839" y="6232"/>
                </a:cubicBezTo>
                <a:cubicBezTo>
                  <a:pt x="6323" y="6019"/>
                  <a:pt x="6231" y="5594"/>
                  <a:pt x="5715" y="5077"/>
                </a:cubicBezTo>
                <a:close/>
                <a:moveTo>
                  <a:pt x="1642" y="6262"/>
                </a:moveTo>
                <a:cubicBezTo>
                  <a:pt x="2280" y="6293"/>
                  <a:pt x="2250" y="5624"/>
                  <a:pt x="2797" y="5776"/>
                </a:cubicBezTo>
                <a:cubicBezTo>
                  <a:pt x="3192" y="5867"/>
                  <a:pt x="3709" y="6050"/>
                  <a:pt x="3587" y="5442"/>
                </a:cubicBezTo>
                <a:cubicBezTo>
                  <a:pt x="3526" y="5046"/>
                  <a:pt x="2979" y="4955"/>
                  <a:pt x="2614" y="5198"/>
                </a:cubicBezTo>
                <a:cubicBezTo>
                  <a:pt x="1976" y="5624"/>
                  <a:pt x="1703" y="5259"/>
                  <a:pt x="1459" y="4743"/>
                </a:cubicBezTo>
                <a:cubicBezTo>
                  <a:pt x="973" y="5442"/>
                  <a:pt x="1763" y="5776"/>
                  <a:pt x="1642" y="62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4069666" y="1987553"/>
            <a:ext cx="688439" cy="278884"/>
          </a:xfrm>
          <a:custGeom>
            <a:avLst/>
            <a:gdLst/>
            <a:ahLst/>
            <a:cxnLst/>
            <a:rect l="l" t="t" r="r" b="b"/>
            <a:pathLst>
              <a:path w="15199" h="7144" extrusionOk="0">
                <a:moveTo>
                  <a:pt x="2827" y="3831"/>
                </a:moveTo>
                <a:cubicBezTo>
                  <a:pt x="2554" y="4256"/>
                  <a:pt x="3070" y="4530"/>
                  <a:pt x="3253" y="4378"/>
                </a:cubicBezTo>
                <a:cubicBezTo>
                  <a:pt x="4256" y="3679"/>
                  <a:pt x="5289" y="4530"/>
                  <a:pt x="6110" y="4317"/>
                </a:cubicBezTo>
                <a:cubicBezTo>
                  <a:pt x="7478" y="4013"/>
                  <a:pt x="8998" y="4894"/>
                  <a:pt x="10213" y="3831"/>
                </a:cubicBezTo>
                <a:cubicBezTo>
                  <a:pt x="10700" y="3618"/>
                  <a:pt x="11399" y="4256"/>
                  <a:pt x="11642" y="3679"/>
                </a:cubicBezTo>
                <a:cubicBezTo>
                  <a:pt x="11824" y="3314"/>
                  <a:pt x="11247" y="2979"/>
                  <a:pt x="10761" y="2858"/>
                </a:cubicBezTo>
                <a:cubicBezTo>
                  <a:pt x="10730" y="2736"/>
                  <a:pt x="10761" y="2524"/>
                  <a:pt x="10517" y="2554"/>
                </a:cubicBezTo>
                <a:cubicBezTo>
                  <a:pt x="10396" y="2584"/>
                  <a:pt x="10244" y="2828"/>
                  <a:pt x="10274" y="2888"/>
                </a:cubicBezTo>
                <a:cubicBezTo>
                  <a:pt x="10396" y="3071"/>
                  <a:pt x="10578" y="2919"/>
                  <a:pt x="10730" y="2888"/>
                </a:cubicBezTo>
                <a:cubicBezTo>
                  <a:pt x="11460" y="3587"/>
                  <a:pt x="10092" y="3375"/>
                  <a:pt x="10183" y="3800"/>
                </a:cubicBezTo>
                <a:cubicBezTo>
                  <a:pt x="9606" y="3861"/>
                  <a:pt x="9545" y="2524"/>
                  <a:pt x="8542" y="3466"/>
                </a:cubicBezTo>
                <a:cubicBezTo>
                  <a:pt x="9393" y="2280"/>
                  <a:pt x="10852" y="1885"/>
                  <a:pt x="11733" y="1004"/>
                </a:cubicBezTo>
                <a:cubicBezTo>
                  <a:pt x="12250" y="487"/>
                  <a:pt x="12645" y="639"/>
                  <a:pt x="13162" y="730"/>
                </a:cubicBezTo>
                <a:cubicBezTo>
                  <a:pt x="13375" y="791"/>
                  <a:pt x="13587" y="1976"/>
                  <a:pt x="13496" y="2128"/>
                </a:cubicBezTo>
                <a:cubicBezTo>
                  <a:pt x="13375" y="2341"/>
                  <a:pt x="12736" y="1855"/>
                  <a:pt x="12979" y="2432"/>
                </a:cubicBezTo>
                <a:cubicBezTo>
                  <a:pt x="13040" y="2645"/>
                  <a:pt x="13192" y="2767"/>
                  <a:pt x="13435" y="2828"/>
                </a:cubicBezTo>
                <a:cubicBezTo>
                  <a:pt x="13983" y="2979"/>
                  <a:pt x="13800" y="2493"/>
                  <a:pt x="13983" y="2341"/>
                </a:cubicBezTo>
                <a:cubicBezTo>
                  <a:pt x="14135" y="2189"/>
                  <a:pt x="14256" y="2037"/>
                  <a:pt x="14408" y="1855"/>
                </a:cubicBezTo>
                <a:cubicBezTo>
                  <a:pt x="14773" y="2280"/>
                  <a:pt x="13800" y="2828"/>
                  <a:pt x="14773" y="3162"/>
                </a:cubicBezTo>
                <a:cubicBezTo>
                  <a:pt x="15198" y="3314"/>
                  <a:pt x="14104" y="4530"/>
                  <a:pt x="13435" y="4317"/>
                </a:cubicBezTo>
                <a:cubicBezTo>
                  <a:pt x="12463" y="4013"/>
                  <a:pt x="12524" y="4834"/>
                  <a:pt x="12524" y="4986"/>
                </a:cubicBezTo>
                <a:cubicBezTo>
                  <a:pt x="12554" y="5533"/>
                  <a:pt x="12919" y="5442"/>
                  <a:pt x="13344" y="5138"/>
                </a:cubicBezTo>
                <a:cubicBezTo>
                  <a:pt x="13648" y="4925"/>
                  <a:pt x="14013" y="5168"/>
                  <a:pt x="14135" y="5381"/>
                </a:cubicBezTo>
                <a:cubicBezTo>
                  <a:pt x="14317" y="5745"/>
                  <a:pt x="13952" y="5837"/>
                  <a:pt x="13648" y="5928"/>
                </a:cubicBezTo>
                <a:cubicBezTo>
                  <a:pt x="13466" y="5989"/>
                  <a:pt x="13162" y="6019"/>
                  <a:pt x="13162" y="6080"/>
                </a:cubicBezTo>
                <a:cubicBezTo>
                  <a:pt x="13131" y="6688"/>
                  <a:pt x="12645" y="6992"/>
                  <a:pt x="12098" y="6809"/>
                </a:cubicBezTo>
                <a:cubicBezTo>
                  <a:pt x="11551" y="6597"/>
                  <a:pt x="12372" y="6141"/>
                  <a:pt x="12159" y="5776"/>
                </a:cubicBezTo>
                <a:cubicBezTo>
                  <a:pt x="11551" y="5989"/>
                  <a:pt x="11429" y="6080"/>
                  <a:pt x="11247" y="6657"/>
                </a:cubicBezTo>
                <a:cubicBezTo>
                  <a:pt x="10791" y="6323"/>
                  <a:pt x="10548" y="4986"/>
                  <a:pt x="9727" y="6323"/>
                </a:cubicBezTo>
                <a:cubicBezTo>
                  <a:pt x="9332" y="5958"/>
                  <a:pt x="8268" y="6505"/>
                  <a:pt x="8268" y="5533"/>
                </a:cubicBezTo>
                <a:cubicBezTo>
                  <a:pt x="8268" y="5290"/>
                  <a:pt x="8116" y="5016"/>
                  <a:pt x="8055" y="4803"/>
                </a:cubicBezTo>
                <a:cubicBezTo>
                  <a:pt x="6627" y="5198"/>
                  <a:pt x="6323" y="6657"/>
                  <a:pt x="5016" y="7144"/>
                </a:cubicBezTo>
                <a:lnTo>
                  <a:pt x="5016" y="7144"/>
                </a:lnTo>
                <a:cubicBezTo>
                  <a:pt x="4955" y="6627"/>
                  <a:pt x="5289" y="6141"/>
                  <a:pt x="4165" y="5897"/>
                </a:cubicBezTo>
                <a:cubicBezTo>
                  <a:pt x="3131" y="5685"/>
                  <a:pt x="2189" y="4864"/>
                  <a:pt x="1885" y="3739"/>
                </a:cubicBezTo>
                <a:cubicBezTo>
                  <a:pt x="1794" y="3375"/>
                  <a:pt x="1703" y="2858"/>
                  <a:pt x="852" y="2676"/>
                </a:cubicBezTo>
                <a:cubicBezTo>
                  <a:pt x="244" y="2554"/>
                  <a:pt x="1" y="1460"/>
                  <a:pt x="1" y="761"/>
                </a:cubicBezTo>
                <a:cubicBezTo>
                  <a:pt x="31" y="1"/>
                  <a:pt x="669" y="213"/>
                  <a:pt x="1186" y="517"/>
                </a:cubicBezTo>
                <a:lnTo>
                  <a:pt x="1186" y="517"/>
                </a:lnTo>
                <a:cubicBezTo>
                  <a:pt x="517" y="1581"/>
                  <a:pt x="1125" y="2432"/>
                  <a:pt x="2645" y="2554"/>
                </a:cubicBezTo>
                <a:cubicBezTo>
                  <a:pt x="2584" y="2979"/>
                  <a:pt x="1672" y="3527"/>
                  <a:pt x="2827" y="3831"/>
                </a:cubicBezTo>
                <a:close/>
                <a:moveTo>
                  <a:pt x="10821" y="4317"/>
                </a:moveTo>
                <a:cubicBezTo>
                  <a:pt x="9940" y="4378"/>
                  <a:pt x="9545" y="4864"/>
                  <a:pt x="8937" y="5320"/>
                </a:cubicBezTo>
                <a:cubicBezTo>
                  <a:pt x="10122" y="5654"/>
                  <a:pt x="10761" y="5472"/>
                  <a:pt x="10821" y="43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5044497" y="54480"/>
            <a:ext cx="422738" cy="314486"/>
          </a:xfrm>
          <a:custGeom>
            <a:avLst/>
            <a:gdLst/>
            <a:ahLst/>
            <a:cxnLst/>
            <a:rect l="l" t="t" r="r" b="b"/>
            <a:pathLst>
              <a:path w="9333" h="8056" extrusionOk="0">
                <a:moveTo>
                  <a:pt x="1217" y="2736"/>
                </a:moveTo>
                <a:cubicBezTo>
                  <a:pt x="1399" y="2736"/>
                  <a:pt x="1733" y="2979"/>
                  <a:pt x="1672" y="2584"/>
                </a:cubicBezTo>
                <a:cubicBezTo>
                  <a:pt x="1581" y="2158"/>
                  <a:pt x="1186" y="1976"/>
                  <a:pt x="639" y="1946"/>
                </a:cubicBezTo>
                <a:cubicBezTo>
                  <a:pt x="1581" y="1733"/>
                  <a:pt x="1581" y="1702"/>
                  <a:pt x="2280" y="2158"/>
                </a:cubicBezTo>
                <a:cubicBezTo>
                  <a:pt x="2432" y="2280"/>
                  <a:pt x="2524" y="2371"/>
                  <a:pt x="2706" y="2250"/>
                </a:cubicBezTo>
                <a:cubicBezTo>
                  <a:pt x="2919" y="2067"/>
                  <a:pt x="3131" y="1946"/>
                  <a:pt x="2949" y="1551"/>
                </a:cubicBezTo>
                <a:cubicBezTo>
                  <a:pt x="2797" y="1277"/>
                  <a:pt x="2524" y="730"/>
                  <a:pt x="3010" y="517"/>
                </a:cubicBezTo>
                <a:cubicBezTo>
                  <a:pt x="3557" y="274"/>
                  <a:pt x="3496" y="1003"/>
                  <a:pt x="3770" y="1064"/>
                </a:cubicBezTo>
                <a:cubicBezTo>
                  <a:pt x="4803" y="1399"/>
                  <a:pt x="5046" y="730"/>
                  <a:pt x="5198" y="0"/>
                </a:cubicBezTo>
                <a:cubicBezTo>
                  <a:pt x="5715" y="335"/>
                  <a:pt x="5502" y="699"/>
                  <a:pt x="5472" y="1064"/>
                </a:cubicBezTo>
                <a:cubicBezTo>
                  <a:pt x="5442" y="1338"/>
                  <a:pt x="4590" y="1429"/>
                  <a:pt x="5320" y="1854"/>
                </a:cubicBezTo>
                <a:cubicBezTo>
                  <a:pt x="5776" y="2128"/>
                  <a:pt x="6049" y="2554"/>
                  <a:pt x="6809" y="2280"/>
                </a:cubicBezTo>
                <a:cubicBezTo>
                  <a:pt x="7539" y="2006"/>
                  <a:pt x="8359" y="1702"/>
                  <a:pt x="9180" y="1854"/>
                </a:cubicBezTo>
                <a:cubicBezTo>
                  <a:pt x="9332" y="2128"/>
                  <a:pt x="9150" y="2280"/>
                  <a:pt x="8998" y="2250"/>
                </a:cubicBezTo>
                <a:cubicBezTo>
                  <a:pt x="7539" y="2158"/>
                  <a:pt x="7539" y="3405"/>
                  <a:pt x="6901" y="4013"/>
                </a:cubicBezTo>
                <a:cubicBezTo>
                  <a:pt x="6779" y="4134"/>
                  <a:pt x="6536" y="4772"/>
                  <a:pt x="7296" y="4924"/>
                </a:cubicBezTo>
                <a:cubicBezTo>
                  <a:pt x="7660" y="4985"/>
                  <a:pt x="7904" y="5320"/>
                  <a:pt x="7812" y="5624"/>
                </a:cubicBezTo>
                <a:cubicBezTo>
                  <a:pt x="7721" y="5988"/>
                  <a:pt x="7356" y="5897"/>
                  <a:pt x="7052" y="5745"/>
                </a:cubicBezTo>
                <a:cubicBezTo>
                  <a:pt x="6992" y="6049"/>
                  <a:pt x="5989" y="6019"/>
                  <a:pt x="6688" y="6627"/>
                </a:cubicBezTo>
                <a:cubicBezTo>
                  <a:pt x="6901" y="6809"/>
                  <a:pt x="6718" y="7326"/>
                  <a:pt x="6718" y="8055"/>
                </a:cubicBezTo>
                <a:cubicBezTo>
                  <a:pt x="6171" y="7052"/>
                  <a:pt x="5046" y="7690"/>
                  <a:pt x="4651" y="6900"/>
                </a:cubicBezTo>
                <a:cubicBezTo>
                  <a:pt x="4834" y="6566"/>
                  <a:pt x="5502" y="7265"/>
                  <a:pt x="5442" y="6657"/>
                </a:cubicBezTo>
                <a:cubicBezTo>
                  <a:pt x="5381" y="6171"/>
                  <a:pt x="4560" y="6049"/>
                  <a:pt x="4378" y="6140"/>
                </a:cubicBezTo>
                <a:cubicBezTo>
                  <a:pt x="2767" y="6900"/>
                  <a:pt x="3040" y="5684"/>
                  <a:pt x="2797" y="5016"/>
                </a:cubicBezTo>
                <a:cubicBezTo>
                  <a:pt x="2250" y="5046"/>
                  <a:pt x="2068" y="5472"/>
                  <a:pt x="1642" y="5654"/>
                </a:cubicBezTo>
                <a:cubicBezTo>
                  <a:pt x="1733" y="5745"/>
                  <a:pt x="1764" y="5867"/>
                  <a:pt x="1855" y="5927"/>
                </a:cubicBezTo>
                <a:cubicBezTo>
                  <a:pt x="2311" y="6171"/>
                  <a:pt x="2858" y="6535"/>
                  <a:pt x="2463" y="6931"/>
                </a:cubicBezTo>
                <a:cubicBezTo>
                  <a:pt x="2128" y="7234"/>
                  <a:pt x="1429" y="7022"/>
                  <a:pt x="1125" y="6627"/>
                </a:cubicBezTo>
                <a:cubicBezTo>
                  <a:pt x="821" y="6231"/>
                  <a:pt x="426" y="6444"/>
                  <a:pt x="1" y="6383"/>
                </a:cubicBezTo>
                <a:cubicBezTo>
                  <a:pt x="821" y="5624"/>
                  <a:pt x="1976" y="5137"/>
                  <a:pt x="2068" y="3982"/>
                </a:cubicBezTo>
                <a:cubicBezTo>
                  <a:pt x="1642" y="3678"/>
                  <a:pt x="1247" y="4529"/>
                  <a:pt x="1095" y="4134"/>
                </a:cubicBezTo>
                <a:cubicBezTo>
                  <a:pt x="913" y="3526"/>
                  <a:pt x="244" y="3222"/>
                  <a:pt x="122" y="2706"/>
                </a:cubicBezTo>
                <a:cubicBezTo>
                  <a:pt x="92" y="2493"/>
                  <a:pt x="791" y="2067"/>
                  <a:pt x="1217" y="2706"/>
                </a:cubicBezTo>
                <a:cubicBezTo>
                  <a:pt x="1065" y="2736"/>
                  <a:pt x="821" y="2706"/>
                  <a:pt x="852" y="2888"/>
                </a:cubicBezTo>
                <a:cubicBezTo>
                  <a:pt x="882" y="3009"/>
                  <a:pt x="1095" y="3101"/>
                  <a:pt x="1217" y="3192"/>
                </a:cubicBezTo>
                <a:cubicBezTo>
                  <a:pt x="1460" y="3405"/>
                  <a:pt x="1733" y="3617"/>
                  <a:pt x="2189" y="3557"/>
                </a:cubicBezTo>
                <a:cubicBezTo>
                  <a:pt x="1946" y="3131"/>
                  <a:pt x="1581" y="3192"/>
                  <a:pt x="1247" y="3161"/>
                </a:cubicBezTo>
                <a:cubicBezTo>
                  <a:pt x="1217" y="3040"/>
                  <a:pt x="1217" y="2888"/>
                  <a:pt x="1217" y="273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775778" y="2876398"/>
            <a:ext cx="517722" cy="331077"/>
          </a:xfrm>
          <a:custGeom>
            <a:avLst/>
            <a:gdLst/>
            <a:ahLst/>
            <a:cxnLst/>
            <a:rect l="l" t="t" r="r" b="b"/>
            <a:pathLst>
              <a:path w="11430" h="8481" extrusionOk="0">
                <a:moveTo>
                  <a:pt x="7660" y="7538"/>
                </a:moveTo>
                <a:cubicBezTo>
                  <a:pt x="7569" y="7872"/>
                  <a:pt x="7478" y="8176"/>
                  <a:pt x="7417" y="8480"/>
                </a:cubicBezTo>
                <a:lnTo>
                  <a:pt x="7386" y="8480"/>
                </a:lnTo>
                <a:cubicBezTo>
                  <a:pt x="7204" y="7417"/>
                  <a:pt x="6019" y="7325"/>
                  <a:pt x="5228" y="6839"/>
                </a:cubicBezTo>
                <a:lnTo>
                  <a:pt x="5198" y="6839"/>
                </a:lnTo>
                <a:cubicBezTo>
                  <a:pt x="5684" y="6383"/>
                  <a:pt x="5745" y="5927"/>
                  <a:pt x="5259" y="5471"/>
                </a:cubicBezTo>
                <a:cubicBezTo>
                  <a:pt x="4924" y="5167"/>
                  <a:pt x="4438" y="4468"/>
                  <a:pt x="4134" y="5866"/>
                </a:cubicBezTo>
                <a:cubicBezTo>
                  <a:pt x="4043" y="4985"/>
                  <a:pt x="3861" y="4529"/>
                  <a:pt x="3070" y="4286"/>
                </a:cubicBezTo>
                <a:cubicBezTo>
                  <a:pt x="2219" y="4043"/>
                  <a:pt x="2493" y="3283"/>
                  <a:pt x="2736" y="2796"/>
                </a:cubicBezTo>
                <a:cubicBezTo>
                  <a:pt x="2949" y="2340"/>
                  <a:pt x="2645" y="2067"/>
                  <a:pt x="2523" y="1885"/>
                </a:cubicBezTo>
                <a:cubicBezTo>
                  <a:pt x="2310" y="1581"/>
                  <a:pt x="2128" y="2037"/>
                  <a:pt x="1885" y="2097"/>
                </a:cubicBezTo>
                <a:cubicBezTo>
                  <a:pt x="1277" y="2280"/>
                  <a:pt x="669" y="2340"/>
                  <a:pt x="0" y="2128"/>
                </a:cubicBezTo>
                <a:cubicBezTo>
                  <a:pt x="274" y="1489"/>
                  <a:pt x="1003" y="2249"/>
                  <a:pt x="1155" y="1459"/>
                </a:cubicBezTo>
                <a:cubicBezTo>
                  <a:pt x="1095" y="1185"/>
                  <a:pt x="426" y="1550"/>
                  <a:pt x="274" y="1155"/>
                </a:cubicBezTo>
                <a:cubicBezTo>
                  <a:pt x="274" y="1094"/>
                  <a:pt x="274" y="973"/>
                  <a:pt x="304" y="973"/>
                </a:cubicBezTo>
                <a:cubicBezTo>
                  <a:pt x="730" y="912"/>
                  <a:pt x="1034" y="365"/>
                  <a:pt x="1520" y="760"/>
                </a:cubicBezTo>
                <a:cubicBezTo>
                  <a:pt x="1976" y="1125"/>
                  <a:pt x="2523" y="1368"/>
                  <a:pt x="3101" y="1611"/>
                </a:cubicBezTo>
                <a:cubicBezTo>
                  <a:pt x="3709" y="1824"/>
                  <a:pt x="4316" y="1915"/>
                  <a:pt x="4651" y="1307"/>
                </a:cubicBezTo>
                <a:cubicBezTo>
                  <a:pt x="4894" y="821"/>
                  <a:pt x="5289" y="973"/>
                  <a:pt x="5532" y="1094"/>
                </a:cubicBezTo>
                <a:cubicBezTo>
                  <a:pt x="5988" y="1337"/>
                  <a:pt x="5623" y="1733"/>
                  <a:pt x="5441" y="1854"/>
                </a:cubicBezTo>
                <a:cubicBezTo>
                  <a:pt x="4742" y="2249"/>
                  <a:pt x="4560" y="2736"/>
                  <a:pt x="4833" y="3587"/>
                </a:cubicBezTo>
                <a:cubicBezTo>
                  <a:pt x="5472" y="2705"/>
                  <a:pt x="6079" y="2006"/>
                  <a:pt x="6779" y="1337"/>
                </a:cubicBezTo>
                <a:cubicBezTo>
                  <a:pt x="6900" y="1246"/>
                  <a:pt x="6657" y="821"/>
                  <a:pt x="6566" y="578"/>
                </a:cubicBezTo>
                <a:cubicBezTo>
                  <a:pt x="6475" y="395"/>
                  <a:pt x="6231" y="243"/>
                  <a:pt x="6505" y="61"/>
                </a:cubicBezTo>
                <a:cubicBezTo>
                  <a:pt x="6566" y="0"/>
                  <a:pt x="6839" y="30"/>
                  <a:pt x="6870" y="61"/>
                </a:cubicBezTo>
                <a:cubicBezTo>
                  <a:pt x="7082" y="790"/>
                  <a:pt x="8329" y="334"/>
                  <a:pt x="8389" y="912"/>
                </a:cubicBezTo>
                <a:cubicBezTo>
                  <a:pt x="8420" y="1277"/>
                  <a:pt x="8177" y="1885"/>
                  <a:pt x="8693" y="1793"/>
                </a:cubicBezTo>
                <a:cubicBezTo>
                  <a:pt x="9301" y="1672"/>
                  <a:pt x="10608" y="2614"/>
                  <a:pt x="10426" y="790"/>
                </a:cubicBezTo>
                <a:cubicBezTo>
                  <a:pt x="11429" y="2158"/>
                  <a:pt x="10092" y="2888"/>
                  <a:pt x="10000" y="3830"/>
                </a:cubicBezTo>
                <a:cubicBezTo>
                  <a:pt x="9970" y="4073"/>
                  <a:pt x="9393" y="3921"/>
                  <a:pt x="9119" y="3860"/>
                </a:cubicBezTo>
                <a:cubicBezTo>
                  <a:pt x="8724" y="3830"/>
                  <a:pt x="8359" y="3830"/>
                  <a:pt x="8177" y="4103"/>
                </a:cubicBezTo>
                <a:cubicBezTo>
                  <a:pt x="7994" y="4347"/>
                  <a:pt x="8359" y="4499"/>
                  <a:pt x="8511" y="4681"/>
                </a:cubicBezTo>
                <a:cubicBezTo>
                  <a:pt x="8754" y="5015"/>
                  <a:pt x="9119" y="4985"/>
                  <a:pt x="9453" y="4803"/>
                </a:cubicBezTo>
                <a:cubicBezTo>
                  <a:pt x="9636" y="4711"/>
                  <a:pt x="9788" y="4590"/>
                  <a:pt x="10061" y="4529"/>
                </a:cubicBezTo>
                <a:cubicBezTo>
                  <a:pt x="9879" y="4863"/>
                  <a:pt x="9818" y="5228"/>
                  <a:pt x="9393" y="5532"/>
                </a:cubicBezTo>
                <a:cubicBezTo>
                  <a:pt x="8785" y="5927"/>
                  <a:pt x="8876" y="5958"/>
                  <a:pt x="9332" y="6596"/>
                </a:cubicBezTo>
                <a:cubicBezTo>
                  <a:pt x="9514" y="6839"/>
                  <a:pt x="9484" y="7234"/>
                  <a:pt x="9393" y="7508"/>
                </a:cubicBezTo>
                <a:cubicBezTo>
                  <a:pt x="9210" y="8024"/>
                  <a:pt x="8937" y="7417"/>
                  <a:pt x="8754" y="7477"/>
                </a:cubicBezTo>
                <a:cubicBezTo>
                  <a:pt x="8389" y="7599"/>
                  <a:pt x="8055" y="7842"/>
                  <a:pt x="7660" y="7538"/>
                </a:cubicBezTo>
                <a:cubicBezTo>
                  <a:pt x="7660" y="7508"/>
                  <a:pt x="7660" y="7477"/>
                  <a:pt x="7630" y="7477"/>
                </a:cubicBezTo>
                <a:cubicBezTo>
                  <a:pt x="7599" y="7447"/>
                  <a:pt x="7569" y="7447"/>
                  <a:pt x="7569" y="7447"/>
                </a:cubicBezTo>
                <a:cubicBezTo>
                  <a:pt x="7599" y="7477"/>
                  <a:pt x="7630" y="7508"/>
                  <a:pt x="7660" y="7538"/>
                </a:cubicBezTo>
                <a:close/>
                <a:moveTo>
                  <a:pt x="5228" y="4225"/>
                </a:moveTo>
                <a:cubicBezTo>
                  <a:pt x="5198" y="3982"/>
                  <a:pt x="5046" y="3739"/>
                  <a:pt x="4742" y="3769"/>
                </a:cubicBezTo>
                <a:cubicBezTo>
                  <a:pt x="3952" y="3860"/>
                  <a:pt x="3891" y="3465"/>
                  <a:pt x="4043" y="2918"/>
                </a:cubicBezTo>
                <a:cubicBezTo>
                  <a:pt x="3587" y="3100"/>
                  <a:pt x="3313" y="3313"/>
                  <a:pt x="3344" y="3678"/>
                </a:cubicBezTo>
                <a:cubicBezTo>
                  <a:pt x="3405" y="4073"/>
                  <a:pt x="3891" y="4012"/>
                  <a:pt x="4195" y="4134"/>
                </a:cubicBezTo>
                <a:cubicBezTo>
                  <a:pt x="4499" y="4255"/>
                  <a:pt x="4894" y="4012"/>
                  <a:pt x="5228" y="4225"/>
                </a:cubicBezTo>
                <a:cubicBezTo>
                  <a:pt x="5563" y="4954"/>
                  <a:pt x="5259" y="6170"/>
                  <a:pt x="6991" y="5836"/>
                </a:cubicBezTo>
                <a:cubicBezTo>
                  <a:pt x="7143" y="5806"/>
                  <a:pt x="7690" y="6474"/>
                  <a:pt x="7994" y="5958"/>
                </a:cubicBezTo>
                <a:cubicBezTo>
                  <a:pt x="8511" y="5106"/>
                  <a:pt x="7538" y="6018"/>
                  <a:pt x="7386" y="5623"/>
                </a:cubicBezTo>
                <a:cubicBezTo>
                  <a:pt x="7052" y="4651"/>
                  <a:pt x="5411" y="4164"/>
                  <a:pt x="6049" y="2827"/>
                </a:cubicBezTo>
                <a:cubicBezTo>
                  <a:pt x="5958" y="2827"/>
                  <a:pt x="5897" y="2796"/>
                  <a:pt x="5745" y="2766"/>
                </a:cubicBezTo>
                <a:cubicBezTo>
                  <a:pt x="5532" y="3252"/>
                  <a:pt x="5897" y="3891"/>
                  <a:pt x="5228" y="4225"/>
                </a:cubicBezTo>
                <a:close/>
                <a:moveTo>
                  <a:pt x="7113" y="1672"/>
                </a:moveTo>
                <a:cubicBezTo>
                  <a:pt x="7630" y="2340"/>
                  <a:pt x="5684" y="2310"/>
                  <a:pt x="6687" y="2979"/>
                </a:cubicBezTo>
                <a:cubicBezTo>
                  <a:pt x="7417" y="3496"/>
                  <a:pt x="7903" y="2584"/>
                  <a:pt x="8633" y="2492"/>
                </a:cubicBezTo>
                <a:cubicBezTo>
                  <a:pt x="7782" y="2675"/>
                  <a:pt x="7538" y="2128"/>
                  <a:pt x="7113" y="1672"/>
                </a:cubicBezTo>
                <a:close/>
                <a:moveTo>
                  <a:pt x="6414" y="6505"/>
                </a:moveTo>
                <a:cubicBezTo>
                  <a:pt x="6353" y="6474"/>
                  <a:pt x="6262" y="6413"/>
                  <a:pt x="6231" y="6444"/>
                </a:cubicBezTo>
                <a:cubicBezTo>
                  <a:pt x="6171" y="6474"/>
                  <a:pt x="6140" y="6565"/>
                  <a:pt x="6110" y="6626"/>
                </a:cubicBezTo>
                <a:cubicBezTo>
                  <a:pt x="6171" y="6626"/>
                  <a:pt x="6262" y="6687"/>
                  <a:pt x="6292" y="6657"/>
                </a:cubicBezTo>
                <a:cubicBezTo>
                  <a:pt x="6353" y="6626"/>
                  <a:pt x="6383" y="6565"/>
                  <a:pt x="6414" y="65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6636207" y="4162718"/>
            <a:ext cx="711811" cy="226691"/>
          </a:xfrm>
          <a:custGeom>
            <a:avLst/>
            <a:gdLst/>
            <a:ahLst/>
            <a:cxnLst/>
            <a:rect l="l" t="t" r="r" b="b"/>
            <a:pathLst>
              <a:path w="15715" h="5807" extrusionOk="0">
                <a:moveTo>
                  <a:pt x="13526" y="3952"/>
                </a:moveTo>
                <a:cubicBezTo>
                  <a:pt x="13526" y="4317"/>
                  <a:pt x="14620" y="5229"/>
                  <a:pt x="12979" y="4773"/>
                </a:cubicBezTo>
                <a:cubicBezTo>
                  <a:pt x="12675" y="4682"/>
                  <a:pt x="12432" y="4712"/>
                  <a:pt x="12250" y="4925"/>
                </a:cubicBezTo>
                <a:cubicBezTo>
                  <a:pt x="11429" y="5806"/>
                  <a:pt x="11763" y="4074"/>
                  <a:pt x="10973" y="4499"/>
                </a:cubicBezTo>
                <a:cubicBezTo>
                  <a:pt x="10487" y="4773"/>
                  <a:pt x="10304" y="5381"/>
                  <a:pt x="9636" y="5411"/>
                </a:cubicBezTo>
                <a:cubicBezTo>
                  <a:pt x="9666" y="4651"/>
                  <a:pt x="8268" y="4682"/>
                  <a:pt x="8450" y="3861"/>
                </a:cubicBezTo>
                <a:cubicBezTo>
                  <a:pt x="8572" y="3375"/>
                  <a:pt x="8055" y="3587"/>
                  <a:pt x="7994" y="3618"/>
                </a:cubicBezTo>
                <a:cubicBezTo>
                  <a:pt x="6930" y="4074"/>
                  <a:pt x="5684" y="3983"/>
                  <a:pt x="4590" y="4378"/>
                </a:cubicBezTo>
                <a:cubicBezTo>
                  <a:pt x="4195" y="4530"/>
                  <a:pt x="3891" y="4530"/>
                  <a:pt x="3648" y="4226"/>
                </a:cubicBezTo>
                <a:cubicBezTo>
                  <a:pt x="3252" y="3648"/>
                  <a:pt x="2797" y="3861"/>
                  <a:pt x="2310" y="4135"/>
                </a:cubicBezTo>
                <a:cubicBezTo>
                  <a:pt x="2097" y="4074"/>
                  <a:pt x="1976" y="3618"/>
                  <a:pt x="1611" y="3983"/>
                </a:cubicBezTo>
                <a:cubicBezTo>
                  <a:pt x="1490" y="4104"/>
                  <a:pt x="1307" y="4256"/>
                  <a:pt x="1520" y="4347"/>
                </a:cubicBezTo>
                <a:cubicBezTo>
                  <a:pt x="1824" y="4469"/>
                  <a:pt x="2128" y="4439"/>
                  <a:pt x="2341" y="4165"/>
                </a:cubicBezTo>
                <a:cubicBezTo>
                  <a:pt x="2523" y="4408"/>
                  <a:pt x="2705" y="4621"/>
                  <a:pt x="2888" y="4864"/>
                </a:cubicBezTo>
                <a:lnTo>
                  <a:pt x="2888" y="4895"/>
                </a:lnTo>
                <a:cubicBezTo>
                  <a:pt x="2766" y="5016"/>
                  <a:pt x="3161" y="5563"/>
                  <a:pt x="2493" y="5229"/>
                </a:cubicBezTo>
                <a:cubicBezTo>
                  <a:pt x="1885" y="4925"/>
                  <a:pt x="1216" y="4712"/>
                  <a:pt x="517" y="4651"/>
                </a:cubicBezTo>
                <a:cubicBezTo>
                  <a:pt x="304" y="4621"/>
                  <a:pt x="0" y="4651"/>
                  <a:pt x="91" y="4347"/>
                </a:cubicBezTo>
                <a:cubicBezTo>
                  <a:pt x="152" y="4135"/>
                  <a:pt x="274" y="3983"/>
                  <a:pt x="547" y="4165"/>
                </a:cubicBezTo>
                <a:cubicBezTo>
                  <a:pt x="608" y="4195"/>
                  <a:pt x="638" y="4195"/>
                  <a:pt x="669" y="4226"/>
                </a:cubicBezTo>
                <a:cubicBezTo>
                  <a:pt x="912" y="2980"/>
                  <a:pt x="2523" y="3496"/>
                  <a:pt x="3161" y="2767"/>
                </a:cubicBezTo>
                <a:lnTo>
                  <a:pt x="3161" y="2736"/>
                </a:lnTo>
                <a:cubicBezTo>
                  <a:pt x="3465" y="2919"/>
                  <a:pt x="3617" y="3223"/>
                  <a:pt x="4012" y="3253"/>
                </a:cubicBezTo>
                <a:cubicBezTo>
                  <a:pt x="4316" y="3284"/>
                  <a:pt x="4559" y="3344"/>
                  <a:pt x="4711" y="3071"/>
                </a:cubicBezTo>
                <a:cubicBezTo>
                  <a:pt x="4803" y="2858"/>
                  <a:pt x="4772" y="2645"/>
                  <a:pt x="4529" y="2584"/>
                </a:cubicBezTo>
                <a:cubicBezTo>
                  <a:pt x="3556" y="2341"/>
                  <a:pt x="4316" y="1885"/>
                  <a:pt x="4438" y="1612"/>
                </a:cubicBezTo>
                <a:cubicBezTo>
                  <a:pt x="4651" y="1034"/>
                  <a:pt x="5137" y="1460"/>
                  <a:pt x="5380" y="1581"/>
                </a:cubicBezTo>
                <a:cubicBezTo>
                  <a:pt x="5927" y="1825"/>
                  <a:pt x="6414" y="2189"/>
                  <a:pt x="6930" y="2493"/>
                </a:cubicBezTo>
                <a:cubicBezTo>
                  <a:pt x="7325" y="2220"/>
                  <a:pt x="6687" y="1794"/>
                  <a:pt x="7143" y="1521"/>
                </a:cubicBezTo>
                <a:cubicBezTo>
                  <a:pt x="7569" y="2037"/>
                  <a:pt x="8663" y="1673"/>
                  <a:pt x="8876" y="2524"/>
                </a:cubicBezTo>
                <a:cubicBezTo>
                  <a:pt x="8906" y="2524"/>
                  <a:pt x="8967" y="2554"/>
                  <a:pt x="8997" y="2584"/>
                </a:cubicBezTo>
                <a:lnTo>
                  <a:pt x="8876" y="2524"/>
                </a:lnTo>
                <a:cubicBezTo>
                  <a:pt x="8876" y="2250"/>
                  <a:pt x="8845" y="1946"/>
                  <a:pt x="9180" y="1764"/>
                </a:cubicBezTo>
                <a:cubicBezTo>
                  <a:pt x="9666" y="1885"/>
                  <a:pt x="9210" y="2341"/>
                  <a:pt x="9605" y="2554"/>
                </a:cubicBezTo>
                <a:cubicBezTo>
                  <a:pt x="9757" y="2189"/>
                  <a:pt x="9605" y="1703"/>
                  <a:pt x="10426" y="1642"/>
                </a:cubicBezTo>
                <a:cubicBezTo>
                  <a:pt x="10791" y="1612"/>
                  <a:pt x="11429" y="973"/>
                  <a:pt x="10547" y="518"/>
                </a:cubicBezTo>
                <a:cubicBezTo>
                  <a:pt x="10426" y="457"/>
                  <a:pt x="9970" y="426"/>
                  <a:pt x="10335" y="153"/>
                </a:cubicBezTo>
                <a:cubicBezTo>
                  <a:pt x="10456" y="62"/>
                  <a:pt x="10791" y="1"/>
                  <a:pt x="10791" y="1"/>
                </a:cubicBezTo>
                <a:cubicBezTo>
                  <a:pt x="11155" y="670"/>
                  <a:pt x="12128" y="305"/>
                  <a:pt x="12645" y="852"/>
                </a:cubicBezTo>
                <a:cubicBezTo>
                  <a:pt x="12250" y="821"/>
                  <a:pt x="12158" y="1460"/>
                  <a:pt x="11672" y="1125"/>
                </a:cubicBezTo>
                <a:cubicBezTo>
                  <a:pt x="11429" y="1004"/>
                  <a:pt x="11368" y="1034"/>
                  <a:pt x="11277" y="1217"/>
                </a:cubicBezTo>
                <a:cubicBezTo>
                  <a:pt x="11216" y="1399"/>
                  <a:pt x="11247" y="1551"/>
                  <a:pt x="11490" y="1551"/>
                </a:cubicBezTo>
                <a:cubicBezTo>
                  <a:pt x="12128" y="1521"/>
                  <a:pt x="12128" y="2007"/>
                  <a:pt x="12310" y="2341"/>
                </a:cubicBezTo>
                <a:cubicBezTo>
                  <a:pt x="12706" y="3040"/>
                  <a:pt x="13709" y="3253"/>
                  <a:pt x="14195" y="2584"/>
                </a:cubicBezTo>
                <a:cubicBezTo>
                  <a:pt x="14560" y="2068"/>
                  <a:pt x="15046" y="2220"/>
                  <a:pt x="15472" y="1946"/>
                </a:cubicBezTo>
                <a:cubicBezTo>
                  <a:pt x="15715" y="2311"/>
                  <a:pt x="14408" y="2736"/>
                  <a:pt x="15593" y="2949"/>
                </a:cubicBezTo>
                <a:cubicBezTo>
                  <a:pt x="15380" y="3344"/>
                  <a:pt x="14651" y="3557"/>
                  <a:pt x="15046" y="4165"/>
                </a:cubicBezTo>
                <a:cubicBezTo>
                  <a:pt x="14560" y="4226"/>
                  <a:pt x="14560" y="3952"/>
                  <a:pt x="14377" y="3648"/>
                </a:cubicBezTo>
                <a:cubicBezTo>
                  <a:pt x="14104" y="3253"/>
                  <a:pt x="13313" y="3344"/>
                  <a:pt x="13040" y="3557"/>
                </a:cubicBezTo>
                <a:cubicBezTo>
                  <a:pt x="12706" y="3831"/>
                  <a:pt x="13253" y="3891"/>
                  <a:pt x="13496" y="3922"/>
                </a:cubicBezTo>
                <a:close/>
                <a:moveTo>
                  <a:pt x="11490" y="2250"/>
                </a:moveTo>
                <a:cubicBezTo>
                  <a:pt x="10669" y="2068"/>
                  <a:pt x="10061" y="2250"/>
                  <a:pt x="9848" y="3010"/>
                </a:cubicBezTo>
                <a:cubicBezTo>
                  <a:pt x="9788" y="3223"/>
                  <a:pt x="9970" y="3314"/>
                  <a:pt x="10243" y="3344"/>
                </a:cubicBezTo>
                <a:cubicBezTo>
                  <a:pt x="11216" y="3436"/>
                  <a:pt x="11459" y="2919"/>
                  <a:pt x="11490" y="225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480096" y="4748957"/>
            <a:ext cx="481939" cy="398729"/>
          </a:xfrm>
          <a:custGeom>
            <a:avLst/>
            <a:gdLst/>
            <a:ahLst/>
            <a:cxnLst/>
            <a:rect l="l" t="t" r="r" b="b"/>
            <a:pathLst>
              <a:path w="10640" h="10214" extrusionOk="0">
                <a:moveTo>
                  <a:pt x="10366" y="4073"/>
                </a:moveTo>
                <a:cubicBezTo>
                  <a:pt x="10639" y="4408"/>
                  <a:pt x="9636" y="4833"/>
                  <a:pt x="10457" y="5167"/>
                </a:cubicBezTo>
                <a:cubicBezTo>
                  <a:pt x="10487" y="5198"/>
                  <a:pt x="10335" y="5745"/>
                  <a:pt x="10123" y="5867"/>
                </a:cubicBezTo>
                <a:cubicBezTo>
                  <a:pt x="9667" y="6079"/>
                  <a:pt x="9089" y="5958"/>
                  <a:pt x="8785" y="5654"/>
                </a:cubicBezTo>
                <a:cubicBezTo>
                  <a:pt x="8390" y="5319"/>
                  <a:pt x="8117" y="5228"/>
                  <a:pt x="7661" y="5471"/>
                </a:cubicBezTo>
                <a:cubicBezTo>
                  <a:pt x="7448" y="5016"/>
                  <a:pt x="6658" y="4681"/>
                  <a:pt x="7417" y="4104"/>
                </a:cubicBezTo>
                <a:cubicBezTo>
                  <a:pt x="6749" y="3952"/>
                  <a:pt x="6445" y="4286"/>
                  <a:pt x="6080" y="4499"/>
                </a:cubicBezTo>
                <a:cubicBezTo>
                  <a:pt x="5563" y="4803"/>
                  <a:pt x="5715" y="5167"/>
                  <a:pt x="5928" y="5532"/>
                </a:cubicBezTo>
                <a:cubicBezTo>
                  <a:pt x="6232" y="6079"/>
                  <a:pt x="6506" y="5593"/>
                  <a:pt x="6749" y="5502"/>
                </a:cubicBezTo>
                <a:cubicBezTo>
                  <a:pt x="7083" y="5380"/>
                  <a:pt x="7357" y="5319"/>
                  <a:pt x="7661" y="5471"/>
                </a:cubicBezTo>
                <a:cubicBezTo>
                  <a:pt x="7691" y="5927"/>
                  <a:pt x="7387" y="6535"/>
                  <a:pt x="8329" y="6566"/>
                </a:cubicBezTo>
                <a:cubicBezTo>
                  <a:pt x="8390" y="6566"/>
                  <a:pt x="8512" y="6748"/>
                  <a:pt x="8512" y="6839"/>
                </a:cubicBezTo>
                <a:cubicBezTo>
                  <a:pt x="8542" y="7113"/>
                  <a:pt x="8360" y="7052"/>
                  <a:pt x="8177" y="6991"/>
                </a:cubicBezTo>
                <a:cubicBezTo>
                  <a:pt x="7873" y="6870"/>
                  <a:pt x="7873" y="7143"/>
                  <a:pt x="7752" y="7204"/>
                </a:cubicBezTo>
                <a:cubicBezTo>
                  <a:pt x="7174" y="7538"/>
                  <a:pt x="6445" y="7933"/>
                  <a:pt x="6323" y="6839"/>
                </a:cubicBezTo>
                <a:cubicBezTo>
                  <a:pt x="6262" y="6414"/>
                  <a:pt x="5958" y="6079"/>
                  <a:pt x="5624" y="5867"/>
                </a:cubicBezTo>
                <a:cubicBezTo>
                  <a:pt x="5259" y="5623"/>
                  <a:pt x="4104" y="5775"/>
                  <a:pt x="5290" y="5076"/>
                </a:cubicBezTo>
                <a:cubicBezTo>
                  <a:pt x="5472" y="4985"/>
                  <a:pt x="5259" y="4833"/>
                  <a:pt x="5107" y="4742"/>
                </a:cubicBezTo>
                <a:cubicBezTo>
                  <a:pt x="4743" y="4529"/>
                  <a:pt x="4348" y="4438"/>
                  <a:pt x="3952" y="4620"/>
                </a:cubicBezTo>
                <a:cubicBezTo>
                  <a:pt x="3709" y="4712"/>
                  <a:pt x="3709" y="4894"/>
                  <a:pt x="3740" y="5107"/>
                </a:cubicBezTo>
                <a:cubicBezTo>
                  <a:pt x="3922" y="6626"/>
                  <a:pt x="3253" y="7781"/>
                  <a:pt x="1825" y="8450"/>
                </a:cubicBezTo>
                <a:cubicBezTo>
                  <a:pt x="1916" y="8906"/>
                  <a:pt x="2919" y="8663"/>
                  <a:pt x="2645" y="9332"/>
                </a:cubicBezTo>
                <a:cubicBezTo>
                  <a:pt x="2402" y="9970"/>
                  <a:pt x="1642" y="10061"/>
                  <a:pt x="1156" y="10122"/>
                </a:cubicBezTo>
                <a:cubicBezTo>
                  <a:pt x="335" y="10213"/>
                  <a:pt x="487" y="9423"/>
                  <a:pt x="700" y="9119"/>
                </a:cubicBezTo>
                <a:cubicBezTo>
                  <a:pt x="1338" y="8298"/>
                  <a:pt x="1460" y="7569"/>
                  <a:pt x="700" y="6748"/>
                </a:cubicBezTo>
                <a:cubicBezTo>
                  <a:pt x="426" y="6474"/>
                  <a:pt x="518" y="6171"/>
                  <a:pt x="822" y="5867"/>
                </a:cubicBezTo>
                <a:cubicBezTo>
                  <a:pt x="1308" y="6474"/>
                  <a:pt x="1764" y="7082"/>
                  <a:pt x="2341" y="7842"/>
                </a:cubicBezTo>
                <a:cubicBezTo>
                  <a:pt x="2615" y="7204"/>
                  <a:pt x="3040" y="6809"/>
                  <a:pt x="2189" y="6444"/>
                </a:cubicBezTo>
                <a:cubicBezTo>
                  <a:pt x="1885" y="6323"/>
                  <a:pt x="1551" y="5927"/>
                  <a:pt x="2129" y="5623"/>
                </a:cubicBezTo>
                <a:cubicBezTo>
                  <a:pt x="2493" y="5411"/>
                  <a:pt x="2220" y="5107"/>
                  <a:pt x="2341" y="4864"/>
                </a:cubicBezTo>
                <a:cubicBezTo>
                  <a:pt x="1764" y="4772"/>
                  <a:pt x="2007" y="5593"/>
                  <a:pt x="1430" y="5411"/>
                </a:cubicBezTo>
                <a:cubicBezTo>
                  <a:pt x="913" y="5228"/>
                  <a:pt x="1338" y="4955"/>
                  <a:pt x="1338" y="4712"/>
                </a:cubicBezTo>
                <a:cubicBezTo>
                  <a:pt x="1338" y="4316"/>
                  <a:pt x="943" y="4347"/>
                  <a:pt x="700" y="4225"/>
                </a:cubicBezTo>
                <a:cubicBezTo>
                  <a:pt x="244" y="3952"/>
                  <a:pt x="92" y="3557"/>
                  <a:pt x="1" y="3101"/>
                </a:cubicBezTo>
                <a:lnTo>
                  <a:pt x="1" y="3101"/>
                </a:lnTo>
                <a:cubicBezTo>
                  <a:pt x="335" y="2979"/>
                  <a:pt x="335" y="2523"/>
                  <a:pt x="791" y="2462"/>
                </a:cubicBezTo>
                <a:cubicBezTo>
                  <a:pt x="1126" y="2705"/>
                  <a:pt x="153" y="3161"/>
                  <a:pt x="974" y="3344"/>
                </a:cubicBezTo>
                <a:cubicBezTo>
                  <a:pt x="1490" y="3465"/>
                  <a:pt x="1733" y="3374"/>
                  <a:pt x="2098" y="3009"/>
                </a:cubicBezTo>
                <a:cubicBezTo>
                  <a:pt x="2463" y="2645"/>
                  <a:pt x="2706" y="2462"/>
                  <a:pt x="2463" y="1946"/>
                </a:cubicBezTo>
                <a:cubicBezTo>
                  <a:pt x="2311" y="1611"/>
                  <a:pt x="2554" y="1459"/>
                  <a:pt x="3132" y="1003"/>
                </a:cubicBezTo>
                <a:cubicBezTo>
                  <a:pt x="2615" y="821"/>
                  <a:pt x="2037" y="942"/>
                  <a:pt x="1581" y="608"/>
                </a:cubicBezTo>
                <a:cubicBezTo>
                  <a:pt x="2615" y="0"/>
                  <a:pt x="3557" y="547"/>
                  <a:pt x="4499" y="760"/>
                </a:cubicBezTo>
                <a:cubicBezTo>
                  <a:pt x="4925" y="851"/>
                  <a:pt x="4682" y="1246"/>
                  <a:pt x="4499" y="1277"/>
                </a:cubicBezTo>
                <a:cubicBezTo>
                  <a:pt x="3040" y="1398"/>
                  <a:pt x="4591" y="2857"/>
                  <a:pt x="3405" y="3101"/>
                </a:cubicBezTo>
                <a:cubicBezTo>
                  <a:pt x="4044" y="3131"/>
                  <a:pt x="3892" y="3921"/>
                  <a:pt x="4530" y="3952"/>
                </a:cubicBezTo>
                <a:cubicBezTo>
                  <a:pt x="5107" y="3982"/>
                  <a:pt x="5199" y="3800"/>
                  <a:pt x="4864" y="3405"/>
                </a:cubicBezTo>
                <a:cubicBezTo>
                  <a:pt x="5047" y="3313"/>
                  <a:pt x="5229" y="3192"/>
                  <a:pt x="5442" y="3131"/>
                </a:cubicBezTo>
                <a:cubicBezTo>
                  <a:pt x="5958" y="2979"/>
                  <a:pt x="7843" y="3830"/>
                  <a:pt x="8056" y="4316"/>
                </a:cubicBezTo>
                <a:cubicBezTo>
                  <a:pt x="8208" y="4681"/>
                  <a:pt x="8299" y="5167"/>
                  <a:pt x="8876" y="5076"/>
                </a:cubicBezTo>
                <a:cubicBezTo>
                  <a:pt x="9424" y="4985"/>
                  <a:pt x="9576" y="4529"/>
                  <a:pt x="9545" y="4043"/>
                </a:cubicBezTo>
                <a:lnTo>
                  <a:pt x="9545" y="4043"/>
                </a:lnTo>
                <a:cubicBezTo>
                  <a:pt x="9819" y="4225"/>
                  <a:pt x="10092" y="4195"/>
                  <a:pt x="10366" y="4043"/>
                </a:cubicBezTo>
                <a:close/>
                <a:moveTo>
                  <a:pt x="6597" y="6748"/>
                </a:moveTo>
                <a:cubicBezTo>
                  <a:pt x="6718" y="6839"/>
                  <a:pt x="6810" y="6991"/>
                  <a:pt x="6962" y="7052"/>
                </a:cubicBezTo>
                <a:cubicBezTo>
                  <a:pt x="7083" y="7113"/>
                  <a:pt x="7265" y="7052"/>
                  <a:pt x="7174" y="6900"/>
                </a:cubicBezTo>
                <a:cubicBezTo>
                  <a:pt x="7083" y="6778"/>
                  <a:pt x="6931" y="6687"/>
                  <a:pt x="6779" y="6596"/>
                </a:cubicBezTo>
                <a:cubicBezTo>
                  <a:pt x="6779" y="6596"/>
                  <a:pt x="6688" y="6657"/>
                  <a:pt x="6597" y="67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68420" y="4042863"/>
            <a:ext cx="637482" cy="284818"/>
          </a:xfrm>
          <a:custGeom>
            <a:avLst/>
            <a:gdLst/>
            <a:ahLst/>
            <a:cxnLst/>
            <a:rect l="l" t="t" r="r" b="b"/>
            <a:pathLst>
              <a:path w="14074" h="7296" extrusionOk="0">
                <a:moveTo>
                  <a:pt x="7144" y="4135"/>
                </a:moveTo>
                <a:cubicBezTo>
                  <a:pt x="6961" y="4256"/>
                  <a:pt x="6171" y="3709"/>
                  <a:pt x="6627" y="4499"/>
                </a:cubicBezTo>
                <a:cubicBezTo>
                  <a:pt x="6748" y="4712"/>
                  <a:pt x="6809" y="4925"/>
                  <a:pt x="6961" y="5138"/>
                </a:cubicBezTo>
                <a:cubicBezTo>
                  <a:pt x="7296" y="5563"/>
                  <a:pt x="6353" y="5533"/>
                  <a:pt x="6566" y="5898"/>
                </a:cubicBezTo>
                <a:cubicBezTo>
                  <a:pt x="6444" y="5928"/>
                  <a:pt x="6293" y="6050"/>
                  <a:pt x="6201" y="6019"/>
                </a:cubicBezTo>
                <a:cubicBezTo>
                  <a:pt x="5837" y="5928"/>
                  <a:pt x="5928" y="5594"/>
                  <a:pt x="6019" y="5442"/>
                </a:cubicBezTo>
                <a:cubicBezTo>
                  <a:pt x="6353" y="4955"/>
                  <a:pt x="5897" y="5107"/>
                  <a:pt x="5685" y="5107"/>
                </a:cubicBezTo>
                <a:cubicBezTo>
                  <a:pt x="4955" y="5107"/>
                  <a:pt x="4256" y="5989"/>
                  <a:pt x="4651" y="6506"/>
                </a:cubicBezTo>
                <a:cubicBezTo>
                  <a:pt x="4925" y="6840"/>
                  <a:pt x="4955" y="6961"/>
                  <a:pt x="4621" y="7113"/>
                </a:cubicBezTo>
                <a:cubicBezTo>
                  <a:pt x="4286" y="7296"/>
                  <a:pt x="4104" y="7144"/>
                  <a:pt x="3891" y="6840"/>
                </a:cubicBezTo>
                <a:cubicBezTo>
                  <a:pt x="3648" y="6445"/>
                  <a:pt x="3223" y="6110"/>
                  <a:pt x="2919" y="5746"/>
                </a:cubicBezTo>
                <a:cubicBezTo>
                  <a:pt x="2767" y="5563"/>
                  <a:pt x="2675" y="5502"/>
                  <a:pt x="2371" y="5502"/>
                </a:cubicBezTo>
                <a:cubicBezTo>
                  <a:pt x="1885" y="5533"/>
                  <a:pt x="1125" y="6019"/>
                  <a:pt x="1095" y="5806"/>
                </a:cubicBezTo>
                <a:cubicBezTo>
                  <a:pt x="1034" y="5047"/>
                  <a:pt x="244" y="5533"/>
                  <a:pt x="1" y="5168"/>
                </a:cubicBezTo>
                <a:cubicBezTo>
                  <a:pt x="244" y="4864"/>
                  <a:pt x="426" y="4499"/>
                  <a:pt x="1004" y="4530"/>
                </a:cubicBezTo>
                <a:cubicBezTo>
                  <a:pt x="2068" y="4591"/>
                  <a:pt x="3162" y="4834"/>
                  <a:pt x="4074" y="4104"/>
                </a:cubicBezTo>
                <a:cubicBezTo>
                  <a:pt x="4286" y="3952"/>
                  <a:pt x="4469" y="4195"/>
                  <a:pt x="4651" y="4317"/>
                </a:cubicBezTo>
                <a:cubicBezTo>
                  <a:pt x="5229" y="4591"/>
                  <a:pt x="5715" y="4651"/>
                  <a:pt x="6080" y="4013"/>
                </a:cubicBezTo>
                <a:cubicBezTo>
                  <a:pt x="6505" y="3253"/>
                  <a:pt x="5837" y="3284"/>
                  <a:pt x="5381" y="3101"/>
                </a:cubicBezTo>
                <a:cubicBezTo>
                  <a:pt x="5229" y="3010"/>
                  <a:pt x="5137" y="2858"/>
                  <a:pt x="5016" y="2736"/>
                </a:cubicBezTo>
                <a:cubicBezTo>
                  <a:pt x="5077" y="2706"/>
                  <a:pt x="5107" y="2676"/>
                  <a:pt x="5137" y="2645"/>
                </a:cubicBezTo>
                <a:lnTo>
                  <a:pt x="5016" y="2736"/>
                </a:lnTo>
                <a:cubicBezTo>
                  <a:pt x="2979" y="2220"/>
                  <a:pt x="4286" y="1217"/>
                  <a:pt x="4742" y="366"/>
                </a:cubicBezTo>
                <a:lnTo>
                  <a:pt x="4742" y="1308"/>
                </a:lnTo>
                <a:cubicBezTo>
                  <a:pt x="4621" y="1399"/>
                  <a:pt x="4499" y="1490"/>
                  <a:pt x="4378" y="1612"/>
                </a:cubicBezTo>
                <a:cubicBezTo>
                  <a:pt x="4438" y="1642"/>
                  <a:pt x="4499" y="1673"/>
                  <a:pt x="4560" y="1703"/>
                </a:cubicBezTo>
                <a:cubicBezTo>
                  <a:pt x="4621" y="1581"/>
                  <a:pt x="4682" y="1460"/>
                  <a:pt x="4773" y="1338"/>
                </a:cubicBezTo>
                <a:cubicBezTo>
                  <a:pt x="6141" y="1946"/>
                  <a:pt x="7508" y="2524"/>
                  <a:pt x="8116" y="3922"/>
                </a:cubicBezTo>
                <a:cubicBezTo>
                  <a:pt x="8147" y="4013"/>
                  <a:pt x="8299" y="4074"/>
                  <a:pt x="8420" y="4104"/>
                </a:cubicBezTo>
                <a:cubicBezTo>
                  <a:pt x="8694" y="4104"/>
                  <a:pt x="8815" y="3922"/>
                  <a:pt x="8815" y="3709"/>
                </a:cubicBezTo>
                <a:cubicBezTo>
                  <a:pt x="8846" y="3223"/>
                  <a:pt x="8815" y="2706"/>
                  <a:pt x="8815" y="2189"/>
                </a:cubicBezTo>
                <a:cubicBezTo>
                  <a:pt x="9332" y="2189"/>
                  <a:pt x="8998" y="3223"/>
                  <a:pt x="9666" y="2858"/>
                </a:cubicBezTo>
                <a:cubicBezTo>
                  <a:pt x="10122" y="2584"/>
                  <a:pt x="10973" y="2372"/>
                  <a:pt x="10669" y="1551"/>
                </a:cubicBezTo>
                <a:cubicBezTo>
                  <a:pt x="10305" y="548"/>
                  <a:pt x="10669" y="1"/>
                  <a:pt x="12007" y="92"/>
                </a:cubicBezTo>
                <a:cubicBezTo>
                  <a:pt x="12311" y="122"/>
                  <a:pt x="12584" y="31"/>
                  <a:pt x="12919" y="92"/>
                </a:cubicBezTo>
                <a:cubicBezTo>
                  <a:pt x="13253" y="153"/>
                  <a:pt x="13557" y="396"/>
                  <a:pt x="13405" y="670"/>
                </a:cubicBezTo>
                <a:cubicBezTo>
                  <a:pt x="13314" y="913"/>
                  <a:pt x="13496" y="1034"/>
                  <a:pt x="13618" y="1217"/>
                </a:cubicBezTo>
                <a:cubicBezTo>
                  <a:pt x="14074" y="1977"/>
                  <a:pt x="13618" y="2402"/>
                  <a:pt x="12949" y="2919"/>
                </a:cubicBezTo>
                <a:cubicBezTo>
                  <a:pt x="12068" y="3618"/>
                  <a:pt x="11065" y="3831"/>
                  <a:pt x="10062" y="4226"/>
                </a:cubicBezTo>
                <a:cubicBezTo>
                  <a:pt x="9302" y="4530"/>
                  <a:pt x="8299" y="4256"/>
                  <a:pt x="7691" y="4955"/>
                </a:cubicBezTo>
                <a:cubicBezTo>
                  <a:pt x="7630" y="5016"/>
                  <a:pt x="7204" y="4925"/>
                  <a:pt x="7508" y="4651"/>
                </a:cubicBezTo>
                <a:cubicBezTo>
                  <a:pt x="8116" y="4165"/>
                  <a:pt x="7083" y="4439"/>
                  <a:pt x="7204" y="4165"/>
                </a:cubicBezTo>
                <a:cubicBezTo>
                  <a:pt x="7356" y="4135"/>
                  <a:pt x="7630" y="4195"/>
                  <a:pt x="7539" y="3922"/>
                </a:cubicBezTo>
                <a:cubicBezTo>
                  <a:pt x="7539" y="3891"/>
                  <a:pt x="7478" y="3861"/>
                  <a:pt x="7448" y="3831"/>
                </a:cubicBezTo>
                <a:cubicBezTo>
                  <a:pt x="7144" y="3770"/>
                  <a:pt x="7235" y="4013"/>
                  <a:pt x="7144" y="41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3901698" y="4424996"/>
            <a:ext cx="513555" cy="326354"/>
          </a:xfrm>
          <a:custGeom>
            <a:avLst/>
            <a:gdLst/>
            <a:ahLst/>
            <a:cxnLst/>
            <a:rect l="l" t="t" r="r" b="b"/>
            <a:pathLst>
              <a:path w="11338" h="8360" extrusionOk="0">
                <a:moveTo>
                  <a:pt x="0" y="1216"/>
                </a:moveTo>
                <a:cubicBezTo>
                  <a:pt x="851" y="760"/>
                  <a:pt x="1672" y="274"/>
                  <a:pt x="2645" y="1094"/>
                </a:cubicBezTo>
                <a:cubicBezTo>
                  <a:pt x="2979" y="1398"/>
                  <a:pt x="3739" y="1094"/>
                  <a:pt x="4195" y="1459"/>
                </a:cubicBezTo>
                <a:cubicBezTo>
                  <a:pt x="4590" y="1034"/>
                  <a:pt x="4651" y="547"/>
                  <a:pt x="4225" y="0"/>
                </a:cubicBezTo>
                <a:cubicBezTo>
                  <a:pt x="5502" y="274"/>
                  <a:pt x="5836" y="669"/>
                  <a:pt x="5168" y="1520"/>
                </a:cubicBezTo>
                <a:cubicBezTo>
                  <a:pt x="4803" y="1976"/>
                  <a:pt x="5289" y="2462"/>
                  <a:pt x="5502" y="2979"/>
                </a:cubicBezTo>
                <a:cubicBezTo>
                  <a:pt x="5806" y="2493"/>
                  <a:pt x="6444" y="2614"/>
                  <a:pt x="6961" y="2128"/>
                </a:cubicBezTo>
                <a:cubicBezTo>
                  <a:pt x="6839" y="2675"/>
                  <a:pt x="6748" y="3040"/>
                  <a:pt x="6657" y="3435"/>
                </a:cubicBezTo>
                <a:cubicBezTo>
                  <a:pt x="7265" y="3617"/>
                  <a:pt x="7265" y="3131"/>
                  <a:pt x="7447" y="2888"/>
                </a:cubicBezTo>
                <a:cubicBezTo>
                  <a:pt x="7508" y="2888"/>
                  <a:pt x="7630" y="2918"/>
                  <a:pt x="7660" y="2949"/>
                </a:cubicBezTo>
                <a:cubicBezTo>
                  <a:pt x="8298" y="4043"/>
                  <a:pt x="9271" y="4286"/>
                  <a:pt x="10396" y="3557"/>
                </a:cubicBezTo>
                <a:cubicBezTo>
                  <a:pt x="10791" y="3313"/>
                  <a:pt x="11186" y="3526"/>
                  <a:pt x="11216" y="3678"/>
                </a:cubicBezTo>
                <a:cubicBezTo>
                  <a:pt x="11277" y="4073"/>
                  <a:pt x="11338" y="4742"/>
                  <a:pt x="11095" y="4833"/>
                </a:cubicBezTo>
                <a:cubicBezTo>
                  <a:pt x="10578" y="5076"/>
                  <a:pt x="10000" y="5228"/>
                  <a:pt x="9514" y="5593"/>
                </a:cubicBezTo>
                <a:cubicBezTo>
                  <a:pt x="9423" y="5684"/>
                  <a:pt x="9301" y="5411"/>
                  <a:pt x="9301" y="5259"/>
                </a:cubicBezTo>
                <a:cubicBezTo>
                  <a:pt x="9362" y="5167"/>
                  <a:pt x="9423" y="5076"/>
                  <a:pt x="9484" y="4985"/>
                </a:cubicBezTo>
                <a:cubicBezTo>
                  <a:pt x="9484" y="4985"/>
                  <a:pt x="9423" y="4955"/>
                  <a:pt x="9393" y="4924"/>
                </a:cubicBezTo>
                <a:cubicBezTo>
                  <a:pt x="9332" y="5046"/>
                  <a:pt x="9301" y="5137"/>
                  <a:pt x="9271" y="5228"/>
                </a:cubicBezTo>
                <a:cubicBezTo>
                  <a:pt x="8298" y="4772"/>
                  <a:pt x="8116" y="5350"/>
                  <a:pt x="7903" y="5958"/>
                </a:cubicBezTo>
                <a:lnTo>
                  <a:pt x="7903" y="5958"/>
                </a:lnTo>
                <a:cubicBezTo>
                  <a:pt x="5958" y="5532"/>
                  <a:pt x="7660" y="4803"/>
                  <a:pt x="7721" y="4195"/>
                </a:cubicBezTo>
                <a:cubicBezTo>
                  <a:pt x="6110" y="3678"/>
                  <a:pt x="6231" y="4924"/>
                  <a:pt x="6414" y="5411"/>
                </a:cubicBezTo>
                <a:cubicBezTo>
                  <a:pt x="6778" y="6444"/>
                  <a:pt x="6383" y="6566"/>
                  <a:pt x="5411" y="6535"/>
                </a:cubicBezTo>
                <a:cubicBezTo>
                  <a:pt x="5350" y="6535"/>
                  <a:pt x="5259" y="6778"/>
                  <a:pt x="5198" y="6900"/>
                </a:cubicBezTo>
                <a:lnTo>
                  <a:pt x="5198" y="6900"/>
                </a:lnTo>
                <a:cubicBezTo>
                  <a:pt x="4651" y="6809"/>
                  <a:pt x="4408" y="6626"/>
                  <a:pt x="4712" y="6110"/>
                </a:cubicBezTo>
                <a:cubicBezTo>
                  <a:pt x="5016" y="5532"/>
                  <a:pt x="4012" y="5897"/>
                  <a:pt x="4043" y="5502"/>
                </a:cubicBezTo>
                <a:cubicBezTo>
                  <a:pt x="3617" y="5563"/>
                  <a:pt x="3830" y="5867"/>
                  <a:pt x="3891" y="5988"/>
                </a:cubicBezTo>
                <a:cubicBezTo>
                  <a:pt x="4195" y="6718"/>
                  <a:pt x="3253" y="6930"/>
                  <a:pt x="2979" y="7356"/>
                </a:cubicBezTo>
                <a:cubicBezTo>
                  <a:pt x="2584" y="7903"/>
                  <a:pt x="2949" y="8025"/>
                  <a:pt x="3131" y="8359"/>
                </a:cubicBezTo>
                <a:cubicBezTo>
                  <a:pt x="2675" y="8177"/>
                  <a:pt x="2037" y="8359"/>
                  <a:pt x="2006" y="7569"/>
                </a:cubicBezTo>
                <a:cubicBezTo>
                  <a:pt x="2006" y="6839"/>
                  <a:pt x="2645" y="6535"/>
                  <a:pt x="3040" y="6079"/>
                </a:cubicBezTo>
                <a:cubicBezTo>
                  <a:pt x="3131" y="5988"/>
                  <a:pt x="3435" y="5958"/>
                  <a:pt x="3405" y="5715"/>
                </a:cubicBezTo>
                <a:cubicBezTo>
                  <a:pt x="3374" y="5593"/>
                  <a:pt x="3253" y="5350"/>
                  <a:pt x="3070" y="5441"/>
                </a:cubicBezTo>
                <a:cubicBezTo>
                  <a:pt x="2766" y="5593"/>
                  <a:pt x="2432" y="5958"/>
                  <a:pt x="2310" y="5441"/>
                </a:cubicBezTo>
                <a:cubicBezTo>
                  <a:pt x="2219" y="5107"/>
                  <a:pt x="2219" y="4590"/>
                  <a:pt x="2766" y="4316"/>
                </a:cubicBezTo>
                <a:cubicBezTo>
                  <a:pt x="3557" y="3952"/>
                  <a:pt x="2766" y="2979"/>
                  <a:pt x="3617" y="2584"/>
                </a:cubicBezTo>
                <a:cubicBezTo>
                  <a:pt x="3405" y="2341"/>
                  <a:pt x="2979" y="2250"/>
                  <a:pt x="2888" y="1854"/>
                </a:cubicBezTo>
                <a:cubicBezTo>
                  <a:pt x="2857" y="1702"/>
                  <a:pt x="2584" y="1794"/>
                  <a:pt x="2462" y="1915"/>
                </a:cubicBezTo>
                <a:lnTo>
                  <a:pt x="2462" y="1946"/>
                </a:lnTo>
                <a:cubicBezTo>
                  <a:pt x="1794" y="1307"/>
                  <a:pt x="760" y="1611"/>
                  <a:pt x="0" y="121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064026" y="962259"/>
            <a:ext cx="424097" cy="319249"/>
          </a:xfrm>
          <a:custGeom>
            <a:avLst/>
            <a:gdLst/>
            <a:ahLst/>
            <a:cxnLst/>
            <a:rect l="l" t="t" r="r" b="b"/>
            <a:pathLst>
              <a:path w="9363" h="8178" extrusionOk="0">
                <a:moveTo>
                  <a:pt x="6536" y="3800"/>
                </a:moveTo>
                <a:cubicBezTo>
                  <a:pt x="6262" y="3709"/>
                  <a:pt x="6080" y="3588"/>
                  <a:pt x="6171" y="3284"/>
                </a:cubicBezTo>
                <a:cubicBezTo>
                  <a:pt x="6262" y="3010"/>
                  <a:pt x="6748" y="2645"/>
                  <a:pt x="6262" y="2463"/>
                </a:cubicBezTo>
                <a:cubicBezTo>
                  <a:pt x="5776" y="2311"/>
                  <a:pt x="5137" y="2341"/>
                  <a:pt x="4833" y="2797"/>
                </a:cubicBezTo>
                <a:cubicBezTo>
                  <a:pt x="4408" y="3405"/>
                  <a:pt x="4013" y="3588"/>
                  <a:pt x="3587" y="2889"/>
                </a:cubicBezTo>
                <a:cubicBezTo>
                  <a:pt x="3435" y="2615"/>
                  <a:pt x="3344" y="2433"/>
                  <a:pt x="3040" y="2706"/>
                </a:cubicBezTo>
                <a:cubicBezTo>
                  <a:pt x="2858" y="2858"/>
                  <a:pt x="2280" y="2980"/>
                  <a:pt x="2706" y="3284"/>
                </a:cubicBezTo>
                <a:cubicBezTo>
                  <a:pt x="2949" y="3466"/>
                  <a:pt x="2736" y="3983"/>
                  <a:pt x="3283" y="3892"/>
                </a:cubicBezTo>
                <a:cubicBezTo>
                  <a:pt x="3314" y="3892"/>
                  <a:pt x="4803" y="4408"/>
                  <a:pt x="4833" y="4439"/>
                </a:cubicBezTo>
                <a:cubicBezTo>
                  <a:pt x="5107" y="4712"/>
                  <a:pt x="5715" y="4895"/>
                  <a:pt x="5259" y="5381"/>
                </a:cubicBezTo>
                <a:cubicBezTo>
                  <a:pt x="4864" y="5807"/>
                  <a:pt x="4225" y="5685"/>
                  <a:pt x="3739" y="5594"/>
                </a:cubicBezTo>
                <a:cubicBezTo>
                  <a:pt x="3070" y="5472"/>
                  <a:pt x="2736" y="5563"/>
                  <a:pt x="2706" y="6171"/>
                </a:cubicBezTo>
                <a:lnTo>
                  <a:pt x="2706" y="6171"/>
                </a:lnTo>
                <a:cubicBezTo>
                  <a:pt x="2219" y="6779"/>
                  <a:pt x="2888" y="7296"/>
                  <a:pt x="2888" y="7873"/>
                </a:cubicBezTo>
                <a:cubicBezTo>
                  <a:pt x="1794" y="8177"/>
                  <a:pt x="2007" y="7265"/>
                  <a:pt x="2007" y="6962"/>
                </a:cubicBezTo>
                <a:cubicBezTo>
                  <a:pt x="2007" y="6202"/>
                  <a:pt x="2037" y="5715"/>
                  <a:pt x="973" y="6262"/>
                </a:cubicBezTo>
                <a:cubicBezTo>
                  <a:pt x="639" y="6475"/>
                  <a:pt x="304" y="6414"/>
                  <a:pt x="304" y="6019"/>
                </a:cubicBezTo>
                <a:cubicBezTo>
                  <a:pt x="274" y="5624"/>
                  <a:pt x="31" y="5138"/>
                  <a:pt x="548" y="4834"/>
                </a:cubicBezTo>
                <a:cubicBezTo>
                  <a:pt x="608" y="4773"/>
                  <a:pt x="730" y="4803"/>
                  <a:pt x="791" y="4834"/>
                </a:cubicBezTo>
                <a:cubicBezTo>
                  <a:pt x="1459" y="5138"/>
                  <a:pt x="1459" y="5138"/>
                  <a:pt x="1855" y="4621"/>
                </a:cubicBezTo>
                <a:cubicBezTo>
                  <a:pt x="2098" y="4834"/>
                  <a:pt x="1855" y="5503"/>
                  <a:pt x="2432" y="5320"/>
                </a:cubicBezTo>
                <a:cubicBezTo>
                  <a:pt x="2979" y="5168"/>
                  <a:pt x="2584" y="4743"/>
                  <a:pt x="2371" y="4469"/>
                </a:cubicBezTo>
                <a:cubicBezTo>
                  <a:pt x="2007" y="4013"/>
                  <a:pt x="2007" y="3071"/>
                  <a:pt x="821" y="3618"/>
                </a:cubicBezTo>
                <a:cubicBezTo>
                  <a:pt x="517" y="3740"/>
                  <a:pt x="274" y="3253"/>
                  <a:pt x="548" y="2980"/>
                </a:cubicBezTo>
                <a:cubicBezTo>
                  <a:pt x="1034" y="2524"/>
                  <a:pt x="1216" y="2220"/>
                  <a:pt x="274" y="2098"/>
                </a:cubicBezTo>
                <a:cubicBezTo>
                  <a:pt x="92" y="2098"/>
                  <a:pt x="0" y="1916"/>
                  <a:pt x="31" y="1733"/>
                </a:cubicBezTo>
                <a:cubicBezTo>
                  <a:pt x="92" y="1551"/>
                  <a:pt x="213" y="1521"/>
                  <a:pt x="426" y="1521"/>
                </a:cubicBezTo>
                <a:cubicBezTo>
                  <a:pt x="1064" y="1521"/>
                  <a:pt x="1611" y="1551"/>
                  <a:pt x="1855" y="791"/>
                </a:cubicBezTo>
                <a:cubicBezTo>
                  <a:pt x="1976" y="457"/>
                  <a:pt x="2736" y="639"/>
                  <a:pt x="2918" y="1004"/>
                </a:cubicBezTo>
                <a:cubicBezTo>
                  <a:pt x="3253" y="1582"/>
                  <a:pt x="3709" y="1703"/>
                  <a:pt x="4469" y="1673"/>
                </a:cubicBezTo>
                <a:cubicBezTo>
                  <a:pt x="4073" y="1338"/>
                  <a:pt x="3314" y="1247"/>
                  <a:pt x="3618" y="730"/>
                </a:cubicBezTo>
                <a:cubicBezTo>
                  <a:pt x="3891" y="275"/>
                  <a:pt x="4377" y="639"/>
                  <a:pt x="4712" y="791"/>
                </a:cubicBezTo>
                <a:cubicBezTo>
                  <a:pt x="5137" y="974"/>
                  <a:pt x="5350" y="578"/>
                  <a:pt x="5684" y="548"/>
                </a:cubicBezTo>
                <a:cubicBezTo>
                  <a:pt x="6140" y="487"/>
                  <a:pt x="6839" y="1"/>
                  <a:pt x="7022" y="457"/>
                </a:cubicBezTo>
                <a:cubicBezTo>
                  <a:pt x="7143" y="822"/>
                  <a:pt x="7751" y="1247"/>
                  <a:pt x="7174" y="1885"/>
                </a:cubicBezTo>
                <a:cubicBezTo>
                  <a:pt x="6505" y="2615"/>
                  <a:pt x="6809" y="3192"/>
                  <a:pt x="8025" y="3405"/>
                </a:cubicBezTo>
                <a:cubicBezTo>
                  <a:pt x="8694" y="3496"/>
                  <a:pt x="9362" y="3922"/>
                  <a:pt x="8998" y="4743"/>
                </a:cubicBezTo>
                <a:lnTo>
                  <a:pt x="8967" y="4773"/>
                </a:lnTo>
                <a:cubicBezTo>
                  <a:pt x="8481" y="4743"/>
                  <a:pt x="8542" y="4955"/>
                  <a:pt x="8724" y="5229"/>
                </a:cubicBezTo>
                <a:lnTo>
                  <a:pt x="8694" y="5229"/>
                </a:lnTo>
                <a:cubicBezTo>
                  <a:pt x="8116" y="5411"/>
                  <a:pt x="7447" y="5229"/>
                  <a:pt x="6961" y="5685"/>
                </a:cubicBezTo>
                <a:cubicBezTo>
                  <a:pt x="6475" y="6141"/>
                  <a:pt x="6201" y="5533"/>
                  <a:pt x="5806" y="5503"/>
                </a:cubicBezTo>
                <a:cubicBezTo>
                  <a:pt x="5897" y="5138"/>
                  <a:pt x="5745" y="4621"/>
                  <a:pt x="6292" y="4530"/>
                </a:cubicBezTo>
                <a:cubicBezTo>
                  <a:pt x="7052" y="4408"/>
                  <a:pt x="6961" y="4196"/>
                  <a:pt x="6536" y="3831"/>
                </a:cubicBezTo>
                <a:cubicBezTo>
                  <a:pt x="6718" y="3770"/>
                  <a:pt x="6961" y="3770"/>
                  <a:pt x="6931" y="3527"/>
                </a:cubicBezTo>
                <a:cubicBezTo>
                  <a:pt x="6931" y="3496"/>
                  <a:pt x="6900" y="3436"/>
                  <a:pt x="6870" y="3436"/>
                </a:cubicBezTo>
                <a:cubicBezTo>
                  <a:pt x="6566" y="3436"/>
                  <a:pt x="6566" y="3648"/>
                  <a:pt x="6536" y="3800"/>
                </a:cubicBezTo>
                <a:close/>
                <a:moveTo>
                  <a:pt x="7934" y="3800"/>
                </a:moveTo>
                <a:cubicBezTo>
                  <a:pt x="7903" y="3740"/>
                  <a:pt x="7873" y="3618"/>
                  <a:pt x="7873" y="3618"/>
                </a:cubicBezTo>
                <a:cubicBezTo>
                  <a:pt x="7751" y="3648"/>
                  <a:pt x="7630" y="3648"/>
                  <a:pt x="7539" y="3679"/>
                </a:cubicBezTo>
                <a:cubicBezTo>
                  <a:pt x="7417" y="3740"/>
                  <a:pt x="7417" y="3892"/>
                  <a:pt x="7569" y="3892"/>
                </a:cubicBezTo>
                <a:cubicBezTo>
                  <a:pt x="7691" y="3922"/>
                  <a:pt x="7812" y="3831"/>
                  <a:pt x="7934" y="380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068149" y="1695643"/>
            <a:ext cx="592051" cy="289541"/>
          </a:xfrm>
          <a:custGeom>
            <a:avLst/>
            <a:gdLst/>
            <a:ahLst/>
            <a:cxnLst/>
            <a:rect l="l" t="t" r="r" b="b"/>
            <a:pathLst>
              <a:path w="13071" h="7417" extrusionOk="0">
                <a:moveTo>
                  <a:pt x="6688" y="6779"/>
                </a:moveTo>
                <a:cubicBezTo>
                  <a:pt x="6597" y="6535"/>
                  <a:pt x="5685" y="6657"/>
                  <a:pt x="6323" y="6019"/>
                </a:cubicBezTo>
                <a:cubicBezTo>
                  <a:pt x="6870" y="5502"/>
                  <a:pt x="5837" y="5289"/>
                  <a:pt x="5867" y="4651"/>
                </a:cubicBezTo>
                <a:cubicBezTo>
                  <a:pt x="5229" y="5168"/>
                  <a:pt x="5350" y="5806"/>
                  <a:pt x="5411" y="6140"/>
                </a:cubicBezTo>
                <a:cubicBezTo>
                  <a:pt x="5563" y="7052"/>
                  <a:pt x="4499" y="6140"/>
                  <a:pt x="4347" y="6839"/>
                </a:cubicBezTo>
                <a:cubicBezTo>
                  <a:pt x="4195" y="7417"/>
                  <a:pt x="3709" y="6323"/>
                  <a:pt x="3162" y="6566"/>
                </a:cubicBezTo>
                <a:lnTo>
                  <a:pt x="3162" y="6566"/>
                </a:lnTo>
                <a:cubicBezTo>
                  <a:pt x="3223" y="6080"/>
                  <a:pt x="3314" y="5593"/>
                  <a:pt x="3375" y="5107"/>
                </a:cubicBezTo>
                <a:cubicBezTo>
                  <a:pt x="3101" y="5228"/>
                  <a:pt x="2858" y="5320"/>
                  <a:pt x="2645" y="5380"/>
                </a:cubicBezTo>
                <a:lnTo>
                  <a:pt x="2615" y="5380"/>
                </a:lnTo>
                <a:cubicBezTo>
                  <a:pt x="2675" y="4681"/>
                  <a:pt x="2858" y="4043"/>
                  <a:pt x="3405" y="3526"/>
                </a:cubicBezTo>
                <a:cubicBezTo>
                  <a:pt x="3527" y="3982"/>
                  <a:pt x="3192" y="4621"/>
                  <a:pt x="4317" y="4924"/>
                </a:cubicBezTo>
                <a:cubicBezTo>
                  <a:pt x="4074" y="4286"/>
                  <a:pt x="3831" y="3861"/>
                  <a:pt x="3466" y="3466"/>
                </a:cubicBezTo>
                <a:cubicBezTo>
                  <a:pt x="2979" y="2918"/>
                  <a:pt x="2068" y="3162"/>
                  <a:pt x="1520" y="2614"/>
                </a:cubicBezTo>
                <a:cubicBezTo>
                  <a:pt x="1277" y="2371"/>
                  <a:pt x="1368" y="3253"/>
                  <a:pt x="761" y="3131"/>
                </a:cubicBezTo>
                <a:cubicBezTo>
                  <a:pt x="517" y="3101"/>
                  <a:pt x="213" y="3253"/>
                  <a:pt x="92" y="2949"/>
                </a:cubicBezTo>
                <a:cubicBezTo>
                  <a:pt x="1" y="2706"/>
                  <a:pt x="244" y="2614"/>
                  <a:pt x="457" y="2554"/>
                </a:cubicBezTo>
                <a:cubicBezTo>
                  <a:pt x="1095" y="2371"/>
                  <a:pt x="1855" y="1976"/>
                  <a:pt x="2372" y="2128"/>
                </a:cubicBezTo>
                <a:cubicBezTo>
                  <a:pt x="3192" y="2371"/>
                  <a:pt x="3679" y="1794"/>
                  <a:pt x="4378" y="1824"/>
                </a:cubicBezTo>
                <a:cubicBezTo>
                  <a:pt x="4651" y="1824"/>
                  <a:pt x="5289" y="1490"/>
                  <a:pt x="4773" y="973"/>
                </a:cubicBezTo>
                <a:cubicBezTo>
                  <a:pt x="4560" y="760"/>
                  <a:pt x="4530" y="548"/>
                  <a:pt x="4925" y="335"/>
                </a:cubicBezTo>
                <a:cubicBezTo>
                  <a:pt x="5107" y="730"/>
                  <a:pt x="5320" y="1125"/>
                  <a:pt x="5563" y="1581"/>
                </a:cubicBezTo>
                <a:cubicBezTo>
                  <a:pt x="6049" y="213"/>
                  <a:pt x="6961" y="0"/>
                  <a:pt x="8329" y="912"/>
                </a:cubicBezTo>
                <a:cubicBezTo>
                  <a:pt x="8876" y="1277"/>
                  <a:pt x="9150" y="1794"/>
                  <a:pt x="9970" y="1034"/>
                </a:cubicBezTo>
                <a:cubicBezTo>
                  <a:pt x="10366" y="669"/>
                  <a:pt x="10913" y="1642"/>
                  <a:pt x="11521" y="1855"/>
                </a:cubicBezTo>
                <a:cubicBezTo>
                  <a:pt x="11825" y="1946"/>
                  <a:pt x="11794" y="2554"/>
                  <a:pt x="12159" y="1824"/>
                </a:cubicBezTo>
                <a:cubicBezTo>
                  <a:pt x="12250" y="1672"/>
                  <a:pt x="12402" y="2462"/>
                  <a:pt x="13071" y="2706"/>
                </a:cubicBezTo>
                <a:cubicBezTo>
                  <a:pt x="11034" y="2645"/>
                  <a:pt x="11034" y="2645"/>
                  <a:pt x="10092" y="1946"/>
                </a:cubicBezTo>
                <a:cubicBezTo>
                  <a:pt x="9666" y="2645"/>
                  <a:pt x="10062" y="3587"/>
                  <a:pt x="9028" y="4347"/>
                </a:cubicBezTo>
                <a:cubicBezTo>
                  <a:pt x="9211" y="3283"/>
                  <a:pt x="8876" y="2797"/>
                  <a:pt x="7812" y="3010"/>
                </a:cubicBezTo>
                <a:cubicBezTo>
                  <a:pt x="7296" y="2371"/>
                  <a:pt x="7782" y="1459"/>
                  <a:pt x="7022" y="791"/>
                </a:cubicBezTo>
                <a:cubicBezTo>
                  <a:pt x="6779" y="1794"/>
                  <a:pt x="6232" y="2462"/>
                  <a:pt x="5046" y="2554"/>
                </a:cubicBezTo>
                <a:cubicBezTo>
                  <a:pt x="4803" y="2554"/>
                  <a:pt x="4408" y="2432"/>
                  <a:pt x="4469" y="2827"/>
                </a:cubicBezTo>
                <a:cubicBezTo>
                  <a:pt x="4530" y="3253"/>
                  <a:pt x="5016" y="3222"/>
                  <a:pt x="5198" y="3070"/>
                </a:cubicBezTo>
                <a:cubicBezTo>
                  <a:pt x="6080" y="2493"/>
                  <a:pt x="6931" y="2614"/>
                  <a:pt x="7782" y="3040"/>
                </a:cubicBezTo>
                <a:cubicBezTo>
                  <a:pt x="7326" y="3435"/>
                  <a:pt x="6870" y="3861"/>
                  <a:pt x="6414" y="4286"/>
                </a:cubicBezTo>
                <a:cubicBezTo>
                  <a:pt x="6201" y="4529"/>
                  <a:pt x="6353" y="4712"/>
                  <a:pt x="6566" y="4894"/>
                </a:cubicBezTo>
                <a:cubicBezTo>
                  <a:pt x="6657" y="4955"/>
                  <a:pt x="6840" y="5076"/>
                  <a:pt x="6870" y="4924"/>
                </a:cubicBezTo>
                <a:cubicBezTo>
                  <a:pt x="6931" y="4773"/>
                  <a:pt x="6870" y="4560"/>
                  <a:pt x="6840" y="4347"/>
                </a:cubicBezTo>
                <a:cubicBezTo>
                  <a:pt x="7600" y="5472"/>
                  <a:pt x="7539" y="6292"/>
                  <a:pt x="6718" y="6809"/>
                </a:cubicBezTo>
                <a:close/>
                <a:moveTo>
                  <a:pt x="9028" y="1855"/>
                </a:moveTo>
                <a:cubicBezTo>
                  <a:pt x="8572" y="1946"/>
                  <a:pt x="8177" y="1551"/>
                  <a:pt x="7873" y="1915"/>
                </a:cubicBezTo>
                <a:cubicBezTo>
                  <a:pt x="7752" y="2037"/>
                  <a:pt x="7904" y="2189"/>
                  <a:pt x="8056" y="2280"/>
                </a:cubicBezTo>
                <a:cubicBezTo>
                  <a:pt x="8511" y="2523"/>
                  <a:pt x="8785" y="2402"/>
                  <a:pt x="9028" y="1855"/>
                </a:cubicBezTo>
                <a:close/>
                <a:moveTo>
                  <a:pt x="5441" y="2189"/>
                </a:moveTo>
                <a:cubicBezTo>
                  <a:pt x="5350" y="2159"/>
                  <a:pt x="5289" y="2098"/>
                  <a:pt x="5229" y="2098"/>
                </a:cubicBezTo>
                <a:cubicBezTo>
                  <a:pt x="5138" y="2098"/>
                  <a:pt x="5077" y="2159"/>
                  <a:pt x="5016" y="2189"/>
                </a:cubicBezTo>
                <a:cubicBezTo>
                  <a:pt x="5077" y="2219"/>
                  <a:pt x="5138" y="2280"/>
                  <a:pt x="5198" y="2280"/>
                </a:cubicBezTo>
                <a:cubicBezTo>
                  <a:pt x="5289" y="2280"/>
                  <a:pt x="5350" y="2219"/>
                  <a:pt x="5441" y="218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4489632" y="-4863"/>
            <a:ext cx="407564" cy="342944"/>
          </a:xfrm>
          <a:custGeom>
            <a:avLst/>
            <a:gdLst/>
            <a:ahLst/>
            <a:cxnLst/>
            <a:rect l="l" t="t" r="r" b="b"/>
            <a:pathLst>
              <a:path w="8998" h="8785" extrusionOk="0">
                <a:moveTo>
                  <a:pt x="1490" y="7083"/>
                </a:moveTo>
                <a:cubicBezTo>
                  <a:pt x="1794" y="7174"/>
                  <a:pt x="1733" y="7599"/>
                  <a:pt x="2219" y="7630"/>
                </a:cubicBezTo>
                <a:cubicBezTo>
                  <a:pt x="2249" y="7113"/>
                  <a:pt x="1064" y="6353"/>
                  <a:pt x="2645" y="6019"/>
                </a:cubicBezTo>
                <a:cubicBezTo>
                  <a:pt x="3283" y="5897"/>
                  <a:pt x="2736" y="4803"/>
                  <a:pt x="1642" y="4560"/>
                </a:cubicBezTo>
                <a:cubicBezTo>
                  <a:pt x="2006" y="4378"/>
                  <a:pt x="2280" y="4256"/>
                  <a:pt x="2614" y="4104"/>
                </a:cubicBezTo>
                <a:cubicBezTo>
                  <a:pt x="2371" y="3982"/>
                  <a:pt x="2128" y="3891"/>
                  <a:pt x="1915" y="3770"/>
                </a:cubicBezTo>
                <a:cubicBezTo>
                  <a:pt x="1976" y="3678"/>
                  <a:pt x="2037" y="3587"/>
                  <a:pt x="2067" y="3587"/>
                </a:cubicBezTo>
                <a:cubicBezTo>
                  <a:pt x="2705" y="3648"/>
                  <a:pt x="3009" y="3648"/>
                  <a:pt x="2949" y="2858"/>
                </a:cubicBezTo>
                <a:cubicBezTo>
                  <a:pt x="2888" y="2219"/>
                  <a:pt x="3344" y="1520"/>
                  <a:pt x="3557" y="821"/>
                </a:cubicBezTo>
                <a:cubicBezTo>
                  <a:pt x="4408" y="1095"/>
                  <a:pt x="5350" y="1"/>
                  <a:pt x="6231" y="1004"/>
                </a:cubicBezTo>
                <a:cubicBezTo>
                  <a:pt x="5927" y="1308"/>
                  <a:pt x="4894" y="1308"/>
                  <a:pt x="5167" y="1551"/>
                </a:cubicBezTo>
                <a:cubicBezTo>
                  <a:pt x="5715" y="1946"/>
                  <a:pt x="5745" y="2615"/>
                  <a:pt x="6262" y="2888"/>
                </a:cubicBezTo>
                <a:cubicBezTo>
                  <a:pt x="6505" y="3010"/>
                  <a:pt x="6778" y="2402"/>
                  <a:pt x="7417" y="2493"/>
                </a:cubicBezTo>
                <a:cubicBezTo>
                  <a:pt x="8116" y="2615"/>
                  <a:pt x="8693" y="2615"/>
                  <a:pt x="8845" y="3405"/>
                </a:cubicBezTo>
                <a:cubicBezTo>
                  <a:pt x="8997" y="4165"/>
                  <a:pt x="8693" y="4681"/>
                  <a:pt x="7842" y="4925"/>
                </a:cubicBezTo>
                <a:cubicBezTo>
                  <a:pt x="6900" y="5198"/>
                  <a:pt x="6140" y="5715"/>
                  <a:pt x="5350" y="6201"/>
                </a:cubicBezTo>
                <a:cubicBezTo>
                  <a:pt x="4620" y="6627"/>
                  <a:pt x="5107" y="6809"/>
                  <a:pt x="5532" y="7083"/>
                </a:cubicBezTo>
                <a:cubicBezTo>
                  <a:pt x="4377" y="7113"/>
                  <a:pt x="3830" y="6505"/>
                  <a:pt x="4195" y="5654"/>
                </a:cubicBezTo>
                <a:cubicBezTo>
                  <a:pt x="4256" y="5563"/>
                  <a:pt x="4316" y="5502"/>
                  <a:pt x="4377" y="5411"/>
                </a:cubicBezTo>
                <a:cubicBezTo>
                  <a:pt x="4347" y="5381"/>
                  <a:pt x="4316" y="5381"/>
                  <a:pt x="4286" y="5350"/>
                </a:cubicBezTo>
                <a:cubicBezTo>
                  <a:pt x="4256" y="5472"/>
                  <a:pt x="4225" y="5563"/>
                  <a:pt x="4195" y="5654"/>
                </a:cubicBezTo>
                <a:cubicBezTo>
                  <a:pt x="3800" y="5654"/>
                  <a:pt x="3405" y="5685"/>
                  <a:pt x="3374" y="5198"/>
                </a:cubicBezTo>
                <a:cubicBezTo>
                  <a:pt x="4104" y="5046"/>
                  <a:pt x="4225" y="4560"/>
                  <a:pt x="4134" y="4043"/>
                </a:cubicBezTo>
                <a:cubicBezTo>
                  <a:pt x="4134" y="3861"/>
                  <a:pt x="3891" y="3739"/>
                  <a:pt x="3769" y="3800"/>
                </a:cubicBezTo>
                <a:cubicBezTo>
                  <a:pt x="3344" y="4104"/>
                  <a:pt x="3405" y="4560"/>
                  <a:pt x="3374" y="4955"/>
                </a:cubicBezTo>
                <a:cubicBezTo>
                  <a:pt x="3374" y="5016"/>
                  <a:pt x="3374" y="5107"/>
                  <a:pt x="3374" y="5168"/>
                </a:cubicBezTo>
                <a:cubicBezTo>
                  <a:pt x="3344" y="5198"/>
                  <a:pt x="3283" y="5229"/>
                  <a:pt x="3283" y="5259"/>
                </a:cubicBezTo>
                <a:cubicBezTo>
                  <a:pt x="2736" y="6080"/>
                  <a:pt x="4134" y="6931"/>
                  <a:pt x="3739" y="7235"/>
                </a:cubicBezTo>
                <a:cubicBezTo>
                  <a:pt x="3101" y="7721"/>
                  <a:pt x="2888" y="8116"/>
                  <a:pt x="3040" y="8785"/>
                </a:cubicBezTo>
                <a:cubicBezTo>
                  <a:pt x="2280" y="8754"/>
                  <a:pt x="1824" y="7447"/>
                  <a:pt x="851" y="8481"/>
                </a:cubicBezTo>
                <a:cubicBezTo>
                  <a:pt x="639" y="8694"/>
                  <a:pt x="517" y="8238"/>
                  <a:pt x="426" y="8055"/>
                </a:cubicBezTo>
                <a:cubicBezTo>
                  <a:pt x="183" y="7539"/>
                  <a:pt x="365" y="6961"/>
                  <a:pt x="0" y="6414"/>
                </a:cubicBezTo>
                <a:cubicBezTo>
                  <a:pt x="699" y="6414"/>
                  <a:pt x="1246" y="6444"/>
                  <a:pt x="1459" y="7083"/>
                </a:cubicBezTo>
                <a:cubicBezTo>
                  <a:pt x="1277" y="7174"/>
                  <a:pt x="1155" y="7326"/>
                  <a:pt x="1246" y="7539"/>
                </a:cubicBezTo>
                <a:cubicBezTo>
                  <a:pt x="1246" y="7569"/>
                  <a:pt x="1307" y="7569"/>
                  <a:pt x="1338" y="7599"/>
                </a:cubicBezTo>
                <a:cubicBezTo>
                  <a:pt x="1398" y="7417"/>
                  <a:pt x="1429" y="7265"/>
                  <a:pt x="1490" y="7083"/>
                </a:cubicBezTo>
                <a:close/>
                <a:moveTo>
                  <a:pt x="7751" y="3648"/>
                </a:moveTo>
                <a:cubicBezTo>
                  <a:pt x="7447" y="4013"/>
                  <a:pt x="6718" y="4043"/>
                  <a:pt x="6535" y="4560"/>
                </a:cubicBezTo>
                <a:cubicBezTo>
                  <a:pt x="6474" y="4742"/>
                  <a:pt x="6778" y="4894"/>
                  <a:pt x="6839" y="4803"/>
                </a:cubicBezTo>
                <a:cubicBezTo>
                  <a:pt x="7174" y="4378"/>
                  <a:pt x="7994" y="4529"/>
                  <a:pt x="8116" y="3952"/>
                </a:cubicBezTo>
                <a:cubicBezTo>
                  <a:pt x="8177" y="3770"/>
                  <a:pt x="8025" y="3678"/>
                  <a:pt x="7751" y="36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4898544" y="1015667"/>
            <a:ext cx="473650" cy="258702"/>
          </a:xfrm>
          <a:custGeom>
            <a:avLst/>
            <a:gdLst/>
            <a:ahLst/>
            <a:cxnLst/>
            <a:rect l="l" t="t" r="r" b="b"/>
            <a:pathLst>
              <a:path w="10457" h="6627" extrusionOk="0">
                <a:moveTo>
                  <a:pt x="2524" y="2676"/>
                </a:moveTo>
                <a:cubicBezTo>
                  <a:pt x="2888" y="2189"/>
                  <a:pt x="3527" y="2554"/>
                  <a:pt x="4013" y="2402"/>
                </a:cubicBezTo>
                <a:cubicBezTo>
                  <a:pt x="3800" y="1916"/>
                  <a:pt x="3071" y="1794"/>
                  <a:pt x="3192" y="1125"/>
                </a:cubicBezTo>
                <a:cubicBezTo>
                  <a:pt x="3709" y="1186"/>
                  <a:pt x="4317" y="1369"/>
                  <a:pt x="4439" y="578"/>
                </a:cubicBezTo>
                <a:cubicBezTo>
                  <a:pt x="4469" y="396"/>
                  <a:pt x="5290" y="913"/>
                  <a:pt x="5898" y="669"/>
                </a:cubicBezTo>
                <a:cubicBezTo>
                  <a:pt x="6171" y="548"/>
                  <a:pt x="6718" y="973"/>
                  <a:pt x="6779" y="274"/>
                </a:cubicBezTo>
                <a:cubicBezTo>
                  <a:pt x="6809" y="1"/>
                  <a:pt x="7387" y="62"/>
                  <a:pt x="7448" y="183"/>
                </a:cubicBezTo>
                <a:cubicBezTo>
                  <a:pt x="7600" y="700"/>
                  <a:pt x="8481" y="639"/>
                  <a:pt x="8572" y="1125"/>
                </a:cubicBezTo>
                <a:cubicBezTo>
                  <a:pt x="8603" y="1460"/>
                  <a:pt x="8208" y="1460"/>
                  <a:pt x="7843" y="1460"/>
                </a:cubicBezTo>
                <a:cubicBezTo>
                  <a:pt x="7326" y="1460"/>
                  <a:pt x="6992" y="2128"/>
                  <a:pt x="6293" y="1703"/>
                </a:cubicBezTo>
                <a:cubicBezTo>
                  <a:pt x="6475" y="2280"/>
                  <a:pt x="6961" y="2311"/>
                  <a:pt x="7356" y="2432"/>
                </a:cubicBezTo>
                <a:cubicBezTo>
                  <a:pt x="7600" y="2524"/>
                  <a:pt x="8238" y="2676"/>
                  <a:pt x="7417" y="2919"/>
                </a:cubicBezTo>
                <a:cubicBezTo>
                  <a:pt x="7326" y="2949"/>
                  <a:pt x="7265" y="2980"/>
                  <a:pt x="7205" y="3040"/>
                </a:cubicBezTo>
                <a:cubicBezTo>
                  <a:pt x="8056" y="2980"/>
                  <a:pt x="7995" y="4135"/>
                  <a:pt x="8755" y="4013"/>
                </a:cubicBezTo>
                <a:cubicBezTo>
                  <a:pt x="9393" y="3952"/>
                  <a:pt x="9606" y="4013"/>
                  <a:pt x="9484" y="4590"/>
                </a:cubicBezTo>
                <a:cubicBezTo>
                  <a:pt x="9484" y="4712"/>
                  <a:pt x="9423" y="4925"/>
                  <a:pt x="9515" y="5016"/>
                </a:cubicBezTo>
                <a:cubicBezTo>
                  <a:pt x="9788" y="5381"/>
                  <a:pt x="10457" y="5837"/>
                  <a:pt x="9636" y="6110"/>
                </a:cubicBezTo>
                <a:cubicBezTo>
                  <a:pt x="9150" y="6293"/>
                  <a:pt x="8420" y="5958"/>
                  <a:pt x="8086" y="5411"/>
                </a:cubicBezTo>
                <a:cubicBezTo>
                  <a:pt x="7934" y="5168"/>
                  <a:pt x="8025" y="4742"/>
                  <a:pt x="7508" y="4712"/>
                </a:cubicBezTo>
                <a:cubicBezTo>
                  <a:pt x="7174" y="4925"/>
                  <a:pt x="7448" y="5138"/>
                  <a:pt x="7478" y="5350"/>
                </a:cubicBezTo>
                <a:cubicBezTo>
                  <a:pt x="7508" y="5746"/>
                  <a:pt x="7873" y="6353"/>
                  <a:pt x="6840" y="5897"/>
                </a:cubicBezTo>
                <a:cubicBezTo>
                  <a:pt x="6171" y="5624"/>
                  <a:pt x="5958" y="5806"/>
                  <a:pt x="5685" y="6414"/>
                </a:cubicBezTo>
                <a:cubicBezTo>
                  <a:pt x="5654" y="6505"/>
                  <a:pt x="5533" y="6627"/>
                  <a:pt x="5472" y="6627"/>
                </a:cubicBezTo>
                <a:cubicBezTo>
                  <a:pt x="5168" y="6566"/>
                  <a:pt x="4742" y="6475"/>
                  <a:pt x="4834" y="6141"/>
                </a:cubicBezTo>
                <a:cubicBezTo>
                  <a:pt x="5046" y="5320"/>
                  <a:pt x="4287" y="5198"/>
                  <a:pt x="3770" y="5107"/>
                </a:cubicBezTo>
                <a:cubicBezTo>
                  <a:pt x="3253" y="5016"/>
                  <a:pt x="2706" y="5168"/>
                  <a:pt x="2767" y="5867"/>
                </a:cubicBezTo>
                <a:cubicBezTo>
                  <a:pt x="2797" y="6232"/>
                  <a:pt x="2372" y="6262"/>
                  <a:pt x="2068" y="6201"/>
                </a:cubicBezTo>
                <a:cubicBezTo>
                  <a:pt x="1946" y="6171"/>
                  <a:pt x="1824" y="6049"/>
                  <a:pt x="1703" y="6019"/>
                </a:cubicBezTo>
                <a:cubicBezTo>
                  <a:pt x="1277" y="5958"/>
                  <a:pt x="1217" y="6505"/>
                  <a:pt x="730" y="6475"/>
                </a:cubicBezTo>
                <a:cubicBezTo>
                  <a:pt x="1" y="6445"/>
                  <a:pt x="92" y="6110"/>
                  <a:pt x="274" y="5685"/>
                </a:cubicBezTo>
                <a:cubicBezTo>
                  <a:pt x="365" y="5350"/>
                  <a:pt x="365" y="4986"/>
                  <a:pt x="426" y="4590"/>
                </a:cubicBezTo>
                <a:cubicBezTo>
                  <a:pt x="882" y="4773"/>
                  <a:pt x="365" y="5746"/>
                  <a:pt x="1247" y="5411"/>
                </a:cubicBezTo>
                <a:cubicBezTo>
                  <a:pt x="1642" y="5259"/>
                  <a:pt x="2128" y="4955"/>
                  <a:pt x="2372" y="4682"/>
                </a:cubicBezTo>
                <a:cubicBezTo>
                  <a:pt x="2828" y="4165"/>
                  <a:pt x="2949" y="4074"/>
                  <a:pt x="3496" y="4621"/>
                </a:cubicBezTo>
                <a:cubicBezTo>
                  <a:pt x="4013" y="5168"/>
                  <a:pt x="5350" y="4439"/>
                  <a:pt x="5958" y="3253"/>
                </a:cubicBezTo>
                <a:cubicBezTo>
                  <a:pt x="4560" y="4043"/>
                  <a:pt x="3587" y="3253"/>
                  <a:pt x="2554" y="270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3893408" y="665626"/>
            <a:ext cx="545261" cy="322762"/>
          </a:xfrm>
          <a:custGeom>
            <a:avLst/>
            <a:gdLst/>
            <a:ahLst/>
            <a:cxnLst/>
            <a:rect l="l" t="t" r="r" b="b"/>
            <a:pathLst>
              <a:path w="12038" h="8268" extrusionOk="0">
                <a:moveTo>
                  <a:pt x="5381" y="6930"/>
                </a:moveTo>
                <a:cubicBezTo>
                  <a:pt x="5776" y="6474"/>
                  <a:pt x="5624" y="5745"/>
                  <a:pt x="6506" y="5471"/>
                </a:cubicBezTo>
                <a:cubicBezTo>
                  <a:pt x="6810" y="5380"/>
                  <a:pt x="7509" y="4559"/>
                  <a:pt x="6141" y="4620"/>
                </a:cubicBezTo>
                <a:cubicBezTo>
                  <a:pt x="5381" y="4651"/>
                  <a:pt x="6232" y="3587"/>
                  <a:pt x="5685" y="3739"/>
                </a:cubicBezTo>
                <a:cubicBezTo>
                  <a:pt x="4803" y="3921"/>
                  <a:pt x="5077" y="3465"/>
                  <a:pt x="5016" y="3161"/>
                </a:cubicBezTo>
                <a:cubicBezTo>
                  <a:pt x="4986" y="3009"/>
                  <a:pt x="5107" y="2888"/>
                  <a:pt x="5229" y="2614"/>
                </a:cubicBezTo>
                <a:cubicBezTo>
                  <a:pt x="4469" y="2857"/>
                  <a:pt x="3679" y="2280"/>
                  <a:pt x="3223" y="3100"/>
                </a:cubicBezTo>
                <a:cubicBezTo>
                  <a:pt x="2676" y="2736"/>
                  <a:pt x="2037" y="2432"/>
                  <a:pt x="1612" y="1976"/>
                </a:cubicBezTo>
                <a:cubicBezTo>
                  <a:pt x="1156" y="1520"/>
                  <a:pt x="822" y="1064"/>
                  <a:pt x="1" y="1672"/>
                </a:cubicBezTo>
                <a:cubicBezTo>
                  <a:pt x="244" y="730"/>
                  <a:pt x="1065" y="578"/>
                  <a:pt x="1733" y="274"/>
                </a:cubicBezTo>
                <a:cubicBezTo>
                  <a:pt x="2402" y="0"/>
                  <a:pt x="2706" y="456"/>
                  <a:pt x="2736" y="851"/>
                </a:cubicBezTo>
                <a:cubicBezTo>
                  <a:pt x="2767" y="1520"/>
                  <a:pt x="3162" y="1854"/>
                  <a:pt x="4074" y="1854"/>
                </a:cubicBezTo>
                <a:cubicBezTo>
                  <a:pt x="4439" y="1854"/>
                  <a:pt x="5229" y="1094"/>
                  <a:pt x="5290" y="2219"/>
                </a:cubicBezTo>
                <a:cubicBezTo>
                  <a:pt x="5320" y="1976"/>
                  <a:pt x="5381" y="1733"/>
                  <a:pt x="5442" y="1489"/>
                </a:cubicBezTo>
                <a:cubicBezTo>
                  <a:pt x="5502" y="1520"/>
                  <a:pt x="5594" y="1520"/>
                  <a:pt x="5624" y="1550"/>
                </a:cubicBezTo>
                <a:cubicBezTo>
                  <a:pt x="6171" y="2128"/>
                  <a:pt x="6627" y="2766"/>
                  <a:pt x="7721" y="2675"/>
                </a:cubicBezTo>
                <a:cubicBezTo>
                  <a:pt x="7965" y="2644"/>
                  <a:pt x="8420" y="3040"/>
                  <a:pt x="8664" y="3435"/>
                </a:cubicBezTo>
                <a:cubicBezTo>
                  <a:pt x="9059" y="4012"/>
                  <a:pt x="9788" y="3708"/>
                  <a:pt x="10062" y="3465"/>
                </a:cubicBezTo>
                <a:cubicBezTo>
                  <a:pt x="10609" y="3009"/>
                  <a:pt x="9788" y="3040"/>
                  <a:pt x="9576" y="2827"/>
                </a:cubicBezTo>
                <a:cubicBezTo>
                  <a:pt x="9241" y="2492"/>
                  <a:pt x="9028" y="2067"/>
                  <a:pt x="9120" y="1581"/>
                </a:cubicBezTo>
                <a:cubicBezTo>
                  <a:pt x="9211" y="1155"/>
                  <a:pt x="9424" y="851"/>
                  <a:pt x="10001" y="973"/>
                </a:cubicBezTo>
                <a:cubicBezTo>
                  <a:pt x="10153" y="1307"/>
                  <a:pt x="9788" y="1216"/>
                  <a:pt x="9636" y="1337"/>
                </a:cubicBezTo>
                <a:cubicBezTo>
                  <a:pt x="9332" y="1611"/>
                  <a:pt x="9454" y="1854"/>
                  <a:pt x="9727" y="2037"/>
                </a:cubicBezTo>
                <a:cubicBezTo>
                  <a:pt x="10062" y="2249"/>
                  <a:pt x="10153" y="1976"/>
                  <a:pt x="10305" y="1793"/>
                </a:cubicBezTo>
                <a:cubicBezTo>
                  <a:pt x="10670" y="1398"/>
                  <a:pt x="10852" y="1003"/>
                  <a:pt x="10852" y="274"/>
                </a:cubicBezTo>
                <a:cubicBezTo>
                  <a:pt x="11369" y="1246"/>
                  <a:pt x="12038" y="1976"/>
                  <a:pt x="10579" y="2462"/>
                </a:cubicBezTo>
                <a:cubicBezTo>
                  <a:pt x="11582" y="3800"/>
                  <a:pt x="9636" y="4012"/>
                  <a:pt x="9363" y="4894"/>
                </a:cubicBezTo>
                <a:cubicBezTo>
                  <a:pt x="9028" y="5927"/>
                  <a:pt x="7995" y="6657"/>
                  <a:pt x="7813" y="7781"/>
                </a:cubicBezTo>
                <a:cubicBezTo>
                  <a:pt x="7782" y="7873"/>
                  <a:pt x="7782" y="7994"/>
                  <a:pt x="7721" y="8268"/>
                </a:cubicBezTo>
                <a:cubicBezTo>
                  <a:pt x="7357" y="7842"/>
                  <a:pt x="7083" y="7599"/>
                  <a:pt x="6445" y="7812"/>
                </a:cubicBezTo>
                <a:cubicBezTo>
                  <a:pt x="5958" y="7994"/>
                  <a:pt x="4925" y="7964"/>
                  <a:pt x="5351" y="6930"/>
                </a:cubicBezTo>
                <a:close/>
                <a:moveTo>
                  <a:pt x="6414" y="2888"/>
                </a:moveTo>
                <a:cubicBezTo>
                  <a:pt x="6323" y="2888"/>
                  <a:pt x="6262" y="2918"/>
                  <a:pt x="6171" y="2948"/>
                </a:cubicBezTo>
                <a:cubicBezTo>
                  <a:pt x="6202" y="3131"/>
                  <a:pt x="6232" y="3283"/>
                  <a:pt x="6293" y="3465"/>
                </a:cubicBezTo>
                <a:cubicBezTo>
                  <a:pt x="6293" y="3496"/>
                  <a:pt x="6445" y="3465"/>
                  <a:pt x="6506" y="3465"/>
                </a:cubicBezTo>
                <a:cubicBezTo>
                  <a:pt x="6475" y="3283"/>
                  <a:pt x="6445" y="3070"/>
                  <a:pt x="6414" y="288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4378106" y="4084402"/>
            <a:ext cx="348364" cy="545861"/>
          </a:xfrm>
          <a:custGeom>
            <a:avLst/>
            <a:gdLst/>
            <a:ahLst/>
            <a:cxnLst/>
            <a:rect l="l" t="t" r="r" b="b"/>
            <a:pathLst>
              <a:path w="7691" h="13983" extrusionOk="0">
                <a:moveTo>
                  <a:pt x="3921" y="12828"/>
                </a:moveTo>
                <a:cubicBezTo>
                  <a:pt x="3101" y="13040"/>
                  <a:pt x="4134" y="13679"/>
                  <a:pt x="3496" y="13983"/>
                </a:cubicBezTo>
                <a:cubicBezTo>
                  <a:pt x="3101" y="13284"/>
                  <a:pt x="2280" y="13040"/>
                  <a:pt x="1520" y="12828"/>
                </a:cubicBezTo>
                <a:cubicBezTo>
                  <a:pt x="1459" y="12554"/>
                  <a:pt x="1642" y="12584"/>
                  <a:pt x="1733" y="12584"/>
                </a:cubicBezTo>
                <a:cubicBezTo>
                  <a:pt x="2371" y="12524"/>
                  <a:pt x="3222" y="12858"/>
                  <a:pt x="3526" y="12129"/>
                </a:cubicBezTo>
                <a:cubicBezTo>
                  <a:pt x="3800" y="11521"/>
                  <a:pt x="2888" y="11247"/>
                  <a:pt x="2705" y="10822"/>
                </a:cubicBezTo>
                <a:cubicBezTo>
                  <a:pt x="2341" y="9849"/>
                  <a:pt x="1398" y="9545"/>
                  <a:pt x="578" y="9059"/>
                </a:cubicBezTo>
                <a:cubicBezTo>
                  <a:pt x="243" y="8876"/>
                  <a:pt x="395" y="8542"/>
                  <a:pt x="486" y="8177"/>
                </a:cubicBezTo>
                <a:cubicBezTo>
                  <a:pt x="578" y="7812"/>
                  <a:pt x="1307" y="7356"/>
                  <a:pt x="395" y="6870"/>
                </a:cubicBezTo>
                <a:cubicBezTo>
                  <a:pt x="0" y="6657"/>
                  <a:pt x="973" y="6384"/>
                  <a:pt x="1216" y="6019"/>
                </a:cubicBezTo>
                <a:cubicBezTo>
                  <a:pt x="1459" y="5685"/>
                  <a:pt x="2341" y="5806"/>
                  <a:pt x="1976" y="4986"/>
                </a:cubicBezTo>
                <a:cubicBezTo>
                  <a:pt x="1794" y="4560"/>
                  <a:pt x="2128" y="3983"/>
                  <a:pt x="1307" y="3770"/>
                </a:cubicBezTo>
                <a:cubicBezTo>
                  <a:pt x="730" y="3618"/>
                  <a:pt x="882" y="3040"/>
                  <a:pt x="1307" y="3040"/>
                </a:cubicBezTo>
                <a:cubicBezTo>
                  <a:pt x="2949" y="3040"/>
                  <a:pt x="3222" y="1672"/>
                  <a:pt x="4195" y="1034"/>
                </a:cubicBezTo>
                <a:cubicBezTo>
                  <a:pt x="4438" y="882"/>
                  <a:pt x="4711" y="730"/>
                  <a:pt x="4924" y="548"/>
                </a:cubicBezTo>
                <a:cubicBezTo>
                  <a:pt x="5380" y="153"/>
                  <a:pt x="6019" y="274"/>
                  <a:pt x="6505" y="1"/>
                </a:cubicBezTo>
                <a:cubicBezTo>
                  <a:pt x="6566" y="457"/>
                  <a:pt x="6566" y="943"/>
                  <a:pt x="6687" y="1399"/>
                </a:cubicBezTo>
                <a:cubicBezTo>
                  <a:pt x="6839" y="2007"/>
                  <a:pt x="6687" y="2159"/>
                  <a:pt x="5927" y="2007"/>
                </a:cubicBezTo>
                <a:cubicBezTo>
                  <a:pt x="5502" y="1916"/>
                  <a:pt x="4711" y="1399"/>
                  <a:pt x="4651" y="2402"/>
                </a:cubicBezTo>
                <a:cubicBezTo>
                  <a:pt x="4651" y="2524"/>
                  <a:pt x="4134" y="2706"/>
                  <a:pt x="4104" y="2676"/>
                </a:cubicBezTo>
                <a:cubicBezTo>
                  <a:pt x="3040" y="1581"/>
                  <a:pt x="3496" y="3283"/>
                  <a:pt x="2949" y="3162"/>
                </a:cubicBezTo>
                <a:cubicBezTo>
                  <a:pt x="3070" y="3922"/>
                  <a:pt x="1945" y="4834"/>
                  <a:pt x="3526" y="5472"/>
                </a:cubicBezTo>
                <a:cubicBezTo>
                  <a:pt x="4134" y="5715"/>
                  <a:pt x="3313" y="6961"/>
                  <a:pt x="4408" y="7508"/>
                </a:cubicBezTo>
                <a:cubicBezTo>
                  <a:pt x="3192" y="6870"/>
                  <a:pt x="3040" y="8147"/>
                  <a:pt x="2249" y="8177"/>
                </a:cubicBezTo>
                <a:cubicBezTo>
                  <a:pt x="2918" y="8572"/>
                  <a:pt x="1885" y="9697"/>
                  <a:pt x="3192" y="9849"/>
                </a:cubicBezTo>
                <a:cubicBezTo>
                  <a:pt x="3617" y="9910"/>
                  <a:pt x="3496" y="10122"/>
                  <a:pt x="3435" y="10426"/>
                </a:cubicBezTo>
                <a:cubicBezTo>
                  <a:pt x="3192" y="11460"/>
                  <a:pt x="4286" y="12281"/>
                  <a:pt x="5259" y="11764"/>
                </a:cubicBezTo>
                <a:cubicBezTo>
                  <a:pt x="5836" y="11490"/>
                  <a:pt x="6353" y="11551"/>
                  <a:pt x="6900" y="11490"/>
                </a:cubicBezTo>
                <a:cubicBezTo>
                  <a:pt x="7113" y="11460"/>
                  <a:pt x="7629" y="11277"/>
                  <a:pt x="7508" y="11581"/>
                </a:cubicBezTo>
                <a:cubicBezTo>
                  <a:pt x="7386" y="11855"/>
                  <a:pt x="7690" y="12159"/>
                  <a:pt x="7386" y="12341"/>
                </a:cubicBezTo>
                <a:cubicBezTo>
                  <a:pt x="7082" y="12524"/>
                  <a:pt x="6839" y="12676"/>
                  <a:pt x="6839" y="12159"/>
                </a:cubicBezTo>
                <a:cubicBezTo>
                  <a:pt x="6839" y="11885"/>
                  <a:pt x="6566" y="12068"/>
                  <a:pt x="6444" y="12159"/>
                </a:cubicBezTo>
                <a:cubicBezTo>
                  <a:pt x="6262" y="12341"/>
                  <a:pt x="6079" y="12524"/>
                  <a:pt x="6262" y="12767"/>
                </a:cubicBezTo>
                <a:cubicBezTo>
                  <a:pt x="6383" y="12980"/>
                  <a:pt x="6839" y="13253"/>
                  <a:pt x="6353" y="13436"/>
                </a:cubicBezTo>
                <a:cubicBezTo>
                  <a:pt x="6110" y="13527"/>
                  <a:pt x="5593" y="13770"/>
                  <a:pt x="5411" y="13162"/>
                </a:cubicBezTo>
                <a:cubicBezTo>
                  <a:pt x="5319" y="12888"/>
                  <a:pt x="4408" y="13132"/>
                  <a:pt x="4499" y="12433"/>
                </a:cubicBezTo>
                <a:cubicBezTo>
                  <a:pt x="4499" y="12281"/>
                  <a:pt x="3982" y="12463"/>
                  <a:pt x="3952" y="1279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2385727" y="2472910"/>
            <a:ext cx="557627" cy="278884"/>
          </a:xfrm>
          <a:custGeom>
            <a:avLst/>
            <a:gdLst/>
            <a:ahLst/>
            <a:cxnLst/>
            <a:rect l="l" t="t" r="r" b="b"/>
            <a:pathLst>
              <a:path w="12311" h="7144" extrusionOk="0">
                <a:moveTo>
                  <a:pt x="7812" y="3040"/>
                </a:moveTo>
                <a:cubicBezTo>
                  <a:pt x="8207" y="3222"/>
                  <a:pt x="7539" y="4499"/>
                  <a:pt x="8724" y="3618"/>
                </a:cubicBezTo>
                <a:cubicBezTo>
                  <a:pt x="8785" y="3587"/>
                  <a:pt x="8937" y="3587"/>
                  <a:pt x="8937" y="3587"/>
                </a:cubicBezTo>
                <a:cubicBezTo>
                  <a:pt x="9210" y="3952"/>
                  <a:pt x="9089" y="4864"/>
                  <a:pt x="10031" y="4043"/>
                </a:cubicBezTo>
                <a:cubicBezTo>
                  <a:pt x="10852" y="3374"/>
                  <a:pt x="11125" y="2767"/>
                  <a:pt x="10062" y="2067"/>
                </a:cubicBezTo>
                <a:cubicBezTo>
                  <a:pt x="10031" y="2037"/>
                  <a:pt x="10062" y="1946"/>
                  <a:pt x="10031" y="1794"/>
                </a:cubicBezTo>
                <a:cubicBezTo>
                  <a:pt x="10396" y="1642"/>
                  <a:pt x="10396" y="2311"/>
                  <a:pt x="10852" y="2067"/>
                </a:cubicBezTo>
                <a:cubicBezTo>
                  <a:pt x="11125" y="1915"/>
                  <a:pt x="11946" y="3010"/>
                  <a:pt x="11733" y="3101"/>
                </a:cubicBezTo>
                <a:cubicBezTo>
                  <a:pt x="10882" y="3466"/>
                  <a:pt x="11034" y="4165"/>
                  <a:pt x="10730" y="4742"/>
                </a:cubicBezTo>
                <a:cubicBezTo>
                  <a:pt x="10183" y="5836"/>
                  <a:pt x="10305" y="6140"/>
                  <a:pt x="11733" y="6292"/>
                </a:cubicBezTo>
                <a:cubicBezTo>
                  <a:pt x="11946" y="6323"/>
                  <a:pt x="12189" y="6262"/>
                  <a:pt x="12311" y="6475"/>
                </a:cubicBezTo>
                <a:cubicBezTo>
                  <a:pt x="10882" y="7143"/>
                  <a:pt x="10214" y="6991"/>
                  <a:pt x="9423" y="5806"/>
                </a:cubicBezTo>
                <a:cubicBezTo>
                  <a:pt x="8876" y="5046"/>
                  <a:pt x="7296" y="4955"/>
                  <a:pt x="6262" y="5654"/>
                </a:cubicBezTo>
                <a:cubicBezTo>
                  <a:pt x="5867" y="5928"/>
                  <a:pt x="5624" y="6232"/>
                  <a:pt x="5016" y="6201"/>
                </a:cubicBezTo>
                <a:cubicBezTo>
                  <a:pt x="3800" y="6201"/>
                  <a:pt x="3800" y="6262"/>
                  <a:pt x="3830" y="5107"/>
                </a:cubicBezTo>
                <a:cubicBezTo>
                  <a:pt x="3040" y="5897"/>
                  <a:pt x="2037" y="5715"/>
                  <a:pt x="1095" y="5806"/>
                </a:cubicBezTo>
                <a:cubicBezTo>
                  <a:pt x="669" y="5836"/>
                  <a:pt x="639" y="5654"/>
                  <a:pt x="578" y="5502"/>
                </a:cubicBezTo>
                <a:cubicBezTo>
                  <a:pt x="487" y="5137"/>
                  <a:pt x="791" y="5320"/>
                  <a:pt x="973" y="5289"/>
                </a:cubicBezTo>
                <a:cubicBezTo>
                  <a:pt x="1733" y="5137"/>
                  <a:pt x="2189" y="4712"/>
                  <a:pt x="1946" y="4074"/>
                </a:cubicBezTo>
                <a:cubicBezTo>
                  <a:pt x="1824" y="3770"/>
                  <a:pt x="2067" y="3648"/>
                  <a:pt x="2037" y="3557"/>
                </a:cubicBezTo>
                <a:cubicBezTo>
                  <a:pt x="1824" y="2888"/>
                  <a:pt x="1612" y="2189"/>
                  <a:pt x="1216" y="1581"/>
                </a:cubicBezTo>
                <a:cubicBezTo>
                  <a:pt x="1004" y="1247"/>
                  <a:pt x="426" y="1125"/>
                  <a:pt x="1" y="912"/>
                </a:cubicBezTo>
                <a:cubicBezTo>
                  <a:pt x="1672" y="1"/>
                  <a:pt x="2007" y="122"/>
                  <a:pt x="2159" y="1611"/>
                </a:cubicBezTo>
                <a:cubicBezTo>
                  <a:pt x="2463" y="1308"/>
                  <a:pt x="2949" y="791"/>
                  <a:pt x="2979" y="821"/>
                </a:cubicBezTo>
                <a:cubicBezTo>
                  <a:pt x="3587" y="1186"/>
                  <a:pt x="4195" y="1186"/>
                  <a:pt x="4864" y="1216"/>
                </a:cubicBezTo>
                <a:cubicBezTo>
                  <a:pt x="5168" y="1216"/>
                  <a:pt x="4985" y="1611"/>
                  <a:pt x="4803" y="1642"/>
                </a:cubicBezTo>
                <a:cubicBezTo>
                  <a:pt x="3891" y="1733"/>
                  <a:pt x="3618" y="2493"/>
                  <a:pt x="3071" y="2918"/>
                </a:cubicBezTo>
                <a:cubicBezTo>
                  <a:pt x="2523" y="3344"/>
                  <a:pt x="1946" y="3770"/>
                  <a:pt x="3283" y="4104"/>
                </a:cubicBezTo>
                <a:cubicBezTo>
                  <a:pt x="4682" y="4469"/>
                  <a:pt x="6931" y="4074"/>
                  <a:pt x="7812" y="304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4711279" y="4473641"/>
            <a:ext cx="358012" cy="255149"/>
          </a:xfrm>
          <a:custGeom>
            <a:avLst/>
            <a:gdLst/>
            <a:ahLst/>
            <a:cxnLst/>
            <a:rect l="l" t="t" r="r" b="b"/>
            <a:pathLst>
              <a:path w="7904" h="6536" extrusionOk="0">
                <a:moveTo>
                  <a:pt x="670" y="4955"/>
                </a:moveTo>
                <a:cubicBezTo>
                  <a:pt x="1156" y="4317"/>
                  <a:pt x="913" y="3405"/>
                  <a:pt x="1703" y="2888"/>
                </a:cubicBezTo>
                <a:cubicBezTo>
                  <a:pt x="791" y="2706"/>
                  <a:pt x="1338" y="2067"/>
                  <a:pt x="1247" y="1642"/>
                </a:cubicBezTo>
                <a:cubicBezTo>
                  <a:pt x="1186" y="1338"/>
                  <a:pt x="1490" y="1064"/>
                  <a:pt x="1825" y="1307"/>
                </a:cubicBezTo>
                <a:cubicBezTo>
                  <a:pt x="3162" y="2219"/>
                  <a:pt x="3588" y="1490"/>
                  <a:pt x="3922" y="517"/>
                </a:cubicBezTo>
                <a:cubicBezTo>
                  <a:pt x="3983" y="335"/>
                  <a:pt x="4104" y="152"/>
                  <a:pt x="4196" y="0"/>
                </a:cubicBezTo>
                <a:cubicBezTo>
                  <a:pt x="5199" y="517"/>
                  <a:pt x="5989" y="1307"/>
                  <a:pt x="7083" y="1733"/>
                </a:cubicBezTo>
                <a:cubicBezTo>
                  <a:pt x="7265" y="1794"/>
                  <a:pt x="7387" y="1976"/>
                  <a:pt x="7265" y="2128"/>
                </a:cubicBezTo>
                <a:cubicBezTo>
                  <a:pt x="7053" y="2341"/>
                  <a:pt x="6992" y="2736"/>
                  <a:pt x="6566" y="2766"/>
                </a:cubicBezTo>
                <a:cubicBezTo>
                  <a:pt x="6080" y="2827"/>
                  <a:pt x="6566" y="2463"/>
                  <a:pt x="6414" y="2402"/>
                </a:cubicBezTo>
                <a:cubicBezTo>
                  <a:pt x="5928" y="2219"/>
                  <a:pt x="5837" y="1581"/>
                  <a:pt x="5107" y="1581"/>
                </a:cubicBezTo>
                <a:cubicBezTo>
                  <a:pt x="4986" y="2614"/>
                  <a:pt x="5442" y="3435"/>
                  <a:pt x="6171" y="4165"/>
                </a:cubicBezTo>
                <a:cubicBezTo>
                  <a:pt x="6870" y="4104"/>
                  <a:pt x="6202" y="3101"/>
                  <a:pt x="7083" y="3253"/>
                </a:cubicBezTo>
                <a:cubicBezTo>
                  <a:pt x="7326" y="3283"/>
                  <a:pt x="7539" y="3557"/>
                  <a:pt x="7752" y="3709"/>
                </a:cubicBezTo>
                <a:cubicBezTo>
                  <a:pt x="7265" y="4073"/>
                  <a:pt x="7174" y="4894"/>
                  <a:pt x="6171" y="4590"/>
                </a:cubicBezTo>
                <a:cubicBezTo>
                  <a:pt x="6384" y="5502"/>
                  <a:pt x="7904" y="5107"/>
                  <a:pt x="7752" y="6140"/>
                </a:cubicBezTo>
                <a:lnTo>
                  <a:pt x="7752" y="6140"/>
                </a:lnTo>
                <a:cubicBezTo>
                  <a:pt x="6506" y="5715"/>
                  <a:pt x="5016" y="6292"/>
                  <a:pt x="3861" y="5411"/>
                </a:cubicBezTo>
                <a:cubicBezTo>
                  <a:pt x="3648" y="5228"/>
                  <a:pt x="3405" y="5380"/>
                  <a:pt x="3284" y="5532"/>
                </a:cubicBezTo>
                <a:cubicBezTo>
                  <a:pt x="2372" y="6505"/>
                  <a:pt x="1247" y="6536"/>
                  <a:pt x="1" y="6049"/>
                </a:cubicBezTo>
                <a:cubicBezTo>
                  <a:pt x="92" y="5593"/>
                  <a:pt x="1369" y="5715"/>
                  <a:pt x="670" y="4955"/>
                </a:cubicBezTo>
                <a:close/>
                <a:moveTo>
                  <a:pt x="3922" y="4195"/>
                </a:moveTo>
                <a:cubicBezTo>
                  <a:pt x="3892" y="3800"/>
                  <a:pt x="3618" y="3709"/>
                  <a:pt x="3375" y="3709"/>
                </a:cubicBezTo>
                <a:cubicBezTo>
                  <a:pt x="2828" y="3709"/>
                  <a:pt x="2706" y="4134"/>
                  <a:pt x="2463" y="4438"/>
                </a:cubicBezTo>
                <a:cubicBezTo>
                  <a:pt x="2372" y="4560"/>
                  <a:pt x="2615" y="4681"/>
                  <a:pt x="2797" y="4712"/>
                </a:cubicBezTo>
                <a:cubicBezTo>
                  <a:pt x="3344" y="4773"/>
                  <a:pt x="3375" y="4104"/>
                  <a:pt x="3922" y="41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7243393" y="322652"/>
            <a:ext cx="319466" cy="467552"/>
          </a:xfrm>
          <a:custGeom>
            <a:avLst/>
            <a:gdLst/>
            <a:ahLst/>
            <a:cxnLst/>
            <a:rect l="l" t="t" r="r" b="b"/>
            <a:pathLst>
              <a:path w="7053" h="11977" extrusionOk="0">
                <a:moveTo>
                  <a:pt x="5016" y="10274"/>
                </a:moveTo>
                <a:cubicBezTo>
                  <a:pt x="5289" y="10214"/>
                  <a:pt x="5715" y="9970"/>
                  <a:pt x="5654" y="10457"/>
                </a:cubicBezTo>
                <a:cubicBezTo>
                  <a:pt x="5624" y="10761"/>
                  <a:pt x="5837" y="11399"/>
                  <a:pt x="5289" y="11308"/>
                </a:cubicBezTo>
                <a:cubicBezTo>
                  <a:pt x="4438" y="11156"/>
                  <a:pt x="3982" y="11703"/>
                  <a:pt x="3314" y="11855"/>
                </a:cubicBezTo>
                <a:cubicBezTo>
                  <a:pt x="2979" y="11916"/>
                  <a:pt x="2615" y="11977"/>
                  <a:pt x="2220" y="11825"/>
                </a:cubicBezTo>
                <a:cubicBezTo>
                  <a:pt x="2675" y="11825"/>
                  <a:pt x="2523" y="10974"/>
                  <a:pt x="3314" y="11308"/>
                </a:cubicBezTo>
                <a:cubicBezTo>
                  <a:pt x="3587" y="11460"/>
                  <a:pt x="3618" y="11126"/>
                  <a:pt x="3435" y="10974"/>
                </a:cubicBezTo>
                <a:cubicBezTo>
                  <a:pt x="3071" y="10670"/>
                  <a:pt x="2402" y="10578"/>
                  <a:pt x="2250" y="10913"/>
                </a:cubicBezTo>
                <a:cubicBezTo>
                  <a:pt x="1824" y="11946"/>
                  <a:pt x="1034" y="11460"/>
                  <a:pt x="1" y="11277"/>
                </a:cubicBezTo>
                <a:cubicBezTo>
                  <a:pt x="1703" y="10609"/>
                  <a:pt x="3162" y="10001"/>
                  <a:pt x="4347" y="9028"/>
                </a:cubicBezTo>
                <a:cubicBezTo>
                  <a:pt x="4104" y="8542"/>
                  <a:pt x="3405" y="8937"/>
                  <a:pt x="3071" y="8542"/>
                </a:cubicBezTo>
                <a:cubicBezTo>
                  <a:pt x="3739" y="7569"/>
                  <a:pt x="3527" y="7053"/>
                  <a:pt x="1946" y="6505"/>
                </a:cubicBezTo>
                <a:cubicBezTo>
                  <a:pt x="3071" y="6384"/>
                  <a:pt x="3071" y="5472"/>
                  <a:pt x="2797" y="5320"/>
                </a:cubicBezTo>
                <a:cubicBezTo>
                  <a:pt x="1855" y="4803"/>
                  <a:pt x="3162" y="3587"/>
                  <a:pt x="1764" y="3344"/>
                </a:cubicBezTo>
                <a:cubicBezTo>
                  <a:pt x="1551" y="3314"/>
                  <a:pt x="1885" y="3131"/>
                  <a:pt x="1976" y="3010"/>
                </a:cubicBezTo>
                <a:cubicBezTo>
                  <a:pt x="2159" y="2676"/>
                  <a:pt x="2432" y="2402"/>
                  <a:pt x="1794" y="2189"/>
                </a:cubicBezTo>
                <a:cubicBezTo>
                  <a:pt x="1368" y="2068"/>
                  <a:pt x="1520" y="1764"/>
                  <a:pt x="1642" y="1490"/>
                </a:cubicBezTo>
                <a:cubicBezTo>
                  <a:pt x="1794" y="1217"/>
                  <a:pt x="2037" y="973"/>
                  <a:pt x="2371" y="1095"/>
                </a:cubicBezTo>
                <a:cubicBezTo>
                  <a:pt x="2979" y="1308"/>
                  <a:pt x="2280" y="1429"/>
                  <a:pt x="2280" y="1612"/>
                </a:cubicBezTo>
                <a:cubicBezTo>
                  <a:pt x="2311" y="1855"/>
                  <a:pt x="2554" y="1733"/>
                  <a:pt x="2706" y="1733"/>
                </a:cubicBezTo>
                <a:cubicBezTo>
                  <a:pt x="3435" y="1764"/>
                  <a:pt x="3557" y="1308"/>
                  <a:pt x="3648" y="821"/>
                </a:cubicBezTo>
                <a:lnTo>
                  <a:pt x="3648" y="821"/>
                </a:lnTo>
                <a:cubicBezTo>
                  <a:pt x="4256" y="761"/>
                  <a:pt x="4621" y="1"/>
                  <a:pt x="5350" y="487"/>
                </a:cubicBezTo>
                <a:cubicBezTo>
                  <a:pt x="5441" y="882"/>
                  <a:pt x="4955" y="1034"/>
                  <a:pt x="4742" y="1308"/>
                </a:cubicBezTo>
                <a:cubicBezTo>
                  <a:pt x="4530" y="1672"/>
                  <a:pt x="4317" y="2007"/>
                  <a:pt x="5107" y="1946"/>
                </a:cubicBezTo>
                <a:cubicBezTo>
                  <a:pt x="5198" y="1946"/>
                  <a:pt x="5320" y="1976"/>
                  <a:pt x="5441" y="1976"/>
                </a:cubicBezTo>
                <a:cubicBezTo>
                  <a:pt x="4986" y="2949"/>
                  <a:pt x="6141" y="3101"/>
                  <a:pt x="6536" y="3618"/>
                </a:cubicBezTo>
                <a:cubicBezTo>
                  <a:pt x="7052" y="4226"/>
                  <a:pt x="6992" y="4438"/>
                  <a:pt x="6110" y="4499"/>
                </a:cubicBezTo>
                <a:cubicBezTo>
                  <a:pt x="5745" y="4530"/>
                  <a:pt x="5320" y="4560"/>
                  <a:pt x="4986" y="4834"/>
                </a:cubicBezTo>
                <a:cubicBezTo>
                  <a:pt x="4347" y="5320"/>
                  <a:pt x="4682" y="3770"/>
                  <a:pt x="3982" y="4408"/>
                </a:cubicBezTo>
                <a:cubicBezTo>
                  <a:pt x="3618" y="4742"/>
                  <a:pt x="4499" y="5320"/>
                  <a:pt x="3861" y="5685"/>
                </a:cubicBezTo>
                <a:cubicBezTo>
                  <a:pt x="3405" y="5928"/>
                  <a:pt x="3192" y="5989"/>
                  <a:pt x="3496" y="6627"/>
                </a:cubicBezTo>
                <a:cubicBezTo>
                  <a:pt x="3830" y="7356"/>
                  <a:pt x="4226" y="7478"/>
                  <a:pt x="4955" y="7448"/>
                </a:cubicBezTo>
                <a:cubicBezTo>
                  <a:pt x="5533" y="7387"/>
                  <a:pt x="6049" y="7508"/>
                  <a:pt x="6110" y="8116"/>
                </a:cubicBezTo>
                <a:lnTo>
                  <a:pt x="6110" y="8147"/>
                </a:lnTo>
                <a:cubicBezTo>
                  <a:pt x="5715" y="8147"/>
                  <a:pt x="5411" y="8390"/>
                  <a:pt x="5502" y="8633"/>
                </a:cubicBezTo>
                <a:cubicBezTo>
                  <a:pt x="5715" y="9302"/>
                  <a:pt x="5107" y="9727"/>
                  <a:pt x="5016" y="10274"/>
                </a:cubicBezTo>
                <a:cubicBezTo>
                  <a:pt x="4651" y="10214"/>
                  <a:pt x="4712" y="9515"/>
                  <a:pt x="4165" y="9788"/>
                </a:cubicBezTo>
                <a:cubicBezTo>
                  <a:pt x="3861" y="9940"/>
                  <a:pt x="3861" y="10274"/>
                  <a:pt x="4104" y="10487"/>
                </a:cubicBezTo>
                <a:cubicBezTo>
                  <a:pt x="4560" y="10882"/>
                  <a:pt x="4803" y="10609"/>
                  <a:pt x="5016" y="10274"/>
                </a:cubicBezTo>
                <a:close/>
                <a:moveTo>
                  <a:pt x="3861" y="3709"/>
                </a:moveTo>
                <a:cubicBezTo>
                  <a:pt x="2584" y="4317"/>
                  <a:pt x="2858" y="4834"/>
                  <a:pt x="3709" y="5624"/>
                </a:cubicBezTo>
                <a:cubicBezTo>
                  <a:pt x="3557" y="4894"/>
                  <a:pt x="3344" y="4408"/>
                  <a:pt x="3861" y="370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5191854" y="2629542"/>
            <a:ext cx="490137" cy="352470"/>
          </a:xfrm>
          <a:custGeom>
            <a:avLst/>
            <a:gdLst/>
            <a:ahLst/>
            <a:cxnLst/>
            <a:rect l="l" t="t" r="r" b="b"/>
            <a:pathLst>
              <a:path w="10821" h="9029" extrusionOk="0">
                <a:moveTo>
                  <a:pt x="5046" y="3709"/>
                </a:moveTo>
                <a:cubicBezTo>
                  <a:pt x="4955" y="4104"/>
                  <a:pt x="5958" y="4013"/>
                  <a:pt x="5532" y="4621"/>
                </a:cubicBezTo>
                <a:cubicBezTo>
                  <a:pt x="5441" y="4773"/>
                  <a:pt x="6110" y="4864"/>
                  <a:pt x="6474" y="4894"/>
                </a:cubicBezTo>
                <a:cubicBezTo>
                  <a:pt x="6778" y="4894"/>
                  <a:pt x="6991" y="4864"/>
                  <a:pt x="7113" y="4499"/>
                </a:cubicBezTo>
                <a:cubicBezTo>
                  <a:pt x="7569" y="3283"/>
                  <a:pt x="7204" y="2280"/>
                  <a:pt x="6262" y="1429"/>
                </a:cubicBezTo>
                <a:cubicBezTo>
                  <a:pt x="5502" y="730"/>
                  <a:pt x="5471" y="761"/>
                  <a:pt x="6140" y="1"/>
                </a:cubicBezTo>
                <a:cubicBezTo>
                  <a:pt x="6110" y="669"/>
                  <a:pt x="6444" y="943"/>
                  <a:pt x="7113" y="1065"/>
                </a:cubicBezTo>
                <a:cubicBezTo>
                  <a:pt x="9818" y="1429"/>
                  <a:pt x="9879" y="1490"/>
                  <a:pt x="9696" y="3891"/>
                </a:cubicBezTo>
                <a:cubicBezTo>
                  <a:pt x="9028" y="3952"/>
                  <a:pt x="9058" y="3253"/>
                  <a:pt x="8450" y="3131"/>
                </a:cubicBezTo>
                <a:cubicBezTo>
                  <a:pt x="8420" y="3466"/>
                  <a:pt x="8420" y="3831"/>
                  <a:pt x="8176" y="4135"/>
                </a:cubicBezTo>
                <a:cubicBezTo>
                  <a:pt x="7599" y="4894"/>
                  <a:pt x="6565" y="5685"/>
                  <a:pt x="8511" y="6232"/>
                </a:cubicBezTo>
                <a:cubicBezTo>
                  <a:pt x="8936" y="6353"/>
                  <a:pt x="8754" y="7174"/>
                  <a:pt x="9210" y="7478"/>
                </a:cubicBezTo>
                <a:cubicBezTo>
                  <a:pt x="9970" y="7630"/>
                  <a:pt x="9605" y="5989"/>
                  <a:pt x="10821" y="6840"/>
                </a:cubicBezTo>
                <a:cubicBezTo>
                  <a:pt x="10547" y="7053"/>
                  <a:pt x="10243" y="7174"/>
                  <a:pt x="10061" y="7417"/>
                </a:cubicBezTo>
                <a:cubicBezTo>
                  <a:pt x="9392" y="8390"/>
                  <a:pt x="8997" y="8116"/>
                  <a:pt x="8572" y="7235"/>
                </a:cubicBezTo>
                <a:cubicBezTo>
                  <a:pt x="8359" y="6779"/>
                  <a:pt x="8207" y="6779"/>
                  <a:pt x="8055" y="7326"/>
                </a:cubicBezTo>
                <a:cubicBezTo>
                  <a:pt x="7964" y="7630"/>
                  <a:pt x="7386" y="7508"/>
                  <a:pt x="7082" y="7448"/>
                </a:cubicBezTo>
                <a:cubicBezTo>
                  <a:pt x="6474" y="7356"/>
                  <a:pt x="7021" y="6779"/>
                  <a:pt x="6626" y="6566"/>
                </a:cubicBezTo>
                <a:cubicBezTo>
                  <a:pt x="6170" y="6323"/>
                  <a:pt x="7751" y="6171"/>
                  <a:pt x="6717" y="5989"/>
                </a:cubicBezTo>
                <a:cubicBezTo>
                  <a:pt x="6322" y="5928"/>
                  <a:pt x="5410" y="5442"/>
                  <a:pt x="5258" y="6262"/>
                </a:cubicBezTo>
                <a:cubicBezTo>
                  <a:pt x="5076" y="7144"/>
                  <a:pt x="4134" y="6171"/>
                  <a:pt x="3830" y="6870"/>
                </a:cubicBezTo>
                <a:cubicBezTo>
                  <a:pt x="3556" y="7417"/>
                  <a:pt x="2675" y="7721"/>
                  <a:pt x="2736" y="8542"/>
                </a:cubicBezTo>
                <a:cubicBezTo>
                  <a:pt x="2766" y="8785"/>
                  <a:pt x="2097" y="9028"/>
                  <a:pt x="2037" y="8815"/>
                </a:cubicBezTo>
                <a:cubicBezTo>
                  <a:pt x="1763" y="7843"/>
                  <a:pt x="365" y="7812"/>
                  <a:pt x="0" y="6809"/>
                </a:cubicBezTo>
                <a:cubicBezTo>
                  <a:pt x="973" y="6840"/>
                  <a:pt x="1763" y="7053"/>
                  <a:pt x="2401" y="7539"/>
                </a:cubicBezTo>
                <a:cubicBezTo>
                  <a:pt x="3313" y="6931"/>
                  <a:pt x="942" y="6536"/>
                  <a:pt x="2310" y="6080"/>
                </a:cubicBezTo>
                <a:cubicBezTo>
                  <a:pt x="2796" y="5897"/>
                  <a:pt x="3678" y="4378"/>
                  <a:pt x="4347" y="6201"/>
                </a:cubicBezTo>
                <a:cubicBezTo>
                  <a:pt x="4772" y="5259"/>
                  <a:pt x="3556" y="4712"/>
                  <a:pt x="3951" y="3922"/>
                </a:cubicBezTo>
                <a:lnTo>
                  <a:pt x="4316" y="3648"/>
                </a:lnTo>
                <a:cubicBezTo>
                  <a:pt x="4255" y="3618"/>
                  <a:pt x="4195" y="3587"/>
                  <a:pt x="4164" y="3557"/>
                </a:cubicBezTo>
                <a:cubicBezTo>
                  <a:pt x="4073" y="3679"/>
                  <a:pt x="4012" y="3800"/>
                  <a:pt x="3951" y="3922"/>
                </a:cubicBezTo>
                <a:cubicBezTo>
                  <a:pt x="3739" y="3861"/>
                  <a:pt x="3222" y="4013"/>
                  <a:pt x="3374" y="3709"/>
                </a:cubicBezTo>
                <a:cubicBezTo>
                  <a:pt x="3556" y="3405"/>
                  <a:pt x="3496" y="2736"/>
                  <a:pt x="4195" y="2888"/>
                </a:cubicBezTo>
                <a:cubicBezTo>
                  <a:pt x="4590" y="2979"/>
                  <a:pt x="4803" y="3040"/>
                  <a:pt x="5046" y="2736"/>
                </a:cubicBezTo>
                <a:cubicBezTo>
                  <a:pt x="4924" y="3071"/>
                  <a:pt x="5562" y="3375"/>
                  <a:pt x="5046" y="3679"/>
                </a:cubicBezTo>
                <a:cubicBezTo>
                  <a:pt x="5015" y="3648"/>
                  <a:pt x="4955" y="3618"/>
                  <a:pt x="4924" y="3587"/>
                </a:cubicBezTo>
                <a:cubicBezTo>
                  <a:pt x="4985" y="3648"/>
                  <a:pt x="5015" y="3679"/>
                  <a:pt x="5046" y="3709"/>
                </a:cubicBezTo>
                <a:close/>
                <a:moveTo>
                  <a:pt x="3799" y="5928"/>
                </a:moveTo>
                <a:cubicBezTo>
                  <a:pt x="3769" y="5867"/>
                  <a:pt x="3739" y="5776"/>
                  <a:pt x="3678" y="5745"/>
                </a:cubicBezTo>
                <a:cubicBezTo>
                  <a:pt x="3648" y="5745"/>
                  <a:pt x="3556" y="5776"/>
                  <a:pt x="3496" y="5806"/>
                </a:cubicBezTo>
                <a:cubicBezTo>
                  <a:pt x="3526" y="5867"/>
                  <a:pt x="3526" y="5958"/>
                  <a:pt x="3587" y="5989"/>
                </a:cubicBezTo>
                <a:cubicBezTo>
                  <a:pt x="3648" y="5989"/>
                  <a:pt x="3739" y="5958"/>
                  <a:pt x="3799" y="592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7828563" y="3240689"/>
            <a:ext cx="353890" cy="284818"/>
          </a:xfrm>
          <a:custGeom>
            <a:avLst/>
            <a:gdLst/>
            <a:ahLst/>
            <a:cxnLst/>
            <a:rect l="l" t="t" r="r" b="b"/>
            <a:pathLst>
              <a:path w="7813" h="7296" extrusionOk="0">
                <a:moveTo>
                  <a:pt x="5989" y="5806"/>
                </a:moveTo>
                <a:cubicBezTo>
                  <a:pt x="5046" y="6414"/>
                  <a:pt x="4621" y="4925"/>
                  <a:pt x="3587" y="5472"/>
                </a:cubicBezTo>
                <a:cubicBezTo>
                  <a:pt x="4743" y="4773"/>
                  <a:pt x="3587" y="4286"/>
                  <a:pt x="3618" y="3739"/>
                </a:cubicBezTo>
                <a:cubicBezTo>
                  <a:pt x="3618" y="3739"/>
                  <a:pt x="3405" y="3648"/>
                  <a:pt x="3375" y="3678"/>
                </a:cubicBezTo>
                <a:cubicBezTo>
                  <a:pt x="2888" y="4073"/>
                  <a:pt x="2402" y="4469"/>
                  <a:pt x="1916" y="4864"/>
                </a:cubicBezTo>
                <a:cubicBezTo>
                  <a:pt x="2736" y="4985"/>
                  <a:pt x="2037" y="6566"/>
                  <a:pt x="3466" y="6110"/>
                </a:cubicBezTo>
                <a:cubicBezTo>
                  <a:pt x="3770" y="6019"/>
                  <a:pt x="3983" y="6080"/>
                  <a:pt x="4074" y="6353"/>
                </a:cubicBezTo>
                <a:cubicBezTo>
                  <a:pt x="4135" y="6596"/>
                  <a:pt x="4287" y="6839"/>
                  <a:pt x="4195" y="7022"/>
                </a:cubicBezTo>
                <a:cubicBezTo>
                  <a:pt x="4104" y="7265"/>
                  <a:pt x="3679" y="7295"/>
                  <a:pt x="3496" y="7174"/>
                </a:cubicBezTo>
                <a:cubicBezTo>
                  <a:pt x="2767" y="6779"/>
                  <a:pt x="2037" y="6353"/>
                  <a:pt x="1399" y="5836"/>
                </a:cubicBezTo>
                <a:cubicBezTo>
                  <a:pt x="821" y="5380"/>
                  <a:pt x="1612" y="4043"/>
                  <a:pt x="62" y="4134"/>
                </a:cubicBezTo>
                <a:cubicBezTo>
                  <a:pt x="92" y="3891"/>
                  <a:pt x="62" y="3648"/>
                  <a:pt x="153" y="3435"/>
                </a:cubicBezTo>
                <a:cubicBezTo>
                  <a:pt x="639" y="2128"/>
                  <a:pt x="639" y="1824"/>
                  <a:pt x="1" y="791"/>
                </a:cubicBezTo>
                <a:cubicBezTo>
                  <a:pt x="639" y="1004"/>
                  <a:pt x="1095" y="1490"/>
                  <a:pt x="1794" y="1459"/>
                </a:cubicBezTo>
                <a:cubicBezTo>
                  <a:pt x="1885" y="1459"/>
                  <a:pt x="2828" y="1642"/>
                  <a:pt x="2432" y="2341"/>
                </a:cubicBezTo>
                <a:cubicBezTo>
                  <a:pt x="2372" y="2462"/>
                  <a:pt x="2858" y="2888"/>
                  <a:pt x="3192" y="3070"/>
                </a:cubicBezTo>
                <a:cubicBezTo>
                  <a:pt x="3739" y="3374"/>
                  <a:pt x="3831" y="2797"/>
                  <a:pt x="4104" y="2614"/>
                </a:cubicBezTo>
                <a:cubicBezTo>
                  <a:pt x="4469" y="2371"/>
                  <a:pt x="5046" y="912"/>
                  <a:pt x="4925" y="578"/>
                </a:cubicBezTo>
                <a:lnTo>
                  <a:pt x="4925" y="578"/>
                </a:lnTo>
                <a:cubicBezTo>
                  <a:pt x="5654" y="0"/>
                  <a:pt x="5837" y="912"/>
                  <a:pt x="6353" y="1004"/>
                </a:cubicBezTo>
                <a:cubicBezTo>
                  <a:pt x="6718" y="1064"/>
                  <a:pt x="7053" y="1338"/>
                  <a:pt x="7387" y="1520"/>
                </a:cubicBezTo>
                <a:lnTo>
                  <a:pt x="7387" y="1520"/>
                </a:lnTo>
                <a:cubicBezTo>
                  <a:pt x="7721" y="2159"/>
                  <a:pt x="7812" y="2706"/>
                  <a:pt x="6992" y="3162"/>
                </a:cubicBezTo>
                <a:cubicBezTo>
                  <a:pt x="6688" y="3344"/>
                  <a:pt x="6627" y="3466"/>
                  <a:pt x="6992" y="3921"/>
                </a:cubicBezTo>
                <a:cubicBezTo>
                  <a:pt x="7661" y="4712"/>
                  <a:pt x="6536" y="5198"/>
                  <a:pt x="6019" y="5776"/>
                </a:cubicBezTo>
                <a:cubicBezTo>
                  <a:pt x="5898" y="5654"/>
                  <a:pt x="5806" y="5563"/>
                  <a:pt x="5685" y="5472"/>
                </a:cubicBezTo>
                <a:cubicBezTo>
                  <a:pt x="5654" y="5502"/>
                  <a:pt x="5594" y="5563"/>
                  <a:pt x="5563" y="5593"/>
                </a:cubicBezTo>
                <a:cubicBezTo>
                  <a:pt x="5715" y="5684"/>
                  <a:pt x="5837" y="5745"/>
                  <a:pt x="5989" y="5806"/>
                </a:cubicBezTo>
                <a:close/>
                <a:moveTo>
                  <a:pt x="4743" y="3435"/>
                </a:moveTo>
                <a:cubicBezTo>
                  <a:pt x="5077" y="3253"/>
                  <a:pt x="5594" y="3648"/>
                  <a:pt x="5837" y="3222"/>
                </a:cubicBezTo>
                <a:cubicBezTo>
                  <a:pt x="5837" y="3162"/>
                  <a:pt x="5806" y="3010"/>
                  <a:pt x="5746" y="3010"/>
                </a:cubicBezTo>
                <a:cubicBezTo>
                  <a:pt x="5320" y="2918"/>
                  <a:pt x="4955" y="3040"/>
                  <a:pt x="4743" y="3435"/>
                </a:cubicBezTo>
                <a:close/>
                <a:moveTo>
                  <a:pt x="5502" y="4013"/>
                </a:moveTo>
                <a:cubicBezTo>
                  <a:pt x="5442" y="4104"/>
                  <a:pt x="5290" y="4195"/>
                  <a:pt x="5259" y="4317"/>
                </a:cubicBezTo>
                <a:cubicBezTo>
                  <a:pt x="5198" y="4499"/>
                  <a:pt x="5350" y="4681"/>
                  <a:pt x="5533" y="4651"/>
                </a:cubicBezTo>
                <a:cubicBezTo>
                  <a:pt x="5624" y="4651"/>
                  <a:pt x="5776" y="4469"/>
                  <a:pt x="5837" y="4347"/>
                </a:cubicBezTo>
                <a:cubicBezTo>
                  <a:pt x="5928" y="4165"/>
                  <a:pt x="5806" y="4073"/>
                  <a:pt x="5502" y="40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4729217" y="173125"/>
            <a:ext cx="329068" cy="364337"/>
          </a:xfrm>
          <a:custGeom>
            <a:avLst/>
            <a:gdLst/>
            <a:ahLst/>
            <a:cxnLst/>
            <a:rect l="l" t="t" r="r" b="b"/>
            <a:pathLst>
              <a:path w="7265" h="9333" extrusionOk="0">
                <a:moveTo>
                  <a:pt x="0" y="5594"/>
                </a:moveTo>
                <a:cubicBezTo>
                  <a:pt x="578" y="5624"/>
                  <a:pt x="1094" y="6019"/>
                  <a:pt x="1672" y="5715"/>
                </a:cubicBezTo>
                <a:cubicBezTo>
                  <a:pt x="1793" y="5199"/>
                  <a:pt x="1216" y="5016"/>
                  <a:pt x="760" y="4439"/>
                </a:cubicBezTo>
                <a:cubicBezTo>
                  <a:pt x="2158" y="4591"/>
                  <a:pt x="3465" y="4864"/>
                  <a:pt x="4347" y="3800"/>
                </a:cubicBezTo>
                <a:cubicBezTo>
                  <a:pt x="4164" y="3527"/>
                  <a:pt x="3587" y="3861"/>
                  <a:pt x="3374" y="3436"/>
                </a:cubicBezTo>
                <a:cubicBezTo>
                  <a:pt x="3769" y="3040"/>
                  <a:pt x="4894" y="2949"/>
                  <a:pt x="4407" y="2037"/>
                </a:cubicBezTo>
                <a:cubicBezTo>
                  <a:pt x="4316" y="1855"/>
                  <a:pt x="4438" y="1825"/>
                  <a:pt x="5350" y="1794"/>
                </a:cubicBezTo>
                <a:cubicBezTo>
                  <a:pt x="4651" y="1673"/>
                  <a:pt x="4620" y="882"/>
                  <a:pt x="3860" y="791"/>
                </a:cubicBezTo>
                <a:cubicBezTo>
                  <a:pt x="3769" y="761"/>
                  <a:pt x="4134" y="335"/>
                  <a:pt x="4347" y="153"/>
                </a:cubicBezTo>
                <a:lnTo>
                  <a:pt x="4347" y="153"/>
                </a:lnTo>
                <a:cubicBezTo>
                  <a:pt x="4894" y="518"/>
                  <a:pt x="5410" y="1126"/>
                  <a:pt x="5897" y="1"/>
                </a:cubicBezTo>
                <a:cubicBezTo>
                  <a:pt x="6170" y="1004"/>
                  <a:pt x="5532" y="2250"/>
                  <a:pt x="7265" y="2585"/>
                </a:cubicBezTo>
                <a:cubicBezTo>
                  <a:pt x="7021" y="2615"/>
                  <a:pt x="6748" y="2615"/>
                  <a:pt x="6505" y="2645"/>
                </a:cubicBezTo>
                <a:cubicBezTo>
                  <a:pt x="5897" y="2706"/>
                  <a:pt x="5897" y="3162"/>
                  <a:pt x="5775" y="3496"/>
                </a:cubicBezTo>
                <a:cubicBezTo>
                  <a:pt x="5593" y="3922"/>
                  <a:pt x="6991" y="3770"/>
                  <a:pt x="6262" y="4499"/>
                </a:cubicBezTo>
                <a:cubicBezTo>
                  <a:pt x="5897" y="4864"/>
                  <a:pt x="5410" y="4591"/>
                  <a:pt x="4985" y="4743"/>
                </a:cubicBezTo>
                <a:cubicBezTo>
                  <a:pt x="4195" y="5077"/>
                  <a:pt x="4620" y="5502"/>
                  <a:pt x="4742" y="5806"/>
                </a:cubicBezTo>
                <a:cubicBezTo>
                  <a:pt x="4772" y="5958"/>
                  <a:pt x="5046" y="6749"/>
                  <a:pt x="5623" y="6050"/>
                </a:cubicBezTo>
                <a:cubicBezTo>
                  <a:pt x="5806" y="5867"/>
                  <a:pt x="6201" y="6019"/>
                  <a:pt x="6079" y="6171"/>
                </a:cubicBezTo>
                <a:cubicBezTo>
                  <a:pt x="5623" y="6749"/>
                  <a:pt x="6292" y="6688"/>
                  <a:pt x="6535" y="6870"/>
                </a:cubicBezTo>
                <a:cubicBezTo>
                  <a:pt x="6687" y="6992"/>
                  <a:pt x="6991" y="6992"/>
                  <a:pt x="6900" y="7296"/>
                </a:cubicBezTo>
                <a:cubicBezTo>
                  <a:pt x="6718" y="7752"/>
                  <a:pt x="6535" y="7357"/>
                  <a:pt x="6322" y="7326"/>
                </a:cubicBezTo>
                <a:cubicBezTo>
                  <a:pt x="6079" y="7265"/>
                  <a:pt x="5775" y="7478"/>
                  <a:pt x="5927" y="7600"/>
                </a:cubicBezTo>
                <a:cubicBezTo>
                  <a:pt x="7113" y="8512"/>
                  <a:pt x="5471" y="8360"/>
                  <a:pt x="5289" y="8755"/>
                </a:cubicBezTo>
                <a:cubicBezTo>
                  <a:pt x="5046" y="9332"/>
                  <a:pt x="4772" y="8542"/>
                  <a:pt x="4438" y="8481"/>
                </a:cubicBezTo>
                <a:cubicBezTo>
                  <a:pt x="4255" y="8481"/>
                  <a:pt x="4043" y="8299"/>
                  <a:pt x="3982" y="8329"/>
                </a:cubicBezTo>
                <a:cubicBezTo>
                  <a:pt x="2523" y="9120"/>
                  <a:pt x="2736" y="8056"/>
                  <a:pt x="2310" y="7387"/>
                </a:cubicBezTo>
                <a:cubicBezTo>
                  <a:pt x="1976" y="6901"/>
                  <a:pt x="1672" y="6171"/>
                  <a:pt x="760" y="6080"/>
                </a:cubicBezTo>
                <a:cubicBezTo>
                  <a:pt x="395" y="6050"/>
                  <a:pt x="30" y="6019"/>
                  <a:pt x="0" y="559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2283850" y="4675365"/>
            <a:ext cx="366255" cy="360746"/>
          </a:xfrm>
          <a:custGeom>
            <a:avLst/>
            <a:gdLst/>
            <a:ahLst/>
            <a:cxnLst/>
            <a:rect l="l" t="t" r="r" b="b"/>
            <a:pathLst>
              <a:path w="8086" h="9241" extrusionOk="0">
                <a:moveTo>
                  <a:pt x="3526" y="6627"/>
                </a:moveTo>
                <a:cubicBezTo>
                  <a:pt x="3435" y="6627"/>
                  <a:pt x="3313" y="6627"/>
                  <a:pt x="3253" y="6566"/>
                </a:cubicBezTo>
                <a:cubicBezTo>
                  <a:pt x="3009" y="6293"/>
                  <a:pt x="2766" y="5989"/>
                  <a:pt x="2554" y="5715"/>
                </a:cubicBezTo>
                <a:cubicBezTo>
                  <a:pt x="2918" y="5259"/>
                  <a:pt x="3253" y="6110"/>
                  <a:pt x="3617" y="5593"/>
                </a:cubicBezTo>
                <a:cubicBezTo>
                  <a:pt x="3921" y="5107"/>
                  <a:pt x="3405" y="5016"/>
                  <a:pt x="3222" y="4773"/>
                </a:cubicBezTo>
                <a:cubicBezTo>
                  <a:pt x="2949" y="4378"/>
                  <a:pt x="3101" y="3922"/>
                  <a:pt x="3313" y="3587"/>
                </a:cubicBezTo>
                <a:cubicBezTo>
                  <a:pt x="3557" y="3192"/>
                  <a:pt x="3435" y="2919"/>
                  <a:pt x="3101" y="2827"/>
                </a:cubicBezTo>
                <a:cubicBezTo>
                  <a:pt x="2827" y="2736"/>
                  <a:pt x="2797" y="3101"/>
                  <a:pt x="2736" y="3314"/>
                </a:cubicBezTo>
                <a:cubicBezTo>
                  <a:pt x="2341" y="4682"/>
                  <a:pt x="2067" y="3223"/>
                  <a:pt x="1763" y="3283"/>
                </a:cubicBezTo>
                <a:cubicBezTo>
                  <a:pt x="1368" y="3435"/>
                  <a:pt x="2037" y="3952"/>
                  <a:pt x="1368" y="4043"/>
                </a:cubicBezTo>
                <a:cubicBezTo>
                  <a:pt x="730" y="4135"/>
                  <a:pt x="699" y="3861"/>
                  <a:pt x="639" y="3466"/>
                </a:cubicBezTo>
                <a:cubicBezTo>
                  <a:pt x="608" y="3314"/>
                  <a:pt x="213" y="3223"/>
                  <a:pt x="0" y="3101"/>
                </a:cubicBezTo>
                <a:lnTo>
                  <a:pt x="0" y="3101"/>
                </a:lnTo>
                <a:cubicBezTo>
                  <a:pt x="1125" y="2858"/>
                  <a:pt x="1763" y="2159"/>
                  <a:pt x="2462" y="1460"/>
                </a:cubicBezTo>
                <a:lnTo>
                  <a:pt x="2462" y="1429"/>
                </a:lnTo>
                <a:cubicBezTo>
                  <a:pt x="2675" y="305"/>
                  <a:pt x="3101" y="1"/>
                  <a:pt x="3921" y="457"/>
                </a:cubicBezTo>
                <a:cubicBezTo>
                  <a:pt x="4104" y="548"/>
                  <a:pt x="4408" y="761"/>
                  <a:pt x="4377" y="821"/>
                </a:cubicBezTo>
                <a:cubicBezTo>
                  <a:pt x="3709" y="2128"/>
                  <a:pt x="5168" y="2736"/>
                  <a:pt x="5563" y="3679"/>
                </a:cubicBezTo>
                <a:cubicBezTo>
                  <a:pt x="5623" y="3861"/>
                  <a:pt x="6657" y="4560"/>
                  <a:pt x="5289" y="4530"/>
                </a:cubicBezTo>
                <a:cubicBezTo>
                  <a:pt x="5168" y="4530"/>
                  <a:pt x="5228" y="4834"/>
                  <a:pt x="5380" y="4894"/>
                </a:cubicBezTo>
                <a:cubicBezTo>
                  <a:pt x="5806" y="5046"/>
                  <a:pt x="6231" y="5198"/>
                  <a:pt x="6657" y="5198"/>
                </a:cubicBezTo>
                <a:cubicBezTo>
                  <a:pt x="7082" y="5198"/>
                  <a:pt x="7356" y="5107"/>
                  <a:pt x="7234" y="5624"/>
                </a:cubicBezTo>
                <a:cubicBezTo>
                  <a:pt x="7204" y="5867"/>
                  <a:pt x="7113" y="6353"/>
                  <a:pt x="7782" y="6019"/>
                </a:cubicBezTo>
                <a:cubicBezTo>
                  <a:pt x="7873" y="5958"/>
                  <a:pt x="8086" y="6049"/>
                  <a:pt x="7994" y="6171"/>
                </a:cubicBezTo>
                <a:cubicBezTo>
                  <a:pt x="7356" y="6870"/>
                  <a:pt x="7994" y="7539"/>
                  <a:pt x="8086" y="8420"/>
                </a:cubicBezTo>
                <a:cubicBezTo>
                  <a:pt x="7356" y="7843"/>
                  <a:pt x="6748" y="7387"/>
                  <a:pt x="5897" y="7478"/>
                </a:cubicBezTo>
                <a:cubicBezTo>
                  <a:pt x="5775" y="7782"/>
                  <a:pt x="6201" y="7812"/>
                  <a:pt x="6201" y="7843"/>
                </a:cubicBezTo>
                <a:cubicBezTo>
                  <a:pt x="6140" y="8299"/>
                  <a:pt x="7113" y="8481"/>
                  <a:pt x="6535" y="8998"/>
                </a:cubicBezTo>
                <a:cubicBezTo>
                  <a:pt x="6079" y="8511"/>
                  <a:pt x="5228" y="9241"/>
                  <a:pt x="4833" y="8572"/>
                </a:cubicBezTo>
                <a:cubicBezTo>
                  <a:pt x="4438" y="7904"/>
                  <a:pt x="3800" y="7387"/>
                  <a:pt x="3557" y="6657"/>
                </a:cubicBezTo>
                <a:cubicBezTo>
                  <a:pt x="3617" y="6566"/>
                  <a:pt x="3678" y="6475"/>
                  <a:pt x="3739" y="6384"/>
                </a:cubicBezTo>
                <a:cubicBezTo>
                  <a:pt x="3739" y="6384"/>
                  <a:pt x="3678" y="6353"/>
                  <a:pt x="3648" y="6323"/>
                </a:cubicBezTo>
                <a:cubicBezTo>
                  <a:pt x="3617" y="6414"/>
                  <a:pt x="3557" y="6536"/>
                  <a:pt x="3526" y="6627"/>
                </a:cubicBezTo>
                <a:close/>
                <a:moveTo>
                  <a:pt x="4104" y="5563"/>
                </a:moveTo>
                <a:cubicBezTo>
                  <a:pt x="3739" y="6809"/>
                  <a:pt x="4894" y="6445"/>
                  <a:pt x="5502" y="6657"/>
                </a:cubicBezTo>
                <a:cubicBezTo>
                  <a:pt x="5715" y="6749"/>
                  <a:pt x="5988" y="6961"/>
                  <a:pt x="6201" y="6657"/>
                </a:cubicBezTo>
                <a:cubicBezTo>
                  <a:pt x="6262" y="6536"/>
                  <a:pt x="6201" y="6323"/>
                  <a:pt x="6140" y="6201"/>
                </a:cubicBezTo>
                <a:cubicBezTo>
                  <a:pt x="6019" y="6019"/>
                  <a:pt x="5836" y="5624"/>
                  <a:pt x="5593" y="5806"/>
                </a:cubicBezTo>
                <a:cubicBezTo>
                  <a:pt x="4924" y="6414"/>
                  <a:pt x="4590" y="5593"/>
                  <a:pt x="4104" y="556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4554318" y="3639414"/>
            <a:ext cx="499830" cy="262254"/>
          </a:xfrm>
          <a:custGeom>
            <a:avLst/>
            <a:gdLst/>
            <a:ahLst/>
            <a:cxnLst/>
            <a:rect l="l" t="t" r="r" b="b"/>
            <a:pathLst>
              <a:path w="11035" h="6718" extrusionOk="0">
                <a:moveTo>
                  <a:pt x="6870" y="1733"/>
                </a:moveTo>
                <a:cubicBezTo>
                  <a:pt x="7630" y="1551"/>
                  <a:pt x="8238" y="1064"/>
                  <a:pt x="9028" y="1003"/>
                </a:cubicBezTo>
                <a:lnTo>
                  <a:pt x="9028" y="1003"/>
                </a:lnTo>
                <a:cubicBezTo>
                  <a:pt x="9150" y="1551"/>
                  <a:pt x="8816" y="1976"/>
                  <a:pt x="8451" y="2584"/>
                </a:cubicBezTo>
                <a:cubicBezTo>
                  <a:pt x="9727" y="2189"/>
                  <a:pt x="10214" y="2523"/>
                  <a:pt x="10001" y="3526"/>
                </a:cubicBezTo>
                <a:cubicBezTo>
                  <a:pt x="10001" y="3557"/>
                  <a:pt x="9971" y="3617"/>
                  <a:pt x="10001" y="3617"/>
                </a:cubicBezTo>
                <a:cubicBezTo>
                  <a:pt x="11004" y="4165"/>
                  <a:pt x="10487" y="5228"/>
                  <a:pt x="11034" y="5928"/>
                </a:cubicBezTo>
                <a:cubicBezTo>
                  <a:pt x="10396" y="6444"/>
                  <a:pt x="9819" y="6019"/>
                  <a:pt x="9180" y="5836"/>
                </a:cubicBezTo>
                <a:cubicBezTo>
                  <a:pt x="9363" y="5502"/>
                  <a:pt x="10609" y="5289"/>
                  <a:pt x="9363" y="4742"/>
                </a:cubicBezTo>
                <a:cubicBezTo>
                  <a:pt x="9059" y="4620"/>
                  <a:pt x="9788" y="4651"/>
                  <a:pt x="9727" y="4256"/>
                </a:cubicBezTo>
                <a:cubicBezTo>
                  <a:pt x="9302" y="4347"/>
                  <a:pt x="8724" y="4195"/>
                  <a:pt x="8846" y="4864"/>
                </a:cubicBezTo>
                <a:cubicBezTo>
                  <a:pt x="8876" y="5198"/>
                  <a:pt x="8876" y="5441"/>
                  <a:pt x="8451" y="5411"/>
                </a:cubicBezTo>
                <a:cubicBezTo>
                  <a:pt x="8116" y="5411"/>
                  <a:pt x="7813" y="5168"/>
                  <a:pt x="7843" y="4894"/>
                </a:cubicBezTo>
                <a:cubicBezTo>
                  <a:pt x="7934" y="4347"/>
                  <a:pt x="8116" y="3830"/>
                  <a:pt x="7083" y="4195"/>
                </a:cubicBezTo>
                <a:cubicBezTo>
                  <a:pt x="7053" y="4195"/>
                  <a:pt x="6718" y="3709"/>
                  <a:pt x="6657" y="3405"/>
                </a:cubicBezTo>
                <a:cubicBezTo>
                  <a:pt x="6505" y="2858"/>
                  <a:pt x="6050" y="2858"/>
                  <a:pt x="5594" y="2949"/>
                </a:cubicBezTo>
                <a:cubicBezTo>
                  <a:pt x="5016" y="3010"/>
                  <a:pt x="4682" y="3891"/>
                  <a:pt x="3922" y="3283"/>
                </a:cubicBezTo>
                <a:cubicBezTo>
                  <a:pt x="3983" y="3952"/>
                  <a:pt x="2949" y="4377"/>
                  <a:pt x="3071" y="4742"/>
                </a:cubicBezTo>
                <a:cubicBezTo>
                  <a:pt x="3314" y="5441"/>
                  <a:pt x="2311" y="5867"/>
                  <a:pt x="3192" y="6718"/>
                </a:cubicBezTo>
                <a:cubicBezTo>
                  <a:pt x="2037" y="6323"/>
                  <a:pt x="2220" y="4803"/>
                  <a:pt x="882" y="5502"/>
                </a:cubicBezTo>
                <a:lnTo>
                  <a:pt x="852" y="5502"/>
                </a:lnTo>
                <a:cubicBezTo>
                  <a:pt x="1" y="4529"/>
                  <a:pt x="1125" y="4013"/>
                  <a:pt x="1429" y="3344"/>
                </a:cubicBezTo>
                <a:cubicBezTo>
                  <a:pt x="2129" y="3344"/>
                  <a:pt x="1490" y="4286"/>
                  <a:pt x="2220" y="4073"/>
                </a:cubicBezTo>
                <a:cubicBezTo>
                  <a:pt x="2858" y="3861"/>
                  <a:pt x="3922" y="3739"/>
                  <a:pt x="3162" y="2645"/>
                </a:cubicBezTo>
                <a:cubicBezTo>
                  <a:pt x="2888" y="2250"/>
                  <a:pt x="3101" y="1581"/>
                  <a:pt x="3132" y="1064"/>
                </a:cubicBezTo>
                <a:cubicBezTo>
                  <a:pt x="3132" y="821"/>
                  <a:pt x="3314" y="791"/>
                  <a:pt x="3496" y="882"/>
                </a:cubicBezTo>
                <a:cubicBezTo>
                  <a:pt x="3679" y="943"/>
                  <a:pt x="3922" y="912"/>
                  <a:pt x="3891" y="1307"/>
                </a:cubicBezTo>
                <a:cubicBezTo>
                  <a:pt x="3861" y="1642"/>
                  <a:pt x="3466" y="2310"/>
                  <a:pt x="4347" y="2493"/>
                </a:cubicBezTo>
                <a:cubicBezTo>
                  <a:pt x="4803" y="1551"/>
                  <a:pt x="4955" y="335"/>
                  <a:pt x="6475" y="0"/>
                </a:cubicBezTo>
                <a:cubicBezTo>
                  <a:pt x="6627" y="578"/>
                  <a:pt x="6931" y="1095"/>
                  <a:pt x="6840" y="1703"/>
                </a:cubicBezTo>
                <a:cubicBezTo>
                  <a:pt x="6354" y="1186"/>
                  <a:pt x="6050" y="1611"/>
                  <a:pt x="5928" y="1915"/>
                </a:cubicBezTo>
                <a:cubicBezTo>
                  <a:pt x="5867" y="2098"/>
                  <a:pt x="6232" y="2584"/>
                  <a:pt x="6384" y="2584"/>
                </a:cubicBezTo>
                <a:cubicBezTo>
                  <a:pt x="7113" y="2614"/>
                  <a:pt x="6749" y="2067"/>
                  <a:pt x="6870" y="1733"/>
                </a:cubicBezTo>
                <a:close/>
                <a:moveTo>
                  <a:pt x="8056" y="2523"/>
                </a:moveTo>
                <a:cubicBezTo>
                  <a:pt x="8025" y="2462"/>
                  <a:pt x="7995" y="2402"/>
                  <a:pt x="7934" y="2371"/>
                </a:cubicBezTo>
                <a:cubicBezTo>
                  <a:pt x="7904" y="2341"/>
                  <a:pt x="7813" y="2402"/>
                  <a:pt x="7752" y="2402"/>
                </a:cubicBezTo>
                <a:cubicBezTo>
                  <a:pt x="7782" y="2462"/>
                  <a:pt x="7813" y="2554"/>
                  <a:pt x="7843" y="2584"/>
                </a:cubicBezTo>
                <a:cubicBezTo>
                  <a:pt x="7904" y="2614"/>
                  <a:pt x="7995" y="2554"/>
                  <a:pt x="8056" y="252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777137" y="3133873"/>
            <a:ext cx="396558" cy="365508"/>
          </a:xfrm>
          <a:custGeom>
            <a:avLst/>
            <a:gdLst/>
            <a:ahLst/>
            <a:cxnLst/>
            <a:rect l="l" t="t" r="r" b="b"/>
            <a:pathLst>
              <a:path w="8755" h="9363" extrusionOk="0">
                <a:moveTo>
                  <a:pt x="274" y="487"/>
                </a:moveTo>
                <a:cubicBezTo>
                  <a:pt x="1217" y="822"/>
                  <a:pt x="2220" y="548"/>
                  <a:pt x="3010" y="274"/>
                </a:cubicBezTo>
                <a:cubicBezTo>
                  <a:pt x="3800" y="1"/>
                  <a:pt x="4438" y="92"/>
                  <a:pt x="5168" y="244"/>
                </a:cubicBezTo>
                <a:lnTo>
                  <a:pt x="5198" y="244"/>
                </a:lnTo>
                <a:cubicBezTo>
                  <a:pt x="5837" y="1885"/>
                  <a:pt x="6080" y="2037"/>
                  <a:pt x="7356" y="1885"/>
                </a:cubicBezTo>
                <a:lnTo>
                  <a:pt x="7387" y="1885"/>
                </a:lnTo>
                <a:cubicBezTo>
                  <a:pt x="8056" y="2311"/>
                  <a:pt x="7721" y="3132"/>
                  <a:pt x="7478" y="3253"/>
                </a:cubicBezTo>
                <a:cubicBezTo>
                  <a:pt x="6384" y="3831"/>
                  <a:pt x="6779" y="5077"/>
                  <a:pt x="5867" y="5624"/>
                </a:cubicBezTo>
                <a:cubicBezTo>
                  <a:pt x="5624" y="5776"/>
                  <a:pt x="5381" y="5958"/>
                  <a:pt x="5563" y="6202"/>
                </a:cubicBezTo>
                <a:cubicBezTo>
                  <a:pt x="5837" y="6506"/>
                  <a:pt x="6110" y="6354"/>
                  <a:pt x="6323" y="6110"/>
                </a:cubicBezTo>
                <a:cubicBezTo>
                  <a:pt x="6414" y="5989"/>
                  <a:pt x="6505" y="5776"/>
                  <a:pt x="6718" y="5898"/>
                </a:cubicBezTo>
                <a:cubicBezTo>
                  <a:pt x="6840" y="5958"/>
                  <a:pt x="6931" y="6141"/>
                  <a:pt x="6931" y="6293"/>
                </a:cubicBezTo>
                <a:cubicBezTo>
                  <a:pt x="6840" y="7721"/>
                  <a:pt x="7113" y="8056"/>
                  <a:pt x="8724" y="8268"/>
                </a:cubicBezTo>
                <a:lnTo>
                  <a:pt x="8755" y="8299"/>
                </a:lnTo>
                <a:cubicBezTo>
                  <a:pt x="8694" y="8785"/>
                  <a:pt x="8694" y="8785"/>
                  <a:pt x="8390" y="8694"/>
                </a:cubicBezTo>
                <a:cubicBezTo>
                  <a:pt x="7904" y="8542"/>
                  <a:pt x="7448" y="8177"/>
                  <a:pt x="7052" y="8937"/>
                </a:cubicBezTo>
                <a:cubicBezTo>
                  <a:pt x="6840" y="9363"/>
                  <a:pt x="6141" y="8968"/>
                  <a:pt x="6201" y="8664"/>
                </a:cubicBezTo>
                <a:cubicBezTo>
                  <a:pt x="6353" y="7721"/>
                  <a:pt x="5411" y="7448"/>
                  <a:pt x="4986" y="6870"/>
                </a:cubicBezTo>
                <a:cubicBezTo>
                  <a:pt x="4712" y="6475"/>
                  <a:pt x="4256" y="6445"/>
                  <a:pt x="3952" y="6901"/>
                </a:cubicBezTo>
                <a:cubicBezTo>
                  <a:pt x="3770" y="7205"/>
                  <a:pt x="3527" y="7022"/>
                  <a:pt x="3131" y="7174"/>
                </a:cubicBezTo>
                <a:cubicBezTo>
                  <a:pt x="3344" y="6870"/>
                  <a:pt x="3435" y="6627"/>
                  <a:pt x="3587" y="6597"/>
                </a:cubicBezTo>
                <a:cubicBezTo>
                  <a:pt x="5502" y="5928"/>
                  <a:pt x="4104" y="4803"/>
                  <a:pt x="4043" y="3891"/>
                </a:cubicBezTo>
                <a:cubicBezTo>
                  <a:pt x="4013" y="3557"/>
                  <a:pt x="3739" y="3314"/>
                  <a:pt x="3162" y="3648"/>
                </a:cubicBezTo>
                <a:cubicBezTo>
                  <a:pt x="2797" y="3861"/>
                  <a:pt x="2068" y="3740"/>
                  <a:pt x="1642" y="3314"/>
                </a:cubicBezTo>
                <a:lnTo>
                  <a:pt x="1642" y="3314"/>
                </a:lnTo>
                <a:cubicBezTo>
                  <a:pt x="2098" y="2888"/>
                  <a:pt x="2736" y="2706"/>
                  <a:pt x="3131" y="2220"/>
                </a:cubicBezTo>
                <a:cubicBezTo>
                  <a:pt x="3557" y="1673"/>
                  <a:pt x="3709" y="2402"/>
                  <a:pt x="4165" y="2463"/>
                </a:cubicBezTo>
                <a:cubicBezTo>
                  <a:pt x="4104" y="1916"/>
                  <a:pt x="4195" y="1429"/>
                  <a:pt x="4378" y="943"/>
                </a:cubicBezTo>
                <a:cubicBezTo>
                  <a:pt x="4560" y="822"/>
                  <a:pt x="4955" y="761"/>
                  <a:pt x="4590" y="457"/>
                </a:cubicBezTo>
                <a:cubicBezTo>
                  <a:pt x="4499" y="396"/>
                  <a:pt x="4195" y="366"/>
                  <a:pt x="4134" y="426"/>
                </a:cubicBezTo>
                <a:cubicBezTo>
                  <a:pt x="3770" y="700"/>
                  <a:pt x="4378" y="730"/>
                  <a:pt x="4378" y="943"/>
                </a:cubicBezTo>
                <a:cubicBezTo>
                  <a:pt x="3800" y="1277"/>
                  <a:pt x="2706" y="183"/>
                  <a:pt x="2493" y="1460"/>
                </a:cubicBezTo>
                <a:cubicBezTo>
                  <a:pt x="1672" y="1308"/>
                  <a:pt x="852" y="1125"/>
                  <a:pt x="31" y="943"/>
                </a:cubicBezTo>
                <a:lnTo>
                  <a:pt x="1" y="943"/>
                </a:lnTo>
                <a:cubicBezTo>
                  <a:pt x="92" y="791"/>
                  <a:pt x="183" y="639"/>
                  <a:pt x="274" y="487"/>
                </a:cubicBezTo>
                <a:close/>
                <a:moveTo>
                  <a:pt x="5958" y="2736"/>
                </a:moveTo>
                <a:cubicBezTo>
                  <a:pt x="5107" y="2888"/>
                  <a:pt x="4925" y="3344"/>
                  <a:pt x="4955" y="3891"/>
                </a:cubicBezTo>
                <a:cubicBezTo>
                  <a:pt x="4955" y="4104"/>
                  <a:pt x="5198" y="4317"/>
                  <a:pt x="5411" y="4195"/>
                </a:cubicBezTo>
                <a:cubicBezTo>
                  <a:pt x="5897" y="3861"/>
                  <a:pt x="5989" y="3375"/>
                  <a:pt x="5958" y="273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6879915" y="4579246"/>
            <a:ext cx="549383" cy="274160"/>
          </a:xfrm>
          <a:custGeom>
            <a:avLst/>
            <a:gdLst/>
            <a:ahLst/>
            <a:cxnLst/>
            <a:rect l="l" t="t" r="r" b="b"/>
            <a:pathLst>
              <a:path w="12129" h="7023" extrusionOk="0">
                <a:moveTo>
                  <a:pt x="8146" y="1520"/>
                </a:moveTo>
                <a:cubicBezTo>
                  <a:pt x="8541" y="1095"/>
                  <a:pt x="8936" y="669"/>
                  <a:pt x="9544" y="1"/>
                </a:cubicBezTo>
                <a:cubicBezTo>
                  <a:pt x="9301" y="1004"/>
                  <a:pt x="9848" y="1216"/>
                  <a:pt x="10578" y="1308"/>
                </a:cubicBezTo>
                <a:cubicBezTo>
                  <a:pt x="11155" y="1399"/>
                  <a:pt x="11946" y="1551"/>
                  <a:pt x="12037" y="1976"/>
                </a:cubicBezTo>
                <a:cubicBezTo>
                  <a:pt x="12128" y="2432"/>
                  <a:pt x="11763" y="3040"/>
                  <a:pt x="11247" y="3375"/>
                </a:cubicBezTo>
                <a:cubicBezTo>
                  <a:pt x="10699" y="3739"/>
                  <a:pt x="10244" y="3435"/>
                  <a:pt x="9696" y="3162"/>
                </a:cubicBezTo>
                <a:cubicBezTo>
                  <a:pt x="8785" y="2767"/>
                  <a:pt x="7781" y="2767"/>
                  <a:pt x="6778" y="3253"/>
                </a:cubicBezTo>
                <a:cubicBezTo>
                  <a:pt x="6019" y="3648"/>
                  <a:pt x="5350" y="4378"/>
                  <a:pt x="4256" y="3952"/>
                </a:cubicBezTo>
                <a:cubicBezTo>
                  <a:pt x="4073" y="3891"/>
                  <a:pt x="3891" y="4013"/>
                  <a:pt x="3830" y="4165"/>
                </a:cubicBezTo>
                <a:cubicBezTo>
                  <a:pt x="3587" y="4894"/>
                  <a:pt x="3465" y="5685"/>
                  <a:pt x="2341" y="5806"/>
                </a:cubicBezTo>
                <a:cubicBezTo>
                  <a:pt x="2675" y="6961"/>
                  <a:pt x="1155" y="6201"/>
                  <a:pt x="882" y="6809"/>
                </a:cubicBezTo>
                <a:cubicBezTo>
                  <a:pt x="851" y="6900"/>
                  <a:pt x="122" y="7022"/>
                  <a:pt x="61" y="6536"/>
                </a:cubicBezTo>
                <a:cubicBezTo>
                  <a:pt x="0" y="6201"/>
                  <a:pt x="304" y="6080"/>
                  <a:pt x="699" y="6201"/>
                </a:cubicBezTo>
                <a:cubicBezTo>
                  <a:pt x="1246" y="6384"/>
                  <a:pt x="1581" y="5806"/>
                  <a:pt x="1550" y="5685"/>
                </a:cubicBezTo>
                <a:cubicBezTo>
                  <a:pt x="1338" y="4834"/>
                  <a:pt x="1976" y="4834"/>
                  <a:pt x="2614" y="4712"/>
                </a:cubicBezTo>
                <a:cubicBezTo>
                  <a:pt x="2888" y="4651"/>
                  <a:pt x="2797" y="4408"/>
                  <a:pt x="2797" y="4226"/>
                </a:cubicBezTo>
                <a:cubicBezTo>
                  <a:pt x="2797" y="4013"/>
                  <a:pt x="2705" y="3982"/>
                  <a:pt x="2493" y="3922"/>
                </a:cubicBezTo>
                <a:cubicBezTo>
                  <a:pt x="2249" y="3831"/>
                  <a:pt x="2067" y="4560"/>
                  <a:pt x="1824" y="3982"/>
                </a:cubicBezTo>
                <a:cubicBezTo>
                  <a:pt x="1642" y="3496"/>
                  <a:pt x="2371" y="3770"/>
                  <a:pt x="2401" y="3557"/>
                </a:cubicBezTo>
                <a:cubicBezTo>
                  <a:pt x="2493" y="3283"/>
                  <a:pt x="2432" y="2949"/>
                  <a:pt x="2371" y="2675"/>
                </a:cubicBezTo>
                <a:cubicBezTo>
                  <a:pt x="2189" y="1824"/>
                  <a:pt x="2310" y="1156"/>
                  <a:pt x="3496" y="1065"/>
                </a:cubicBezTo>
                <a:lnTo>
                  <a:pt x="3496" y="1065"/>
                </a:lnTo>
                <a:cubicBezTo>
                  <a:pt x="3344" y="1338"/>
                  <a:pt x="3101" y="1642"/>
                  <a:pt x="3556" y="1855"/>
                </a:cubicBezTo>
                <a:cubicBezTo>
                  <a:pt x="4012" y="2098"/>
                  <a:pt x="4012" y="1672"/>
                  <a:pt x="4104" y="1460"/>
                </a:cubicBezTo>
                <a:cubicBezTo>
                  <a:pt x="4286" y="1095"/>
                  <a:pt x="4377" y="791"/>
                  <a:pt x="4803" y="1399"/>
                </a:cubicBezTo>
                <a:cubicBezTo>
                  <a:pt x="4894" y="1551"/>
                  <a:pt x="4803" y="669"/>
                  <a:pt x="5411" y="821"/>
                </a:cubicBezTo>
                <a:lnTo>
                  <a:pt x="5411" y="821"/>
                </a:lnTo>
                <a:cubicBezTo>
                  <a:pt x="5471" y="1095"/>
                  <a:pt x="5259" y="1581"/>
                  <a:pt x="5927" y="1277"/>
                </a:cubicBezTo>
                <a:lnTo>
                  <a:pt x="5988" y="1308"/>
                </a:lnTo>
                <a:cubicBezTo>
                  <a:pt x="5988" y="1551"/>
                  <a:pt x="6019" y="1824"/>
                  <a:pt x="6322" y="1885"/>
                </a:cubicBezTo>
                <a:cubicBezTo>
                  <a:pt x="6566" y="1916"/>
                  <a:pt x="6687" y="1733"/>
                  <a:pt x="6778" y="1551"/>
                </a:cubicBezTo>
                <a:lnTo>
                  <a:pt x="6778" y="1520"/>
                </a:lnTo>
                <a:cubicBezTo>
                  <a:pt x="7234" y="1551"/>
                  <a:pt x="7690" y="1551"/>
                  <a:pt x="8116" y="1551"/>
                </a:cubicBezTo>
                <a:cubicBezTo>
                  <a:pt x="8146" y="1824"/>
                  <a:pt x="8055" y="2128"/>
                  <a:pt x="8420" y="2280"/>
                </a:cubicBezTo>
                <a:cubicBezTo>
                  <a:pt x="8633" y="2372"/>
                  <a:pt x="8663" y="2159"/>
                  <a:pt x="8724" y="2037"/>
                </a:cubicBezTo>
                <a:cubicBezTo>
                  <a:pt x="9088" y="2128"/>
                  <a:pt x="9301" y="2584"/>
                  <a:pt x="9788" y="2432"/>
                </a:cubicBezTo>
                <a:cubicBezTo>
                  <a:pt x="10000" y="2341"/>
                  <a:pt x="9818" y="2159"/>
                  <a:pt x="9788" y="2007"/>
                </a:cubicBezTo>
                <a:lnTo>
                  <a:pt x="10365" y="1916"/>
                </a:lnTo>
                <a:cubicBezTo>
                  <a:pt x="10365" y="1885"/>
                  <a:pt x="10335" y="1824"/>
                  <a:pt x="10304" y="1824"/>
                </a:cubicBezTo>
                <a:cubicBezTo>
                  <a:pt x="10061" y="1764"/>
                  <a:pt x="9909" y="1824"/>
                  <a:pt x="9757" y="2007"/>
                </a:cubicBezTo>
                <a:cubicBezTo>
                  <a:pt x="9392" y="2098"/>
                  <a:pt x="9058" y="1308"/>
                  <a:pt x="8663" y="1976"/>
                </a:cubicBezTo>
                <a:cubicBezTo>
                  <a:pt x="8481" y="1824"/>
                  <a:pt x="8329" y="1672"/>
                  <a:pt x="8146" y="1520"/>
                </a:cubicBezTo>
                <a:close/>
                <a:moveTo>
                  <a:pt x="10244" y="3131"/>
                </a:moveTo>
                <a:cubicBezTo>
                  <a:pt x="10669" y="3010"/>
                  <a:pt x="11216" y="3162"/>
                  <a:pt x="11247" y="2615"/>
                </a:cubicBezTo>
                <a:cubicBezTo>
                  <a:pt x="11277" y="2432"/>
                  <a:pt x="11003" y="2280"/>
                  <a:pt x="10760" y="2280"/>
                </a:cubicBezTo>
                <a:cubicBezTo>
                  <a:pt x="10183" y="2341"/>
                  <a:pt x="10304" y="2736"/>
                  <a:pt x="10244" y="3131"/>
                </a:cubicBezTo>
                <a:close/>
                <a:moveTo>
                  <a:pt x="2827" y="2827"/>
                </a:moveTo>
                <a:cubicBezTo>
                  <a:pt x="2888" y="2797"/>
                  <a:pt x="2979" y="2767"/>
                  <a:pt x="3040" y="2706"/>
                </a:cubicBezTo>
                <a:cubicBezTo>
                  <a:pt x="3040" y="2675"/>
                  <a:pt x="2979" y="2615"/>
                  <a:pt x="2979" y="2554"/>
                </a:cubicBezTo>
                <a:cubicBezTo>
                  <a:pt x="2888" y="2584"/>
                  <a:pt x="2797" y="2584"/>
                  <a:pt x="2766" y="2645"/>
                </a:cubicBezTo>
                <a:cubicBezTo>
                  <a:pt x="2766" y="2675"/>
                  <a:pt x="2797" y="2767"/>
                  <a:pt x="2827" y="282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4532303" y="546942"/>
            <a:ext cx="366255" cy="293133"/>
          </a:xfrm>
          <a:custGeom>
            <a:avLst/>
            <a:gdLst/>
            <a:ahLst/>
            <a:cxnLst/>
            <a:rect l="l" t="t" r="r" b="b"/>
            <a:pathLst>
              <a:path w="8086" h="7509" extrusionOk="0">
                <a:moveTo>
                  <a:pt x="2341" y="122"/>
                </a:moveTo>
                <a:cubicBezTo>
                  <a:pt x="3131" y="548"/>
                  <a:pt x="4408" y="0"/>
                  <a:pt x="4712" y="1216"/>
                </a:cubicBezTo>
                <a:cubicBezTo>
                  <a:pt x="4833" y="1611"/>
                  <a:pt x="5350" y="1247"/>
                  <a:pt x="5654" y="1186"/>
                </a:cubicBezTo>
                <a:cubicBezTo>
                  <a:pt x="6444" y="1034"/>
                  <a:pt x="6110" y="1156"/>
                  <a:pt x="6384" y="1672"/>
                </a:cubicBezTo>
                <a:cubicBezTo>
                  <a:pt x="7143" y="3010"/>
                  <a:pt x="5350" y="2918"/>
                  <a:pt x="5259" y="3800"/>
                </a:cubicBezTo>
                <a:cubicBezTo>
                  <a:pt x="6049" y="4225"/>
                  <a:pt x="6627" y="3466"/>
                  <a:pt x="7447" y="3192"/>
                </a:cubicBezTo>
                <a:cubicBezTo>
                  <a:pt x="7508" y="3709"/>
                  <a:pt x="8086" y="4590"/>
                  <a:pt x="7751" y="4621"/>
                </a:cubicBezTo>
                <a:cubicBezTo>
                  <a:pt x="6353" y="4742"/>
                  <a:pt x="7265" y="5654"/>
                  <a:pt x="6961" y="6080"/>
                </a:cubicBezTo>
                <a:cubicBezTo>
                  <a:pt x="6779" y="6292"/>
                  <a:pt x="6961" y="7052"/>
                  <a:pt x="8055" y="6809"/>
                </a:cubicBezTo>
                <a:cubicBezTo>
                  <a:pt x="6961" y="7508"/>
                  <a:pt x="5897" y="6688"/>
                  <a:pt x="5107" y="7417"/>
                </a:cubicBezTo>
                <a:cubicBezTo>
                  <a:pt x="5654" y="6596"/>
                  <a:pt x="5289" y="5654"/>
                  <a:pt x="5867" y="4955"/>
                </a:cubicBezTo>
                <a:cubicBezTo>
                  <a:pt x="5381" y="4712"/>
                  <a:pt x="4894" y="4286"/>
                  <a:pt x="4408" y="4286"/>
                </a:cubicBezTo>
                <a:cubicBezTo>
                  <a:pt x="4043" y="4286"/>
                  <a:pt x="3618" y="4195"/>
                  <a:pt x="3253" y="4286"/>
                </a:cubicBezTo>
                <a:cubicBezTo>
                  <a:pt x="2615" y="4499"/>
                  <a:pt x="2371" y="4803"/>
                  <a:pt x="2888" y="5289"/>
                </a:cubicBezTo>
                <a:cubicBezTo>
                  <a:pt x="3405" y="5806"/>
                  <a:pt x="3405" y="5806"/>
                  <a:pt x="2827" y="6505"/>
                </a:cubicBezTo>
                <a:cubicBezTo>
                  <a:pt x="2584" y="6140"/>
                  <a:pt x="2888" y="5593"/>
                  <a:pt x="2280" y="5411"/>
                </a:cubicBezTo>
                <a:cubicBezTo>
                  <a:pt x="1794" y="5259"/>
                  <a:pt x="1399" y="5137"/>
                  <a:pt x="1581" y="5776"/>
                </a:cubicBezTo>
                <a:cubicBezTo>
                  <a:pt x="1824" y="6627"/>
                  <a:pt x="1338" y="6444"/>
                  <a:pt x="821" y="6201"/>
                </a:cubicBezTo>
                <a:cubicBezTo>
                  <a:pt x="274" y="5897"/>
                  <a:pt x="0" y="5411"/>
                  <a:pt x="31" y="4864"/>
                </a:cubicBezTo>
                <a:cubicBezTo>
                  <a:pt x="61" y="4529"/>
                  <a:pt x="365" y="3982"/>
                  <a:pt x="852" y="4408"/>
                </a:cubicBezTo>
                <a:cubicBezTo>
                  <a:pt x="1733" y="5229"/>
                  <a:pt x="2128" y="5016"/>
                  <a:pt x="2463" y="4074"/>
                </a:cubicBezTo>
                <a:cubicBezTo>
                  <a:pt x="2523" y="3830"/>
                  <a:pt x="2888" y="3891"/>
                  <a:pt x="3283" y="3952"/>
                </a:cubicBezTo>
                <a:cubicBezTo>
                  <a:pt x="2159" y="3131"/>
                  <a:pt x="2159" y="3070"/>
                  <a:pt x="3101" y="2432"/>
                </a:cubicBezTo>
                <a:cubicBezTo>
                  <a:pt x="3405" y="2250"/>
                  <a:pt x="3253" y="2007"/>
                  <a:pt x="3162" y="1824"/>
                </a:cubicBezTo>
                <a:cubicBezTo>
                  <a:pt x="2918" y="1247"/>
                  <a:pt x="2615" y="700"/>
                  <a:pt x="2341" y="122"/>
                </a:cubicBezTo>
                <a:close/>
                <a:moveTo>
                  <a:pt x="3709" y="3314"/>
                </a:moveTo>
                <a:cubicBezTo>
                  <a:pt x="3618" y="3587"/>
                  <a:pt x="3557" y="3709"/>
                  <a:pt x="3587" y="3770"/>
                </a:cubicBezTo>
                <a:cubicBezTo>
                  <a:pt x="3618" y="3861"/>
                  <a:pt x="3739" y="3891"/>
                  <a:pt x="3830" y="3952"/>
                </a:cubicBezTo>
                <a:cubicBezTo>
                  <a:pt x="3861" y="3891"/>
                  <a:pt x="3982" y="3800"/>
                  <a:pt x="3952" y="3709"/>
                </a:cubicBezTo>
                <a:cubicBezTo>
                  <a:pt x="3952" y="3618"/>
                  <a:pt x="3830" y="3526"/>
                  <a:pt x="3709" y="331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959267" y="724930"/>
            <a:ext cx="381429" cy="245663"/>
          </a:xfrm>
          <a:custGeom>
            <a:avLst/>
            <a:gdLst/>
            <a:ahLst/>
            <a:cxnLst/>
            <a:rect l="l" t="t" r="r" b="b"/>
            <a:pathLst>
              <a:path w="8421" h="6293" extrusionOk="0">
                <a:moveTo>
                  <a:pt x="6596" y="4013"/>
                </a:moveTo>
                <a:cubicBezTo>
                  <a:pt x="5715" y="4834"/>
                  <a:pt x="4742" y="5563"/>
                  <a:pt x="3587" y="6293"/>
                </a:cubicBezTo>
                <a:cubicBezTo>
                  <a:pt x="3314" y="5928"/>
                  <a:pt x="3557" y="5290"/>
                  <a:pt x="2858" y="5320"/>
                </a:cubicBezTo>
                <a:cubicBezTo>
                  <a:pt x="2919" y="5016"/>
                  <a:pt x="3101" y="5138"/>
                  <a:pt x="3192" y="5077"/>
                </a:cubicBezTo>
                <a:cubicBezTo>
                  <a:pt x="3557" y="4834"/>
                  <a:pt x="4013" y="5806"/>
                  <a:pt x="4195" y="5047"/>
                </a:cubicBezTo>
                <a:cubicBezTo>
                  <a:pt x="4286" y="4743"/>
                  <a:pt x="3861" y="4135"/>
                  <a:pt x="3283" y="4256"/>
                </a:cubicBezTo>
                <a:cubicBezTo>
                  <a:pt x="2098" y="4499"/>
                  <a:pt x="2371" y="3983"/>
                  <a:pt x="2827" y="3223"/>
                </a:cubicBezTo>
                <a:cubicBezTo>
                  <a:pt x="882" y="4803"/>
                  <a:pt x="943" y="2615"/>
                  <a:pt x="1" y="2493"/>
                </a:cubicBezTo>
                <a:cubicBezTo>
                  <a:pt x="305" y="1825"/>
                  <a:pt x="1216" y="2676"/>
                  <a:pt x="1460" y="2007"/>
                </a:cubicBezTo>
                <a:cubicBezTo>
                  <a:pt x="1490" y="1946"/>
                  <a:pt x="1095" y="1764"/>
                  <a:pt x="882" y="1642"/>
                </a:cubicBezTo>
                <a:lnTo>
                  <a:pt x="882" y="1612"/>
                </a:lnTo>
                <a:cubicBezTo>
                  <a:pt x="1429" y="1551"/>
                  <a:pt x="1581" y="1095"/>
                  <a:pt x="1855" y="791"/>
                </a:cubicBezTo>
                <a:cubicBezTo>
                  <a:pt x="2493" y="153"/>
                  <a:pt x="3830" y="1"/>
                  <a:pt x="4074" y="761"/>
                </a:cubicBezTo>
                <a:cubicBezTo>
                  <a:pt x="4408" y="1703"/>
                  <a:pt x="4834" y="1125"/>
                  <a:pt x="5441" y="1065"/>
                </a:cubicBezTo>
                <a:cubicBezTo>
                  <a:pt x="5077" y="943"/>
                  <a:pt x="4894" y="852"/>
                  <a:pt x="4530" y="730"/>
                </a:cubicBezTo>
                <a:cubicBezTo>
                  <a:pt x="4925" y="700"/>
                  <a:pt x="5168" y="609"/>
                  <a:pt x="5320" y="700"/>
                </a:cubicBezTo>
                <a:cubicBezTo>
                  <a:pt x="6232" y="1217"/>
                  <a:pt x="7083" y="1490"/>
                  <a:pt x="7904" y="548"/>
                </a:cubicBezTo>
                <a:cubicBezTo>
                  <a:pt x="8025" y="396"/>
                  <a:pt x="8268" y="548"/>
                  <a:pt x="8329" y="700"/>
                </a:cubicBezTo>
                <a:cubicBezTo>
                  <a:pt x="8420" y="943"/>
                  <a:pt x="8299" y="1125"/>
                  <a:pt x="8025" y="1247"/>
                </a:cubicBezTo>
                <a:cubicBezTo>
                  <a:pt x="6262" y="2098"/>
                  <a:pt x="6049" y="2554"/>
                  <a:pt x="6627" y="3983"/>
                </a:cubicBezTo>
                <a:close/>
                <a:moveTo>
                  <a:pt x="3557" y="3739"/>
                </a:moveTo>
                <a:cubicBezTo>
                  <a:pt x="3527" y="3709"/>
                  <a:pt x="3496" y="3679"/>
                  <a:pt x="3496" y="3679"/>
                </a:cubicBezTo>
                <a:cubicBezTo>
                  <a:pt x="3466" y="3679"/>
                  <a:pt x="3435" y="3709"/>
                  <a:pt x="3405" y="3739"/>
                </a:cubicBezTo>
                <a:cubicBezTo>
                  <a:pt x="3435" y="3770"/>
                  <a:pt x="3466" y="3800"/>
                  <a:pt x="3527" y="3831"/>
                </a:cubicBezTo>
                <a:cubicBezTo>
                  <a:pt x="3527" y="3800"/>
                  <a:pt x="3527" y="3770"/>
                  <a:pt x="3557" y="37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5903680" y="702403"/>
            <a:ext cx="318061" cy="351259"/>
          </a:xfrm>
          <a:custGeom>
            <a:avLst/>
            <a:gdLst/>
            <a:ahLst/>
            <a:cxnLst/>
            <a:rect l="l" t="t" r="r" b="b"/>
            <a:pathLst>
              <a:path w="7022" h="8998" extrusionOk="0">
                <a:moveTo>
                  <a:pt x="2706" y="5745"/>
                </a:moveTo>
                <a:cubicBezTo>
                  <a:pt x="2979" y="5836"/>
                  <a:pt x="3314" y="6110"/>
                  <a:pt x="3526" y="5745"/>
                </a:cubicBezTo>
                <a:cubicBezTo>
                  <a:pt x="3648" y="5563"/>
                  <a:pt x="3557" y="5228"/>
                  <a:pt x="3496" y="4985"/>
                </a:cubicBezTo>
                <a:cubicBezTo>
                  <a:pt x="3435" y="4468"/>
                  <a:pt x="3101" y="4924"/>
                  <a:pt x="2919" y="4894"/>
                </a:cubicBezTo>
                <a:cubicBezTo>
                  <a:pt x="1672" y="4833"/>
                  <a:pt x="1581" y="4681"/>
                  <a:pt x="2311" y="3344"/>
                </a:cubicBezTo>
                <a:cubicBezTo>
                  <a:pt x="1855" y="3040"/>
                  <a:pt x="973" y="3526"/>
                  <a:pt x="730" y="2706"/>
                </a:cubicBezTo>
                <a:cubicBezTo>
                  <a:pt x="700" y="2554"/>
                  <a:pt x="1" y="2645"/>
                  <a:pt x="274" y="2219"/>
                </a:cubicBezTo>
                <a:cubicBezTo>
                  <a:pt x="426" y="1976"/>
                  <a:pt x="700" y="1672"/>
                  <a:pt x="1125" y="1733"/>
                </a:cubicBezTo>
                <a:cubicBezTo>
                  <a:pt x="2371" y="2006"/>
                  <a:pt x="3162" y="1247"/>
                  <a:pt x="4286" y="669"/>
                </a:cubicBezTo>
                <a:cubicBezTo>
                  <a:pt x="3587" y="578"/>
                  <a:pt x="3040" y="578"/>
                  <a:pt x="2675" y="122"/>
                </a:cubicBezTo>
                <a:cubicBezTo>
                  <a:pt x="3526" y="0"/>
                  <a:pt x="4621" y="31"/>
                  <a:pt x="4834" y="639"/>
                </a:cubicBezTo>
                <a:cubicBezTo>
                  <a:pt x="5107" y="1490"/>
                  <a:pt x="6049" y="2462"/>
                  <a:pt x="4894" y="3435"/>
                </a:cubicBezTo>
                <a:cubicBezTo>
                  <a:pt x="4499" y="3769"/>
                  <a:pt x="4256" y="4347"/>
                  <a:pt x="4226" y="4924"/>
                </a:cubicBezTo>
                <a:cubicBezTo>
                  <a:pt x="4195" y="5320"/>
                  <a:pt x="4347" y="5593"/>
                  <a:pt x="4742" y="5593"/>
                </a:cubicBezTo>
                <a:cubicBezTo>
                  <a:pt x="5229" y="5593"/>
                  <a:pt x="5077" y="5107"/>
                  <a:pt x="4955" y="4955"/>
                </a:cubicBezTo>
                <a:cubicBezTo>
                  <a:pt x="4773" y="4651"/>
                  <a:pt x="4682" y="4438"/>
                  <a:pt x="5016" y="4256"/>
                </a:cubicBezTo>
                <a:cubicBezTo>
                  <a:pt x="5168" y="4165"/>
                  <a:pt x="5502" y="4195"/>
                  <a:pt x="5654" y="4286"/>
                </a:cubicBezTo>
                <a:cubicBezTo>
                  <a:pt x="6080" y="4560"/>
                  <a:pt x="5137" y="4712"/>
                  <a:pt x="5533" y="5046"/>
                </a:cubicBezTo>
                <a:cubicBezTo>
                  <a:pt x="5776" y="4924"/>
                  <a:pt x="6049" y="4803"/>
                  <a:pt x="6293" y="4681"/>
                </a:cubicBezTo>
                <a:cubicBezTo>
                  <a:pt x="6049" y="5016"/>
                  <a:pt x="7022" y="5927"/>
                  <a:pt x="5654" y="5715"/>
                </a:cubicBezTo>
                <a:cubicBezTo>
                  <a:pt x="5472" y="5684"/>
                  <a:pt x="5229" y="5958"/>
                  <a:pt x="5320" y="6262"/>
                </a:cubicBezTo>
                <a:cubicBezTo>
                  <a:pt x="5411" y="6566"/>
                  <a:pt x="5168" y="6687"/>
                  <a:pt x="4894" y="6748"/>
                </a:cubicBezTo>
                <a:cubicBezTo>
                  <a:pt x="3861" y="7022"/>
                  <a:pt x="3861" y="7022"/>
                  <a:pt x="3891" y="7994"/>
                </a:cubicBezTo>
                <a:cubicBezTo>
                  <a:pt x="4378" y="8116"/>
                  <a:pt x="4773" y="7538"/>
                  <a:pt x="5259" y="7812"/>
                </a:cubicBezTo>
                <a:cubicBezTo>
                  <a:pt x="4864" y="8693"/>
                  <a:pt x="3982" y="8997"/>
                  <a:pt x="3162" y="8572"/>
                </a:cubicBezTo>
                <a:cubicBezTo>
                  <a:pt x="2797" y="8389"/>
                  <a:pt x="2706" y="7447"/>
                  <a:pt x="3435" y="6931"/>
                </a:cubicBezTo>
                <a:cubicBezTo>
                  <a:pt x="2736" y="6839"/>
                  <a:pt x="2098" y="6718"/>
                  <a:pt x="1794" y="6171"/>
                </a:cubicBezTo>
                <a:cubicBezTo>
                  <a:pt x="1946" y="5745"/>
                  <a:pt x="2706" y="6444"/>
                  <a:pt x="2675" y="574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7254400" y="2820608"/>
            <a:ext cx="501189" cy="257530"/>
          </a:xfrm>
          <a:custGeom>
            <a:avLst/>
            <a:gdLst/>
            <a:ahLst/>
            <a:cxnLst/>
            <a:rect l="l" t="t" r="r" b="b"/>
            <a:pathLst>
              <a:path w="11065" h="6597" extrusionOk="0">
                <a:moveTo>
                  <a:pt x="7235" y="6596"/>
                </a:moveTo>
                <a:cubicBezTo>
                  <a:pt x="7600" y="5745"/>
                  <a:pt x="8177" y="4925"/>
                  <a:pt x="8177" y="3891"/>
                </a:cubicBezTo>
                <a:cubicBezTo>
                  <a:pt x="7448" y="4347"/>
                  <a:pt x="6840" y="3830"/>
                  <a:pt x="6262" y="3648"/>
                </a:cubicBezTo>
                <a:cubicBezTo>
                  <a:pt x="5077" y="3314"/>
                  <a:pt x="4651" y="3982"/>
                  <a:pt x="4560" y="4651"/>
                </a:cubicBezTo>
                <a:cubicBezTo>
                  <a:pt x="4530" y="5198"/>
                  <a:pt x="4347" y="5441"/>
                  <a:pt x="3861" y="5684"/>
                </a:cubicBezTo>
                <a:cubicBezTo>
                  <a:pt x="3739" y="5745"/>
                  <a:pt x="3922" y="6171"/>
                  <a:pt x="3527" y="5988"/>
                </a:cubicBezTo>
                <a:cubicBezTo>
                  <a:pt x="3344" y="5897"/>
                  <a:pt x="3101" y="5472"/>
                  <a:pt x="3253" y="5411"/>
                </a:cubicBezTo>
                <a:cubicBezTo>
                  <a:pt x="4834" y="4773"/>
                  <a:pt x="3040" y="4073"/>
                  <a:pt x="3527" y="3405"/>
                </a:cubicBezTo>
                <a:cubicBezTo>
                  <a:pt x="2767" y="3557"/>
                  <a:pt x="3192" y="4833"/>
                  <a:pt x="2068" y="4256"/>
                </a:cubicBezTo>
                <a:cubicBezTo>
                  <a:pt x="2220" y="4134"/>
                  <a:pt x="2493" y="4104"/>
                  <a:pt x="2372" y="3861"/>
                </a:cubicBezTo>
                <a:cubicBezTo>
                  <a:pt x="2341" y="3800"/>
                  <a:pt x="2220" y="3769"/>
                  <a:pt x="2128" y="3800"/>
                </a:cubicBezTo>
                <a:cubicBezTo>
                  <a:pt x="1764" y="3861"/>
                  <a:pt x="2007" y="4073"/>
                  <a:pt x="2037" y="4225"/>
                </a:cubicBezTo>
                <a:cubicBezTo>
                  <a:pt x="1247" y="4134"/>
                  <a:pt x="943" y="5198"/>
                  <a:pt x="62" y="4833"/>
                </a:cubicBezTo>
                <a:cubicBezTo>
                  <a:pt x="92" y="4377"/>
                  <a:pt x="791" y="4469"/>
                  <a:pt x="852" y="4225"/>
                </a:cubicBezTo>
                <a:cubicBezTo>
                  <a:pt x="973" y="3709"/>
                  <a:pt x="183" y="4073"/>
                  <a:pt x="1" y="3800"/>
                </a:cubicBezTo>
                <a:cubicBezTo>
                  <a:pt x="426" y="2706"/>
                  <a:pt x="1460" y="3769"/>
                  <a:pt x="2037" y="3314"/>
                </a:cubicBezTo>
                <a:cubicBezTo>
                  <a:pt x="2159" y="3466"/>
                  <a:pt x="2341" y="3557"/>
                  <a:pt x="2584" y="3496"/>
                </a:cubicBezTo>
                <a:cubicBezTo>
                  <a:pt x="2615" y="3466"/>
                  <a:pt x="2615" y="3435"/>
                  <a:pt x="2645" y="3405"/>
                </a:cubicBezTo>
                <a:cubicBezTo>
                  <a:pt x="2463" y="3344"/>
                  <a:pt x="2250" y="3314"/>
                  <a:pt x="2068" y="3283"/>
                </a:cubicBezTo>
                <a:cubicBezTo>
                  <a:pt x="1825" y="2493"/>
                  <a:pt x="2493" y="1824"/>
                  <a:pt x="2493" y="1064"/>
                </a:cubicBezTo>
                <a:cubicBezTo>
                  <a:pt x="2767" y="1247"/>
                  <a:pt x="3496" y="1216"/>
                  <a:pt x="2919" y="1763"/>
                </a:cubicBezTo>
                <a:cubicBezTo>
                  <a:pt x="2706" y="1946"/>
                  <a:pt x="2524" y="2128"/>
                  <a:pt x="2828" y="2341"/>
                </a:cubicBezTo>
                <a:cubicBezTo>
                  <a:pt x="3132" y="2584"/>
                  <a:pt x="3405" y="2341"/>
                  <a:pt x="3648" y="2189"/>
                </a:cubicBezTo>
                <a:cubicBezTo>
                  <a:pt x="3770" y="2128"/>
                  <a:pt x="3861" y="2007"/>
                  <a:pt x="3891" y="1915"/>
                </a:cubicBezTo>
                <a:cubicBezTo>
                  <a:pt x="4013" y="0"/>
                  <a:pt x="4712" y="943"/>
                  <a:pt x="5381" y="1672"/>
                </a:cubicBezTo>
                <a:cubicBezTo>
                  <a:pt x="5472" y="1794"/>
                  <a:pt x="5806" y="1855"/>
                  <a:pt x="5806" y="1824"/>
                </a:cubicBezTo>
                <a:cubicBezTo>
                  <a:pt x="6627" y="669"/>
                  <a:pt x="7265" y="2037"/>
                  <a:pt x="7995" y="1946"/>
                </a:cubicBezTo>
                <a:cubicBezTo>
                  <a:pt x="7934" y="2159"/>
                  <a:pt x="9423" y="2037"/>
                  <a:pt x="8177" y="2554"/>
                </a:cubicBezTo>
                <a:cubicBezTo>
                  <a:pt x="7964" y="2645"/>
                  <a:pt x="8512" y="3314"/>
                  <a:pt x="8603" y="3222"/>
                </a:cubicBezTo>
                <a:cubicBezTo>
                  <a:pt x="9606" y="2371"/>
                  <a:pt x="10214" y="3587"/>
                  <a:pt x="11034" y="3526"/>
                </a:cubicBezTo>
                <a:lnTo>
                  <a:pt x="11065" y="3557"/>
                </a:lnTo>
                <a:cubicBezTo>
                  <a:pt x="10822" y="3678"/>
                  <a:pt x="10974" y="4286"/>
                  <a:pt x="10335" y="3891"/>
                </a:cubicBezTo>
                <a:cubicBezTo>
                  <a:pt x="10062" y="3709"/>
                  <a:pt x="9667" y="3709"/>
                  <a:pt x="9332" y="3617"/>
                </a:cubicBezTo>
                <a:cubicBezTo>
                  <a:pt x="8998" y="3557"/>
                  <a:pt x="8785" y="3709"/>
                  <a:pt x="8664" y="3921"/>
                </a:cubicBezTo>
                <a:cubicBezTo>
                  <a:pt x="8603" y="4013"/>
                  <a:pt x="8603" y="4165"/>
                  <a:pt x="8664" y="4256"/>
                </a:cubicBezTo>
                <a:cubicBezTo>
                  <a:pt x="8907" y="4560"/>
                  <a:pt x="9119" y="4317"/>
                  <a:pt x="9332" y="4195"/>
                </a:cubicBezTo>
                <a:cubicBezTo>
                  <a:pt x="9606" y="4013"/>
                  <a:pt x="9879" y="3982"/>
                  <a:pt x="10001" y="4256"/>
                </a:cubicBezTo>
                <a:cubicBezTo>
                  <a:pt x="10153" y="4560"/>
                  <a:pt x="9849" y="4681"/>
                  <a:pt x="9575" y="4712"/>
                </a:cubicBezTo>
                <a:cubicBezTo>
                  <a:pt x="8846" y="4773"/>
                  <a:pt x="8481" y="5198"/>
                  <a:pt x="8268" y="5745"/>
                </a:cubicBezTo>
                <a:cubicBezTo>
                  <a:pt x="8086" y="6201"/>
                  <a:pt x="7721" y="6444"/>
                  <a:pt x="7235" y="65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3322009" y="4481956"/>
            <a:ext cx="514959" cy="293094"/>
          </a:xfrm>
          <a:custGeom>
            <a:avLst/>
            <a:gdLst/>
            <a:ahLst/>
            <a:cxnLst/>
            <a:rect l="l" t="t" r="r" b="b"/>
            <a:pathLst>
              <a:path w="11369" h="7508" extrusionOk="0">
                <a:moveTo>
                  <a:pt x="4317" y="5441"/>
                </a:moveTo>
                <a:cubicBezTo>
                  <a:pt x="4134" y="4955"/>
                  <a:pt x="3982" y="4955"/>
                  <a:pt x="3223" y="5471"/>
                </a:cubicBezTo>
                <a:cubicBezTo>
                  <a:pt x="2888" y="5715"/>
                  <a:pt x="2554" y="5958"/>
                  <a:pt x="2220" y="5532"/>
                </a:cubicBezTo>
                <a:cubicBezTo>
                  <a:pt x="1885" y="5107"/>
                  <a:pt x="1004" y="4894"/>
                  <a:pt x="1490" y="4195"/>
                </a:cubicBezTo>
                <a:cubicBezTo>
                  <a:pt x="1581" y="4043"/>
                  <a:pt x="2037" y="3101"/>
                  <a:pt x="2372" y="4195"/>
                </a:cubicBezTo>
                <a:cubicBezTo>
                  <a:pt x="2432" y="4347"/>
                  <a:pt x="2767" y="4286"/>
                  <a:pt x="3010" y="4195"/>
                </a:cubicBezTo>
                <a:cubicBezTo>
                  <a:pt x="2645" y="3648"/>
                  <a:pt x="2159" y="3131"/>
                  <a:pt x="2128" y="2401"/>
                </a:cubicBezTo>
                <a:cubicBezTo>
                  <a:pt x="1885" y="3313"/>
                  <a:pt x="639" y="3374"/>
                  <a:pt x="426" y="4377"/>
                </a:cubicBezTo>
                <a:cubicBezTo>
                  <a:pt x="1" y="3192"/>
                  <a:pt x="153" y="2553"/>
                  <a:pt x="943" y="2006"/>
                </a:cubicBezTo>
                <a:cubicBezTo>
                  <a:pt x="1186" y="1794"/>
                  <a:pt x="1247" y="1581"/>
                  <a:pt x="1368" y="1307"/>
                </a:cubicBezTo>
                <a:cubicBezTo>
                  <a:pt x="1642" y="821"/>
                  <a:pt x="1824" y="0"/>
                  <a:pt x="2858" y="639"/>
                </a:cubicBezTo>
                <a:cubicBezTo>
                  <a:pt x="2979" y="730"/>
                  <a:pt x="3192" y="699"/>
                  <a:pt x="3375" y="699"/>
                </a:cubicBezTo>
                <a:cubicBezTo>
                  <a:pt x="4104" y="639"/>
                  <a:pt x="4499" y="1155"/>
                  <a:pt x="4378" y="1854"/>
                </a:cubicBezTo>
                <a:cubicBezTo>
                  <a:pt x="4195" y="2766"/>
                  <a:pt x="4165" y="3678"/>
                  <a:pt x="4530" y="4560"/>
                </a:cubicBezTo>
                <a:cubicBezTo>
                  <a:pt x="4621" y="4772"/>
                  <a:pt x="4834" y="5411"/>
                  <a:pt x="5472" y="4803"/>
                </a:cubicBezTo>
                <a:cubicBezTo>
                  <a:pt x="6141" y="4134"/>
                  <a:pt x="6414" y="5259"/>
                  <a:pt x="7174" y="5167"/>
                </a:cubicBezTo>
                <a:cubicBezTo>
                  <a:pt x="6566" y="4590"/>
                  <a:pt x="6475" y="4073"/>
                  <a:pt x="7356" y="3617"/>
                </a:cubicBezTo>
                <a:cubicBezTo>
                  <a:pt x="6505" y="4620"/>
                  <a:pt x="7995" y="4924"/>
                  <a:pt x="8025" y="5684"/>
                </a:cubicBezTo>
                <a:cubicBezTo>
                  <a:pt x="8025" y="5836"/>
                  <a:pt x="8390" y="5775"/>
                  <a:pt x="8481" y="5684"/>
                </a:cubicBezTo>
                <a:cubicBezTo>
                  <a:pt x="9271" y="5046"/>
                  <a:pt x="9970" y="5350"/>
                  <a:pt x="10761" y="5745"/>
                </a:cubicBezTo>
                <a:cubicBezTo>
                  <a:pt x="11065" y="5897"/>
                  <a:pt x="11369" y="5897"/>
                  <a:pt x="11247" y="6262"/>
                </a:cubicBezTo>
                <a:cubicBezTo>
                  <a:pt x="11095" y="6657"/>
                  <a:pt x="11095" y="7143"/>
                  <a:pt x="10700" y="7386"/>
                </a:cubicBezTo>
                <a:cubicBezTo>
                  <a:pt x="10518" y="7508"/>
                  <a:pt x="10092" y="7295"/>
                  <a:pt x="10183" y="7022"/>
                </a:cubicBezTo>
                <a:cubicBezTo>
                  <a:pt x="10426" y="6323"/>
                  <a:pt x="9515" y="6323"/>
                  <a:pt x="9363" y="5897"/>
                </a:cubicBezTo>
                <a:cubicBezTo>
                  <a:pt x="8937" y="6171"/>
                  <a:pt x="8299" y="6323"/>
                  <a:pt x="8390" y="7113"/>
                </a:cubicBezTo>
                <a:cubicBezTo>
                  <a:pt x="7174" y="6079"/>
                  <a:pt x="6323" y="4681"/>
                  <a:pt x="4378" y="547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369193" y="2086053"/>
            <a:ext cx="406206" cy="401110"/>
          </a:xfrm>
          <a:custGeom>
            <a:avLst/>
            <a:gdLst/>
            <a:ahLst/>
            <a:cxnLst/>
            <a:rect l="l" t="t" r="r" b="b"/>
            <a:pathLst>
              <a:path w="8968" h="10275" extrusionOk="0">
                <a:moveTo>
                  <a:pt x="4651" y="3891"/>
                </a:moveTo>
                <a:cubicBezTo>
                  <a:pt x="4682" y="4681"/>
                  <a:pt x="2767" y="4742"/>
                  <a:pt x="3618" y="5897"/>
                </a:cubicBezTo>
                <a:cubicBezTo>
                  <a:pt x="3679" y="5958"/>
                  <a:pt x="3375" y="5988"/>
                  <a:pt x="3192" y="5988"/>
                </a:cubicBezTo>
                <a:cubicBezTo>
                  <a:pt x="2463" y="5928"/>
                  <a:pt x="3010" y="6323"/>
                  <a:pt x="2980" y="6475"/>
                </a:cubicBezTo>
                <a:cubicBezTo>
                  <a:pt x="2949" y="6627"/>
                  <a:pt x="2706" y="6870"/>
                  <a:pt x="3284" y="6809"/>
                </a:cubicBezTo>
                <a:cubicBezTo>
                  <a:pt x="3739" y="6779"/>
                  <a:pt x="4834" y="6840"/>
                  <a:pt x="3983" y="7843"/>
                </a:cubicBezTo>
                <a:cubicBezTo>
                  <a:pt x="3588" y="8329"/>
                  <a:pt x="4043" y="8876"/>
                  <a:pt x="4378" y="9332"/>
                </a:cubicBezTo>
                <a:lnTo>
                  <a:pt x="4408" y="9332"/>
                </a:lnTo>
                <a:cubicBezTo>
                  <a:pt x="4560" y="9636"/>
                  <a:pt x="4743" y="9910"/>
                  <a:pt x="4591" y="10274"/>
                </a:cubicBezTo>
                <a:cubicBezTo>
                  <a:pt x="4256" y="10122"/>
                  <a:pt x="3983" y="10122"/>
                  <a:pt x="3861" y="9606"/>
                </a:cubicBezTo>
                <a:cubicBezTo>
                  <a:pt x="3679" y="8815"/>
                  <a:pt x="3101" y="8025"/>
                  <a:pt x="2524" y="7387"/>
                </a:cubicBezTo>
                <a:cubicBezTo>
                  <a:pt x="1855" y="6688"/>
                  <a:pt x="1642" y="7630"/>
                  <a:pt x="1186" y="7812"/>
                </a:cubicBezTo>
                <a:cubicBezTo>
                  <a:pt x="274" y="6870"/>
                  <a:pt x="335" y="6536"/>
                  <a:pt x="1673" y="5867"/>
                </a:cubicBezTo>
                <a:cubicBezTo>
                  <a:pt x="2129" y="5624"/>
                  <a:pt x="2706" y="5441"/>
                  <a:pt x="2493" y="4955"/>
                </a:cubicBezTo>
                <a:cubicBezTo>
                  <a:pt x="2311" y="4621"/>
                  <a:pt x="1764" y="4378"/>
                  <a:pt x="1338" y="4985"/>
                </a:cubicBezTo>
                <a:cubicBezTo>
                  <a:pt x="1156" y="5259"/>
                  <a:pt x="1095" y="4864"/>
                  <a:pt x="1125" y="4833"/>
                </a:cubicBezTo>
                <a:cubicBezTo>
                  <a:pt x="1338" y="4286"/>
                  <a:pt x="1" y="4104"/>
                  <a:pt x="700" y="3587"/>
                </a:cubicBezTo>
                <a:cubicBezTo>
                  <a:pt x="1156" y="3222"/>
                  <a:pt x="2007" y="3314"/>
                  <a:pt x="2007" y="2463"/>
                </a:cubicBezTo>
                <a:cubicBezTo>
                  <a:pt x="2007" y="2341"/>
                  <a:pt x="2524" y="2098"/>
                  <a:pt x="2797" y="2098"/>
                </a:cubicBezTo>
                <a:cubicBezTo>
                  <a:pt x="3648" y="2067"/>
                  <a:pt x="4226" y="1612"/>
                  <a:pt x="4591" y="1064"/>
                </a:cubicBezTo>
                <a:cubicBezTo>
                  <a:pt x="4986" y="517"/>
                  <a:pt x="5472" y="548"/>
                  <a:pt x="5928" y="730"/>
                </a:cubicBezTo>
                <a:cubicBezTo>
                  <a:pt x="6688" y="1004"/>
                  <a:pt x="6657" y="1064"/>
                  <a:pt x="6840" y="365"/>
                </a:cubicBezTo>
                <a:lnTo>
                  <a:pt x="6840" y="335"/>
                </a:lnTo>
                <a:cubicBezTo>
                  <a:pt x="7448" y="1"/>
                  <a:pt x="7995" y="153"/>
                  <a:pt x="8451" y="517"/>
                </a:cubicBezTo>
                <a:cubicBezTo>
                  <a:pt x="8968" y="943"/>
                  <a:pt x="8451" y="1460"/>
                  <a:pt x="8329" y="1915"/>
                </a:cubicBezTo>
                <a:cubicBezTo>
                  <a:pt x="8268" y="2159"/>
                  <a:pt x="7934" y="2554"/>
                  <a:pt x="7539" y="2371"/>
                </a:cubicBezTo>
                <a:cubicBezTo>
                  <a:pt x="6870" y="2067"/>
                  <a:pt x="7721" y="1946"/>
                  <a:pt x="7721" y="1672"/>
                </a:cubicBezTo>
                <a:cubicBezTo>
                  <a:pt x="7691" y="1551"/>
                  <a:pt x="7813" y="1429"/>
                  <a:pt x="7965" y="1034"/>
                </a:cubicBezTo>
                <a:cubicBezTo>
                  <a:pt x="7053" y="1672"/>
                  <a:pt x="6293" y="1885"/>
                  <a:pt x="5594" y="1186"/>
                </a:cubicBezTo>
                <a:cubicBezTo>
                  <a:pt x="5472" y="1064"/>
                  <a:pt x="5259" y="1034"/>
                  <a:pt x="5107" y="1186"/>
                </a:cubicBezTo>
                <a:cubicBezTo>
                  <a:pt x="4955" y="1308"/>
                  <a:pt x="5047" y="1460"/>
                  <a:pt x="5107" y="1612"/>
                </a:cubicBezTo>
                <a:cubicBezTo>
                  <a:pt x="5442" y="2371"/>
                  <a:pt x="4834" y="3101"/>
                  <a:pt x="4925" y="3861"/>
                </a:cubicBezTo>
                <a:cubicBezTo>
                  <a:pt x="4925" y="3861"/>
                  <a:pt x="4743" y="3891"/>
                  <a:pt x="4651" y="3891"/>
                </a:cubicBezTo>
                <a:cubicBezTo>
                  <a:pt x="4621" y="3709"/>
                  <a:pt x="4591" y="3526"/>
                  <a:pt x="4560" y="3344"/>
                </a:cubicBezTo>
                <a:cubicBezTo>
                  <a:pt x="4469" y="3405"/>
                  <a:pt x="4287" y="3435"/>
                  <a:pt x="4287" y="3496"/>
                </a:cubicBezTo>
                <a:cubicBezTo>
                  <a:pt x="4256" y="3739"/>
                  <a:pt x="4469" y="3830"/>
                  <a:pt x="4651" y="3891"/>
                </a:cubicBezTo>
                <a:close/>
                <a:moveTo>
                  <a:pt x="3618" y="2888"/>
                </a:moveTo>
                <a:cubicBezTo>
                  <a:pt x="3375" y="2888"/>
                  <a:pt x="3344" y="2979"/>
                  <a:pt x="3405" y="3101"/>
                </a:cubicBezTo>
                <a:cubicBezTo>
                  <a:pt x="3466" y="3222"/>
                  <a:pt x="3557" y="3344"/>
                  <a:pt x="3648" y="3466"/>
                </a:cubicBezTo>
                <a:cubicBezTo>
                  <a:pt x="3709" y="3374"/>
                  <a:pt x="3831" y="3283"/>
                  <a:pt x="3800" y="3222"/>
                </a:cubicBezTo>
                <a:cubicBezTo>
                  <a:pt x="3770" y="3101"/>
                  <a:pt x="3679" y="2979"/>
                  <a:pt x="3618" y="288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1562330" y="1643446"/>
            <a:ext cx="480580" cy="238519"/>
          </a:xfrm>
          <a:custGeom>
            <a:avLst/>
            <a:gdLst/>
            <a:ahLst/>
            <a:cxnLst/>
            <a:rect l="l" t="t" r="r" b="b"/>
            <a:pathLst>
              <a:path w="10610" h="6110" extrusionOk="0">
                <a:moveTo>
                  <a:pt x="943" y="4103"/>
                </a:moveTo>
                <a:cubicBezTo>
                  <a:pt x="2068" y="4559"/>
                  <a:pt x="2311" y="3192"/>
                  <a:pt x="3253" y="3222"/>
                </a:cubicBezTo>
                <a:cubicBezTo>
                  <a:pt x="2524" y="2857"/>
                  <a:pt x="3861" y="1976"/>
                  <a:pt x="2767" y="1641"/>
                </a:cubicBezTo>
                <a:cubicBezTo>
                  <a:pt x="2585" y="1611"/>
                  <a:pt x="2554" y="1337"/>
                  <a:pt x="2676" y="1246"/>
                </a:cubicBezTo>
                <a:cubicBezTo>
                  <a:pt x="2980" y="942"/>
                  <a:pt x="2919" y="1368"/>
                  <a:pt x="3041" y="1429"/>
                </a:cubicBezTo>
                <a:cubicBezTo>
                  <a:pt x="3405" y="1581"/>
                  <a:pt x="3800" y="1459"/>
                  <a:pt x="3740" y="1155"/>
                </a:cubicBezTo>
                <a:cubicBezTo>
                  <a:pt x="3679" y="638"/>
                  <a:pt x="3709" y="0"/>
                  <a:pt x="4317" y="91"/>
                </a:cubicBezTo>
                <a:cubicBezTo>
                  <a:pt x="4773" y="152"/>
                  <a:pt x="5503" y="699"/>
                  <a:pt x="5290" y="1429"/>
                </a:cubicBezTo>
                <a:cubicBezTo>
                  <a:pt x="5290" y="1550"/>
                  <a:pt x="5320" y="1641"/>
                  <a:pt x="5381" y="1885"/>
                </a:cubicBezTo>
                <a:cubicBezTo>
                  <a:pt x="6080" y="1216"/>
                  <a:pt x="6475" y="30"/>
                  <a:pt x="7843" y="912"/>
                </a:cubicBezTo>
                <a:cubicBezTo>
                  <a:pt x="7752" y="1398"/>
                  <a:pt x="7174" y="1155"/>
                  <a:pt x="6840" y="1398"/>
                </a:cubicBezTo>
                <a:cubicBezTo>
                  <a:pt x="7417" y="1611"/>
                  <a:pt x="7934" y="1550"/>
                  <a:pt x="8238" y="1185"/>
                </a:cubicBezTo>
                <a:cubicBezTo>
                  <a:pt x="8876" y="365"/>
                  <a:pt x="9636" y="973"/>
                  <a:pt x="10305" y="1033"/>
                </a:cubicBezTo>
                <a:cubicBezTo>
                  <a:pt x="10609" y="1094"/>
                  <a:pt x="10548" y="1763"/>
                  <a:pt x="10335" y="1793"/>
                </a:cubicBezTo>
                <a:cubicBezTo>
                  <a:pt x="9849" y="1885"/>
                  <a:pt x="10062" y="2310"/>
                  <a:pt x="9758" y="2492"/>
                </a:cubicBezTo>
                <a:cubicBezTo>
                  <a:pt x="9515" y="2219"/>
                  <a:pt x="9849" y="1611"/>
                  <a:pt x="9363" y="1611"/>
                </a:cubicBezTo>
                <a:cubicBezTo>
                  <a:pt x="8694" y="1611"/>
                  <a:pt x="7995" y="1793"/>
                  <a:pt x="7387" y="2037"/>
                </a:cubicBezTo>
                <a:cubicBezTo>
                  <a:pt x="7114" y="2128"/>
                  <a:pt x="7114" y="2523"/>
                  <a:pt x="7539" y="2644"/>
                </a:cubicBezTo>
                <a:cubicBezTo>
                  <a:pt x="7904" y="2736"/>
                  <a:pt x="8269" y="2766"/>
                  <a:pt x="8603" y="2796"/>
                </a:cubicBezTo>
                <a:cubicBezTo>
                  <a:pt x="9089" y="2857"/>
                  <a:pt x="9758" y="2827"/>
                  <a:pt x="9728" y="3374"/>
                </a:cubicBezTo>
                <a:cubicBezTo>
                  <a:pt x="9697" y="3921"/>
                  <a:pt x="9241" y="4377"/>
                  <a:pt x="8360" y="4164"/>
                </a:cubicBezTo>
                <a:cubicBezTo>
                  <a:pt x="8421" y="3739"/>
                  <a:pt x="9211" y="3982"/>
                  <a:pt x="9180" y="3465"/>
                </a:cubicBezTo>
                <a:cubicBezTo>
                  <a:pt x="8694" y="3465"/>
                  <a:pt x="8208" y="3374"/>
                  <a:pt x="7782" y="3799"/>
                </a:cubicBezTo>
                <a:cubicBezTo>
                  <a:pt x="7387" y="4134"/>
                  <a:pt x="7053" y="4742"/>
                  <a:pt x="6384" y="3921"/>
                </a:cubicBezTo>
                <a:cubicBezTo>
                  <a:pt x="6050" y="3526"/>
                  <a:pt x="5472" y="4073"/>
                  <a:pt x="5442" y="4255"/>
                </a:cubicBezTo>
                <a:cubicBezTo>
                  <a:pt x="5442" y="5137"/>
                  <a:pt x="4591" y="5289"/>
                  <a:pt x="3952" y="5623"/>
                </a:cubicBezTo>
                <a:cubicBezTo>
                  <a:pt x="3679" y="5775"/>
                  <a:pt x="3284" y="6110"/>
                  <a:pt x="3010" y="5836"/>
                </a:cubicBezTo>
                <a:cubicBezTo>
                  <a:pt x="2797" y="5623"/>
                  <a:pt x="2372" y="5228"/>
                  <a:pt x="2828" y="4833"/>
                </a:cubicBezTo>
                <a:cubicBezTo>
                  <a:pt x="3284" y="5593"/>
                  <a:pt x="3618" y="4924"/>
                  <a:pt x="3952" y="4711"/>
                </a:cubicBezTo>
                <a:cubicBezTo>
                  <a:pt x="4135" y="4620"/>
                  <a:pt x="4712" y="5046"/>
                  <a:pt x="4500" y="4438"/>
                </a:cubicBezTo>
                <a:cubicBezTo>
                  <a:pt x="4378" y="4103"/>
                  <a:pt x="4135" y="3921"/>
                  <a:pt x="3709" y="3891"/>
                </a:cubicBezTo>
                <a:cubicBezTo>
                  <a:pt x="3284" y="3891"/>
                  <a:pt x="3162" y="4043"/>
                  <a:pt x="3253" y="4407"/>
                </a:cubicBezTo>
                <a:cubicBezTo>
                  <a:pt x="3284" y="4620"/>
                  <a:pt x="3071" y="4742"/>
                  <a:pt x="2858" y="4833"/>
                </a:cubicBezTo>
                <a:lnTo>
                  <a:pt x="2858" y="3647"/>
                </a:lnTo>
                <a:cubicBezTo>
                  <a:pt x="2159" y="4894"/>
                  <a:pt x="1034" y="4529"/>
                  <a:pt x="1" y="4742"/>
                </a:cubicBezTo>
                <a:cubicBezTo>
                  <a:pt x="123" y="4164"/>
                  <a:pt x="822" y="4499"/>
                  <a:pt x="913" y="4134"/>
                </a:cubicBezTo>
                <a:close/>
                <a:moveTo>
                  <a:pt x="4135" y="2006"/>
                </a:moveTo>
                <a:cubicBezTo>
                  <a:pt x="4682" y="2523"/>
                  <a:pt x="5047" y="2888"/>
                  <a:pt x="5442" y="3192"/>
                </a:cubicBezTo>
                <a:cubicBezTo>
                  <a:pt x="5715" y="3435"/>
                  <a:pt x="6019" y="3192"/>
                  <a:pt x="6293" y="3070"/>
                </a:cubicBezTo>
                <a:cubicBezTo>
                  <a:pt x="6445" y="3009"/>
                  <a:pt x="6597" y="2827"/>
                  <a:pt x="6445" y="2705"/>
                </a:cubicBezTo>
                <a:cubicBezTo>
                  <a:pt x="6323" y="2553"/>
                  <a:pt x="5989" y="2340"/>
                  <a:pt x="5959" y="2371"/>
                </a:cubicBezTo>
                <a:cubicBezTo>
                  <a:pt x="5290" y="2918"/>
                  <a:pt x="4986" y="2097"/>
                  <a:pt x="4135" y="200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1052900" y="1192484"/>
            <a:ext cx="415853" cy="255149"/>
          </a:xfrm>
          <a:custGeom>
            <a:avLst/>
            <a:gdLst/>
            <a:ahLst/>
            <a:cxnLst/>
            <a:rect l="l" t="t" r="r" b="b"/>
            <a:pathLst>
              <a:path w="9181" h="6536" extrusionOk="0">
                <a:moveTo>
                  <a:pt x="2523" y="6110"/>
                </a:moveTo>
                <a:cubicBezTo>
                  <a:pt x="1551" y="6536"/>
                  <a:pt x="821" y="6505"/>
                  <a:pt x="244" y="6171"/>
                </a:cubicBezTo>
                <a:cubicBezTo>
                  <a:pt x="548" y="5533"/>
                  <a:pt x="1156" y="5046"/>
                  <a:pt x="608" y="4226"/>
                </a:cubicBezTo>
                <a:cubicBezTo>
                  <a:pt x="1" y="3375"/>
                  <a:pt x="912" y="2463"/>
                  <a:pt x="2432" y="2372"/>
                </a:cubicBezTo>
                <a:cubicBezTo>
                  <a:pt x="2189" y="1368"/>
                  <a:pt x="821" y="1764"/>
                  <a:pt x="365" y="1004"/>
                </a:cubicBezTo>
                <a:cubicBezTo>
                  <a:pt x="730" y="913"/>
                  <a:pt x="1125" y="761"/>
                  <a:pt x="1520" y="669"/>
                </a:cubicBezTo>
                <a:cubicBezTo>
                  <a:pt x="2128" y="517"/>
                  <a:pt x="2888" y="1"/>
                  <a:pt x="2736" y="1247"/>
                </a:cubicBezTo>
                <a:cubicBezTo>
                  <a:pt x="2675" y="1612"/>
                  <a:pt x="3131" y="2098"/>
                  <a:pt x="3040" y="2615"/>
                </a:cubicBezTo>
                <a:cubicBezTo>
                  <a:pt x="2949" y="3071"/>
                  <a:pt x="3557" y="2827"/>
                  <a:pt x="3800" y="3040"/>
                </a:cubicBezTo>
                <a:cubicBezTo>
                  <a:pt x="4043" y="3253"/>
                  <a:pt x="4043" y="2797"/>
                  <a:pt x="4104" y="2645"/>
                </a:cubicBezTo>
                <a:cubicBezTo>
                  <a:pt x="4256" y="2341"/>
                  <a:pt x="4286" y="1976"/>
                  <a:pt x="4408" y="1490"/>
                </a:cubicBezTo>
                <a:cubicBezTo>
                  <a:pt x="5441" y="2645"/>
                  <a:pt x="6718" y="2311"/>
                  <a:pt x="7964" y="2189"/>
                </a:cubicBezTo>
                <a:cubicBezTo>
                  <a:pt x="9180" y="2068"/>
                  <a:pt x="8207" y="3010"/>
                  <a:pt x="8876" y="3223"/>
                </a:cubicBezTo>
                <a:cubicBezTo>
                  <a:pt x="8268" y="3344"/>
                  <a:pt x="7812" y="2888"/>
                  <a:pt x="7417" y="3283"/>
                </a:cubicBezTo>
                <a:cubicBezTo>
                  <a:pt x="8177" y="3831"/>
                  <a:pt x="6657" y="4590"/>
                  <a:pt x="8055" y="5107"/>
                </a:cubicBezTo>
                <a:cubicBezTo>
                  <a:pt x="5685" y="5229"/>
                  <a:pt x="6900" y="4013"/>
                  <a:pt x="6657" y="3375"/>
                </a:cubicBezTo>
                <a:cubicBezTo>
                  <a:pt x="6110" y="3283"/>
                  <a:pt x="5685" y="3770"/>
                  <a:pt x="5077" y="3800"/>
                </a:cubicBezTo>
                <a:cubicBezTo>
                  <a:pt x="4590" y="3831"/>
                  <a:pt x="4408" y="4530"/>
                  <a:pt x="4469" y="4834"/>
                </a:cubicBezTo>
                <a:cubicBezTo>
                  <a:pt x="4560" y="5533"/>
                  <a:pt x="5320" y="4742"/>
                  <a:pt x="5715" y="5168"/>
                </a:cubicBezTo>
                <a:cubicBezTo>
                  <a:pt x="5867" y="5624"/>
                  <a:pt x="4742" y="5685"/>
                  <a:pt x="5259" y="6323"/>
                </a:cubicBezTo>
                <a:cubicBezTo>
                  <a:pt x="4621" y="5806"/>
                  <a:pt x="3648" y="5593"/>
                  <a:pt x="3770" y="4682"/>
                </a:cubicBezTo>
                <a:cubicBezTo>
                  <a:pt x="3222" y="4712"/>
                  <a:pt x="2858" y="4165"/>
                  <a:pt x="2280" y="4317"/>
                </a:cubicBezTo>
                <a:cubicBezTo>
                  <a:pt x="1733" y="4469"/>
                  <a:pt x="1703" y="5107"/>
                  <a:pt x="1095" y="5198"/>
                </a:cubicBezTo>
                <a:cubicBezTo>
                  <a:pt x="1399" y="5593"/>
                  <a:pt x="1794" y="5867"/>
                  <a:pt x="2523" y="611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1329676" y="943286"/>
            <a:ext cx="356608" cy="276503"/>
          </a:xfrm>
          <a:custGeom>
            <a:avLst/>
            <a:gdLst/>
            <a:ahLst/>
            <a:cxnLst/>
            <a:rect l="l" t="t" r="r" b="b"/>
            <a:pathLst>
              <a:path w="7873" h="7083" extrusionOk="0">
                <a:moveTo>
                  <a:pt x="2249" y="6444"/>
                </a:moveTo>
                <a:cubicBezTo>
                  <a:pt x="2341" y="5989"/>
                  <a:pt x="1793" y="5411"/>
                  <a:pt x="2614" y="5107"/>
                </a:cubicBezTo>
                <a:cubicBezTo>
                  <a:pt x="2341" y="4803"/>
                  <a:pt x="3100" y="4286"/>
                  <a:pt x="2401" y="4104"/>
                </a:cubicBezTo>
                <a:cubicBezTo>
                  <a:pt x="1641" y="3922"/>
                  <a:pt x="973" y="4043"/>
                  <a:pt x="882" y="4985"/>
                </a:cubicBezTo>
                <a:cubicBezTo>
                  <a:pt x="334" y="4651"/>
                  <a:pt x="0" y="4286"/>
                  <a:pt x="152" y="3861"/>
                </a:cubicBezTo>
                <a:cubicBezTo>
                  <a:pt x="304" y="3405"/>
                  <a:pt x="1003" y="3131"/>
                  <a:pt x="1337" y="3223"/>
                </a:cubicBezTo>
                <a:cubicBezTo>
                  <a:pt x="2128" y="3435"/>
                  <a:pt x="2584" y="3040"/>
                  <a:pt x="3222" y="2706"/>
                </a:cubicBezTo>
                <a:cubicBezTo>
                  <a:pt x="2493" y="2402"/>
                  <a:pt x="2614" y="1703"/>
                  <a:pt x="2249" y="1247"/>
                </a:cubicBezTo>
                <a:cubicBezTo>
                  <a:pt x="1763" y="669"/>
                  <a:pt x="2462" y="517"/>
                  <a:pt x="2736" y="335"/>
                </a:cubicBezTo>
                <a:cubicBezTo>
                  <a:pt x="3161" y="1"/>
                  <a:pt x="3526" y="335"/>
                  <a:pt x="3800" y="700"/>
                </a:cubicBezTo>
                <a:cubicBezTo>
                  <a:pt x="3860" y="791"/>
                  <a:pt x="3891" y="912"/>
                  <a:pt x="3860" y="1034"/>
                </a:cubicBezTo>
                <a:cubicBezTo>
                  <a:pt x="3648" y="1672"/>
                  <a:pt x="4711" y="1551"/>
                  <a:pt x="4711" y="2068"/>
                </a:cubicBezTo>
                <a:cubicBezTo>
                  <a:pt x="4772" y="1490"/>
                  <a:pt x="5684" y="1642"/>
                  <a:pt x="5775" y="1156"/>
                </a:cubicBezTo>
                <a:cubicBezTo>
                  <a:pt x="5866" y="791"/>
                  <a:pt x="5866" y="396"/>
                  <a:pt x="6383" y="335"/>
                </a:cubicBezTo>
                <a:cubicBezTo>
                  <a:pt x="6900" y="244"/>
                  <a:pt x="7173" y="639"/>
                  <a:pt x="7447" y="943"/>
                </a:cubicBezTo>
                <a:cubicBezTo>
                  <a:pt x="7812" y="1308"/>
                  <a:pt x="7873" y="1764"/>
                  <a:pt x="7477" y="2128"/>
                </a:cubicBezTo>
                <a:cubicBezTo>
                  <a:pt x="7082" y="2493"/>
                  <a:pt x="6657" y="2827"/>
                  <a:pt x="6292" y="3527"/>
                </a:cubicBezTo>
                <a:lnTo>
                  <a:pt x="6292" y="2554"/>
                </a:lnTo>
                <a:cubicBezTo>
                  <a:pt x="6231" y="2523"/>
                  <a:pt x="6140" y="2493"/>
                  <a:pt x="6079" y="2463"/>
                </a:cubicBezTo>
                <a:cubicBezTo>
                  <a:pt x="5775" y="2949"/>
                  <a:pt x="5441" y="3466"/>
                  <a:pt x="5076" y="4013"/>
                </a:cubicBezTo>
                <a:cubicBezTo>
                  <a:pt x="5319" y="4013"/>
                  <a:pt x="5471" y="4074"/>
                  <a:pt x="5562" y="4013"/>
                </a:cubicBezTo>
                <a:cubicBezTo>
                  <a:pt x="6049" y="3770"/>
                  <a:pt x="6535" y="3891"/>
                  <a:pt x="6991" y="4013"/>
                </a:cubicBezTo>
                <a:cubicBezTo>
                  <a:pt x="6778" y="4378"/>
                  <a:pt x="6596" y="4742"/>
                  <a:pt x="6322" y="5046"/>
                </a:cubicBezTo>
                <a:cubicBezTo>
                  <a:pt x="5836" y="5593"/>
                  <a:pt x="5350" y="5198"/>
                  <a:pt x="4924" y="4985"/>
                </a:cubicBezTo>
                <a:cubicBezTo>
                  <a:pt x="4377" y="4712"/>
                  <a:pt x="4651" y="4134"/>
                  <a:pt x="4377" y="3678"/>
                </a:cubicBezTo>
                <a:cubicBezTo>
                  <a:pt x="3769" y="3922"/>
                  <a:pt x="3830" y="4499"/>
                  <a:pt x="3496" y="4834"/>
                </a:cubicBezTo>
                <a:cubicBezTo>
                  <a:pt x="2918" y="5381"/>
                  <a:pt x="3040" y="5897"/>
                  <a:pt x="3921" y="6171"/>
                </a:cubicBezTo>
                <a:cubicBezTo>
                  <a:pt x="4195" y="6262"/>
                  <a:pt x="4711" y="6293"/>
                  <a:pt x="4468" y="6657"/>
                </a:cubicBezTo>
                <a:cubicBezTo>
                  <a:pt x="4225" y="7083"/>
                  <a:pt x="3891" y="6779"/>
                  <a:pt x="3617" y="6566"/>
                </a:cubicBezTo>
                <a:cubicBezTo>
                  <a:pt x="3192" y="6201"/>
                  <a:pt x="2736" y="6293"/>
                  <a:pt x="2249" y="64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-16923" y="2507305"/>
            <a:ext cx="501189" cy="283646"/>
          </a:xfrm>
          <a:custGeom>
            <a:avLst/>
            <a:gdLst/>
            <a:ahLst/>
            <a:cxnLst/>
            <a:rect l="l" t="t" r="r" b="b"/>
            <a:pathLst>
              <a:path w="11065" h="7266" extrusionOk="0">
                <a:moveTo>
                  <a:pt x="6900" y="2341"/>
                </a:moveTo>
                <a:cubicBezTo>
                  <a:pt x="6535" y="2341"/>
                  <a:pt x="6809" y="1703"/>
                  <a:pt x="6353" y="1886"/>
                </a:cubicBezTo>
                <a:cubicBezTo>
                  <a:pt x="5897" y="2098"/>
                  <a:pt x="5562" y="2402"/>
                  <a:pt x="5623" y="2889"/>
                </a:cubicBezTo>
                <a:cubicBezTo>
                  <a:pt x="5684" y="3436"/>
                  <a:pt x="6049" y="3132"/>
                  <a:pt x="6292" y="3101"/>
                </a:cubicBezTo>
                <a:cubicBezTo>
                  <a:pt x="6718" y="3010"/>
                  <a:pt x="6809" y="3193"/>
                  <a:pt x="6809" y="3557"/>
                </a:cubicBezTo>
                <a:cubicBezTo>
                  <a:pt x="6809" y="3922"/>
                  <a:pt x="7234" y="4165"/>
                  <a:pt x="6778" y="4682"/>
                </a:cubicBezTo>
                <a:cubicBezTo>
                  <a:pt x="6201" y="5320"/>
                  <a:pt x="6383" y="4560"/>
                  <a:pt x="6170" y="4591"/>
                </a:cubicBezTo>
                <a:cubicBezTo>
                  <a:pt x="4377" y="4925"/>
                  <a:pt x="4590" y="3527"/>
                  <a:pt x="4286" y="2767"/>
                </a:cubicBezTo>
                <a:cubicBezTo>
                  <a:pt x="4103" y="2341"/>
                  <a:pt x="3891" y="2372"/>
                  <a:pt x="3587" y="2311"/>
                </a:cubicBezTo>
                <a:cubicBezTo>
                  <a:pt x="3374" y="2250"/>
                  <a:pt x="3161" y="2220"/>
                  <a:pt x="3100" y="2493"/>
                </a:cubicBezTo>
                <a:cubicBezTo>
                  <a:pt x="2979" y="3071"/>
                  <a:pt x="3435" y="2706"/>
                  <a:pt x="3617" y="2737"/>
                </a:cubicBezTo>
                <a:cubicBezTo>
                  <a:pt x="3435" y="3375"/>
                  <a:pt x="4711" y="3770"/>
                  <a:pt x="3830" y="4621"/>
                </a:cubicBezTo>
                <a:cubicBezTo>
                  <a:pt x="3070" y="5351"/>
                  <a:pt x="4468" y="4773"/>
                  <a:pt x="4559" y="5229"/>
                </a:cubicBezTo>
                <a:cubicBezTo>
                  <a:pt x="3739" y="5411"/>
                  <a:pt x="4438" y="6293"/>
                  <a:pt x="3678" y="6688"/>
                </a:cubicBezTo>
                <a:cubicBezTo>
                  <a:pt x="3161" y="6962"/>
                  <a:pt x="2857" y="7266"/>
                  <a:pt x="2401" y="6627"/>
                </a:cubicBezTo>
                <a:cubicBezTo>
                  <a:pt x="1885" y="5898"/>
                  <a:pt x="1064" y="6110"/>
                  <a:pt x="0" y="6384"/>
                </a:cubicBezTo>
                <a:cubicBezTo>
                  <a:pt x="517" y="5928"/>
                  <a:pt x="790" y="5685"/>
                  <a:pt x="1125" y="5472"/>
                </a:cubicBezTo>
                <a:cubicBezTo>
                  <a:pt x="2401" y="4621"/>
                  <a:pt x="2401" y="4621"/>
                  <a:pt x="1459" y="3740"/>
                </a:cubicBezTo>
                <a:lnTo>
                  <a:pt x="1459" y="3740"/>
                </a:lnTo>
                <a:cubicBezTo>
                  <a:pt x="1763" y="3618"/>
                  <a:pt x="2158" y="3527"/>
                  <a:pt x="2280" y="3193"/>
                </a:cubicBezTo>
                <a:cubicBezTo>
                  <a:pt x="2675" y="2281"/>
                  <a:pt x="2948" y="1217"/>
                  <a:pt x="4559" y="2068"/>
                </a:cubicBezTo>
                <a:cubicBezTo>
                  <a:pt x="4711" y="2129"/>
                  <a:pt x="5532" y="2129"/>
                  <a:pt x="5137" y="1399"/>
                </a:cubicBezTo>
                <a:cubicBezTo>
                  <a:pt x="5015" y="1156"/>
                  <a:pt x="5259" y="1"/>
                  <a:pt x="6292" y="913"/>
                </a:cubicBezTo>
                <a:cubicBezTo>
                  <a:pt x="6626" y="1217"/>
                  <a:pt x="7021" y="1278"/>
                  <a:pt x="7173" y="730"/>
                </a:cubicBezTo>
                <a:cubicBezTo>
                  <a:pt x="7234" y="518"/>
                  <a:pt x="7265" y="183"/>
                  <a:pt x="7629" y="366"/>
                </a:cubicBezTo>
                <a:cubicBezTo>
                  <a:pt x="7873" y="457"/>
                  <a:pt x="8085" y="670"/>
                  <a:pt x="8177" y="882"/>
                </a:cubicBezTo>
                <a:cubicBezTo>
                  <a:pt x="8328" y="1338"/>
                  <a:pt x="7873" y="1004"/>
                  <a:pt x="7721" y="1095"/>
                </a:cubicBezTo>
                <a:cubicBezTo>
                  <a:pt x="7265" y="1308"/>
                  <a:pt x="7417" y="1642"/>
                  <a:pt x="7721" y="1764"/>
                </a:cubicBezTo>
                <a:cubicBezTo>
                  <a:pt x="8177" y="1977"/>
                  <a:pt x="8663" y="2250"/>
                  <a:pt x="9240" y="1946"/>
                </a:cubicBezTo>
                <a:cubicBezTo>
                  <a:pt x="9879" y="1612"/>
                  <a:pt x="10517" y="1673"/>
                  <a:pt x="11064" y="2220"/>
                </a:cubicBezTo>
                <a:cubicBezTo>
                  <a:pt x="10091" y="2858"/>
                  <a:pt x="9149" y="3071"/>
                  <a:pt x="8025" y="2402"/>
                </a:cubicBezTo>
                <a:cubicBezTo>
                  <a:pt x="7781" y="2250"/>
                  <a:pt x="7325" y="1551"/>
                  <a:pt x="6900" y="234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668217" y="3690440"/>
            <a:ext cx="335998" cy="289541"/>
          </a:xfrm>
          <a:custGeom>
            <a:avLst/>
            <a:gdLst/>
            <a:ahLst/>
            <a:cxnLst/>
            <a:rect l="l" t="t" r="r" b="b"/>
            <a:pathLst>
              <a:path w="7418" h="7417" extrusionOk="0">
                <a:moveTo>
                  <a:pt x="4074" y="2797"/>
                </a:moveTo>
                <a:cubicBezTo>
                  <a:pt x="4378" y="3374"/>
                  <a:pt x="5928" y="2797"/>
                  <a:pt x="5624" y="4043"/>
                </a:cubicBezTo>
                <a:cubicBezTo>
                  <a:pt x="5563" y="4225"/>
                  <a:pt x="5989" y="3830"/>
                  <a:pt x="6262" y="3861"/>
                </a:cubicBezTo>
                <a:cubicBezTo>
                  <a:pt x="6688" y="3861"/>
                  <a:pt x="7357" y="3800"/>
                  <a:pt x="7387" y="4165"/>
                </a:cubicBezTo>
                <a:cubicBezTo>
                  <a:pt x="7417" y="4469"/>
                  <a:pt x="7357" y="5046"/>
                  <a:pt x="6627" y="5228"/>
                </a:cubicBezTo>
                <a:cubicBezTo>
                  <a:pt x="5533" y="5502"/>
                  <a:pt x="5259" y="6201"/>
                  <a:pt x="5746" y="7143"/>
                </a:cubicBezTo>
                <a:cubicBezTo>
                  <a:pt x="5503" y="6961"/>
                  <a:pt x="4621" y="7417"/>
                  <a:pt x="5077" y="6475"/>
                </a:cubicBezTo>
                <a:cubicBezTo>
                  <a:pt x="5229" y="6140"/>
                  <a:pt x="5047" y="5441"/>
                  <a:pt x="4226" y="5350"/>
                </a:cubicBezTo>
                <a:cubicBezTo>
                  <a:pt x="3648" y="5320"/>
                  <a:pt x="3223" y="5137"/>
                  <a:pt x="3132" y="5928"/>
                </a:cubicBezTo>
                <a:cubicBezTo>
                  <a:pt x="3071" y="6627"/>
                  <a:pt x="2311" y="6140"/>
                  <a:pt x="1916" y="6171"/>
                </a:cubicBezTo>
                <a:cubicBezTo>
                  <a:pt x="1095" y="6292"/>
                  <a:pt x="1825" y="5836"/>
                  <a:pt x="1794" y="5654"/>
                </a:cubicBezTo>
                <a:cubicBezTo>
                  <a:pt x="1733" y="5198"/>
                  <a:pt x="913" y="5350"/>
                  <a:pt x="1034" y="4712"/>
                </a:cubicBezTo>
                <a:cubicBezTo>
                  <a:pt x="1703" y="4651"/>
                  <a:pt x="2341" y="4438"/>
                  <a:pt x="3010" y="4134"/>
                </a:cubicBezTo>
                <a:cubicBezTo>
                  <a:pt x="3709" y="3830"/>
                  <a:pt x="3405" y="3374"/>
                  <a:pt x="3344" y="3313"/>
                </a:cubicBezTo>
                <a:cubicBezTo>
                  <a:pt x="2919" y="2918"/>
                  <a:pt x="2889" y="3283"/>
                  <a:pt x="2797" y="3557"/>
                </a:cubicBezTo>
                <a:cubicBezTo>
                  <a:pt x="2797" y="3587"/>
                  <a:pt x="2493" y="3617"/>
                  <a:pt x="2493" y="3587"/>
                </a:cubicBezTo>
                <a:cubicBezTo>
                  <a:pt x="2159" y="2827"/>
                  <a:pt x="1582" y="3374"/>
                  <a:pt x="1126" y="3313"/>
                </a:cubicBezTo>
                <a:cubicBezTo>
                  <a:pt x="791" y="3253"/>
                  <a:pt x="62" y="3830"/>
                  <a:pt x="62" y="3070"/>
                </a:cubicBezTo>
                <a:cubicBezTo>
                  <a:pt x="62" y="2645"/>
                  <a:pt x="1" y="1885"/>
                  <a:pt x="1034" y="2067"/>
                </a:cubicBezTo>
                <a:cubicBezTo>
                  <a:pt x="1186" y="2067"/>
                  <a:pt x="1399" y="2067"/>
                  <a:pt x="1521" y="1824"/>
                </a:cubicBezTo>
                <a:cubicBezTo>
                  <a:pt x="457" y="1915"/>
                  <a:pt x="183" y="1155"/>
                  <a:pt x="335" y="608"/>
                </a:cubicBezTo>
                <a:cubicBezTo>
                  <a:pt x="548" y="0"/>
                  <a:pt x="1308" y="152"/>
                  <a:pt x="1916" y="426"/>
                </a:cubicBezTo>
                <a:cubicBezTo>
                  <a:pt x="1946" y="426"/>
                  <a:pt x="1977" y="456"/>
                  <a:pt x="2037" y="456"/>
                </a:cubicBezTo>
                <a:cubicBezTo>
                  <a:pt x="3648" y="973"/>
                  <a:pt x="3679" y="1003"/>
                  <a:pt x="2919" y="2645"/>
                </a:cubicBezTo>
                <a:cubicBezTo>
                  <a:pt x="3284" y="2918"/>
                  <a:pt x="3709" y="2736"/>
                  <a:pt x="4074" y="276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8550083" y="1042957"/>
            <a:ext cx="382788" cy="244492"/>
          </a:xfrm>
          <a:custGeom>
            <a:avLst/>
            <a:gdLst/>
            <a:ahLst/>
            <a:cxnLst/>
            <a:rect l="l" t="t" r="r" b="b"/>
            <a:pathLst>
              <a:path w="8451" h="6263" extrusionOk="0">
                <a:moveTo>
                  <a:pt x="4256" y="6262"/>
                </a:moveTo>
                <a:cubicBezTo>
                  <a:pt x="4408" y="5867"/>
                  <a:pt x="4924" y="5442"/>
                  <a:pt x="4438" y="5138"/>
                </a:cubicBezTo>
                <a:cubicBezTo>
                  <a:pt x="4134" y="4925"/>
                  <a:pt x="3496" y="4499"/>
                  <a:pt x="3101" y="5259"/>
                </a:cubicBezTo>
                <a:cubicBezTo>
                  <a:pt x="2949" y="5533"/>
                  <a:pt x="2675" y="5198"/>
                  <a:pt x="2705" y="5077"/>
                </a:cubicBezTo>
                <a:cubicBezTo>
                  <a:pt x="2766" y="4743"/>
                  <a:pt x="2797" y="4317"/>
                  <a:pt x="3070" y="4135"/>
                </a:cubicBezTo>
                <a:cubicBezTo>
                  <a:pt x="3374" y="3922"/>
                  <a:pt x="3556" y="3770"/>
                  <a:pt x="3252" y="3527"/>
                </a:cubicBezTo>
                <a:cubicBezTo>
                  <a:pt x="3040" y="3344"/>
                  <a:pt x="2766" y="3132"/>
                  <a:pt x="2432" y="3344"/>
                </a:cubicBezTo>
                <a:cubicBezTo>
                  <a:pt x="1368" y="3983"/>
                  <a:pt x="1034" y="3314"/>
                  <a:pt x="912" y="2645"/>
                </a:cubicBezTo>
                <a:cubicBezTo>
                  <a:pt x="851" y="2068"/>
                  <a:pt x="0" y="1733"/>
                  <a:pt x="426" y="1065"/>
                </a:cubicBezTo>
                <a:cubicBezTo>
                  <a:pt x="821" y="426"/>
                  <a:pt x="1094" y="1"/>
                  <a:pt x="1824" y="761"/>
                </a:cubicBezTo>
                <a:cubicBezTo>
                  <a:pt x="2493" y="1460"/>
                  <a:pt x="2523" y="1399"/>
                  <a:pt x="3465" y="882"/>
                </a:cubicBezTo>
                <a:cubicBezTo>
                  <a:pt x="3648" y="761"/>
                  <a:pt x="3982" y="852"/>
                  <a:pt x="4256" y="822"/>
                </a:cubicBezTo>
                <a:cubicBezTo>
                  <a:pt x="4286" y="1186"/>
                  <a:pt x="3739" y="1186"/>
                  <a:pt x="3800" y="1521"/>
                </a:cubicBezTo>
                <a:cubicBezTo>
                  <a:pt x="4134" y="1612"/>
                  <a:pt x="4468" y="1673"/>
                  <a:pt x="4803" y="1764"/>
                </a:cubicBezTo>
                <a:cubicBezTo>
                  <a:pt x="4833" y="2007"/>
                  <a:pt x="4833" y="2250"/>
                  <a:pt x="5167" y="2311"/>
                </a:cubicBezTo>
                <a:cubicBezTo>
                  <a:pt x="5228" y="2311"/>
                  <a:pt x="5441" y="2098"/>
                  <a:pt x="5411" y="1977"/>
                </a:cubicBezTo>
                <a:cubicBezTo>
                  <a:pt x="5380" y="1612"/>
                  <a:pt x="5015" y="1825"/>
                  <a:pt x="4803" y="1764"/>
                </a:cubicBezTo>
                <a:cubicBezTo>
                  <a:pt x="5167" y="974"/>
                  <a:pt x="6140" y="1703"/>
                  <a:pt x="6626" y="1217"/>
                </a:cubicBezTo>
                <a:cubicBezTo>
                  <a:pt x="6748" y="1429"/>
                  <a:pt x="7295" y="1581"/>
                  <a:pt x="7143" y="1825"/>
                </a:cubicBezTo>
                <a:cubicBezTo>
                  <a:pt x="6353" y="3040"/>
                  <a:pt x="7356" y="3557"/>
                  <a:pt x="8450" y="4104"/>
                </a:cubicBezTo>
                <a:cubicBezTo>
                  <a:pt x="7964" y="4317"/>
                  <a:pt x="7174" y="3740"/>
                  <a:pt x="7295" y="4560"/>
                </a:cubicBezTo>
                <a:cubicBezTo>
                  <a:pt x="6961" y="4439"/>
                  <a:pt x="7265" y="5806"/>
                  <a:pt x="6535" y="4803"/>
                </a:cubicBezTo>
                <a:cubicBezTo>
                  <a:pt x="6322" y="4925"/>
                  <a:pt x="5988" y="4986"/>
                  <a:pt x="5927" y="5138"/>
                </a:cubicBezTo>
                <a:cubicBezTo>
                  <a:pt x="5715" y="5928"/>
                  <a:pt x="4894" y="5989"/>
                  <a:pt x="4256" y="6262"/>
                </a:cubicBezTo>
                <a:close/>
                <a:moveTo>
                  <a:pt x="6474" y="3466"/>
                </a:moveTo>
                <a:cubicBezTo>
                  <a:pt x="6383" y="3132"/>
                  <a:pt x="6383" y="2676"/>
                  <a:pt x="5897" y="2676"/>
                </a:cubicBezTo>
                <a:cubicBezTo>
                  <a:pt x="5380" y="2645"/>
                  <a:pt x="5076" y="3132"/>
                  <a:pt x="5046" y="3466"/>
                </a:cubicBezTo>
                <a:cubicBezTo>
                  <a:pt x="5015" y="3709"/>
                  <a:pt x="5350" y="4165"/>
                  <a:pt x="5867" y="4013"/>
                </a:cubicBezTo>
                <a:cubicBezTo>
                  <a:pt x="6110" y="3922"/>
                  <a:pt x="6687" y="3983"/>
                  <a:pt x="6474" y="3466"/>
                </a:cubicBezTo>
                <a:close/>
                <a:moveTo>
                  <a:pt x="3648" y="2493"/>
                </a:moveTo>
                <a:cubicBezTo>
                  <a:pt x="3617" y="2432"/>
                  <a:pt x="3587" y="2341"/>
                  <a:pt x="3526" y="2311"/>
                </a:cubicBezTo>
                <a:cubicBezTo>
                  <a:pt x="3496" y="2281"/>
                  <a:pt x="3404" y="2341"/>
                  <a:pt x="3313" y="2372"/>
                </a:cubicBezTo>
                <a:cubicBezTo>
                  <a:pt x="3374" y="2432"/>
                  <a:pt x="3374" y="2493"/>
                  <a:pt x="3435" y="2524"/>
                </a:cubicBezTo>
                <a:cubicBezTo>
                  <a:pt x="3465" y="2554"/>
                  <a:pt x="3556" y="2493"/>
                  <a:pt x="3648" y="249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1125876" y="2108619"/>
            <a:ext cx="349768" cy="299027"/>
          </a:xfrm>
          <a:custGeom>
            <a:avLst/>
            <a:gdLst/>
            <a:ahLst/>
            <a:cxnLst/>
            <a:rect l="l" t="t" r="r" b="b"/>
            <a:pathLst>
              <a:path w="7722" h="7660" extrusionOk="0">
                <a:moveTo>
                  <a:pt x="5654" y="3070"/>
                </a:moveTo>
                <a:cubicBezTo>
                  <a:pt x="6718" y="2827"/>
                  <a:pt x="5897" y="3739"/>
                  <a:pt x="6384" y="3860"/>
                </a:cubicBezTo>
                <a:cubicBezTo>
                  <a:pt x="6809" y="3860"/>
                  <a:pt x="6840" y="3374"/>
                  <a:pt x="7265" y="3222"/>
                </a:cubicBezTo>
                <a:cubicBezTo>
                  <a:pt x="7721" y="4043"/>
                  <a:pt x="6475" y="4134"/>
                  <a:pt x="6475" y="4742"/>
                </a:cubicBezTo>
                <a:lnTo>
                  <a:pt x="6475" y="4742"/>
                </a:lnTo>
                <a:cubicBezTo>
                  <a:pt x="5563" y="4772"/>
                  <a:pt x="5016" y="5441"/>
                  <a:pt x="4226" y="5714"/>
                </a:cubicBezTo>
                <a:cubicBezTo>
                  <a:pt x="3648" y="5866"/>
                  <a:pt x="4377" y="6079"/>
                  <a:pt x="4286" y="6292"/>
                </a:cubicBezTo>
                <a:cubicBezTo>
                  <a:pt x="4195" y="6596"/>
                  <a:pt x="4712" y="7021"/>
                  <a:pt x="4165" y="7234"/>
                </a:cubicBezTo>
                <a:cubicBezTo>
                  <a:pt x="3678" y="7447"/>
                  <a:pt x="3162" y="7508"/>
                  <a:pt x="2645" y="7660"/>
                </a:cubicBezTo>
                <a:cubicBezTo>
                  <a:pt x="2554" y="7173"/>
                  <a:pt x="2280" y="6839"/>
                  <a:pt x="1794" y="6474"/>
                </a:cubicBezTo>
                <a:cubicBezTo>
                  <a:pt x="1125" y="6018"/>
                  <a:pt x="1186" y="4620"/>
                  <a:pt x="1672" y="3860"/>
                </a:cubicBezTo>
                <a:cubicBezTo>
                  <a:pt x="1733" y="3800"/>
                  <a:pt x="1763" y="3708"/>
                  <a:pt x="1733" y="3648"/>
                </a:cubicBezTo>
                <a:cubicBezTo>
                  <a:pt x="1642" y="3496"/>
                  <a:pt x="1490" y="3435"/>
                  <a:pt x="1277" y="3465"/>
                </a:cubicBezTo>
                <a:cubicBezTo>
                  <a:pt x="1" y="3830"/>
                  <a:pt x="31" y="3496"/>
                  <a:pt x="244" y="2462"/>
                </a:cubicBezTo>
                <a:cubicBezTo>
                  <a:pt x="365" y="1793"/>
                  <a:pt x="487" y="1125"/>
                  <a:pt x="760" y="486"/>
                </a:cubicBezTo>
                <a:cubicBezTo>
                  <a:pt x="821" y="304"/>
                  <a:pt x="912" y="0"/>
                  <a:pt x="1125" y="122"/>
                </a:cubicBezTo>
                <a:cubicBezTo>
                  <a:pt x="1611" y="456"/>
                  <a:pt x="1855" y="1064"/>
                  <a:pt x="2645" y="942"/>
                </a:cubicBezTo>
                <a:cubicBezTo>
                  <a:pt x="2645" y="1277"/>
                  <a:pt x="2736" y="1641"/>
                  <a:pt x="2584" y="1915"/>
                </a:cubicBezTo>
                <a:cubicBezTo>
                  <a:pt x="2128" y="2827"/>
                  <a:pt x="2067" y="3496"/>
                  <a:pt x="3466" y="3678"/>
                </a:cubicBezTo>
                <a:cubicBezTo>
                  <a:pt x="3709" y="3708"/>
                  <a:pt x="3678" y="3860"/>
                  <a:pt x="3618" y="4012"/>
                </a:cubicBezTo>
                <a:cubicBezTo>
                  <a:pt x="3526" y="4164"/>
                  <a:pt x="3070" y="4438"/>
                  <a:pt x="3709" y="4407"/>
                </a:cubicBezTo>
                <a:cubicBezTo>
                  <a:pt x="3952" y="4377"/>
                  <a:pt x="4469" y="4468"/>
                  <a:pt x="4408" y="4347"/>
                </a:cubicBezTo>
                <a:cubicBezTo>
                  <a:pt x="3922" y="3435"/>
                  <a:pt x="4621" y="3921"/>
                  <a:pt x="5016" y="3860"/>
                </a:cubicBezTo>
                <a:cubicBezTo>
                  <a:pt x="5411" y="3830"/>
                  <a:pt x="5654" y="3496"/>
                  <a:pt x="5654" y="307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1876297" y="141111"/>
            <a:ext cx="457117" cy="259873"/>
          </a:xfrm>
          <a:custGeom>
            <a:avLst/>
            <a:gdLst/>
            <a:ahLst/>
            <a:cxnLst/>
            <a:rect l="l" t="t" r="r" b="b"/>
            <a:pathLst>
              <a:path w="10092" h="6657" extrusionOk="0">
                <a:moveTo>
                  <a:pt x="10092" y="1915"/>
                </a:moveTo>
                <a:cubicBezTo>
                  <a:pt x="9484" y="2219"/>
                  <a:pt x="8967" y="2584"/>
                  <a:pt x="8602" y="3070"/>
                </a:cubicBezTo>
                <a:cubicBezTo>
                  <a:pt x="9666" y="3374"/>
                  <a:pt x="8298" y="3769"/>
                  <a:pt x="8663" y="4225"/>
                </a:cubicBezTo>
                <a:cubicBezTo>
                  <a:pt x="8906" y="4529"/>
                  <a:pt x="8633" y="4742"/>
                  <a:pt x="7964" y="4712"/>
                </a:cubicBezTo>
                <a:cubicBezTo>
                  <a:pt x="6566" y="4681"/>
                  <a:pt x="5198" y="5137"/>
                  <a:pt x="3769" y="5046"/>
                </a:cubicBezTo>
                <a:cubicBezTo>
                  <a:pt x="3708" y="5319"/>
                  <a:pt x="3891" y="5380"/>
                  <a:pt x="4043" y="5441"/>
                </a:cubicBezTo>
                <a:cubicBezTo>
                  <a:pt x="4438" y="5623"/>
                  <a:pt x="4742" y="5867"/>
                  <a:pt x="4529" y="6292"/>
                </a:cubicBezTo>
                <a:cubicBezTo>
                  <a:pt x="4438" y="6474"/>
                  <a:pt x="4225" y="6657"/>
                  <a:pt x="4012" y="6535"/>
                </a:cubicBezTo>
                <a:cubicBezTo>
                  <a:pt x="3617" y="6353"/>
                  <a:pt x="3283" y="6110"/>
                  <a:pt x="2918" y="5897"/>
                </a:cubicBezTo>
                <a:cubicBezTo>
                  <a:pt x="3374" y="5532"/>
                  <a:pt x="2675" y="5046"/>
                  <a:pt x="2918" y="4803"/>
                </a:cubicBezTo>
                <a:cubicBezTo>
                  <a:pt x="3678" y="4073"/>
                  <a:pt x="3222" y="4012"/>
                  <a:pt x="2462" y="4073"/>
                </a:cubicBezTo>
                <a:cubicBezTo>
                  <a:pt x="2249" y="4073"/>
                  <a:pt x="1976" y="4256"/>
                  <a:pt x="1945" y="3921"/>
                </a:cubicBezTo>
                <a:cubicBezTo>
                  <a:pt x="1915" y="3678"/>
                  <a:pt x="2128" y="3587"/>
                  <a:pt x="2401" y="3678"/>
                </a:cubicBezTo>
                <a:cubicBezTo>
                  <a:pt x="2827" y="3800"/>
                  <a:pt x="3192" y="3708"/>
                  <a:pt x="3222" y="3313"/>
                </a:cubicBezTo>
                <a:cubicBezTo>
                  <a:pt x="3222" y="2675"/>
                  <a:pt x="2675" y="3526"/>
                  <a:pt x="2614" y="3192"/>
                </a:cubicBezTo>
                <a:cubicBezTo>
                  <a:pt x="2462" y="2249"/>
                  <a:pt x="1976" y="1824"/>
                  <a:pt x="760" y="1885"/>
                </a:cubicBezTo>
                <a:cubicBezTo>
                  <a:pt x="304" y="1915"/>
                  <a:pt x="912" y="821"/>
                  <a:pt x="0" y="730"/>
                </a:cubicBezTo>
                <a:lnTo>
                  <a:pt x="0" y="730"/>
                </a:lnTo>
                <a:cubicBezTo>
                  <a:pt x="91" y="243"/>
                  <a:pt x="456" y="0"/>
                  <a:pt x="942" y="122"/>
                </a:cubicBezTo>
                <a:cubicBezTo>
                  <a:pt x="1550" y="274"/>
                  <a:pt x="912" y="608"/>
                  <a:pt x="942" y="851"/>
                </a:cubicBezTo>
                <a:cubicBezTo>
                  <a:pt x="1003" y="1064"/>
                  <a:pt x="790" y="1459"/>
                  <a:pt x="1338" y="1429"/>
                </a:cubicBezTo>
                <a:cubicBezTo>
                  <a:pt x="2918" y="1307"/>
                  <a:pt x="4195" y="1733"/>
                  <a:pt x="5046" y="2979"/>
                </a:cubicBezTo>
                <a:cubicBezTo>
                  <a:pt x="5167" y="3131"/>
                  <a:pt x="5502" y="3222"/>
                  <a:pt x="5715" y="3313"/>
                </a:cubicBezTo>
                <a:cubicBezTo>
                  <a:pt x="5684" y="3374"/>
                  <a:pt x="5654" y="3405"/>
                  <a:pt x="5623" y="3435"/>
                </a:cubicBezTo>
                <a:cubicBezTo>
                  <a:pt x="5654" y="3405"/>
                  <a:pt x="5684" y="3374"/>
                  <a:pt x="5715" y="3344"/>
                </a:cubicBezTo>
                <a:cubicBezTo>
                  <a:pt x="6748" y="2979"/>
                  <a:pt x="7234" y="1702"/>
                  <a:pt x="8693" y="1976"/>
                </a:cubicBezTo>
                <a:cubicBezTo>
                  <a:pt x="8693" y="1976"/>
                  <a:pt x="8876" y="1307"/>
                  <a:pt x="8997" y="973"/>
                </a:cubicBezTo>
                <a:lnTo>
                  <a:pt x="8997" y="973"/>
                </a:lnTo>
                <a:cubicBezTo>
                  <a:pt x="9362" y="1277"/>
                  <a:pt x="9727" y="1611"/>
                  <a:pt x="10092" y="1915"/>
                </a:cubicBezTo>
                <a:close/>
                <a:moveTo>
                  <a:pt x="3891" y="3222"/>
                </a:moveTo>
                <a:cubicBezTo>
                  <a:pt x="4316" y="3556"/>
                  <a:pt x="4256" y="3891"/>
                  <a:pt x="4651" y="3921"/>
                </a:cubicBezTo>
                <a:cubicBezTo>
                  <a:pt x="4711" y="3952"/>
                  <a:pt x="4863" y="3800"/>
                  <a:pt x="4863" y="3708"/>
                </a:cubicBezTo>
                <a:cubicBezTo>
                  <a:pt x="4863" y="3374"/>
                  <a:pt x="4590" y="3283"/>
                  <a:pt x="3891" y="32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2725831" y="3653664"/>
            <a:ext cx="400680" cy="285989"/>
          </a:xfrm>
          <a:custGeom>
            <a:avLst/>
            <a:gdLst/>
            <a:ahLst/>
            <a:cxnLst/>
            <a:rect l="l" t="t" r="r" b="b"/>
            <a:pathLst>
              <a:path w="8846" h="7326" extrusionOk="0">
                <a:moveTo>
                  <a:pt x="608" y="2766"/>
                </a:moveTo>
                <a:cubicBezTo>
                  <a:pt x="1550" y="2766"/>
                  <a:pt x="1429" y="1854"/>
                  <a:pt x="2006" y="1490"/>
                </a:cubicBezTo>
                <a:cubicBezTo>
                  <a:pt x="2250" y="1338"/>
                  <a:pt x="2432" y="1034"/>
                  <a:pt x="2766" y="1277"/>
                </a:cubicBezTo>
                <a:cubicBezTo>
                  <a:pt x="3283" y="1641"/>
                  <a:pt x="2766" y="1641"/>
                  <a:pt x="2554" y="1763"/>
                </a:cubicBezTo>
                <a:cubicBezTo>
                  <a:pt x="2341" y="1885"/>
                  <a:pt x="2554" y="2128"/>
                  <a:pt x="2675" y="2037"/>
                </a:cubicBezTo>
                <a:cubicBezTo>
                  <a:pt x="3283" y="1672"/>
                  <a:pt x="4165" y="1581"/>
                  <a:pt x="4408" y="912"/>
                </a:cubicBezTo>
                <a:cubicBezTo>
                  <a:pt x="4590" y="365"/>
                  <a:pt x="4712" y="0"/>
                  <a:pt x="5472" y="213"/>
                </a:cubicBezTo>
                <a:cubicBezTo>
                  <a:pt x="6019" y="395"/>
                  <a:pt x="5958" y="730"/>
                  <a:pt x="5775" y="1094"/>
                </a:cubicBezTo>
                <a:cubicBezTo>
                  <a:pt x="5654" y="1155"/>
                  <a:pt x="5532" y="1186"/>
                  <a:pt x="5411" y="1216"/>
                </a:cubicBezTo>
                <a:cubicBezTo>
                  <a:pt x="5441" y="1246"/>
                  <a:pt x="5502" y="1307"/>
                  <a:pt x="5502" y="1307"/>
                </a:cubicBezTo>
                <a:cubicBezTo>
                  <a:pt x="5593" y="1246"/>
                  <a:pt x="5684" y="1186"/>
                  <a:pt x="5806" y="1125"/>
                </a:cubicBezTo>
                <a:cubicBezTo>
                  <a:pt x="6110" y="1520"/>
                  <a:pt x="6748" y="1641"/>
                  <a:pt x="6596" y="2341"/>
                </a:cubicBezTo>
                <a:cubicBezTo>
                  <a:pt x="6535" y="2705"/>
                  <a:pt x="7478" y="2584"/>
                  <a:pt x="7873" y="2888"/>
                </a:cubicBezTo>
                <a:cubicBezTo>
                  <a:pt x="8207" y="2523"/>
                  <a:pt x="8207" y="2736"/>
                  <a:pt x="8420" y="3040"/>
                </a:cubicBezTo>
                <a:cubicBezTo>
                  <a:pt x="8845" y="3708"/>
                  <a:pt x="7386" y="3374"/>
                  <a:pt x="7842" y="3982"/>
                </a:cubicBezTo>
                <a:cubicBezTo>
                  <a:pt x="7842" y="4012"/>
                  <a:pt x="7447" y="3921"/>
                  <a:pt x="7265" y="3860"/>
                </a:cubicBezTo>
                <a:cubicBezTo>
                  <a:pt x="6839" y="3678"/>
                  <a:pt x="6809" y="2827"/>
                  <a:pt x="6353" y="3131"/>
                </a:cubicBezTo>
                <a:cubicBezTo>
                  <a:pt x="5958" y="3404"/>
                  <a:pt x="6323" y="4012"/>
                  <a:pt x="6900" y="4255"/>
                </a:cubicBezTo>
                <a:cubicBezTo>
                  <a:pt x="6961" y="4286"/>
                  <a:pt x="7052" y="4438"/>
                  <a:pt x="7052" y="4438"/>
                </a:cubicBezTo>
                <a:cubicBezTo>
                  <a:pt x="6535" y="4924"/>
                  <a:pt x="6049" y="5441"/>
                  <a:pt x="6231" y="6170"/>
                </a:cubicBezTo>
                <a:cubicBezTo>
                  <a:pt x="5380" y="6201"/>
                  <a:pt x="5472" y="6930"/>
                  <a:pt x="5107" y="7325"/>
                </a:cubicBezTo>
                <a:cubicBezTo>
                  <a:pt x="4560" y="6839"/>
                  <a:pt x="4924" y="6201"/>
                  <a:pt x="4772" y="5654"/>
                </a:cubicBezTo>
                <a:cubicBezTo>
                  <a:pt x="4590" y="4863"/>
                  <a:pt x="4317" y="4651"/>
                  <a:pt x="3617" y="5350"/>
                </a:cubicBezTo>
                <a:cubicBezTo>
                  <a:pt x="3374" y="4833"/>
                  <a:pt x="4438" y="4438"/>
                  <a:pt x="3617" y="3982"/>
                </a:cubicBezTo>
                <a:cubicBezTo>
                  <a:pt x="4043" y="3952"/>
                  <a:pt x="4256" y="3769"/>
                  <a:pt x="4195" y="3374"/>
                </a:cubicBezTo>
                <a:cubicBezTo>
                  <a:pt x="3709" y="3344"/>
                  <a:pt x="3678" y="3648"/>
                  <a:pt x="3587" y="3952"/>
                </a:cubicBezTo>
                <a:cubicBezTo>
                  <a:pt x="3161" y="3556"/>
                  <a:pt x="2614" y="3526"/>
                  <a:pt x="2098" y="3769"/>
                </a:cubicBezTo>
                <a:cubicBezTo>
                  <a:pt x="1399" y="4104"/>
                  <a:pt x="730" y="4134"/>
                  <a:pt x="61" y="3739"/>
                </a:cubicBezTo>
                <a:lnTo>
                  <a:pt x="61" y="3739"/>
                </a:lnTo>
                <a:cubicBezTo>
                  <a:pt x="0" y="3283"/>
                  <a:pt x="1155" y="3404"/>
                  <a:pt x="608" y="2766"/>
                </a:cubicBezTo>
                <a:close/>
                <a:moveTo>
                  <a:pt x="5107" y="3040"/>
                </a:moveTo>
                <a:cubicBezTo>
                  <a:pt x="4712" y="3678"/>
                  <a:pt x="4438" y="4164"/>
                  <a:pt x="4985" y="4590"/>
                </a:cubicBezTo>
                <a:cubicBezTo>
                  <a:pt x="5228" y="4772"/>
                  <a:pt x="5563" y="4681"/>
                  <a:pt x="5775" y="4407"/>
                </a:cubicBezTo>
                <a:cubicBezTo>
                  <a:pt x="6353" y="3678"/>
                  <a:pt x="5289" y="3648"/>
                  <a:pt x="5107" y="3040"/>
                </a:cubicBezTo>
                <a:close/>
                <a:moveTo>
                  <a:pt x="1885" y="2888"/>
                </a:moveTo>
                <a:cubicBezTo>
                  <a:pt x="1854" y="2797"/>
                  <a:pt x="1824" y="2736"/>
                  <a:pt x="1824" y="2675"/>
                </a:cubicBezTo>
                <a:cubicBezTo>
                  <a:pt x="1733" y="2705"/>
                  <a:pt x="1642" y="2736"/>
                  <a:pt x="1611" y="2766"/>
                </a:cubicBezTo>
                <a:cubicBezTo>
                  <a:pt x="1581" y="2797"/>
                  <a:pt x="1642" y="2888"/>
                  <a:pt x="1672" y="2948"/>
                </a:cubicBezTo>
                <a:cubicBezTo>
                  <a:pt x="1733" y="2918"/>
                  <a:pt x="1794" y="2888"/>
                  <a:pt x="1885" y="288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1211264" y="3964547"/>
            <a:ext cx="481894" cy="212442"/>
          </a:xfrm>
          <a:custGeom>
            <a:avLst/>
            <a:gdLst/>
            <a:ahLst/>
            <a:cxnLst/>
            <a:rect l="l" t="t" r="r" b="b"/>
            <a:pathLst>
              <a:path w="10639" h="5442" extrusionOk="0">
                <a:moveTo>
                  <a:pt x="7599" y="1460"/>
                </a:moveTo>
                <a:cubicBezTo>
                  <a:pt x="7812" y="1551"/>
                  <a:pt x="7933" y="1976"/>
                  <a:pt x="8298" y="1490"/>
                </a:cubicBezTo>
                <a:cubicBezTo>
                  <a:pt x="8572" y="1156"/>
                  <a:pt x="8845" y="821"/>
                  <a:pt x="8967" y="274"/>
                </a:cubicBezTo>
                <a:cubicBezTo>
                  <a:pt x="10639" y="2007"/>
                  <a:pt x="8085" y="1764"/>
                  <a:pt x="7751" y="2493"/>
                </a:cubicBezTo>
                <a:cubicBezTo>
                  <a:pt x="9119" y="2341"/>
                  <a:pt x="9362" y="2797"/>
                  <a:pt x="8845" y="4317"/>
                </a:cubicBezTo>
                <a:cubicBezTo>
                  <a:pt x="8480" y="3952"/>
                  <a:pt x="8876" y="3283"/>
                  <a:pt x="8237" y="3132"/>
                </a:cubicBezTo>
                <a:cubicBezTo>
                  <a:pt x="7842" y="3071"/>
                  <a:pt x="7325" y="3435"/>
                  <a:pt x="7295" y="3679"/>
                </a:cubicBezTo>
                <a:cubicBezTo>
                  <a:pt x="7234" y="4347"/>
                  <a:pt x="6596" y="4803"/>
                  <a:pt x="6505" y="5442"/>
                </a:cubicBezTo>
                <a:lnTo>
                  <a:pt x="6505" y="5442"/>
                </a:lnTo>
                <a:cubicBezTo>
                  <a:pt x="6778" y="3648"/>
                  <a:pt x="5258" y="3071"/>
                  <a:pt x="3800" y="2432"/>
                </a:cubicBezTo>
                <a:cubicBezTo>
                  <a:pt x="3708" y="3101"/>
                  <a:pt x="3100" y="3466"/>
                  <a:pt x="2705" y="3983"/>
                </a:cubicBezTo>
                <a:cubicBezTo>
                  <a:pt x="2037" y="4864"/>
                  <a:pt x="1216" y="4104"/>
                  <a:pt x="517" y="4287"/>
                </a:cubicBezTo>
                <a:lnTo>
                  <a:pt x="486" y="4256"/>
                </a:lnTo>
                <a:cubicBezTo>
                  <a:pt x="213" y="3800"/>
                  <a:pt x="213" y="3283"/>
                  <a:pt x="243" y="2767"/>
                </a:cubicBezTo>
                <a:cubicBezTo>
                  <a:pt x="304" y="2341"/>
                  <a:pt x="0" y="1642"/>
                  <a:pt x="486" y="1581"/>
                </a:cubicBezTo>
                <a:cubicBezTo>
                  <a:pt x="1337" y="1460"/>
                  <a:pt x="2219" y="1460"/>
                  <a:pt x="3040" y="1186"/>
                </a:cubicBezTo>
                <a:cubicBezTo>
                  <a:pt x="3404" y="2280"/>
                  <a:pt x="4438" y="1673"/>
                  <a:pt x="5167" y="1855"/>
                </a:cubicBezTo>
                <a:cubicBezTo>
                  <a:pt x="4955" y="1217"/>
                  <a:pt x="3951" y="609"/>
                  <a:pt x="5137" y="1"/>
                </a:cubicBezTo>
                <a:lnTo>
                  <a:pt x="5167" y="31"/>
                </a:lnTo>
                <a:cubicBezTo>
                  <a:pt x="5350" y="821"/>
                  <a:pt x="6353" y="366"/>
                  <a:pt x="6778" y="821"/>
                </a:cubicBezTo>
                <a:cubicBezTo>
                  <a:pt x="6626" y="1095"/>
                  <a:pt x="6049" y="943"/>
                  <a:pt x="5958" y="1338"/>
                </a:cubicBezTo>
                <a:cubicBezTo>
                  <a:pt x="6474" y="1703"/>
                  <a:pt x="7052" y="882"/>
                  <a:pt x="7569" y="1429"/>
                </a:cubicBezTo>
                <a:cubicBezTo>
                  <a:pt x="7447" y="1460"/>
                  <a:pt x="7234" y="1399"/>
                  <a:pt x="7234" y="1612"/>
                </a:cubicBezTo>
                <a:cubicBezTo>
                  <a:pt x="7234" y="1673"/>
                  <a:pt x="7325" y="1764"/>
                  <a:pt x="7386" y="1764"/>
                </a:cubicBezTo>
                <a:cubicBezTo>
                  <a:pt x="7629" y="1764"/>
                  <a:pt x="7569" y="1581"/>
                  <a:pt x="7599" y="1460"/>
                </a:cubicBezTo>
                <a:close/>
                <a:moveTo>
                  <a:pt x="2614" y="2919"/>
                </a:moveTo>
                <a:cubicBezTo>
                  <a:pt x="2553" y="2676"/>
                  <a:pt x="2371" y="2463"/>
                  <a:pt x="2310" y="2554"/>
                </a:cubicBezTo>
                <a:cubicBezTo>
                  <a:pt x="2097" y="2797"/>
                  <a:pt x="1489" y="2554"/>
                  <a:pt x="1520" y="2980"/>
                </a:cubicBezTo>
                <a:cubicBezTo>
                  <a:pt x="1520" y="3132"/>
                  <a:pt x="1854" y="3375"/>
                  <a:pt x="1976" y="3344"/>
                </a:cubicBezTo>
                <a:cubicBezTo>
                  <a:pt x="2219" y="3253"/>
                  <a:pt x="2432" y="3071"/>
                  <a:pt x="2614" y="2919"/>
                </a:cubicBezTo>
                <a:close/>
                <a:moveTo>
                  <a:pt x="6079" y="2676"/>
                </a:moveTo>
                <a:cubicBezTo>
                  <a:pt x="6383" y="2463"/>
                  <a:pt x="6869" y="2402"/>
                  <a:pt x="6930" y="2007"/>
                </a:cubicBezTo>
                <a:cubicBezTo>
                  <a:pt x="6930" y="1946"/>
                  <a:pt x="6626" y="1733"/>
                  <a:pt x="6535" y="1764"/>
                </a:cubicBezTo>
                <a:cubicBezTo>
                  <a:pt x="6079" y="1885"/>
                  <a:pt x="6201" y="2311"/>
                  <a:pt x="6079" y="2676"/>
                </a:cubicBezTo>
                <a:close/>
                <a:moveTo>
                  <a:pt x="6383" y="3101"/>
                </a:moveTo>
                <a:lnTo>
                  <a:pt x="6170" y="3223"/>
                </a:lnTo>
                <a:cubicBezTo>
                  <a:pt x="6231" y="3253"/>
                  <a:pt x="6292" y="3314"/>
                  <a:pt x="6383" y="3314"/>
                </a:cubicBezTo>
                <a:cubicBezTo>
                  <a:pt x="6444" y="3314"/>
                  <a:pt x="6505" y="3253"/>
                  <a:pt x="6566" y="3223"/>
                </a:cubicBezTo>
                <a:cubicBezTo>
                  <a:pt x="6505" y="3192"/>
                  <a:pt x="6444" y="3132"/>
                  <a:pt x="6383" y="310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6528804" y="2649726"/>
            <a:ext cx="262983" cy="315657"/>
          </a:xfrm>
          <a:custGeom>
            <a:avLst/>
            <a:gdLst/>
            <a:ahLst/>
            <a:cxnLst/>
            <a:rect l="l" t="t" r="r" b="b"/>
            <a:pathLst>
              <a:path w="5806" h="8086" extrusionOk="0">
                <a:moveTo>
                  <a:pt x="0" y="7356"/>
                </a:moveTo>
                <a:cubicBezTo>
                  <a:pt x="304" y="7174"/>
                  <a:pt x="0" y="6505"/>
                  <a:pt x="578" y="6657"/>
                </a:cubicBezTo>
                <a:cubicBezTo>
                  <a:pt x="1368" y="6839"/>
                  <a:pt x="1854" y="6839"/>
                  <a:pt x="2037" y="6019"/>
                </a:cubicBezTo>
                <a:cubicBezTo>
                  <a:pt x="2128" y="5715"/>
                  <a:pt x="2280" y="5897"/>
                  <a:pt x="2432" y="6110"/>
                </a:cubicBezTo>
                <a:cubicBezTo>
                  <a:pt x="2584" y="6292"/>
                  <a:pt x="2736" y="6080"/>
                  <a:pt x="2797" y="5958"/>
                </a:cubicBezTo>
                <a:cubicBezTo>
                  <a:pt x="2888" y="5806"/>
                  <a:pt x="2949" y="5654"/>
                  <a:pt x="2736" y="5563"/>
                </a:cubicBezTo>
                <a:cubicBezTo>
                  <a:pt x="2584" y="5532"/>
                  <a:pt x="2462" y="5502"/>
                  <a:pt x="2341" y="5441"/>
                </a:cubicBezTo>
                <a:cubicBezTo>
                  <a:pt x="2158" y="5350"/>
                  <a:pt x="1763" y="5198"/>
                  <a:pt x="1915" y="5107"/>
                </a:cubicBezTo>
                <a:cubicBezTo>
                  <a:pt x="3313" y="4317"/>
                  <a:pt x="851" y="3587"/>
                  <a:pt x="1915" y="2766"/>
                </a:cubicBezTo>
                <a:cubicBezTo>
                  <a:pt x="2888" y="2007"/>
                  <a:pt x="2827" y="1946"/>
                  <a:pt x="2067" y="1034"/>
                </a:cubicBezTo>
                <a:cubicBezTo>
                  <a:pt x="1976" y="912"/>
                  <a:pt x="2037" y="730"/>
                  <a:pt x="2067" y="578"/>
                </a:cubicBezTo>
                <a:cubicBezTo>
                  <a:pt x="2098" y="517"/>
                  <a:pt x="2280" y="487"/>
                  <a:pt x="2402" y="517"/>
                </a:cubicBezTo>
                <a:cubicBezTo>
                  <a:pt x="3587" y="639"/>
                  <a:pt x="3800" y="578"/>
                  <a:pt x="4560" y="0"/>
                </a:cubicBezTo>
                <a:cubicBezTo>
                  <a:pt x="4104" y="882"/>
                  <a:pt x="4134" y="1946"/>
                  <a:pt x="3131" y="2797"/>
                </a:cubicBezTo>
                <a:cubicBezTo>
                  <a:pt x="4134" y="2311"/>
                  <a:pt x="4529" y="2675"/>
                  <a:pt x="4712" y="3466"/>
                </a:cubicBezTo>
                <a:cubicBezTo>
                  <a:pt x="4742" y="3648"/>
                  <a:pt x="4590" y="4560"/>
                  <a:pt x="5441" y="3861"/>
                </a:cubicBezTo>
                <a:cubicBezTo>
                  <a:pt x="5563" y="4104"/>
                  <a:pt x="5775" y="4377"/>
                  <a:pt x="5502" y="4621"/>
                </a:cubicBezTo>
                <a:cubicBezTo>
                  <a:pt x="4894" y="5046"/>
                  <a:pt x="5319" y="6384"/>
                  <a:pt x="3830" y="5988"/>
                </a:cubicBezTo>
                <a:cubicBezTo>
                  <a:pt x="3678" y="5928"/>
                  <a:pt x="3405" y="7508"/>
                  <a:pt x="3557" y="7569"/>
                </a:cubicBezTo>
                <a:cubicBezTo>
                  <a:pt x="3982" y="7751"/>
                  <a:pt x="4195" y="7539"/>
                  <a:pt x="4134" y="7204"/>
                </a:cubicBezTo>
                <a:cubicBezTo>
                  <a:pt x="3982" y="6444"/>
                  <a:pt x="4742" y="6627"/>
                  <a:pt x="5107" y="6566"/>
                </a:cubicBezTo>
                <a:cubicBezTo>
                  <a:pt x="5289" y="6505"/>
                  <a:pt x="5806" y="6931"/>
                  <a:pt x="5775" y="7083"/>
                </a:cubicBezTo>
                <a:cubicBezTo>
                  <a:pt x="5715" y="7387"/>
                  <a:pt x="5350" y="7569"/>
                  <a:pt x="4924" y="7691"/>
                </a:cubicBezTo>
                <a:cubicBezTo>
                  <a:pt x="3617" y="8086"/>
                  <a:pt x="2371" y="8086"/>
                  <a:pt x="1186" y="7387"/>
                </a:cubicBezTo>
                <a:cubicBezTo>
                  <a:pt x="760" y="7113"/>
                  <a:pt x="426" y="7569"/>
                  <a:pt x="0" y="73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6760100" y="955154"/>
            <a:ext cx="397962" cy="329906"/>
          </a:xfrm>
          <a:custGeom>
            <a:avLst/>
            <a:gdLst/>
            <a:ahLst/>
            <a:cxnLst/>
            <a:rect l="l" t="t" r="r" b="b"/>
            <a:pathLst>
              <a:path w="8786" h="8451" extrusionOk="0">
                <a:moveTo>
                  <a:pt x="5320" y="2128"/>
                </a:moveTo>
                <a:cubicBezTo>
                  <a:pt x="4530" y="2250"/>
                  <a:pt x="3466" y="1946"/>
                  <a:pt x="2888" y="3283"/>
                </a:cubicBezTo>
                <a:cubicBezTo>
                  <a:pt x="3891" y="2432"/>
                  <a:pt x="4438" y="3162"/>
                  <a:pt x="5107" y="3283"/>
                </a:cubicBezTo>
                <a:cubicBezTo>
                  <a:pt x="5533" y="3344"/>
                  <a:pt x="5259" y="3618"/>
                  <a:pt x="5229" y="3800"/>
                </a:cubicBezTo>
                <a:cubicBezTo>
                  <a:pt x="3983" y="3496"/>
                  <a:pt x="4469" y="4621"/>
                  <a:pt x="3983" y="4955"/>
                </a:cubicBezTo>
                <a:lnTo>
                  <a:pt x="3952" y="4955"/>
                </a:lnTo>
                <a:cubicBezTo>
                  <a:pt x="3131" y="4955"/>
                  <a:pt x="2676" y="5685"/>
                  <a:pt x="1824" y="5685"/>
                </a:cubicBezTo>
                <a:cubicBezTo>
                  <a:pt x="1521" y="5685"/>
                  <a:pt x="1703" y="6019"/>
                  <a:pt x="1642" y="6171"/>
                </a:cubicBezTo>
                <a:cubicBezTo>
                  <a:pt x="2676" y="6323"/>
                  <a:pt x="2980" y="7265"/>
                  <a:pt x="3800" y="7599"/>
                </a:cubicBezTo>
                <a:cubicBezTo>
                  <a:pt x="4195" y="7751"/>
                  <a:pt x="4408" y="7326"/>
                  <a:pt x="4864" y="7144"/>
                </a:cubicBezTo>
                <a:cubicBezTo>
                  <a:pt x="4803" y="7508"/>
                  <a:pt x="4955" y="7812"/>
                  <a:pt x="4347" y="7934"/>
                </a:cubicBezTo>
                <a:cubicBezTo>
                  <a:pt x="3344" y="8177"/>
                  <a:pt x="2554" y="7995"/>
                  <a:pt x="2189" y="7144"/>
                </a:cubicBezTo>
                <a:cubicBezTo>
                  <a:pt x="1764" y="7235"/>
                  <a:pt x="1642" y="7447"/>
                  <a:pt x="1642" y="7630"/>
                </a:cubicBezTo>
                <a:cubicBezTo>
                  <a:pt x="1642" y="8147"/>
                  <a:pt x="1247" y="8451"/>
                  <a:pt x="821" y="8299"/>
                </a:cubicBezTo>
                <a:cubicBezTo>
                  <a:pt x="487" y="8147"/>
                  <a:pt x="1" y="7751"/>
                  <a:pt x="213" y="7235"/>
                </a:cubicBezTo>
                <a:cubicBezTo>
                  <a:pt x="426" y="6809"/>
                  <a:pt x="548" y="6475"/>
                  <a:pt x="426" y="5928"/>
                </a:cubicBezTo>
                <a:cubicBezTo>
                  <a:pt x="305" y="5289"/>
                  <a:pt x="1369" y="4985"/>
                  <a:pt x="2341" y="5320"/>
                </a:cubicBezTo>
                <a:cubicBezTo>
                  <a:pt x="1521" y="4226"/>
                  <a:pt x="1824" y="3223"/>
                  <a:pt x="2980" y="2219"/>
                </a:cubicBezTo>
                <a:cubicBezTo>
                  <a:pt x="4074" y="1216"/>
                  <a:pt x="5472" y="882"/>
                  <a:pt x="6961" y="700"/>
                </a:cubicBezTo>
                <a:cubicBezTo>
                  <a:pt x="7235" y="669"/>
                  <a:pt x="8208" y="1095"/>
                  <a:pt x="7782" y="153"/>
                </a:cubicBezTo>
                <a:cubicBezTo>
                  <a:pt x="7721" y="1"/>
                  <a:pt x="8025" y="31"/>
                  <a:pt x="8177" y="92"/>
                </a:cubicBezTo>
                <a:cubicBezTo>
                  <a:pt x="8542" y="274"/>
                  <a:pt x="8785" y="1095"/>
                  <a:pt x="8603" y="1490"/>
                </a:cubicBezTo>
                <a:cubicBezTo>
                  <a:pt x="8542" y="1703"/>
                  <a:pt x="8603" y="1976"/>
                  <a:pt x="8329" y="2098"/>
                </a:cubicBezTo>
                <a:cubicBezTo>
                  <a:pt x="8268" y="2067"/>
                  <a:pt x="8238" y="2037"/>
                  <a:pt x="8208" y="2007"/>
                </a:cubicBezTo>
                <a:cubicBezTo>
                  <a:pt x="8208" y="2037"/>
                  <a:pt x="8208" y="2067"/>
                  <a:pt x="8238" y="2067"/>
                </a:cubicBezTo>
                <a:cubicBezTo>
                  <a:pt x="8268" y="2098"/>
                  <a:pt x="8299" y="2098"/>
                  <a:pt x="8329" y="2098"/>
                </a:cubicBezTo>
                <a:cubicBezTo>
                  <a:pt x="7782" y="2554"/>
                  <a:pt x="7782" y="2554"/>
                  <a:pt x="7508" y="2128"/>
                </a:cubicBezTo>
                <a:cubicBezTo>
                  <a:pt x="7356" y="1885"/>
                  <a:pt x="6505" y="1551"/>
                  <a:pt x="6080" y="1520"/>
                </a:cubicBezTo>
                <a:cubicBezTo>
                  <a:pt x="5533" y="1460"/>
                  <a:pt x="5320" y="1672"/>
                  <a:pt x="5320" y="209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4608043" y="838851"/>
            <a:ext cx="404801" cy="328735"/>
          </a:xfrm>
          <a:custGeom>
            <a:avLst/>
            <a:gdLst/>
            <a:ahLst/>
            <a:cxnLst/>
            <a:rect l="l" t="t" r="r" b="b"/>
            <a:pathLst>
              <a:path w="8937" h="8421" extrusionOk="0">
                <a:moveTo>
                  <a:pt x="5380" y="6749"/>
                </a:moveTo>
                <a:cubicBezTo>
                  <a:pt x="5198" y="6809"/>
                  <a:pt x="5046" y="6901"/>
                  <a:pt x="4864" y="6992"/>
                </a:cubicBezTo>
                <a:cubicBezTo>
                  <a:pt x="4620" y="6718"/>
                  <a:pt x="4620" y="6110"/>
                  <a:pt x="3952" y="6384"/>
                </a:cubicBezTo>
                <a:cubicBezTo>
                  <a:pt x="3587" y="6536"/>
                  <a:pt x="3617" y="6809"/>
                  <a:pt x="3891" y="7144"/>
                </a:cubicBezTo>
                <a:cubicBezTo>
                  <a:pt x="4377" y="7752"/>
                  <a:pt x="4468" y="6688"/>
                  <a:pt x="4864" y="6992"/>
                </a:cubicBezTo>
                <a:cubicBezTo>
                  <a:pt x="5411" y="7539"/>
                  <a:pt x="5076" y="7995"/>
                  <a:pt x="4590" y="8420"/>
                </a:cubicBezTo>
                <a:lnTo>
                  <a:pt x="4590" y="8390"/>
                </a:lnTo>
                <a:cubicBezTo>
                  <a:pt x="4164" y="8177"/>
                  <a:pt x="3769" y="7964"/>
                  <a:pt x="3374" y="7752"/>
                </a:cubicBezTo>
                <a:cubicBezTo>
                  <a:pt x="3009" y="7569"/>
                  <a:pt x="2949" y="7296"/>
                  <a:pt x="2949" y="6961"/>
                </a:cubicBezTo>
                <a:cubicBezTo>
                  <a:pt x="2979" y="6536"/>
                  <a:pt x="2857" y="6171"/>
                  <a:pt x="3617" y="6019"/>
                </a:cubicBezTo>
                <a:cubicBezTo>
                  <a:pt x="4560" y="5837"/>
                  <a:pt x="3040" y="5654"/>
                  <a:pt x="3526" y="5259"/>
                </a:cubicBezTo>
                <a:cubicBezTo>
                  <a:pt x="3830" y="5016"/>
                  <a:pt x="3739" y="4439"/>
                  <a:pt x="4468" y="4256"/>
                </a:cubicBezTo>
                <a:cubicBezTo>
                  <a:pt x="3891" y="4135"/>
                  <a:pt x="3405" y="4013"/>
                  <a:pt x="2949" y="3922"/>
                </a:cubicBezTo>
                <a:lnTo>
                  <a:pt x="2949" y="3922"/>
                </a:lnTo>
                <a:cubicBezTo>
                  <a:pt x="4134" y="3010"/>
                  <a:pt x="2918" y="2432"/>
                  <a:pt x="2523" y="1733"/>
                </a:cubicBezTo>
                <a:cubicBezTo>
                  <a:pt x="2675" y="2280"/>
                  <a:pt x="2341" y="2767"/>
                  <a:pt x="2250" y="3284"/>
                </a:cubicBezTo>
                <a:cubicBezTo>
                  <a:pt x="2219" y="3618"/>
                  <a:pt x="1915" y="3587"/>
                  <a:pt x="1642" y="3436"/>
                </a:cubicBezTo>
                <a:cubicBezTo>
                  <a:pt x="1368" y="3314"/>
                  <a:pt x="1155" y="3010"/>
                  <a:pt x="1459" y="2919"/>
                </a:cubicBezTo>
                <a:cubicBezTo>
                  <a:pt x="1976" y="2736"/>
                  <a:pt x="2310" y="2554"/>
                  <a:pt x="1976" y="2098"/>
                </a:cubicBezTo>
                <a:cubicBezTo>
                  <a:pt x="1672" y="1642"/>
                  <a:pt x="1277" y="2159"/>
                  <a:pt x="912" y="2129"/>
                </a:cubicBezTo>
                <a:cubicBezTo>
                  <a:pt x="608" y="2129"/>
                  <a:pt x="335" y="2068"/>
                  <a:pt x="0" y="2037"/>
                </a:cubicBezTo>
                <a:cubicBezTo>
                  <a:pt x="699" y="1490"/>
                  <a:pt x="1459" y="1277"/>
                  <a:pt x="2310" y="1217"/>
                </a:cubicBezTo>
                <a:cubicBezTo>
                  <a:pt x="2584" y="1186"/>
                  <a:pt x="2827" y="1004"/>
                  <a:pt x="3070" y="1004"/>
                </a:cubicBezTo>
                <a:cubicBezTo>
                  <a:pt x="3557" y="973"/>
                  <a:pt x="3283" y="1"/>
                  <a:pt x="3921" y="457"/>
                </a:cubicBezTo>
                <a:cubicBezTo>
                  <a:pt x="4225" y="670"/>
                  <a:pt x="4225" y="1247"/>
                  <a:pt x="4104" y="1733"/>
                </a:cubicBezTo>
                <a:cubicBezTo>
                  <a:pt x="3982" y="2098"/>
                  <a:pt x="3860" y="2493"/>
                  <a:pt x="3891" y="2858"/>
                </a:cubicBezTo>
                <a:cubicBezTo>
                  <a:pt x="3921" y="3314"/>
                  <a:pt x="4225" y="3344"/>
                  <a:pt x="4560" y="2980"/>
                </a:cubicBezTo>
                <a:cubicBezTo>
                  <a:pt x="4620" y="3375"/>
                  <a:pt x="4408" y="3922"/>
                  <a:pt x="5198" y="3891"/>
                </a:cubicBezTo>
                <a:cubicBezTo>
                  <a:pt x="5563" y="3861"/>
                  <a:pt x="5411" y="3648"/>
                  <a:pt x="5441" y="3466"/>
                </a:cubicBezTo>
                <a:cubicBezTo>
                  <a:pt x="5623" y="2706"/>
                  <a:pt x="4864" y="3132"/>
                  <a:pt x="4590" y="2949"/>
                </a:cubicBezTo>
                <a:cubicBezTo>
                  <a:pt x="3982" y="2007"/>
                  <a:pt x="5593" y="2645"/>
                  <a:pt x="5441" y="2037"/>
                </a:cubicBezTo>
                <a:cubicBezTo>
                  <a:pt x="5775" y="2250"/>
                  <a:pt x="6383" y="2554"/>
                  <a:pt x="6353" y="2676"/>
                </a:cubicBezTo>
                <a:cubicBezTo>
                  <a:pt x="5958" y="3861"/>
                  <a:pt x="7386" y="3800"/>
                  <a:pt x="7842" y="4378"/>
                </a:cubicBezTo>
                <a:lnTo>
                  <a:pt x="7842" y="4378"/>
                </a:lnTo>
                <a:cubicBezTo>
                  <a:pt x="7478" y="4530"/>
                  <a:pt x="7022" y="4621"/>
                  <a:pt x="6748" y="4317"/>
                </a:cubicBezTo>
                <a:cubicBezTo>
                  <a:pt x="6049" y="3527"/>
                  <a:pt x="5806" y="4256"/>
                  <a:pt x="5471" y="4591"/>
                </a:cubicBezTo>
                <a:cubicBezTo>
                  <a:pt x="4985" y="5107"/>
                  <a:pt x="6019" y="5654"/>
                  <a:pt x="5471" y="6171"/>
                </a:cubicBezTo>
                <a:cubicBezTo>
                  <a:pt x="6201" y="6232"/>
                  <a:pt x="6596" y="7265"/>
                  <a:pt x="7599" y="6688"/>
                </a:cubicBezTo>
                <a:cubicBezTo>
                  <a:pt x="8055" y="6445"/>
                  <a:pt x="8663" y="6718"/>
                  <a:pt x="8937" y="7205"/>
                </a:cubicBezTo>
                <a:lnTo>
                  <a:pt x="8937" y="7235"/>
                </a:lnTo>
                <a:cubicBezTo>
                  <a:pt x="8450" y="7265"/>
                  <a:pt x="7569" y="6779"/>
                  <a:pt x="7934" y="8086"/>
                </a:cubicBezTo>
                <a:cubicBezTo>
                  <a:pt x="7417" y="6840"/>
                  <a:pt x="5867" y="7721"/>
                  <a:pt x="5411" y="6749"/>
                </a:cubicBezTo>
                <a:lnTo>
                  <a:pt x="5502" y="6657"/>
                </a:lnTo>
                <a:cubicBezTo>
                  <a:pt x="5471" y="6688"/>
                  <a:pt x="5441" y="6718"/>
                  <a:pt x="5380" y="674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2447696" y="662035"/>
            <a:ext cx="380025" cy="339392"/>
          </a:xfrm>
          <a:custGeom>
            <a:avLst/>
            <a:gdLst/>
            <a:ahLst/>
            <a:cxnLst/>
            <a:rect l="l" t="t" r="r" b="b"/>
            <a:pathLst>
              <a:path w="8390" h="8694" extrusionOk="0">
                <a:moveTo>
                  <a:pt x="5107" y="6779"/>
                </a:moveTo>
                <a:cubicBezTo>
                  <a:pt x="5076" y="5746"/>
                  <a:pt x="5198" y="4682"/>
                  <a:pt x="4560" y="3709"/>
                </a:cubicBezTo>
                <a:cubicBezTo>
                  <a:pt x="5107" y="3466"/>
                  <a:pt x="5441" y="4195"/>
                  <a:pt x="6080" y="3922"/>
                </a:cubicBezTo>
                <a:cubicBezTo>
                  <a:pt x="5593" y="3405"/>
                  <a:pt x="5198" y="2858"/>
                  <a:pt x="4560" y="3709"/>
                </a:cubicBezTo>
                <a:cubicBezTo>
                  <a:pt x="4104" y="3436"/>
                  <a:pt x="3709" y="3223"/>
                  <a:pt x="4560" y="2949"/>
                </a:cubicBezTo>
                <a:cubicBezTo>
                  <a:pt x="4803" y="2858"/>
                  <a:pt x="4712" y="2584"/>
                  <a:pt x="4651" y="2433"/>
                </a:cubicBezTo>
                <a:cubicBezTo>
                  <a:pt x="4590" y="2250"/>
                  <a:pt x="4317" y="2281"/>
                  <a:pt x="4195" y="2372"/>
                </a:cubicBezTo>
                <a:cubicBezTo>
                  <a:pt x="3587" y="3040"/>
                  <a:pt x="2493" y="2858"/>
                  <a:pt x="1824" y="3466"/>
                </a:cubicBezTo>
                <a:cubicBezTo>
                  <a:pt x="1763" y="3527"/>
                  <a:pt x="1581" y="3527"/>
                  <a:pt x="1459" y="3588"/>
                </a:cubicBezTo>
                <a:cubicBezTo>
                  <a:pt x="1186" y="3800"/>
                  <a:pt x="2128" y="4408"/>
                  <a:pt x="1277" y="4256"/>
                </a:cubicBezTo>
                <a:cubicBezTo>
                  <a:pt x="1034" y="4195"/>
                  <a:pt x="0" y="3740"/>
                  <a:pt x="183" y="3162"/>
                </a:cubicBezTo>
                <a:cubicBezTo>
                  <a:pt x="304" y="2676"/>
                  <a:pt x="821" y="2311"/>
                  <a:pt x="1611" y="2250"/>
                </a:cubicBezTo>
                <a:cubicBezTo>
                  <a:pt x="1976" y="2220"/>
                  <a:pt x="2341" y="2888"/>
                  <a:pt x="2645" y="2311"/>
                </a:cubicBezTo>
                <a:cubicBezTo>
                  <a:pt x="2888" y="1825"/>
                  <a:pt x="2766" y="1490"/>
                  <a:pt x="2006" y="1612"/>
                </a:cubicBezTo>
                <a:cubicBezTo>
                  <a:pt x="1946" y="1612"/>
                  <a:pt x="2189" y="974"/>
                  <a:pt x="1915" y="578"/>
                </a:cubicBezTo>
                <a:cubicBezTo>
                  <a:pt x="2797" y="1095"/>
                  <a:pt x="3678" y="1946"/>
                  <a:pt x="4256" y="335"/>
                </a:cubicBezTo>
                <a:cubicBezTo>
                  <a:pt x="4377" y="1"/>
                  <a:pt x="4742" y="639"/>
                  <a:pt x="5107" y="639"/>
                </a:cubicBezTo>
                <a:lnTo>
                  <a:pt x="5107" y="639"/>
                </a:lnTo>
                <a:cubicBezTo>
                  <a:pt x="4864" y="943"/>
                  <a:pt x="4590" y="1247"/>
                  <a:pt x="4317" y="1551"/>
                </a:cubicBezTo>
                <a:cubicBezTo>
                  <a:pt x="5593" y="1034"/>
                  <a:pt x="5928" y="1642"/>
                  <a:pt x="5988" y="2554"/>
                </a:cubicBezTo>
                <a:cubicBezTo>
                  <a:pt x="5988" y="2676"/>
                  <a:pt x="6080" y="2767"/>
                  <a:pt x="6110" y="2888"/>
                </a:cubicBezTo>
                <a:cubicBezTo>
                  <a:pt x="6323" y="3284"/>
                  <a:pt x="6232" y="3922"/>
                  <a:pt x="6991" y="3892"/>
                </a:cubicBezTo>
                <a:cubicBezTo>
                  <a:pt x="7690" y="3861"/>
                  <a:pt x="7447" y="3223"/>
                  <a:pt x="7690" y="2888"/>
                </a:cubicBezTo>
                <a:cubicBezTo>
                  <a:pt x="8298" y="2949"/>
                  <a:pt x="7599" y="3770"/>
                  <a:pt x="8359" y="3709"/>
                </a:cubicBezTo>
                <a:lnTo>
                  <a:pt x="8390" y="3709"/>
                </a:lnTo>
                <a:cubicBezTo>
                  <a:pt x="7873" y="3952"/>
                  <a:pt x="7782" y="4651"/>
                  <a:pt x="7052" y="4651"/>
                </a:cubicBezTo>
                <a:cubicBezTo>
                  <a:pt x="7022" y="4499"/>
                  <a:pt x="7295" y="4347"/>
                  <a:pt x="7022" y="4256"/>
                </a:cubicBezTo>
                <a:cubicBezTo>
                  <a:pt x="6991" y="4226"/>
                  <a:pt x="6900" y="4256"/>
                  <a:pt x="6900" y="4287"/>
                </a:cubicBezTo>
                <a:cubicBezTo>
                  <a:pt x="6748" y="4439"/>
                  <a:pt x="6839" y="4560"/>
                  <a:pt x="7022" y="4651"/>
                </a:cubicBezTo>
                <a:cubicBezTo>
                  <a:pt x="7022" y="5168"/>
                  <a:pt x="6566" y="4864"/>
                  <a:pt x="6353" y="4986"/>
                </a:cubicBezTo>
                <a:cubicBezTo>
                  <a:pt x="6080" y="5138"/>
                  <a:pt x="5745" y="5381"/>
                  <a:pt x="6292" y="5563"/>
                </a:cubicBezTo>
                <a:cubicBezTo>
                  <a:pt x="6870" y="5776"/>
                  <a:pt x="6687" y="5989"/>
                  <a:pt x="6687" y="6445"/>
                </a:cubicBezTo>
                <a:cubicBezTo>
                  <a:pt x="6748" y="8086"/>
                  <a:pt x="4803" y="7995"/>
                  <a:pt x="4499" y="8694"/>
                </a:cubicBezTo>
                <a:cubicBezTo>
                  <a:pt x="4955" y="8451"/>
                  <a:pt x="4013" y="6718"/>
                  <a:pt x="6049" y="7205"/>
                </a:cubicBezTo>
                <a:cubicBezTo>
                  <a:pt x="5836" y="6688"/>
                  <a:pt x="5441" y="6809"/>
                  <a:pt x="5107" y="677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2509665" y="4027442"/>
            <a:ext cx="289163" cy="301448"/>
          </a:xfrm>
          <a:custGeom>
            <a:avLst/>
            <a:gdLst/>
            <a:ahLst/>
            <a:cxnLst/>
            <a:rect l="l" t="t" r="r" b="b"/>
            <a:pathLst>
              <a:path w="6384" h="7722" extrusionOk="0">
                <a:moveTo>
                  <a:pt x="2097" y="7174"/>
                </a:moveTo>
                <a:cubicBezTo>
                  <a:pt x="1550" y="7144"/>
                  <a:pt x="882" y="7721"/>
                  <a:pt x="456" y="6931"/>
                </a:cubicBezTo>
                <a:lnTo>
                  <a:pt x="487" y="6901"/>
                </a:lnTo>
                <a:cubicBezTo>
                  <a:pt x="1125" y="6353"/>
                  <a:pt x="2219" y="6445"/>
                  <a:pt x="2645" y="5533"/>
                </a:cubicBezTo>
                <a:cubicBezTo>
                  <a:pt x="3009" y="4773"/>
                  <a:pt x="3009" y="4135"/>
                  <a:pt x="2219" y="3831"/>
                </a:cubicBezTo>
                <a:cubicBezTo>
                  <a:pt x="1520" y="3557"/>
                  <a:pt x="1307" y="2979"/>
                  <a:pt x="699" y="2645"/>
                </a:cubicBezTo>
                <a:cubicBezTo>
                  <a:pt x="0" y="2250"/>
                  <a:pt x="1034" y="1885"/>
                  <a:pt x="1094" y="1885"/>
                </a:cubicBezTo>
                <a:cubicBezTo>
                  <a:pt x="1915" y="2128"/>
                  <a:pt x="2067" y="1551"/>
                  <a:pt x="2462" y="1247"/>
                </a:cubicBezTo>
                <a:cubicBezTo>
                  <a:pt x="2280" y="852"/>
                  <a:pt x="1854" y="1095"/>
                  <a:pt x="1642" y="913"/>
                </a:cubicBezTo>
                <a:cubicBezTo>
                  <a:pt x="1429" y="730"/>
                  <a:pt x="1307" y="548"/>
                  <a:pt x="1459" y="305"/>
                </a:cubicBezTo>
                <a:cubicBezTo>
                  <a:pt x="1550" y="122"/>
                  <a:pt x="1672" y="1"/>
                  <a:pt x="1946" y="1"/>
                </a:cubicBezTo>
                <a:cubicBezTo>
                  <a:pt x="2736" y="1"/>
                  <a:pt x="4408" y="1095"/>
                  <a:pt x="4620" y="1794"/>
                </a:cubicBezTo>
                <a:cubicBezTo>
                  <a:pt x="4742" y="2159"/>
                  <a:pt x="4955" y="2311"/>
                  <a:pt x="4256" y="2584"/>
                </a:cubicBezTo>
                <a:cubicBezTo>
                  <a:pt x="3648" y="2858"/>
                  <a:pt x="4195" y="3770"/>
                  <a:pt x="4225" y="4378"/>
                </a:cubicBezTo>
                <a:cubicBezTo>
                  <a:pt x="4803" y="4408"/>
                  <a:pt x="4377" y="3466"/>
                  <a:pt x="4985" y="3831"/>
                </a:cubicBezTo>
                <a:cubicBezTo>
                  <a:pt x="5441" y="4074"/>
                  <a:pt x="6292" y="4013"/>
                  <a:pt x="6353" y="4621"/>
                </a:cubicBezTo>
                <a:cubicBezTo>
                  <a:pt x="6383" y="5138"/>
                  <a:pt x="5654" y="5138"/>
                  <a:pt x="5228" y="5350"/>
                </a:cubicBezTo>
                <a:cubicBezTo>
                  <a:pt x="4377" y="5776"/>
                  <a:pt x="3131" y="5806"/>
                  <a:pt x="2918" y="6931"/>
                </a:cubicBezTo>
                <a:lnTo>
                  <a:pt x="2918" y="6931"/>
                </a:lnTo>
                <a:cubicBezTo>
                  <a:pt x="2736" y="7235"/>
                  <a:pt x="2037" y="6171"/>
                  <a:pt x="2097" y="71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2683159" y="1053654"/>
            <a:ext cx="469483" cy="199365"/>
          </a:xfrm>
          <a:custGeom>
            <a:avLst/>
            <a:gdLst/>
            <a:ahLst/>
            <a:cxnLst/>
            <a:rect l="l" t="t" r="r" b="b"/>
            <a:pathLst>
              <a:path w="10365" h="5107" extrusionOk="0">
                <a:moveTo>
                  <a:pt x="6444" y="1247"/>
                </a:moveTo>
                <a:cubicBezTo>
                  <a:pt x="6809" y="1277"/>
                  <a:pt x="7204" y="1338"/>
                  <a:pt x="7386" y="1642"/>
                </a:cubicBezTo>
                <a:cubicBezTo>
                  <a:pt x="7508" y="1915"/>
                  <a:pt x="7569" y="1885"/>
                  <a:pt x="7842" y="1794"/>
                </a:cubicBezTo>
                <a:cubicBezTo>
                  <a:pt x="8176" y="1672"/>
                  <a:pt x="7812" y="1034"/>
                  <a:pt x="8389" y="1216"/>
                </a:cubicBezTo>
                <a:cubicBezTo>
                  <a:pt x="9362" y="1490"/>
                  <a:pt x="10365" y="1794"/>
                  <a:pt x="10000" y="3010"/>
                </a:cubicBezTo>
                <a:cubicBezTo>
                  <a:pt x="9939" y="3192"/>
                  <a:pt x="10000" y="3405"/>
                  <a:pt x="10000" y="3587"/>
                </a:cubicBezTo>
                <a:lnTo>
                  <a:pt x="10000" y="3617"/>
                </a:lnTo>
                <a:cubicBezTo>
                  <a:pt x="9575" y="3466"/>
                  <a:pt x="9453" y="3131"/>
                  <a:pt x="9240" y="2827"/>
                </a:cubicBezTo>
                <a:cubicBezTo>
                  <a:pt x="9149" y="2675"/>
                  <a:pt x="9058" y="2402"/>
                  <a:pt x="8784" y="2584"/>
                </a:cubicBezTo>
                <a:cubicBezTo>
                  <a:pt x="8663" y="2675"/>
                  <a:pt x="8693" y="2949"/>
                  <a:pt x="8632" y="3131"/>
                </a:cubicBezTo>
                <a:lnTo>
                  <a:pt x="8632" y="3131"/>
                </a:lnTo>
                <a:cubicBezTo>
                  <a:pt x="7842" y="3374"/>
                  <a:pt x="7417" y="3800"/>
                  <a:pt x="7538" y="4560"/>
                </a:cubicBezTo>
                <a:lnTo>
                  <a:pt x="7538" y="4560"/>
                </a:lnTo>
                <a:cubicBezTo>
                  <a:pt x="7386" y="4560"/>
                  <a:pt x="7173" y="4590"/>
                  <a:pt x="7143" y="4529"/>
                </a:cubicBezTo>
                <a:cubicBezTo>
                  <a:pt x="6566" y="3435"/>
                  <a:pt x="5866" y="2858"/>
                  <a:pt x="4590" y="3891"/>
                </a:cubicBezTo>
                <a:cubicBezTo>
                  <a:pt x="4438" y="4013"/>
                  <a:pt x="4225" y="3921"/>
                  <a:pt x="4134" y="3769"/>
                </a:cubicBezTo>
                <a:cubicBezTo>
                  <a:pt x="3982" y="3587"/>
                  <a:pt x="4195" y="3405"/>
                  <a:pt x="4225" y="3222"/>
                </a:cubicBezTo>
                <a:cubicBezTo>
                  <a:pt x="4286" y="2827"/>
                  <a:pt x="5441" y="2736"/>
                  <a:pt x="4772" y="2310"/>
                </a:cubicBezTo>
                <a:cubicBezTo>
                  <a:pt x="4407" y="2037"/>
                  <a:pt x="3526" y="2158"/>
                  <a:pt x="2979" y="2584"/>
                </a:cubicBezTo>
                <a:cubicBezTo>
                  <a:pt x="2918" y="2645"/>
                  <a:pt x="2827" y="2706"/>
                  <a:pt x="2766" y="2706"/>
                </a:cubicBezTo>
                <a:cubicBezTo>
                  <a:pt x="699" y="2310"/>
                  <a:pt x="1641" y="3739"/>
                  <a:pt x="1429" y="4438"/>
                </a:cubicBezTo>
                <a:cubicBezTo>
                  <a:pt x="1398" y="4560"/>
                  <a:pt x="1885" y="4864"/>
                  <a:pt x="1368" y="4864"/>
                </a:cubicBezTo>
                <a:cubicBezTo>
                  <a:pt x="1094" y="4864"/>
                  <a:pt x="608" y="5107"/>
                  <a:pt x="426" y="4651"/>
                </a:cubicBezTo>
                <a:cubicBezTo>
                  <a:pt x="243" y="4104"/>
                  <a:pt x="0" y="3617"/>
                  <a:pt x="547" y="3010"/>
                </a:cubicBezTo>
                <a:cubicBezTo>
                  <a:pt x="1155" y="2341"/>
                  <a:pt x="1945" y="1672"/>
                  <a:pt x="1489" y="639"/>
                </a:cubicBezTo>
                <a:cubicBezTo>
                  <a:pt x="1277" y="213"/>
                  <a:pt x="1702" y="0"/>
                  <a:pt x="2067" y="92"/>
                </a:cubicBezTo>
                <a:cubicBezTo>
                  <a:pt x="2705" y="274"/>
                  <a:pt x="3648" y="274"/>
                  <a:pt x="3435" y="1247"/>
                </a:cubicBezTo>
                <a:cubicBezTo>
                  <a:pt x="3252" y="1338"/>
                  <a:pt x="3161" y="1459"/>
                  <a:pt x="3344" y="1611"/>
                </a:cubicBezTo>
                <a:cubicBezTo>
                  <a:pt x="3344" y="1642"/>
                  <a:pt x="3435" y="1672"/>
                  <a:pt x="3465" y="1642"/>
                </a:cubicBezTo>
                <a:cubicBezTo>
                  <a:pt x="3739" y="1520"/>
                  <a:pt x="3435" y="1399"/>
                  <a:pt x="3465" y="1247"/>
                </a:cubicBezTo>
                <a:cubicBezTo>
                  <a:pt x="4407" y="1064"/>
                  <a:pt x="4924" y="1672"/>
                  <a:pt x="5441" y="2158"/>
                </a:cubicBezTo>
                <a:cubicBezTo>
                  <a:pt x="5745" y="2462"/>
                  <a:pt x="6292" y="2128"/>
                  <a:pt x="6474" y="2584"/>
                </a:cubicBezTo>
                <a:cubicBezTo>
                  <a:pt x="6687" y="2371"/>
                  <a:pt x="7204" y="2189"/>
                  <a:pt x="6687" y="1855"/>
                </a:cubicBezTo>
                <a:cubicBezTo>
                  <a:pt x="6383" y="1672"/>
                  <a:pt x="6505" y="1459"/>
                  <a:pt x="6444" y="12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4123345" y="1876013"/>
            <a:ext cx="256143" cy="261083"/>
          </a:xfrm>
          <a:custGeom>
            <a:avLst/>
            <a:gdLst/>
            <a:ahLst/>
            <a:cxnLst/>
            <a:rect l="l" t="t" r="r" b="b"/>
            <a:pathLst>
              <a:path w="5655" h="6688" extrusionOk="0">
                <a:moveTo>
                  <a:pt x="1" y="3374"/>
                </a:moveTo>
                <a:cubicBezTo>
                  <a:pt x="335" y="3070"/>
                  <a:pt x="822" y="2949"/>
                  <a:pt x="518" y="2250"/>
                </a:cubicBezTo>
                <a:cubicBezTo>
                  <a:pt x="305" y="1794"/>
                  <a:pt x="882" y="1095"/>
                  <a:pt x="578" y="426"/>
                </a:cubicBezTo>
                <a:cubicBezTo>
                  <a:pt x="518" y="304"/>
                  <a:pt x="1065" y="183"/>
                  <a:pt x="1217" y="487"/>
                </a:cubicBezTo>
                <a:cubicBezTo>
                  <a:pt x="1490" y="973"/>
                  <a:pt x="1977" y="973"/>
                  <a:pt x="2463" y="1004"/>
                </a:cubicBezTo>
                <a:cubicBezTo>
                  <a:pt x="2372" y="1399"/>
                  <a:pt x="1855" y="1368"/>
                  <a:pt x="1612" y="1612"/>
                </a:cubicBezTo>
                <a:cubicBezTo>
                  <a:pt x="1825" y="1915"/>
                  <a:pt x="2189" y="1855"/>
                  <a:pt x="2463" y="1855"/>
                </a:cubicBezTo>
                <a:cubicBezTo>
                  <a:pt x="2797" y="1885"/>
                  <a:pt x="2341" y="2645"/>
                  <a:pt x="2949" y="2219"/>
                </a:cubicBezTo>
                <a:cubicBezTo>
                  <a:pt x="3223" y="2037"/>
                  <a:pt x="3223" y="1763"/>
                  <a:pt x="3041" y="1490"/>
                </a:cubicBezTo>
                <a:cubicBezTo>
                  <a:pt x="2889" y="1277"/>
                  <a:pt x="2737" y="1095"/>
                  <a:pt x="2463" y="1004"/>
                </a:cubicBezTo>
                <a:cubicBezTo>
                  <a:pt x="2402" y="92"/>
                  <a:pt x="3496" y="548"/>
                  <a:pt x="3861" y="92"/>
                </a:cubicBezTo>
                <a:cubicBezTo>
                  <a:pt x="3922" y="1"/>
                  <a:pt x="4256" y="61"/>
                  <a:pt x="4256" y="274"/>
                </a:cubicBezTo>
                <a:cubicBezTo>
                  <a:pt x="4256" y="639"/>
                  <a:pt x="4317" y="1004"/>
                  <a:pt x="3831" y="1277"/>
                </a:cubicBezTo>
                <a:cubicBezTo>
                  <a:pt x="3405" y="1520"/>
                  <a:pt x="3557" y="1824"/>
                  <a:pt x="4013" y="1915"/>
                </a:cubicBezTo>
                <a:cubicBezTo>
                  <a:pt x="4317" y="2007"/>
                  <a:pt x="4773" y="2007"/>
                  <a:pt x="4530" y="2402"/>
                </a:cubicBezTo>
                <a:cubicBezTo>
                  <a:pt x="4378" y="2675"/>
                  <a:pt x="4044" y="2098"/>
                  <a:pt x="3648" y="2371"/>
                </a:cubicBezTo>
                <a:cubicBezTo>
                  <a:pt x="3952" y="3101"/>
                  <a:pt x="5047" y="3222"/>
                  <a:pt x="5351" y="3982"/>
                </a:cubicBezTo>
                <a:cubicBezTo>
                  <a:pt x="5624" y="4621"/>
                  <a:pt x="5655" y="5198"/>
                  <a:pt x="5655" y="5836"/>
                </a:cubicBezTo>
                <a:cubicBezTo>
                  <a:pt x="5655" y="5897"/>
                  <a:pt x="5472" y="5988"/>
                  <a:pt x="5381" y="6049"/>
                </a:cubicBezTo>
                <a:cubicBezTo>
                  <a:pt x="4925" y="5502"/>
                  <a:pt x="3983" y="6110"/>
                  <a:pt x="3557" y="5502"/>
                </a:cubicBezTo>
                <a:cubicBezTo>
                  <a:pt x="4013" y="5533"/>
                  <a:pt x="4378" y="5411"/>
                  <a:pt x="4469" y="4985"/>
                </a:cubicBezTo>
                <a:cubicBezTo>
                  <a:pt x="4500" y="4925"/>
                  <a:pt x="4408" y="4712"/>
                  <a:pt x="4348" y="4712"/>
                </a:cubicBezTo>
                <a:cubicBezTo>
                  <a:pt x="3831" y="4712"/>
                  <a:pt x="3679" y="5016"/>
                  <a:pt x="3557" y="5350"/>
                </a:cubicBezTo>
                <a:cubicBezTo>
                  <a:pt x="3557" y="5381"/>
                  <a:pt x="3557" y="5441"/>
                  <a:pt x="3557" y="5472"/>
                </a:cubicBezTo>
                <a:cubicBezTo>
                  <a:pt x="2889" y="5867"/>
                  <a:pt x="2433" y="6444"/>
                  <a:pt x="1642" y="6688"/>
                </a:cubicBezTo>
                <a:lnTo>
                  <a:pt x="1642" y="6657"/>
                </a:lnTo>
                <a:cubicBezTo>
                  <a:pt x="1612" y="6536"/>
                  <a:pt x="1551" y="6353"/>
                  <a:pt x="1582" y="6353"/>
                </a:cubicBezTo>
                <a:cubicBezTo>
                  <a:pt x="2493" y="5897"/>
                  <a:pt x="2645" y="5472"/>
                  <a:pt x="1764" y="4803"/>
                </a:cubicBezTo>
                <a:cubicBezTo>
                  <a:pt x="1460" y="4560"/>
                  <a:pt x="1490" y="4013"/>
                  <a:pt x="2159" y="3770"/>
                </a:cubicBezTo>
                <a:cubicBezTo>
                  <a:pt x="2554" y="3648"/>
                  <a:pt x="2524" y="3344"/>
                  <a:pt x="2189" y="3162"/>
                </a:cubicBezTo>
                <a:cubicBezTo>
                  <a:pt x="1946" y="3010"/>
                  <a:pt x="1399" y="2797"/>
                  <a:pt x="1369" y="3010"/>
                </a:cubicBezTo>
                <a:cubicBezTo>
                  <a:pt x="1338" y="4378"/>
                  <a:pt x="518" y="3374"/>
                  <a:pt x="1" y="33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7463681" y="4873537"/>
            <a:ext cx="360775" cy="212442"/>
          </a:xfrm>
          <a:custGeom>
            <a:avLst/>
            <a:gdLst/>
            <a:ahLst/>
            <a:cxnLst/>
            <a:rect l="l" t="t" r="r" b="b"/>
            <a:pathLst>
              <a:path w="7965" h="5442" extrusionOk="0">
                <a:moveTo>
                  <a:pt x="4530" y="1581"/>
                </a:moveTo>
                <a:cubicBezTo>
                  <a:pt x="4560" y="1825"/>
                  <a:pt x="4408" y="2341"/>
                  <a:pt x="4651" y="2311"/>
                </a:cubicBezTo>
                <a:cubicBezTo>
                  <a:pt x="5259" y="2220"/>
                  <a:pt x="6050" y="2736"/>
                  <a:pt x="6536" y="1673"/>
                </a:cubicBezTo>
                <a:cubicBezTo>
                  <a:pt x="6627" y="2432"/>
                  <a:pt x="6080" y="2554"/>
                  <a:pt x="5807" y="2919"/>
                </a:cubicBezTo>
                <a:cubicBezTo>
                  <a:pt x="6202" y="3010"/>
                  <a:pt x="6658" y="3253"/>
                  <a:pt x="6870" y="3162"/>
                </a:cubicBezTo>
                <a:cubicBezTo>
                  <a:pt x="7448" y="2888"/>
                  <a:pt x="7965" y="2888"/>
                  <a:pt x="7934" y="3405"/>
                </a:cubicBezTo>
                <a:cubicBezTo>
                  <a:pt x="7904" y="3922"/>
                  <a:pt x="7509" y="4712"/>
                  <a:pt x="6810" y="4712"/>
                </a:cubicBezTo>
                <a:cubicBezTo>
                  <a:pt x="5624" y="4682"/>
                  <a:pt x="4621" y="5138"/>
                  <a:pt x="3557" y="5442"/>
                </a:cubicBezTo>
                <a:cubicBezTo>
                  <a:pt x="3253" y="5016"/>
                  <a:pt x="3831" y="4712"/>
                  <a:pt x="3740" y="4195"/>
                </a:cubicBezTo>
                <a:cubicBezTo>
                  <a:pt x="3314" y="4439"/>
                  <a:pt x="2919" y="4651"/>
                  <a:pt x="2463" y="4894"/>
                </a:cubicBezTo>
                <a:cubicBezTo>
                  <a:pt x="2189" y="4560"/>
                  <a:pt x="2068" y="4165"/>
                  <a:pt x="2068" y="3709"/>
                </a:cubicBezTo>
                <a:cubicBezTo>
                  <a:pt x="2676" y="3496"/>
                  <a:pt x="2858" y="2888"/>
                  <a:pt x="2493" y="2007"/>
                </a:cubicBezTo>
                <a:cubicBezTo>
                  <a:pt x="2311" y="2676"/>
                  <a:pt x="2189" y="3192"/>
                  <a:pt x="2068" y="3709"/>
                </a:cubicBezTo>
                <a:cubicBezTo>
                  <a:pt x="1673" y="3223"/>
                  <a:pt x="1369" y="2676"/>
                  <a:pt x="518" y="2584"/>
                </a:cubicBezTo>
                <a:cubicBezTo>
                  <a:pt x="31" y="2524"/>
                  <a:pt x="1" y="2159"/>
                  <a:pt x="548" y="1916"/>
                </a:cubicBezTo>
                <a:cubicBezTo>
                  <a:pt x="1369" y="1521"/>
                  <a:pt x="1764" y="1247"/>
                  <a:pt x="791" y="669"/>
                </a:cubicBezTo>
                <a:cubicBezTo>
                  <a:pt x="609" y="578"/>
                  <a:pt x="487" y="335"/>
                  <a:pt x="761" y="183"/>
                </a:cubicBezTo>
                <a:cubicBezTo>
                  <a:pt x="943" y="62"/>
                  <a:pt x="1065" y="1"/>
                  <a:pt x="1278" y="244"/>
                </a:cubicBezTo>
                <a:cubicBezTo>
                  <a:pt x="2098" y="1156"/>
                  <a:pt x="3010" y="1916"/>
                  <a:pt x="4530" y="158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344805" y="214665"/>
            <a:ext cx="399321" cy="287199"/>
          </a:xfrm>
          <a:custGeom>
            <a:avLst/>
            <a:gdLst/>
            <a:ahLst/>
            <a:cxnLst/>
            <a:rect l="l" t="t" r="r" b="b"/>
            <a:pathLst>
              <a:path w="8816" h="7357" extrusionOk="0">
                <a:moveTo>
                  <a:pt x="8450" y="1460"/>
                </a:moveTo>
                <a:cubicBezTo>
                  <a:pt x="7721" y="2007"/>
                  <a:pt x="7265" y="2098"/>
                  <a:pt x="5684" y="2341"/>
                </a:cubicBezTo>
                <a:cubicBezTo>
                  <a:pt x="5137" y="2432"/>
                  <a:pt x="5563" y="3314"/>
                  <a:pt x="4833" y="3466"/>
                </a:cubicBezTo>
                <a:cubicBezTo>
                  <a:pt x="5472" y="3587"/>
                  <a:pt x="4469" y="4104"/>
                  <a:pt x="5107" y="4256"/>
                </a:cubicBezTo>
                <a:cubicBezTo>
                  <a:pt x="5380" y="4317"/>
                  <a:pt x="5654" y="4621"/>
                  <a:pt x="5958" y="4378"/>
                </a:cubicBezTo>
                <a:cubicBezTo>
                  <a:pt x="6323" y="4104"/>
                  <a:pt x="6171" y="3770"/>
                  <a:pt x="5958" y="3435"/>
                </a:cubicBezTo>
                <a:cubicBezTo>
                  <a:pt x="7143" y="3435"/>
                  <a:pt x="7356" y="3527"/>
                  <a:pt x="6900" y="4287"/>
                </a:cubicBezTo>
                <a:cubicBezTo>
                  <a:pt x="6596" y="4834"/>
                  <a:pt x="6839" y="5594"/>
                  <a:pt x="5928" y="5989"/>
                </a:cubicBezTo>
                <a:cubicBezTo>
                  <a:pt x="5502" y="6141"/>
                  <a:pt x="6080" y="7113"/>
                  <a:pt x="5198" y="7356"/>
                </a:cubicBezTo>
                <a:lnTo>
                  <a:pt x="5168" y="7356"/>
                </a:lnTo>
                <a:cubicBezTo>
                  <a:pt x="5107" y="7356"/>
                  <a:pt x="5016" y="7356"/>
                  <a:pt x="4925" y="7356"/>
                </a:cubicBezTo>
                <a:lnTo>
                  <a:pt x="4925" y="7356"/>
                </a:lnTo>
                <a:cubicBezTo>
                  <a:pt x="4529" y="6597"/>
                  <a:pt x="4560" y="6657"/>
                  <a:pt x="3678" y="6931"/>
                </a:cubicBezTo>
                <a:cubicBezTo>
                  <a:pt x="3283" y="7053"/>
                  <a:pt x="2523" y="6597"/>
                  <a:pt x="2584" y="6384"/>
                </a:cubicBezTo>
                <a:cubicBezTo>
                  <a:pt x="3101" y="4560"/>
                  <a:pt x="1703" y="4925"/>
                  <a:pt x="578" y="4986"/>
                </a:cubicBezTo>
                <a:lnTo>
                  <a:pt x="548" y="4986"/>
                </a:lnTo>
                <a:cubicBezTo>
                  <a:pt x="0" y="4682"/>
                  <a:pt x="304" y="4378"/>
                  <a:pt x="669" y="4226"/>
                </a:cubicBezTo>
                <a:cubicBezTo>
                  <a:pt x="1307" y="4013"/>
                  <a:pt x="2523" y="4773"/>
                  <a:pt x="2462" y="3405"/>
                </a:cubicBezTo>
                <a:cubicBezTo>
                  <a:pt x="2462" y="3375"/>
                  <a:pt x="2645" y="3344"/>
                  <a:pt x="2706" y="3375"/>
                </a:cubicBezTo>
                <a:cubicBezTo>
                  <a:pt x="3921" y="4135"/>
                  <a:pt x="4347" y="3253"/>
                  <a:pt x="4681" y="2554"/>
                </a:cubicBezTo>
                <a:cubicBezTo>
                  <a:pt x="5107" y="1703"/>
                  <a:pt x="5745" y="1429"/>
                  <a:pt x="6748" y="1672"/>
                </a:cubicBezTo>
                <a:cubicBezTo>
                  <a:pt x="6961" y="1703"/>
                  <a:pt x="7174" y="1642"/>
                  <a:pt x="7447" y="1642"/>
                </a:cubicBezTo>
                <a:cubicBezTo>
                  <a:pt x="7417" y="1186"/>
                  <a:pt x="6748" y="761"/>
                  <a:pt x="7569" y="396"/>
                </a:cubicBezTo>
                <a:cubicBezTo>
                  <a:pt x="7843" y="305"/>
                  <a:pt x="8025" y="1"/>
                  <a:pt x="8359" y="305"/>
                </a:cubicBezTo>
                <a:cubicBezTo>
                  <a:pt x="8815" y="700"/>
                  <a:pt x="8268" y="669"/>
                  <a:pt x="8116" y="821"/>
                </a:cubicBezTo>
                <a:cubicBezTo>
                  <a:pt x="7751" y="1186"/>
                  <a:pt x="7994" y="1399"/>
                  <a:pt x="8450" y="1460"/>
                </a:cubicBezTo>
                <a:close/>
                <a:moveTo>
                  <a:pt x="3435" y="4408"/>
                </a:moveTo>
                <a:cubicBezTo>
                  <a:pt x="3070" y="4560"/>
                  <a:pt x="2827" y="4712"/>
                  <a:pt x="2827" y="5016"/>
                </a:cubicBezTo>
                <a:cubicBezTo>
                  <a:pt x="2858" y="5077"/>
                  <a:pt x="3070" y="5168"/>
                  <a:pt x="3131" y="5138"/>
                </a:cubicBezTo>
                <a:cubicBezTo>
                  <a:pt x="3435" y="5016"/>
                  <a:pt x="3618" y="4803"/>
                  <a:pt x="3435" y="44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823082" y="1860591"/>
            <a:ext cx="457117" cy="220718"/>
          </a:xfrm>
          <a:custGeom>
            <a:avLst/>
            <a:gdLst/>
            <a:ahLst/>
            <a:cxnLst/>
            <a:rect l="l" t="t" r="r" b="b"/>
            <a:pathLst>
              <a:path w="10092" h="5654" extrusionOk="0">
                <a:moveTo>
                  <a:pt x="5867" y="912"/>
                </a:moveTo>
                <a:cubicBezTo>
                  <a:pt x="5958" y="821"/>
                  <a:pt x="6049" y="730"/>
                  <a:pt x="6079" y="639"/>
                </a:cubicBezTo>
                <a:cubicBezTo>
                  <a:pt x="6201" y="396"/>
                  <a:pt x="6079" y="0"/>
                  <a:pt x="6535" y="31"/>
                </a:cubicBezTo>
                <a:cubicBezTo>
                  <a:pt x="7022" y="31"/>
                  <a:pt x="6809" y="456"/>
                  <a:pt x="6900" y="669"/>
                </a:cubicBezTo>
                <a:cubicBezTo>
                  <a:pt x="7082" y="1247"/>
                  <a:pt x="7052" y="2007"/>
                  <a:pt x="8025" y="1155"/>
                </a:cubicBezTo>
                <a:lnTo>
                  <a:pt x="8055" y="1155"/>
                </a:lnTo>
                <a:cubicBezTo>
                  <a:pt x="8663" y="1399"/>
                  <a:pt x="7538" y="2250"/>
                  <a:pt x="8572" y="2341"/>
                </a:cubicBezTo>
                <a:lnTo>
                  <a:pt x="8572" y="2341"/>
                </a:lnTo>
                <a:cubicBezTo>
                  <a:pt x="8268" y="2858"/>
                  <a:pt x="7873" y="3344"/>
                  <a:pt x="9058" y="3344"/>
                </a:cubicBezTo>
                <a:cubicBezTo>
                  <a:pt x="9423" y="3344"/>
                  <a:pt x="9757" y="3617"/>
                  <a:pt x="10092" y="4073"/>
                </a:cubicBezTo>
                <a:cubicBezTo>
                  <a:pt x="8967" y="3648"/>
                  <a:pt x="8146" y="3800"/>
                  <a:pt x="7508" y="4590"/>
                </a:cubicBezTo>
                <a:cubicBezTo>
                  <a:pt x="7265" y="4955"/>
                  <a:pt x="7234" y="4560"/>
                  <a:pt x="7143" y="4438"/>
                </a:cubicBezTo>
                <a:cubicBezTo>
                  <a:pt x="6961" y="4195"/>
                  <a:pt x="6566" y="4165"/>
                  <a:pt x="6444" y="4317"/>
                </a:cubicBezTo>
                <a:cubicBezTo>
                  <a:pt x="5289" y="5654"/>
                  <a:pt x="4924" y="4377"/>
                  <a:pt x="4347" y="3830"/>
                </a:cubicBezTo>
                <a:cubicBezTo>
                  <a:pt x="4286" y="3769"/>
                  <a:pt x="4316" y="3587"/>
                  <a:pt x="4164" y="3648"/>
                </a:cubicBezTo>
                <a:cubicBezTo>
                  <a:pt x="4043" y="3648"/>
                  <a:pt x="4043" y="3861"/>
                  <a:pt x="3921" y="3891"/>
                </a:cubicBezTo>
                <a:cubicBezTo>
                  <a:pt x="2979" y="4225"/>
                  <a:pt x="2249" y="3496"/>
                  <a:pt x="1307" y="3465"/>
                </a:cubicBezTo>
                <a:cubicBezTo>
                  <a:pt x="699" y="3465"/>
                  <a:pt x="1125" y="2949"/>
                  <a:pt x="1155" y="2706"/>
                </a:cubicBezTo>
                <a:cubicBezTo>
                  <a:pt x="1307" y="1976"/>
                  <a:pt x="821" y="1551"/>
                  <a:pt x="0" y="1125"/>
                </a:cubicBezTo>
                <a:cubicBezTo>
                  <a:pt x="274" y="1003"/>
                  <a:pt x="365" y="943"/>
                  <a:pt x="487" y="912"/>
                </a:cubicBezTo>
                <a:cubicBezTo>
                  <a:pt x="2158" y="335"/>
                  <a:pt x="2523" y="548"/>
                  <a:pt x="2128" y="2067"/>
                </a:cubicBezTo>
                <a:cubicBezTo>
                  <a:pt x="1915" y="2766"/>
                  <a:pt x="2189" y="2766"/>
                  <a:pt x="2675" y="2614"/>
                </a:cubicBezTo>
                <a:cubicBezTo>
                  <a:pt x="3982" y="2219"/>
                  <a:pt x="4590" y="2979"/>
                  <a:pt x="5228" y="3709"/>
                </a:cubicBezTo>
                <a:cubicBezTo>
                  <a:pt x="5380" y="3861"/>
                  <a:pt x="5289" y="4256"/>
                  <a:pt x="5715" y="4073"/>
                </a:cubicBezTo>
                <a:cubicBezTo>
                  <a:pt x="5958" y="3952"/>
                  <a:pt x="6079" y="3709"/>
                  <a:pt x="5867" y="3465"/>
                </a:cubicBezTo>
                <a:cubicBezTo>
                  <a:pt x="5137" y="2614"/>
                  <a:pt x="5988" y="2706"/>
                  <a:pt x="6778" y="2584"/>
                </a:cubicBezTo>
                <a:cubicBezTo>
                  <a:pt x="5289" y="2341"/>
                  <a:pt x="5198" y="1763"/>
                  <a:pt x="5836" y="9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2701052" y="1198418"/>
            <a:ext cx="360729" cy="197022"/>
          </a:xfrm>
          <a:custGeom>
            <a:avLst/>
            <a:gdLst/>
            <a:ahLst/>
            <a:cxnLst/>
            <a:rect l="l" t="t" r="r" b="b"/>
            <a:pathLst>
              <a:path w="7964" h="5047" extrusionOk="0">
                <a:moveTo>
                  <a:pt x="3070" y="1308"/>
                </a:moveTo>
                <a:cubicBezTo>
                  <a:pt x="2736" y="1125"/>
                  <a:pt x="2401" y="913"/>
                  <a:pt x="1763" y="517"/>
                </a:cubicBezTo>
                <a:cubicBezTo>
                  <a:pt x="2584" y="426"/>
                  <a:pt x="3192" y="1"/>
                  <a:pt x="3222" y="183"/>
                </a:cubicBezTo>
                <a:cubicBezTo>
                  <a:pt x="3253" y="1247"/>
                  <a:pt x="6383" y="730"/>
                  <a:pt x="4651" y="2524"/>
                </a:cubicBezTo>
                <a:cubicBezTo>
                  <a:pt x="6171" y="2615"/>
                  <a:pt x="6322" y="1399"/>
                  <a:pt x="7143" y="852"/>
                </a:cubicBezTo>
                <a:lnTo>
                  <a:pt x="7143" y="852"/>
                </a:lnTo>
                <a:cubicBezTo>
                  <a:pt x="7417" y="943"/>
                  <a:pt x="7903" y="487"/>
                  <a:pt x="7964" y="1095"/>
                </a:cubicBezTo>
                <a:lnTo>
                  <a:pt x="7964" y="1095"/>
                </a:lnTo>
                <a:cubicBezTo>
                  <a:pt x="7204" y="1338"/>
                  <a:pt x="7660" y="1855"/>
                  <a:pt x="7721" y="2189"/>
                </a:cubicBezTo>
                <a:cubicBezTo>
                  <a:pt x="7903" y="3435"/>
                  <a:pt x="6809" y="4438"/>
                  <a:pt x="5411" y="4195"/>
                </a:cubicBezTo>
                <a:cubicBezTo>
                  <a:pt x="5289" y="4165"/>
                  <a:pt x="5107" y="3922"/>
                  <a:pt x="5046" y="4226"/>
                </a:cubicBezTo>
                <a:cubicBezTo>
                  <a:pt x="5015" y="4408"/>
                  <a:pt x="5350" y="4560"/>
                  <a:pt x="5015" y="4712"/>
                </a:cubicBezTo>
                <a:cubicBezTo>
                  <a:pt x="4955" y="4742"/>
                  <a:pt x="4833" y="4651"/>
                  <a:pt x="4803" y="4621"/>
                </a:cubicBezTo>
                <a:cubicBezTo>
                  <a:pt x="4499" y="4165"/>
                  <a:pt x="3496" y="5046"/>
                  <a:pt x="3465" y="4043"/>
                </a:cubicBezTo>
                <a:cubicBezTo>
                  <a:pt x="3465" y="3496"/>
                  <a:pt x="3101" y="3952"/>
                  <a:pt x="2857" y="3952"/>
                </a:cubicBezTo>
                <a:cubicBezTo>
                  <a:pt x="2158" y="3952"/>
                  <a:pt x="1277" y="4742"/>
                  <a:pt x="821" y="3770"/>
                </a:cubicBezTo>
                <a:cubicBezTo>
                  <a:pt x="547" y="3223"/>
                  <a:pt x="608" y="2615"/>
                  <a:pt x="183" y="2098"/>
                </a:cubicBezTo>
                <a:cubicBezTo>
                  <a:pt x="0" y="1885"/>
                  <a:pt x="456" y="1703"/>
                  <a:pt x="699" y="1672"/>
                </a:cubicBezTo>
                <a:cubicBezTo>
                  <a:pt x="1094" y="1612"/>
                  <a:pt x="912" y="1855"/>
                  <a:pt x="912" y="2037"/>
                </a:cubicBezTo>
                <a:cubicBezTo>
                  <a:pt x="851" y="2463"/>
                  <a:pt x="882" y="2858"/>
                  <a:pt x="1490" y="2949"/>
                </a:cubicBezTo>
                <a:cubicBezTo>
                  <a:pt x="2006" y="3010"/>
                  <a:pt x="2097" y="2615"/>
                  <a:pt x="2280" y="2280"/>
                </a:cubicBezTo>
                <a:cubicBezTo>
                  <a:pt x="2462" y="1946"/>
                  <a:pt x="2797" y="1642"/>
                  <a:pt x="3040" y="1338"/>
                </a:cubicBezTo>
                <a:cubicBezTo>
                  <a:pt x="3222" y="1703"/>
                  <a:pt x="3891" y="2007"/>
                  <a:pt x="3070" y="2463"/>
                </a:cubicBezTo>
                <a:cubicBezTo>
                  <a:pt x="2675" y="2675"/>
                  <a:pt x="3374" y="2827"/>
                  <a:pt x="3344" y="3101"/>
                </a:cubicBezTo>
                <a:cubicBezTo>
                  <a:pt x="3313" y="3162"/>
                  <a:pt x="3435" y="3223"/>
                  <a:pt x="3496" y="3253"/>
                </a:cubicBezTo>
                <a:cubicBezTo>
                  <a:pt x="3587" y="3131"/>
                  <a:pt x="3648" y="2949"/>
                  <a:pt x="3769" y="2858"/>
                </a:cubicBezTo>
                <a:cubicBezTo>
                  <a:pt x="4377" y="2341"/>
                  <a:pt x="4134" y="1824"/>
                  <a:pt x="3070" y="13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491223" y="437783"/>
            <a:ext cx="417212" cy="226652"/>
          </a:xfrm>
          <a:custGeom>
            <a:avLst/>
            <a:gdLst/>
            <a:ahLst/>
            <a:cxnLst/>
            <a:rect l="l" t="t" r="r" b="b"/>
            <a:pathLst>
              <a:path w="9211" h="5806" extrusionOk="0">
                <a:moveTo>
                  <a:pt x="3891" y="2128"/>
                </a:moveTo>
                <a:cubicBezTo>
                  <a:pt x="4135" y="3526"/>
                  <a:pt x="5746" y="2553"/>
                  <a:pt x="6445" y="3192"/>
                </a:cubicBezTo>
                <a:cubicBezTo>
                  <a:pt x="6536" y="3283"/>
                  <a:pt x="6840" y="2979"/>
                  <a:pt x="6627" y="2705"/>
                </a:cubicBezTo>
                <a:cubicBezTo>
                  <a:pt x="6080" y="2037"/>
                  <a:pt x="6475" y="1429"/>
                  <a:pt x="6809" y="821"/>
                </a:cubicBezTo>
                <a:cubicBezTo>
                  <a:pt x="7721" y="1216"/>
                  <a:pt x="9211" y="1155"/>
                  <a:pt x="8664" y="2827"/>
                </a:cubicBezTo>
                <a:cubicBezTo>
                  <a:pt x="8329" y="2097"/>
                  <a:pt x="8086" y="1246"/>
                  <a:pt x="7083" y="2219"/>
                </a:cubicBezTo>
                <a:cubicBezTo>
                  <a:pt x="7904" y="2523"/>
                  <a:pt x="7782" y="3009"/>
                  <a:pt x="7205" y="3465"/>
                </a:cubicBezTo>
                <a:cubicBezTo>
                  <a:pt x="7539" y="3830"/>
                  <a:pt x="7995" y="3009"/>
                  <a:pt x="8238" y="3587"/>
                </a:cubicBezTo>
                <a:cubicBezTo>
                  <a:pt x="8299" y="3769"/>
                  <a:pt x="8268" y="4134"/>
                  <a:pt x="8086" y="4104"/>
                </a:cubicBezTo>
                <a:cubicBezTo>
                  <a:pt x="7600" y="4104"/>
                  <a:pt x="7357" y="4742"/>
                  <a:pt x="6749" y="4407"/>
                </a:cubicBezTo>
                <a:cubicBezTo>
                  <a:pt x="6293" y="4134"/>
                  <a:pt x="5715" y="3982"/>
                  <a:pt x="5624" y="3222"/>
                </a:cubicBezTo>
                <a:cubicBezTo>
                  <a:pt x="5077" y="4195"/>
                  <a:pt x="5077" y="4225"/>
                  <a:pt x="4560" y="3556"/>
                </a:cubicBezTo>
                <a:cubicBezTo>
                  <a:pt x="4408" y="3374"/>
                  <a:pt x="4226" y="3313"/>
                  <a:pt x="3983" y="3344"/>
                </a:cubicBezTo>
                <a:cubicBezTo>
                  <a:pt x="3709" y="3374"/>
                  <a:pt x="3618" y="3556"/>
                  <a:pt x="3557" y="3739"/>
                </a:cubicBezTo>
                <a:cubicBezTo>
                  <a:pt x="3496" y="4012"/>
                  <a:pt x="3557" y="4286"/>
                  <a:pt x="3952" y="4347"/>
                </a:cubicBezTo>
                <a:cubicBezTo>
                  <a:pt x="4287" y="4407"/>
                  <a:pt x="4834" y="4438"/>
                  <a:pt x="4560" y="4894"/>
                </a:cubicBezTo>
                <a:cubicBezTo>
                  <a:pt x="4347" y="5259"/>
                  <a:pt x="3952" y="5411"/>
                  <a:pt x="3831" y="4742"/>
                </a:cubicBezTo>
                <a:cubicBezTo>
                  <a:pt x="3800" y="4651"/>
                  <a:pt x="3253" y="4711"/>
                  <a:pt x="3132" y="5046"/>
                </a:cubicBezTo>
                <a:cubicBezTo>
                  <a:pt x="2858" y="5775"/>
                  <a:pt x="2584" y="5806"/>
                  <a:pt x="2189" y="5107"/>
                </a:cubicBezTo>
                <a:cubicBezTo>
                  <a:pt x="2068" y="4924"/>
                  <a:pt x="1733" y="4863"/>
                  <a:pt x="1521" y="4742"/>
                </a:cubicBezTo>
                <a:cubicBezTo>
                  <a:pt x="62" y="4012"/>
                  <a:pt x="1" y="3678"/>
                  <a:pt x="1186" y="2584"/>
                </a:cubicBezTo>
                <a:lnTo>
                  <a:pt x="1186" y="2584"/>
                </a:lnTo>
                <a:cubicBezTo>
                  <a:pt x="1338" y="2857"/>
                  <a:pt x="2068" y="3070"/>
                  <a:pt x="1551" y="3404"/>
                </a:cubicBezTo>
                <a:cubicBezTo>
                  <a:pt x="457" y="4134"/>
                  <a:pt x="1855" y="4104"/>
                  <a:pt x="1885" y="4499"/>
                </a:cubicBezTo>
                <a:cubicBezTo>
                  <a:pt x="2037" y="4012"/>
                  <a:pt x="2007" y="3556"/>
                  <a:pt x="2858" y="3496"/>
                </a:cubicBezTo>
                <a:cubicBezTo>
                  <a:pt x="3648" y="3435"/>
                  <a:pt x="3253" y="2918"/>
                  <a:pt x="2980" y="2584"/>
                </a:cubicBezTo>
                <a:cubicBezTo>
                  <a:pt x="2828" y="2401"/>
                  <a:pt x="2524" y="2280"/>
                  <a:pt x="2281" y="2097"/>
                </a:cubicBezTo>
                <a:lnTo>
                  <a:pt x="2281" y="2097"/>
                </a:lnTo>
                <a:cubicBezTo>
                  <a:pt x="2220" y="2037"/>
                  <a:pt x="2129" y="1976"/>
                  <a:pt x="2129" y="1915"/>
                </a:cubicBezTo>
                <a:cubicBezTo>
                  <a:pt x="2129" y="1277"/>
                  <a:pt x="3740" y="0"/>
                  <a:pt x="4408" y="122"/>
                </a:cubicBezTo>
                <a:cubicBezTo>
                  <a:pt x="4591" y="152"/>
                  <a:pt x="4986" y="334"/>
                  <a:pt x="4773" y="456"/>
                </a:cubicBezTo>
                <a:cubicBezTo>
                  <a:pt x="4043" y="882"/>
                  <a:pt x="4499" y="1672"/>
                  <a:pt x="3922" y="2097"/>
                </a:cubicBezTo>
                <a:cubicBezTo>
                  <a:pt x="3891" y="2006"/>
                  <a:pt x="3861" y="1885"/>
                  <a:pt x="3800" y="1793"/>
                </a:cubicBezTo>
                <a:cubicBezTo>
                  <a:pt x="3770" y="1824"/>
                  <a:pt x="3709" y="1854"/>
                  <a:pt x="3709" y="1854"/>
                </a:cubicBezTo>
                <a:cubicBezTo>
                  <a:pt x="3770" y="1945"/>
                  <a:pt x="3831" y="2037"/>
                  <a:pt x="3891" y="212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4161940" y="967022"/>
            <a:ext cx="378621" cy="257530"/>
          </a:xfrm>
          <a:custGeom>
            <a:avLst/>
            <a:gdLst/>
            <a:ahLst/>
            <a:cxnLst/>
            <a:rect l="l" t="t" r="r" b="b"/>
            <a:pathLst>
              <a:path w="8359" h="6597" extrusionOk="0">
                <a:moveTo>
                  <a:pt x="7599" y="3466"/>
                </a:moveTo>
                <a:cubicBezTo>
                  <a:pt x="6626" y="3800"/>
                  <a:pt x="5441" y="3830"/>
                  <a:pt x="5137" y="5107"/>
                </a:cubicBezTo>
                <a:cubicBezTo>
                  <a:pt x="5046" y="5441"/>
                  <a:pt x="3708" y="5533"/>
                  <a:pt x="2918" y="5715"/>
                </a:cubicBezTo>
                <a:cubicBezTo>
                  <a:pt x="2553" y="5776"/>
                  <a:pt x="2097" y="5593"/>
                  <a:pt x="2067" y="6171"/>
                </a:cubicBezTo>
                <a:cubicBezTo>
                  <a:pt x="2037" y="6596"/>
                  <a:pt x="1824" y="6292"/>
                  <a:pt x="1672" y="6201"/>
                </a:cubicBezTo>
                <a:cubicBezTo>
                  <a:pt x="1520" y="6080"/>
                  <a:pt x="1368" y="5897"/>
                  <a:pt x="1185" y="5836"/>
                </a:cubicBezTo>
                <a:cubicBezTo>
                  <a:pt x="0" y="5593"/>
                  <a:pt x="91" y="5077"/>
                  <a:pt x="760" y="4438"/>
                </a:cubicBezTo>
                <a:cubicBezTo>
                  <a:pt x="1033" y="4226"/>
                  <a:pt x="1064" y="3982"/>
                  <a:pt x="1064" y="3709"/>
                </a:cubicBezTo>
                <a:lnTo>
                  <a:pt x="1094" y="3678"/>
                </a:lnTo>
                <a:cubicBezTo>
                  <a:pt x="1246" y="3678"/>
                  <a:pt x="1520" y="3557"/>
                  <a:pt x="1611" y="3618"/>
                </a:cubicBezTo>
                <a:cubicBezTo>
                  <a:pt x="2888" y="4803"/>
                  <a:pt x="3587" y="3374"/>
                  <a:pt x="4681" y="3131"/>
                </a:cubicBezTo>
                <a:cubicBezTo>
                  <a:pt x="4195" y="2736"/>
                  <a:pt x="3344" y="2402"/>
                  <a:pt x="4377" y="1794"/>
                </a:cubicBezTo>
                <a:cubicBezTo>
                  <a:pt x="4620" y="1672"/>
                  <a:pt x="4286" y="1460"/>
                  <a:pt x="4103" y="1399"/>
                </a:cubicBezTo>
                <a:cubicBezTo>
                  <a:pt x="3891" y="1277"/>
                  <a:pt x="3465" y="1277"/>
                  <a:pt x="3739" y="943"/>
                </a:cubicBezTo>
                <a:cubicBezTo>
                  <a:pt x="3891" y="760"/>
                  <a:pt x="4134" y="730"/>
                  <a:pt x="4468" y="852"/>
                </a:cubicBezTo>
                <a:cubicBezTo>
                  <a:pt x="4863" y="973"/>
                  <a:pt x="4894" y="912"/>
                  <a:pt x="4742" y="487"/>
                </a:cubicBezTo>
                <a:cubicBezTo>
                  <a:pt x="4711" y="396"/>
                  <a:pt x="4742" y="244"/>
                  <a:pt x="4803" y="183"/>
                </a:cubicBezTo>
                <a:cubicBezTo>
                  <a:pt x="4955" y="1"/>
                  <a:pt x="5076" y="122"/>
                  <a:pt x="5228" y="244"/>
                </a:cubicBezTo>
                <a:cubicBezTo>
                  <a:pt x="6018" y="760"/>
                  <a:pt x="6505" y="1338"/>
                  <a:pt x="5502" y="2128"/>
                </a:cubicBezTo>
                <a:cubicBezTo>
                  <a:pt x="6535" y="2371"/>
                  <a:pt x="7234" y="3131"/>
                  <a:pt x="8359" y="3040"/>
                </a:cubicBezTo>
                <a:cubicBezTo>
                  <a:pt x="8116" y="3162"/>
                  <a:pt x="7873" y="3314"/>
                  <a:pt x="7629" y="346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6599017" y="-1310"/>
            <a:ext cx="403443" cy="244492"/>
          </a:xfrm>
          <a:custGeom>
            <a:avLst/>
            <a:gdLst/>
            <a:ahLst/>
            <a:cxnLst/>
            <a:rect l="l" t="t" r="r" b="b"/>
            <a:pathLst>
              <a:path w="8907" h="6263" extrusionOk="0">
                <a:moveTo>
                  <a:pt x="6414" y="6262"/>
                </a:moveTo>
                <a:cubicBezTo>
                  <a:pt x="6171" y="5867"/>
                  <a:pt x="5654" y="5746"/>
                  <a:pt x="5411" y="5259"/>
                </a:cubicBezTo>
                <a:cubicBezTo>
                  <a:pt x="5046" y="4530"/>
                  <a:pt x="4408" y="5198"/>
                  <a:pt x="3952" y="5320"/>
                </a:cubicBezTo>
                <a:cubicBezTo>
                  <a:pt x="3709" y="5381"/>
                  <a:pt x="3466" y="5594"/>
                  <a:pt x="3040" y="5472"/>
                </a:cubicBezTo>
                <a:cubicBezTo>
                  <a:pt x="3405" y="5107"/>
                  <a:pt x="3496" y="4712"/>
                  <a:pt x="3557" y="4256"/>
                </a:cubicBezTo>
                <a:cubicBezTo>
                  <a:pt x="3587" y="3952"/>
                  <a:pt x="4256" y="3648"/>
                  <a:pt x="3830" y="3344"/>
                </a:cubicBezTo>
                <a:cubicBezTo>
                  <a:pt x="3344" y="3040"/>
                  <a:pt x="3344" y="3831"/>
                  <a:pt x="3192" y="3800"/>
                </a:cubicBezTo>
                <a:cubicBezTo>
                  <a:pt x="2432" y="3648"/>
                  <a:pt x="1733" y="3375"/>
                  <a:pt x="1034" y="3131"/>
                </a:cubicBezTo>
                <a:cubicBezTo>
                  <a:pt x="973" y="3101"/>
                  <a:pt x="943" y="2858"/>
                  <a:pt x="1034" y="2797"/>
                </a:cubicBezTo>
                <a:cubicBezTo>
                  <a:pt x="1307" y="2524"/>
                  <a:pt x="1399" y="2949"/>
                  <a:pt x="1642" y="2980"/>
                </a:cubicBezTo>
                <a:cubicBezTo>
                  <a:pt x="2037" y="2980"/>
                  <a:pt x="2493" y="3253"/>
                  <a:pt x="2675" y="2797"/>
                </a:cubicBezTo>
                <a:cubicBezTo>
                  <a:pt x="2736" y="2615"/>
                  <a:pt x="2341" y="2128"/>
                  <a:pt x="2189" y="2220"/>
                </a:cubicBezTo>
                <a:cubicBezTo>
                  <a:pt x="1642" y="2554"/>
                  <a:pt x="1125" y="1946"/>
                  <a:pt x="639" y="2220"/>
                </a:cubicBezTo>
                <a:cubicBezTo>
                  <a:pt x="335" y="2402"/>
                  <a:pt x="152" y="2341"/>
                  <a:pt x="61" y="2037"/>
                </a:cubicBezTo>
                <a:cubicBezTo>
                  <a:pt x="0" y="1733"/>
                  <a:pt x="122" y="1490"/>
                  <a:pt x="456" y="1399"/>
                </a:cubicBezTo>
                <a:cubicBezTo>
                  <a:pt x="730" y="1308"/>
                  <a:pt x="1307" y="1733"/>
                  <a:pt x="1186" y="1095"/>
                </a:cubicBezTo>
                <a:cubicBezTo>
                  <a:pt x="1095" y="609"/>
                  <a:pt x="578" y="1004"/>
                  <a:pt x="274" y="913"/>
                </a:cubicBezTo>
                <a:cubicBezTo>
                  <a:pt x="183" y="913"/>
                  <a:pt x="122" y="821"/>
                  <a:pt x="0" y="730"/>
                </a:cubicBezTo>
                <a:cubicBezTo>
                  <a:pt x="608" y="335"/>
                  <a:pt x="1581" y="700"/>
                  <a:pt x="1946" y="1"/>
                </a:cubicBezTo>
                <a:cubicBezTo>
                  <a:pt x="2067" y="1004"/>
                  <a:pt x="3982" y="639"/>
                  <a:pt x="3769" y="1824"/>
                </a:cubicBezTo>
                <a:cubicBezTo>
                  <a:pt x="3709" y="2280"/>
                  <a:pt x="3830" y="2615"/>
                  <a:pt x="4195" y="2888"/>
                </a:cubicBezTo>
                <a:cubicBezTo>
                  <a:pt x="4377" y="3040"/>
                  <a:pt x="4773" y="3162"/>
                  <a:pt x="4773" y="2767"/>
                </a:cubicBezTo>
                <a:cubicBezTo>
                  <a:pt x="4742" y="2007"/>
                  <a:pt x="5350" y="2007"/>
                  <a:pt x="5958" y="1946"/>
                </a:cubicBezTo>
                <a:cubicBezTo>
                  <a:pt x="6201" y="2341"/>
                  <a:pt x="5380" y="2128"/>
                  <a:pt x="5563" y="2463"/>
                </a:cubicBezTo>
                <a:cubicBezTo>
                  <a:pt x="5836" y="2949"/>
                  <a:pt x="6384" y="2493"/>
                  <a:pt x="6748" y="2645"/>
                </a:cubicBezTo>
                <a:cubicBezTo>
                  <a:pt x="6779" y="3314"/>
                  <a:pt x="4985" y="2919"/>
                  <a:pt x="5867" y="3952"/>
                </a:cubicBezTo>
                <a:cubicBezTo>
                  <a:pt x="6414" y="4590"/>
                  <a:pt x="7630" y="4742"/>
                  <a:pt x="8481" y="4226"/>
                </a:cubicBezTo>
                <a:cubicBezTo>
                  <a:pt x="8663" y="4834"/>
                  <a:pt x="8906" y="5350"/>
                  <a:pt x="7751" y="5138"/>
                </a:cubicBezTo>
                <a:cubicBezTo>
                  <a:pt x="6718" y="4955"/>
                  <a:pt x="6444" y="5502"/>
                  <a:pt x="6444" y="62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2820823" y="4339535"/>
            <a:ext cx="291926" cy="257530"/>
          </a:xfrm>
          <a:custGeom>
            <a:avLst/>
            <a:gdLst/>
            <a:ahLst/>
            <a:cxnLst/>
            <a:rect l="l" t="t" r="r" b="b"/>
            <a:pathLst>
              <a:path w="6445" h="6597" extrusionOk="0">
                <a:moveTo>
                  <a:pt x="943" y="5077"/>
                </a:moveTo>
                <a:cubicBezTo>
                  <a:pt x="669" y="4651"/>
                  <a:pt x="639" y="4317"/>
                  <a:pt x="1277" y="4104"/>
                </a:cubicBezTo>
                <a:cubicBezTo>
                  <a:pt x="1703" y="3983"/>
                  <a:pt x="2037" y="3739"/>
                  <a:pt x="2523" y="3496"/>
                </a:cubicBezTo>
                <a:cubicBezTo>
                  <a:pt x="1490" y="2919"/>
                  <a:pt x="1064" y="4013"/>
                  <a:pt x="274" y="3952"/>
                </a:cubicBezTo>
                <a:cubicBezTo>
                  <a:pt x="1" y="3770"/>
                  <a:pt x="213" y="3466"/>
                  <a:pt x="153" y="3192"/>
                </a:cubicBezTo>
                <a:cubicBezTo>
                  <a:pt x="1" y="2676"/>
                  <a:pt x="122" y="2402"/>
                  <a:pt x="730" y="2888"/>
                </a:cubicBezTo>
                <a:cubicBezTo>
                  <a:pt x="791" y="2949"/>
                  <a:pt x="852" y="2980"/>
                  <a:pt x="912" y="3010"/>
                </a:cubicBezTo>
                <a:cubicBezTo>
                  <a:pt x="1399" y="2007"/>
                  <a:pt x="2797" y="2311"/>
                  <a:pt x="3527" y="1612"/>
                </a:cubicBezTo>
                <a:cubicBezTo>
                  <a:pt x="3709" y="1399"/>
                  <a:pt x="3496" y="1247"/>
                  <a:pt x="3466" y="1065"/>
                </a:cubicBezTo>
                <a:cubicBezTo>
                  <a:pt x="3375" y="578"/>
                  <a:pt x="3861" y="457"/>
                  <a:pt x="4195" y="335"/>
                </a:cubicBezTo>
                <a:cubicBezTo>
                  <a:pt x="4834" y="1"/>
                  <a:pt x="4499" y="700"/>
                  <a:pt x="4773" y="821"/>
                </a:cubicBezTo>
                <a:cubicBezTo>
                  <a:pt x="4864" y="882"/>
                  <a:pt x="4864" y="1034"/>
                  <a:pt x="4925" y="1125"/>
                </a:cubicBezTo>
                <a:cubicBezTo>
                  <a:pt x="5046" y="1308"/>
                  <a:pt x="4742" y="1733"/>
                  <a:pt x="4742" y="1885"/>
                </a:cubicBezTo>
                <a:cubicBezTo>
                  <a:pt x="4651" y="2493"/>
                  <a:pt x="3405" y="2797"/>
                  <a:pt x="4226" y="3618"/>
                </a:cubicBezTo>
                <a:cubicBezTo>
                  <a:pt x="4864" y="4226"/>
                  <a:pt x="5381" y="3983"/>
                  <a:pt x="5958" y="3587"/>
                </a:cubicBezTo>
                <a:cubicBezTo>
                  <a:pt x="6019" y="3557"/>
                  <a:pt x="6141" y="3557"/>
                  <a:pt x="6445" y="3557"/>
                </a:cubicBezTo>
                <a:cubicBezTo>
                  <a:pt x="5533" y="4226"/>
                  <a:pt x="5320" y="5016"/>
                  <a:pt x="5867" y="5898"/>
                </a:cubicBezTo>
                <a:cubicBezTo>
                  <a:pt x="4955" y="5867"/>
                  <a:pt x="5320" y="5198"/>
                  <a:pt x="5016" y="4894"/>
                </a:cubicBezTo>
                <a:cubicBezTo>
                  <a:pt x="4226" y="5168"/>
                  <a:pt x="5137" y="5746"/>
                  <a:pt x="4530" y="6080"/>
                </a:cubicBezTo>
                <a:cubicBezTo>
                  <a:pt x="4104" y="5837"/>
                  <a:pt x="3587" y="5776"/>
                  <a:pt x="2979" y="6049"/>
                </a:cubicBezTo>
                <a:cubicBezTo>
                  <a:pt x="1794" y="6597"/>
                  <a:pt x="1460" y="6414"/>
                  <a:pt x="973" y="5077"/>
                </a:cubicBezTo>
                <a:cubicBezTo>
                  <a:pt x="1733" y="5350"/>
                  <a:pt x="2554" y="5016"/>
                  <a:pt x="3314" y="5350"/>
                </a:cubicBezTo>
                <a:cubicBezTo>
                  <a:pt x="3405" y="5411"/>
                  <a:pt x="3739" y="5533"/>
                  <a:pt x="3861" y="5259"/>
                </a:cubicBezTo>
                <a:cubicBezTo>
                  <a:pt x="3891" y="5198"/>
                  <a:pt x="3830" y="5046"/>
                  <a:pt x="3739" y="4955"/>
                </a:cubicBezTo>
                <a:cubicBezTo>
                  <a:pt x="3101" y="4165"/>
                  <a:pt x="1703" y="4226"/>
                  <a:pt x="943" y="507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571085" y="1197247"/>
            <a:ext cx="441989" cy="248005"/>
          </a:xfrm>
          <a:custGeom>
            <a:avLst/>
            <a:gdLst/>
            <a:ahLst/>
            <a:cxnLst/>
            <a:rect l="l" t="t" r="r" b="b"/>
            <a:pathLst>
              <a:path w="9758" h="6353" extrusionOk="0">
                <a:moveTo>
                  <a:pt x="7053" y="1581"/>
                </a:moveTo>
                <a:cubicBezTo>
                  <a:pt x="6688" y="699"/>
                  <a:pt x="6688" y="699"/>
                  <a:pt x="5806" y="1216"/>
                </a:cubicBezTo>
                <a:cubicBezTo>
                  <a:pt x="5776" y="1216"/>
                  <a:pt x="5746" y="1277"/>
                  <a:pt x="5715" y="1277"/>
                </a:cubicBezTo>
                <a:cubicBezTo>
                  <a:pt x="5259" y="1368"/>
                  <a:pt x="4378" y="639"/>
                  <a:pt x="4439" y="1611"/>
                </a:cubicBezTo>
                <a:cubicBezTo>
                  <a:pt x="4469" y="2341"/>
                  <a:pt x="4408" y="3283"/>
                  <a:pt x="5594" y="3617"/>
                </a:cubicBezTo>
                <a:cubicBezTo>
                  <a:pt x="5746" y="3648"/>
                  <a:pt x="6749" y="3830"/>
                  <a:pt x="5867" y="4377"/>
                </a:cubicBezTo>
                <a:cubicBezTo>
                  <a:pt x="5837" y="4377"/>
                  <a:pt x="5989" y="4742"/>
                  <a:pt x="6080" y="4742"/>
                </a:cubicBezTo>
                <a:cubicBezTo>
                  <a:pt x="7083" y="4985"/>
                  <a:pt x="8025" y="5563"/>
                  <a:pt x="9180" y="5350"/>
                </a:cubicBezTo>
                <a:cubicBezTo>
                  <a:pt x="9302" y="5715"/>
                  <a:pt x="8968" y="5988"/>
                  <a:pt x="8876" y="6353"/>
                </a:cubicBezTo>
                <a:cubicBezTo>
                  <a:pt x="8056" y="5411"/>
                  <a:pt x="6931" y="5715"/>
                  <a:pt x="5867" y="5775"/>
                </a:cubicBezTo>
                <a:cubicBezTo>
                  <a:pt x="6080" y="4924"/>
                  <a:pt x="4530" y="5107"/>
                  <a:pt x="4651" y="4164"/>
                </a:cubicBezTo>
                <a:cubicBezTo>
                  <a:pt x="4773" y="3465"/>
                  <a:pt x="4013" y="3040"/>
                  <a:pt x="3344" y="2827"/>
                </a:cubicBezTo>
                <a:cubicBezTo>
                  <a:pt x="2888" y="2675"/>
                  <a:pt x="2280" y="2705"/>
                  <a:pt x="2524" y="3465"/>
                </a:cubicBezTo>
                <a:cubicBezTo>
                  <a:pt x="2645" y="3891"/>
                  <a:pt x="2736" y="4316"/>
                  <a:pt x="2888" y="4864"/>
                </a:cubicBezTo>
                <a:cubicBezTo>
                  <a:pt x="1855" y="4651"/>
                  <a:pt x="1156" y="4316"/>
                  <a:pt x="1885" y="3405"/>
                </a:cubicBezTo>
                <a:cubicBezTo>
                  <a:pt x="2220" y="2979"/>
                  <a:pt x="1794" y="2797"/>
                  <a:pt x="1703" y="2554"/>
                </a:cubicBezTo>
                <a:cubicBezTo>
                  <a:pt x="2068" y="2189"/>
                  <a:pt x="2736" y="2766"/>
                  <a:pt x="3010" y="2189"/>
                </a:cubicBezTo>
                <a:cubicBezTo>
                  <a:pt x="3162" y="1854"/>
                  <a:pt x="2858" y="1642"/>
                  <a:pt x="2676" y="1611"/>
                </a:cubicBezTo>
                <a:cubicBezTo>
                  <a:pt x="2128" y="1490"/>
                  <a:pt x="1551" y="1520"/>
                  <a:pt x="1217" y="2067"/>
                </a:cubicBezTo>
                <a:cubicBezTo>
                  <a:pt x="1065" y="2371"/>
                  <a:pt x="821" y="2584"/>
                  <a:pt x="366" y="2523"/>
                </a:cubicBezTo>
                <a:cubicBezTo>
                  <a:pt x="153" y="2462"/>
                  <a:pt x="31" y="2371"/>
                  <a:pt x="1" y="2189"/>
                </a:cubicBezTo>
                <a:cubicBezTo>
                  <a:pt x="1" y="1763"/>
                  <a:pt x="305" y="1672"/>
                  <a:pt x="730" y="1733"/>
                </a:cubicBezTo>
                <a:cubicBezTo>
                  <a:pt x="791" y="1763"/>
                  <a:pt x="973" y="1672"/>
                  <a:pt x="973" y="1642"/>
                </a:cubicBezTo>
                <a:cubicBezTo>
                  <a:pt x="913" y="0"/>
                  <a:pt x="2372" y="851"/>
                  <a:pt x="3192" y="639"/>
                </a:cubicBezTo>
                <a:lnTo>
                  <a:pt x="3253" y="639"/>
                </a:lnTo>
                <a:cubicBezTo>
                  <a:pt x="3253" y="912"/>
                  <a:pt x="3192" y="1216"/>
                  <a:pt x="3496" y="1398"/>
                </a:cubicBezTo>
                <a:cubicBezTo>
                  <a:pt x="3831" y="882"/>
                  <a:pt x="4621" y="1034"/>
                  <a:pt x="4986" y="578"/>
                </a:cubicBezTo>
                <a:cubicBezTo>
                  <a:pt x="4803" y="517"/>
                  <a:pt x="4621" y="456"/>
                  <a:pt x="4165" y="274"/>
                </a:cubicBezTo>
                <a:cubicBezTo>
                  <a:pt x="5442" y="183"/>
                  <a:pt x="6414" y="304"/>
                  <a:pt x="7387" y="456"/>
                </a:cubicBezTo>
                <a:cubicBezTo>
                  <a:pt x="7873" y="517"/>
                  <a:pt x="8268" y="760"/>
                  <a:pt x="8876" y="517"/>
                </a:cubicBezTo>
                <a:cubicBezTo>
                  <a:pt x="9727" y="183"/>
                  <a:pt x="9150" y="1246"/>
                  <a:pt x="9758" y="1307"/>
                </a:cubicBezTo>
                <a:cubicBezTo>
                  <a:pt x="8876" y="1520"/>
                  <a:pt x="8056" y="1490"/>
                  <a:pt x="7326" y="1824"/>
                </a:cubicBezTo>
                <a:lnTo>
                  <a:pt x="7326" y="1824"/>
                </a:lnTo>
                <a:cubicBezTo>
                  <a:pt x="7235" y="1733"/>
                  <a:pt x="7144" y="1672"/>
                  <a:pt x="7053" y="158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>
            <a:off x="2858013" y="1585275"/>
            <a:ext cx="323587" cy="214823"/>
          </a:xfrm>
          <a:custGeom>
            <a:avLst/>
            <a:gdLst/>
            <a:ahLst/>
            <a:cxnLst/>
            <a:rect l="l" t="t" r="r" b="b"/>
            <a:pathLst>
              <a:path w="7144" h="5503" extrusionOk="0">
                <a:moveTo>
                  <a:pt x="6140" y="396"/>
                </a:moveTo>
                <a:cubicBezTo>
                  <a:pt x="6262" y="669"/>
                  <a:pt x="7143" y="639"/>
                  <a:pt x="6505" y="1216"/>
                </a:cubicBezTo>
                <a:cubicBezTo>
                  <a:pt x="6110" y="1581"/>
                  <a:pt x="6353" y="1885"/>
                  <a:pt x="6961" y="2159"/>
                </a:cubicBezTo>
                <a:cubicBezTo>
                  <a:pt x="5624" y="1916"/>
                  <a:pt x="4864" y="2797"/>
                  <a:pt x="3769" y="3010"/>
                </a:cubicBezTo>
                <a:cubicBezTo>
                  <a:pt x="2797" y="3162"/>
                  <a:pt x="3405" y="4378"/>
                  <a:pt x="3009" y="5107"/>
                </a:cubicBezTo>
                <a:cubicBezTo>
                  <a:pt x="2614" y="5229"/>
                  <a:pt x="2614" y="4682"/>
                  <a:pt x="2219" y="4621"/>
                </a:cubicBezTo>
                <a:cubicBezTo>
                  <a:pt x="1794" y="4773"/>
                  <a:pt x="2280" y="5289"/>
                  <a:pt x="1733" y="5502"/>
                </a:cubicBezTo>
                <a:cubicBezTo>
                  <a:pt x="1307" y="5229"/>
                  <a:pt x="1003" y="4773"/>
                  <a:pt x="1034" y="4286"/>
                </a:cubicBezTo>
                <a:cubicBezTo>
                  <a:pt x="1034" y="3891"/>
                  <a:pt x="1277" y="3527"/>
                  <a:pt x="608" y="3405"/>
                </a:cubicBezTo>
                <a:cubicBezTo>
                  <a:pt x="760" y="3192"/>
                  <a:pt x="0" y="2888"/>
                  <a:pt x="699" y="2706"/>
                </a:cubicBezTo>
                <a:cubicBezTo>
                  <a:pt x="1064" y="2584"/>
                  <a:pt x="851" y="2189"/>
                  <a:pt x="973" y="1976"/>
                </a:cubicBezTo>
                <a:cubicBezTo>
                  <a:pt x="1277" y="1551"/>
                  <a:pt x="578" y="1004"/>
                  <a:pt x="1003" y="821"/>
                </a:cubicBezTo>
                <a:cubicBezTo>
                  <a:pt x="1915" y="457"/>
                  <a:pt x="2918" y="213"/>
                  <a:pt x="3891" y="31"/>
                </a:cubicBezTo>
                <a:cubicBezTo>
                  <a:pt x="4073" y="1"/>
                  <a:pt x="4377" y="487"/>
                  <a:pt x="4651" y="761"/>
                </a:cubicBezTo>
                <a:cubicBezTo>
                  <a:pt x="4195" y="882"/>
                  <a:pt x="3830" y="487"/>
                  <a:pt x="3405" y="700"/>
                </a:cubicBezTo>
                <a:cubicBezTo>
                  <a:pt x="3739" y="1216"/>
                  <a:pt x="4651" y="1125"/>
                  <a:pt x="4894" y="1824"/>
                </a:cubicBezTo>
                <a:cubicBezTo>
                  <a:pt x="4985" y="2189"/>
                  <a:pt x="5380" y="2159"/>
                  <a:pt x="5502" y="1642"/>
                </a:cubicBezTo>
                <a:cubicBezTo>
                  <a:pt x="5624" y="1216"/>
                  <a:pt x="5927" y="821"/>
                  <a:pt x="6140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"/>
          <p:cNvSpPr/>
          <p:nvPr/>
        </p:nvSpPr>
        <p:spPr>
          <a:xfrm>
            <a:off x="4599753" y="2786174"/>
            <a:ext cx="378666" cy="252807"/>
          </a:xfrm>
          <a:custGeom>
            <a:avLst/>
            <a:gdLst/>
            <a:ahLst/>
            <a:cxnLst/>
            <a:rect l="l" t="t" r="r" b="b"/>
            <a:pathLst>
              <a:path w="8360" h="6476" extrusionOk="0">
                <a:moveTo>
                  <a:pt x="8360" y="5320"/>
                </a:moveTo>
                <a:cubicBezTo>
                  <a:pt x="6749" y="5715"/>
                  <a:pt x="5594" y="6202"/>
                  <a:pt x="5411" y="6475"/>
                </a:cubicBezTo>
                <a:cubicBezTo>
                  <a:pt x="5259" y="6050"/>
                  <a:pt x="5259" y="6019"/>
                  <a:pt x="6202" y="4591"/>
                </a:cubicBezTo>
                <a:cubicBezTo>
                  <a:pt x="6627" y="3952"/>
                  <a:pt x="4895" y="3314"/>
                  <a:pt x="6354" y="2645"/>
                </a:cubicBezTo>
                <a:cubicBezTo>
                  <a:pt x="5806" y="2767"/>
                  <a:pt x="4743" y="1794"/>
                  <a:pt x="5107" y="3223"/>
                </a:cubicBezTo>
                <a:cubicBezTo>
                  <a:pt x="4013" y="3436"/>
                  <a:pt x="3375" y="4196"/>
                  <a:pt x="2524" y="4682"/>
                </a:cubicBezTo>
                <a:cubicBezTo>
                  <a:pt x="2433" y="4743"/>
                  <a:pt x="1126" y="4712"/>
                  <a:pt x="1673" y="3800"/>
                </a:cubicBezTo>
                <a:cubicBezTo>
                  <a:pt x="1794" y="3557"/>
                  <a:pt x="1733" y="3344"/>
                  <a:pt x="1490" y="3162"/>
                </a:cubicBezTo>
                <a:cubicBezTo>
                  <a:pt x="1308" y="3041"/>
                  <a:pt x="1186" y="3223"/>
                  <a:pt x="1065" y="3314"/>
                </a:cubicBezTo>
                <a:cubicBezTo>
                  <a:pt x="882" y="3436"/>
                  <a:pt x="1095" y="4013"/>
                  <a:pt x="518" y="3679"/>
                </a:cubicBezTo>
                <a:cubicBezTo>
                  <a:pt x="153" y="3466"/>
                  <a:pt x="244" y="3162"/>
                  <a:pt x="244" y="2919"/>
                </a:cubicBezTo>
                <a:cubicBezTo>
                  <a:pt x="274" y="2372"/>
                  <a:pt x="730" y="2858"/>
                  <a:pt x="943" y="2737"/>
                </a:cubicBezTo>
                <a:cubicBezTo>
                  <a:pt x="1095" y="2676"/>
                  <a:pt x="1308" y="2706"/>
                  <a:pt x="1338" y="2524"/>
                </a:cubicBezTo>
                <a:cubicBezTo>
                  <a:pt x="1095" y="1946"/>
                  <a:pt x="1" y="2676"/>
                  <a:pt x="1" y="1916"/>
                </a:cubicBezTo>
                <a:cubicBezTo>
                  <a:pt x="31" y="1156"/>
                  <a:pt x="1004" y="1399"/>
                  <a:pt x="1490" y="1095"/>
                </a:cubicBezTo>
                <a:cubicBezTo>
                  <a:pt x="1673" y="1004"/>
                  <a:pt x="1916" y="974"/>
                  <a:pt x="2159" y="974"/>
                </a:cubicBezTo>
                <a:cubicBezTo>
                  <a:pt x="2645" y="882"/>
                  <a:pt x="1703" y="1"/>
                  <a:pt x="2676" y="244"/>
                </a:cubicBezTo>
                <a:cubicBezTo>
                  <a:pt x="3010" y="366"/>
                  <a:pt x="2858" y="1642"/>
                  <a:pt x="2524" y="1977"/>
                </a:cubicBezTo>
                <a:cubicBezTo>
                  <a:pt x="2433" y="2037"/>
                  <a:pt x="2341" y="2159"/>
                  <a:pt x="2372" y="2250"/>
                </a:cubicBezTo>
                <a:cubicBezTo>
                  <a:pt x="2402" y="2433"/>
                  <a:pt x="2585" y="2463"/>
                  <a:pt x="2797" y="2433"/>
                </a:cubicBezTo>
                <a:cubicBezTo>
                  <a:pt x="3588" y="2189"/>
                  <a:pt x="4560" y="2250"/>
                  <a:pt x="5199" y="1612"/>
                </a:cubicBezTo>
                <a:cubicBezTo>
                  <a:pt x="5472" y="1338"/>
                  <a:pt x="6110" y="1095"/>
                  <a:pt x="6050" y="1673"/>
                </a:cubicBezTo>
                <a:cubicBezTo>
                  <a:pt x="5928" y="2767"/>
                  <a:pt x="6718" y="1764"/>
                  <a:pt x="6870" y="2037"/>
                </a:cubicBezTo>
                <a:cubicBezTo>
                  <a:pt x="6810" y="2767"/>
                  <a:pt x="6536" y="3588"/>
                  <a:pt x="7357" y="4165"/>
                </a:cubicBezTo>
                <a:cubicBezTo>
                  <a:pt x="7478" y="4226"/>
                  <a:pt x="7539" y="4256"/>
                  <a:pt x="7478" y="4408"/>
                </a:cubicBezTo>
                <a:cubicBezTo>
                  <a:pt x="7265" y="5168"/>
                  <a:pt x="7265" y="5168"/>
                  <a:pt x="8360" y="532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"/>
          <p:cNvSpPr/>
          <p:nvPr/>
        </p:nvSpPr>
        <p:spPr>
          <a:xfrm>
            <a:off x="503516" y="2017224"/>
            <a:ext cx="286400" cy="263464"/>
          </a:xfrm>
          <a:custGeom>
            <a:avLst/>
            <a:gdLst/>
            <a:ahLst/>
            <a:cxnLst/>
            <a:rect l="l" t="t" r="r" b="b"/>
            <a:pathLst>
              <a:path w="6323" h="6749" extrusionOk="0">
                <a:moveTo>
                  <a:pt x="6323" y="3770"/>
                </a:moveTo>
                <a:cubicBezTo>
                  <a:pt x="6049" y="4043"/>
                  <a:pt x="5715" y="4226"/>
                  <a:pt x="5290" y="4195"/>
                </a:cubicBezTo>
                <a:cubicBezTo>
                  <a:pt x="5107" y="4195"/>
                  <a:pt x="4773" y="4165"/>
                  <a:pt x="4925" y="3891"/>
                </a:cubicBezTo>
                <a:cubicBezTo>
                  <a:pt x="5016" y="3739"/>
                  <a:pt x="5715" y="3952"/>
                  <a:pt x="5381" y="3496"/>
                </a:cubicBezTo>
                <a:cubicBezTo>
                  <a:pt x="5138" y="3131"/>
                  <a:pt x="4773" y="3557"/>
                  <a:pt x="4469" y="3648"/>
                </a:cubicBezTo>
                <a:cubicBezTo>
                  <a:pt x="4317" y="3678"/>
                  <a:pt x="4195" y="3800"/>
                  <a:pt x="4043" y="3891"/>
                </a:cubicBezTo>
                <a:cubicBezTo>
                  <a:pt x="3831" y="3466"/>
                  <a:pt x="4347" y="3344"/>
                  <a:pt x="4408" y="3071"/>
                </a:cubicBezTo>
                <a:cubicBezTo>
                  <a:pt x="4712" y="3010"/>
                  <a:pt x="5077" y="3040"/>
                  <a:pt x="5046" y="2645"/>
                </a:cubicBezTo>
                <a:cubicBezTo>
                  <a:pt x="5046" y="2554"/>
                  <a:pt x="4864" y="2432"/>
                  <a:pt x="4773" y="2432"/>
                </a:cubicBezTo>
                <a:cubicBezTo>
                  <a:pt x="4256" y="2463"/>
                  <a:pt x="4469" y="2827"/>
                  <a:pt x="4408" y="3071"/>
                </a:cubicBezTo>
                <a:lnTo>
                  <a:pt x="4043" y="2888"/>
                </a:lnTo>
                <a:cubicBezTo>
                  <a:pt x="3405" y="2615"/>
                  <a:pt x="2584" y="2311"/>
                  <a:pt x="2159" y="2767"/>
                </a:cubicBezTo>
                <a:cubicBezTo>
                  <a:pt x="1824" y="3162"/>
                  <a:pt x="2463" y="3739"/>
                  <a:pt x="2949" y="4104"/>
                </a:cubicBezTo>
                <a:cubicBezTo>
                  <a:pt x="3344" y="4438"/>
                  <a:pt x="3375" y="5320"/>
                  <a:pt x="4347" y="4742"/>
                </a:cubicBezTo>
                <a:cubicBezTo>
                  <a:pt x="4347" y="5654"/>
                  <a:pt x="5350" y="5168"/>
                  <a:pt x="5715" y="5502"/>
                </a:cubicBezTo>
                <a:cubicBezTo>
                  <a:pt x="6080" y="5806"/>
                  <a:pt x="5593" y="5989"/>
                  <a:pt x="5381" y="6232"/>
                </a:cubicBezTo>
                <a:cubicBezTo>
                  <a:pt x="4894" y="6748"/>
                  <a:pt x="3952" y="6688"/>
                  <a:pt x="3922" y="6323"/>
                </a:cubicBezTo>
                <a:cubicBezTo>
                  <a:pt x="3739" y="5077"/>
                  <a:pt x="1946" y="5806"/>
                  <a:pt x="1703" y="4803"/>
                </a:cubicBezTo>
                <a:cubicBezTo>
                  <a:pt x="1703" y="4773"/>
                  <a:pt x="1429" y="4742"/>
                  <a:pt x="1338" y="4773"/>
                </a:cubicBezTo>
                <a:cubicBezTo>
                  <a:pt x="31" y="5289"/>
                  <a:pt x="1" y="4560"/>
                  <a:pt x="31" y="3770"/>
                </a:cubicBezTo>
                <a:lnTo>
                  <a:pt x="61" y="3770"/>
                </a:lnTo>
                <a:cubicBezTo>
                  <a:pt x="305" y="3800"/>
                  <a:pt x="730" y="3800"/>
                  <a:pt x="791" y="3922"/>
                </a:cubicBezTo>
                <a:cubicBezTo>
                  <a:pt x="1308" y="4803"/>
                  <a:pt x="1551" y="4226"/>
                  <a:pt x="1976" y="3770"/>
                </a:cubicBezTo>
                <a:cubicBezTo>
                  <a:pt x="1247" y="3678"/>
                  <a:pt x="609" y="3557"/>
                  <a:pt x="639" y="2858"/>
                </a:cubicBezTo>
                <a:cubicBezTo>
                  <a:pt x="639" y="2159"/>
                  <a:pt x="183" y="1308"/>
                  <a:pt x="1460" y="1004"/>
                </a:cubicBezTo>
                <a:cubicBezTo>
                  <a:pt x="1642" y="973"/>
                  <a:pt x="2280" y="1034"/>
                  <a:pt x="1916" y="548"/>
                </a:cubicBezTo>
                <a:cubicBezTo>
                  <a:pt x="1581" y="153"/>
                  <a:pt x="1855" y="153"/>
                  <a:pt x="2220" y="92"/>
                </a:cubicBezTo>
                <a:cubicBezTo>
                  <a:pt x="2675" y="1"/>
                  <a:pt x="2888" y="61"/>
                  <a:pt x="2888" y="517"/>
                </a:cubicBezTo>
                <a:cubicBezTo>
                  <a:pt x="2888" y="1004"/>
                  <a:pt x="2675" y="1551"/>
                  <a:pt x="3435" y="1885"/>
                </a:cubicBezTo>
                <a:cubicBezTo>
                  <a:pt x="3679" y="2007"/>
                  <a:pt x="3800" y="2037"/>
                  <a:pt x="4043" y="1976"/>
                </a:cubicBezTo>
                <a:cubicBezTo>
                  <a:pt x="4894" y="1764"/>
                  <a:pt x="5381" y="2189"/>
                  <a:pt x="5624" y="2767"/>
                </a:cubicBezTo>
                <a:cubicBezTo>
                  <a:pt x="5806" y="3162"/>
                  <a:pt x="5563" y="3678"/>
                  <a:pt x="6293" y="377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"/>
          <p:cNvSpPr/>
          <p:nvPr/>
        </p:nvSpPr>
        <p:spPr>
          <a:xfrm>
            <a:off x="4237634" y="118546"/>
            <a:ext cx="283683" cy="249215"/>
          </a:xfrm>
          <a:custGeom>
            <a:avLst/>
            <a:gdLst/>
            <a:ahLst/>
            <a:cxnLst/>
            <a:rect l="l" t="t" r="r" b="b"/>
            <a:pathLst>
              <a:path w="6263" h="6384" extrusionOk="0">
                <a:moveTo>
                  <a:pt x="3770" y="5107"/>
                </a:moveTo>
                <a:cubicBezTo>
                  <a:pt x="3344" y="6384"/>
                  <a:pt x="2280" y="5198"/>
                  <a:pt x="1521" y="5745"/>
                </a:cubicBezTo>
                <a:cubicBezTo>
                  <a:pt x="1612" y="5168"/>
                  <a:pt x="2220" y="5472"/>
                  <a:pt x="2189" y="5168"/>
                </a:cubicBezTo>
                <a:cubicBezTo>
                  <a:pt x="2159" y="4894"/>
                  <a:pt x="1794" y="4803"/>
                  <a:pt x="1551" y="4864"/>
                </a:cubicBezTo>
                <a:cubicBezTo>
                  <a:pt x="609" y="5077"/>
                  <a:pt x="548" y="4347"/>
                  <a:pt x="214" y="3922"/>
                </a:cubicBezTo>
                <a:lnTo>
                  <a:pt x="214" y="3922"/>
                </a:lnTo>
                <a:cubicBezTo>
                  <a:pt x="305" y="3618"/>
                  <a:pt x="1" y="3040"/>
                  <a:pt x="791" y="3253"/>
                </a:cubicBezTo>
                <a:cubicBezTo>
                  <a:pt x="1186" y="3344"/>
                  <a:pt x="1065" y="3071"/>
                  <a:pt x="1156" y="2949"/>
                </a:cubicBezTo>
                <a:cubicBezTo>
                  <a:pt x="1490" y="2524"/>
                  <a:pt x="578" y="1520"/>
                  <a:pt x="1977" y="1581"/>
                </a:cubicBezTo>
                <a:cubicBezTo>
                  <a:pt x="1946" y="1490"/>
                  <a:pt x="1885" y="1399"/>
                  <a:pt x="1885" y="1308"/>
                </a:cubicBezTo>
                <a:cubicBezTo>
                  <a:pt x="1825" y="1004"/>
                  <a:pt x="1521" y="517"/>
                  <a:pt x="1977" y="487"/>
                </a:cubicBezTo>
                <a:cubicBezTo>
                  <a:pt x="2524" y="457"/>
                  <a:pt x="3162" y="1"/>
                  <a:pt x="3496" y="365"/>
                </a:cubicBezTo>
                <a:cubicBezTo>
                  <a:pt x="3679" y="609"/>
                  <a:pt x="4651" y="1004"/>
                  <a:pt x="3770" y="1581"/>
                </a:cubicBezTo>
                <a:cubicBezTo>
                  <a:pt x="3496" y="1764"/>
                  <a:pt x="3800" y="1946"/>
                  <a:pt x="3983" y="1946"/>
                </a:cubicBezTo>
                <a:cubicBezTo>
                  <a:pt x="4408" y="1976"/>
                  <a:pt x="4925" y="1460"/>
                  <a:pt x="5107" y="2280"/>
                </a:cubicBezTo>
                <a:cubicBezTo>
                  <a:pt x="5138" y="2463"/>
                  <a:pt x="5350" y="2250"/>
                  <a:pt x="5411" y="2098"/>
                </a:cubicBezTo>
                <a:cubicBezTo>
                  <a:pt x="5502" y="1855"/>
                  <a:pt x="5594" y="1642"/>
                  <a:pt x="5958" y="1672"/>
                </a:cubicBezTo>
                <a:cubicBezTo>
                  <a:pt x="6019" y="1672"/>
                  <a:pt x="6141" y="1794"/>
                  <a:pt x="6171" y="1885"/>
                </a:cubicBezTo>
                <a:cubicBezTo>
                  <a:pt x="6262" y="2220"/>
                  <a:pt x="6110" y="2493"/>
                  <a:pt x="5746" y="2554"/>
                </a:cubicBezTo>
                <a:cubicBezTo>
                  <a:pt x="4499" y="2797"/>
                  <a:pt x="4287" y="4286"/>
                  <a:pt x="2767" y="4134"/>
                </a:cubicBezTo>
                <a:cubicBezTo>
                  <a:pt x="3010" y="4682"/>
                  <a:pt x="3375" y="4894"/>
                  <a:pt x="3770" y="507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"/>
          <p:cNvSpPr/>
          <p:nvPr/>
        </p:nvSpPr>
        <p:spPr>
          <a:xfrm>
            <a:off x="5862367" y="2679397"/>
            <a:ext cx="320824" cy="217166"/>
          </a:xfrm>
          <a:custGeom>
            <a:avLst/>
            <a:gdLst/>
            <a:ahLst/>
            <a:cxnLst/>
            <a:rect l="l" t="t" r="r" b="b"/>
            <a:pathLst>
              <a:path w="7083" h="5563" extrusionOk="0">
                <a:moveTo>
                  <a:pt x="4651" y="2280"/>
                </a:moveTo>
                <a:cubicBezTo>
                  <a:pt x="5594" y="2554"/>
                  <a:pt x="5989" y="3101"/>
                  <a:pt x="5654" y="3830"/>
                </a:cubicBezTo>
                <a:cubicBezTo>
                  <a:pt x="5350" y="4468"/>
                  <a:pt x="5077" y="5228"/>
                  <a:pt x="4165" y="5441"/>
                </a:cubicBezTo>
                <a:cubicBezTo>
                  <a:pt x="3983" y="5502"/>
                  <a:pt x="3648" y="5472"/>
                  <a:pt x="3557" y="5380"/>
                </a:cubicBezTo>
                <a:cubicBezTo>
                  <a:pt x="3405" y="5168"/>
                  <a:pt x="3739" y="4651"/>
                  <a:pt x="3131" y="4712"/>
                </a:cubicBezTo>
                <a:cubicBezTo>
                  <a:pt x="2554" y="4772"/>
                  <a:pt x="3162" y="5380"/>
                  <a:pt x="2706" y="5563"/>
                </a:cubicBezTo>
                <a:cubicBezTo>
                  <a:pt x="2311" y="5380"/>
                  <a:pt x="2706" y="4955"/>
                  <a:pt x="2402" y="4742"/>
                </a:cubicBezTo>
                <a:cubicBezTo>
                  <a:pt x="1" y="4408"/>
                  <a:pt x="1" y="4408"/>
                  <a:pt x="274" y="4013"/>
                </a:cubicBezTo>
                <a:cubicBezTo>
                  <a:pt x="821" y="4225"/>
                  <a:pt x="457" y="4742"/>
                  <a:pt x="761" y="5107"/>
                </a:cubicBezTo>
                <a:cubicBezTo>
                  <a:pt x="973" y="4529"/>
                  <a:pt x="943" y="3830"/>
                  <a:pt x="2007" y="3891"/>
                </a:cubicBezTo>
                <a:cubicBezTo>
                  <a:pt x="2524" y="3921"/>
                  <a:pt x="2676" y="3374"/>
                  <a:pt x="2493" y="3101"/>
                </a:cubicBezTo>
                <a:cubicBezTo>
                  <a:pt x="2189" y="2736"/>
                  <a:pt x="2432" y="2250"/>
                  <a:pt x="2280" y="2098"/>
                </a:cubicBezTo>
                <a:cubicBezTo>
                  <a:pt x="1885" y="1702"/>
                  <a:pt x="2493" y="1368"/>
                  <a:pt x="2220" y="1064"/>
                </a:cubicBezTo>
                <a:cubicBezTo>
                  <a:pt x="2736" y="851"/>
                  <a:pt x="2797" y="1520"/>
                  <a:pt x="3314" y="1429"/>
                </a:cubicBezTo>
                <a:cubicBezTo>
                  <a:pt x="3587" y="791"/>
                  <a:pt x="2220" y="791"/>
                  <a:pt x="2645" y="0"/>
                </a:cubicBezTo>
                <a:cubicBezTo>
                  <a:pt x="2949" y="304"/>
                  <a:pt x="3435" y="426"/>
                  <a:pt x="3739" y="639"/>
                </a:cubicBezTo>
                <a:cubicBezTo>
                  <a:pt x="4925" y="1490"/>
                  <a:pt x="5563" y="1186"/>
                  <a:pt x="5837" y="0"/>
                </a:cubicBezTo>
                <a:cubicBezTo>
                  <a:pt x="6171" y="244"/>
                  <a:pt x="6384" y="517"/>
                  <a:pt x="6688" y="669"/>
                </a:cubicBezTo>
                <a:cubicBezTo>
                  <a:pt x="7022" y="821"/>
                  <a:pt x="7083" y="1064"/>
                  <a:pt x="6992" y="1247"/>
                </a:cubicBezTo>
                <a:cubicBezTo>
                  <a:pt x="6718" y="1702"/>
                  <a:pt x="6627" y="1155"/>
                  <a:pt x="6475" y="1095"/>
                </a:cubicBezTo>
                <a:cubicBezTo>
                  <a:pt x="6201" y="1034"/>
                  <a:pt x="5897" y="1155"/>
                  <a:pt x="5958" y="1338"/>
                </a:cubicBezTo>
                <a:cubicBezTo>
                  <a:pt x="6597" y="2706"/>
                  <a:pt x="5442" y="2219"/>
                  <a:pt x="4651" y="2280"/>
                </a:cubicBezTo>
                <a:close/>
                <a:moveTo>
                  <a:pt x="4135" y="4317"/>
                </a:moveTo>
                <a:cubicBezTo>
                  <a:pt x="4074" y="4560"/>
                  <a:pt x="3709" y="4803"/>
                  <a:pt x="4043" y="5046"/>
                </a:cubicBezTo>
                <a:cubicBezTo>
                  <a:pt x="4226" y="5198"/>
                  <a:pt x="4499" y="5046"/>
                  <a:pt x="4590" y="4864"/>
                </a:cubicBezTo>
                <a:cubicBezTo>
                  <a:pt x="4773" y="4499"/>
                  <a:pt x="4530" y="4347"/>
                  <a:pt x="4165" y="4317"/>
                </a:cubicBezTo>
                <a:cubicBezTo>
                  <a:pt x="4742" y="3496"/>
                  <a:pt x="3587" y="2949"/>
                  <a:pt x="3800" y="2189"/>
                </a:cubicBezTo>
                <a:cubicBezTo>
                  <a:pt x="2706" y="3435"/>
                  <a:pt x="2706" y="3435"/>
                  <a:pt x="4135" y="43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"/>
          <p:cNvSpPr/>
          <p:nvPr/>
        </p:nvSpPr>
        <p:spPr>
          <a:xfrm>
            <a:off x="6253432" y="3696374"/>
            <a:ext cx="327709" cy="227862"/>
          </a:xfrm>
          <a:custGeom>
            <a:avLst/>
            <a:gdLst/>
            <a:ahLst/>
            <a:cxnLst/>
            <a:rect l="l" t="t" r="r" b="b"/>
            <a:pathLst>
              <a:path w="7235" h="5837" extrusionOk="0">
                <a:moveTo>
                  <a:pt x="7234" y="1915"/>
                </a:moveTo>
                <a:cubicBezTo>
                  <a:pt x="7143" y="2554"/>
                  <a:pt x="6596" y="2371"/>
                  <a:pt x="6170" y="2371"/>
                </a:cubicBezTo>
                <a:lnTo>
                  <a:pt x="6049" y="2280"/>
                </a:lnTo>
                <a:cubicBezTo>
                  <a:pt x="6079" y="2310"/>
                  <a:pt x="6110" y="2371"/>
                  <a:pt x="6140" y="2402"/>
                </a:cubicBezTo>
                <a:cubicBezTo>
                  <a:pt x="5988" y="3313"/>
                  <a:pt x="4468" y="3131"/>
                  <a:pt x="4468" y="4256"/>
                </a:cubicBezTo>
                <a:cubicBezTo>
                  <a:pt x="4134" y="3800"/>
                  <a:pt x="4316" y="3374"/>
                  <a:pt x="3891" y="3131"/>
                </a:cubicBezTo>
                <a:cubicBezTo>
                  <a:pt x="2918" y="3617"/>
                  <a:pt x="3830" y="4043"/>
                  <a:pt x="3982" y="4499"/>
                </a:cubicBezTo>
                <a:lnTo>
                  <a:pt x="3952" y="4529"/>
                </a:lnTo>
                <a:cubicBezTo>
                  <a:pt x="3496" y="4499"/>
                  <a:pt x="3070" y="4560"/>
                  <a:pt x="2888" y="5046"/>
                </a:cubicBezTo>
                <a:cubicBezTo>
                  <a:pt x="2614" y="5836"/>
                  <a:pt x="2158" y="5137"/>
                  <a:pt x="1854" y="5076"/>
                </a:cubicBezTo>
                <a:cubicBezTo>
                  <a:pt x="1277" y="4955"/>
                  <a:pt x="1793" y="4681"/>
                  <a:pt x="1854" y="4499"/>
                </a:cubicBezTo>
                <a:cubicBezTo>
                  <a:pt x="1945" y="4256"/>
                  <a:pt x="2462" y="4165"/>
                  <a:pt x="2128" y="3830"/>
                </a:cubicBezTo>
                <a:cubicBezTo>
                  <a:pt x="1824" y="3526"/>
                  <a:pt x="1520" y="3982"/>
                  <a:pt x="1307" y="3921"/>
                </a:cubicBezTo>
                <a:cubicBezTo>
                  <a:pt x="730" y="3769"/>
                  <a:pt x="669" y="3253"/>
                  <a:pt x="456" y="2827"/>
                </a:cubicBezTo>
                <a:cubicBezTo>
                  <a:pt x="243" y="2371"/>
                  <a:pt x="790" y="1824"/>
                  <a:pt x="182" y="1399"/>
                </a:cubicBezTo>
                <a:cubicBezTo>
                  <a:pt x="0" y="1247"/>
                  <a:pt x="486" y="821"/>
                  <a:pt x="760" y="608"/>
                </a:cubicBezTo>
                <a:cubicBezTo>
                  <a:pt x="973" y="456"/>
                  <a:pt x="1277" y="456"/>
                  <a:pt x="1520" y="639"/>
                </a:cubicBezTo>
                <a:cubicBezTo>
                  <a:pt x="1854" y="943"/>
                  <a:pt x="1672" y="1095"/>
                  <a:pt x="1368" y="1277"/>
                </a:cubicBezTo>
                <a:cubicBezTo>
                  <a:pt x="1003" y="1490"/>
                  <a:pt x="1246" y="1611"/>
                  <a:pt x="1459" y="1794"/>
                </a:cubicBezTo>
                <a:cubicBezTo>
                  <a:pt x="1945" y="2158"/>
                  <a:pt x="2797" y="2280"/>
                  <a:pt x="3009" y="2128"/>
                </a:cubicBezTo>
                <a:cubicBezTo>
                  <a:pt x="4195" y="1459"/>
                  <a:pt x="4559" y="2067"/>
                  <a:pt x="4894" y="3131"/>
                </a:cubicBezTo>
                <a:cubicBezTo>
                  <a:pt x="5319" y="2371"/>
                  <a:pt x="4803" y="1703"/>
                  <a:pt x="4711" y="1703"/>
                </a:cubicBezTo>
                <a:cubicBezTo>
                  <a:pt x="3556" y="1551"/>
                  <a:pt x="4955" y="851"/>
                  <a:pt x="4407" y="639"/>
                </a:cubicBezTo>
                <a:cubicBezTo>
                  <a:pt x="4863" y="304"/>
                  <a:pt x="5350" y="0"/>
                  <a:pt x="5958" y="61"/>
                </a:cubicBezTo>
                <a:cubicBezTo>
                  <a:pt x="6596" y="122"/>
                  <a:pt x="6231" y="699"/>
                  <a:pt x="6170" y="791"/>
                </a:cubicBezTo>
                <a:cubicBezTo>
                  <a:pt x="5593" y="1885"/>
                  <a:pt x="6474" y="1854"/>
                  <a:pt x="7234" y="191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"/>
          <p:cNvSpPr/>
          <p:nvPr/>
        </p:nvSpPr>
        <p:spPr>
          <a:xfrm>
            <a:off x="3600144" y="756982"/>
            <a:ext cx="342883" cy="210061"/>
          </a:xfrm>
          <a:custGeom>
            <a:avLst/>
            <a:gdLst/>
            <a:ahLst/>
            <a:cxnLst/>
            <a:rect l="l" t="t" r="r" b="b"/>
            <a:pathLst>
              <a:path w="7570" h="5381" extrusionOk="0">
                <a:moveTo>
                  <a:pt x="7387" y="4074"/>
                </a:moveTo>
                <a:cubicBezTo>
                  <a:pt x="6232" y="4043"/>
                  <a:pt x="7569" y="5381"/>
                  <a:pt x="6444" y="5259"/>
                </a:cubicBezTo>
                <a:cubicBezTo>
                  <a:pt x="5137" y="5077"/>
                  <a:pt x="4773" y="4621"/>
                  <a:pt x="4712" y="3466"/>
                </a:cubicBezTo>
                <a:cubicBezTo>
                  <a:pt x="4408" y="4043"/>
                  <a:pt x="3375" y="3618"/>
                  <a:pt x="3587" y="4529"/>
                </a:cubicBezTo>
                <a:cubicBezTo>
                  <a:pt x="3618" y="4773"/>
                  <a:pt x="3192" y="4803"/>
                  <a:pt x="3101" y="4621"/>
                </a:cubicBezTo>
                <a:cubicBezTo>
                  <a:pt x="2919" y="4317"/>
                  <a:pt x="2311" y="4256"/>
                  <a:pt x="2432" y="3891"/>
                </a:cubicBezTo>
                <a:cubicBezTo>
                  <a:pt x="2615" y="3374"/>
                  <a:pt x="2675" y="3405"/>
                  <a:pt x="1976" y="3283"/>
                </a:cubicBezTo>
                <a:cubicBezTo>
                  <a:pt x="1642" y="3192"/>
                  <a:pt x="943" y="3314"/>
                  <a:pt x="1064" y="2858"/>
                </a:cubicBezTo>
                <a:cubicBezTo>
                  <a:pt x="1216" y="2311"/>
                  <a:pt x="1733" y="2736"/>
                  <a:pt x="2067" y="2827"/>
                </a:cubicBezTo>
                <a:cubicBezTo>
                  <a:pt x="2675" y="2949"/>
                  <a:pt x="3253" y="3131"/>
                  <a:pt x="3861" y="3192"/>
                </a:cubicBezTo>
                <a:cubicBezTo>
                  <a:pt x="4134" y="3253"/>
                  <a:pt x="4408" y="3496"/>
                  <a:pt x="5107" y="3131"/>
                </a:cubicBezTo>
                <a:cubicBezTo>
                  <a:pt x="3587" y="3192"/>
                  <a:pt x="3010" y="2037"/>
                  <a:pt x="1642" y="2037"/>
                </a:cubicBezTo>
                <a:cubicBezTo>
                  <a:pt x="1156" y="2067"/>
                  <a:pt x="578" y="1125"/>
                  <a:pt x="153" y="578"/>
                </a:cubicBezTo>
                <a:cubicBezTo>
                  <a:pt x="1" y="304"/>
                  <a:pt x="396" y="1"/>
                  <a:pt x="730" y="152"/>
                </a:cubicBezTo>
                <a:cubicBezTo>
                  <a:pt x="1156" y="335"/>
                  <a:pt x="1520" y="365"/>
                  <a:pt x="1976" y="304"/>
                </a:cubicBezTo>
                <a:cubicBezTo>
                  <a:pt x="2736" y="183"/>
                  <a:pt x="2919" y="608"/>
                  <a:pt x="3040" y="1156"/>
                </a:cubicBezTo>
                <a:cubicBezTo>
                  <a:pt x="3162" y="1581"/>
                  <a:pt x="3071" y="2067"/>
                  <a:pt x="3496" y="2493"/>
                </a:cubicBezTo>
                <a:cubicBezTo>
                  <a:pt x="4043" y="2250"/>
                  <a:pt x="3071" y="1368"/>
                  <a:pt x="4134" y="1429"/>
                </a:cubicBezTo>
                <a:cubicBezTo>
                  <a:pt x="4834" y="1429"/>
                  <a:pt x="5229" y="1672"/>
                  <a:pt x="5320" y="2280"/>
                </a:cubicBezTo>
                <a:cubicBezTo>
                  <a:pt x="5350" y="2584"/>
                  <a:pt x="5563" y="2675"/>
                  <a:pt x="5897" y="2554"/>
                </a:cubicBezTo>
                <a:cubicBezTo>
                  <a:pt x="6201" y="2402"/>
                  <a:pt x="6475" y="2280"/>
                  <a:pt x="6171" y="1915"/>
                </a:cubicBezTo>
                <a:cubicBezTo>
                  <a:pt x="5989" y="1703"/>
                  <a:pt x="5897" y="1520"/>
                  <a:pt x="6262" y="1368"/>
                </a:cubicBezTo>
                <a:cubicBezTo>
                  <a:pt x="6505" y="1247"/>
                  <a:pt x="6688" y="1399"/>
                  <a:pt x="6870" y="1490"/>
                </a:cubicBezTo>
                <a:cubicBezTo>
                  <a:pt x="7144" y="1611"/>
                  <a:pt x="7204" y="1824"/>
                  <a:pt x="7022" y="1976"/>
                </a:cubicBezTo>
                <a:cubicBezTo>
                  <a:pt x="6688" y="2219"/>
                  <a:pt x="6961" y="2554"/>
                  <a:pt x="6748" y="2827"/>
                </a:cubicBezTo>
                <a:cubicBezTo>
                  <a:pt x="6080" y="3587"/>
                  <a:pt x="6080" y="3587"/>
                  <a:pt x="7387" y="40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"/>
          <p:cNvSpPr/>
          <p:nvPr/>
        </p:nvSpPr>
        <p:spPr>
          <a:xfrm>
            <a:off x="7017578" y="753429"/>
            <a:ext cx="315344" cy="176840"/>
          </a:xfrm>
          <a:custGeom>
            <a:avLst/>
            <a:gdLst/>
            <a:ahLst/>
            <a:cxnLst/>
            <a:rect l="l" t="t" r="r" b="b"/>
            <a:pathLst>
              <a:path w="6962" h="4530" extrusionOk="0">
                <a:moveTo>
                  <a:pt x="6749" y="1763"/>
                </a:moveTo>
                <a:cubicBezTo>
                  <a:pt x="6384" y="2341"/>
                  <a:pt x="6657" y="2979"/>
                  <a:pt x="6475" y="3587"/>
                </a:cubicBezTo>
                <a:cubicBezTo>
                  <a:pt x="6353" y="3921"/>
                  <a:pt x="6293" y="4347"/>
                  <a:pt x="5806" y="4377"/>
                </a:cubicBezTo>
                <a:cubicBezTo>
                  <a:pt x="5563" y="4408"/>
                  <a:pt x="5138" y="4256"/>
                  <a:pt x="5016" y="4073"/>
                </a:cubicBezTo>
                <a:cubicBezTo>
                  <a:pt x="4803" y="3739"/>
                  <a:pt x="4925" y="3344"/>
                  <a:pt x="5138" y="2979"/>
                </a:cubicBezTo>
                <a:cubicBezTo>
                  <a:pt x="5320" y="2675"/>
                  <a:pt x="6232" y="2554"/>
                  <a:pt x="5320" y="1946"/>
                </a:cubicBezTo>
                <a:cubicBezTo>
                  <a:pt x="4834" y="1611"/>
                  <a:pt x="4773" y="1642"/>
                  <a:pt x="4226" y="1824"/>
                </a:cubicBezTo>
                <a:cubicBezTo>
                  <a:pt x="2828" y="2310"/>
                  <a:pt x="1976" y="3101"/>
                  <a:pt x="1581" y="4317"/>
                </a:cubicBezTo>
                <a:cubicBezTo>
                  <a:pt x="1521" y="4529"/>
                  <a:pt x="1308" y="4438"/>
                  <a:pt x="1156" y="4377"/>
                </a:cubicBezTo>
                <a:cubicBezTo>
                  <a:pt x="609" y="4165"/>
                  <a:pt x="1" y="3861"/>
                  <a:pt x="1" y="3344"/>
                </a:cubicBezTo>
                <a:cubicBezTo>
                  <a:pt x="1" y="2736"/>
                  <a:pt x="183" y="2067"/>
                  <a:pt x="487" y="1490"/>
                </a:cubicBezTo>
                <a:cubicBezTo>
                  <a:pt x="730" y="1064"/>
                  <a:pt x="1095" y="213"/>
                  <a:pt x="1946" y="1064"/>
                </a:cubicBezTo>
                <a:cubicBezTo>
                  <a:pt x="2280" y="699"/>
                  <a:pt x="3314" y="1520"/>
                  <a:pt x="3223" y="395"/>
                </a:cubicBezTo>
                <a:cubicBezTo>
                  <a:pt x="3223" y="61"/>
                  <a:pt x="4317" y="0"/>
                  <a:pt x="4438" y="243"/>
                </a:cubicBezTo>
                <a:cubicBezTo>
                  <a:pt x="4742" y="943"/>
                  <a:pt x="5381" y="760"/>
                  <a:pt x="5897" y="882"/>
                </a:cubicBezTo>
                <a:cubicBezTo>
                  <a:pt x="6414" y="1003"/>
                  <a:pt x="6961" y="1095"/>
                  <a:pt x="6749" y="176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"/>
          <p:cNvSpPr/>
          <p:nvPr/>
        </p:nvSpPr>
        <p:spPr>
          <a:xfrm>
            <a:off x="5405257" y="1654104"/>
            <a:ext cx="353890" cy="191089"/>
          </a:xfrm>
          <a:custGeom>
            <a:avLst/>
            <a:gdLst/>
            <a:ahLst/>
            <a:cxnLst/>
            <a:rect l="l" t="t" r="r" b="b"/>
            <a:pathLst>
              <a:path w="7813" h="4895" extrusionOk="0">
                <a:moveTo>
                  <a:pt x="7447" y="517"/>
                </a:moveTo>
                <a:lnTo>
                  <a:pt x="7690" y="517"/>
                </a:lnTo>
                <a:lnTo>
                  <a:pt x="7721" y="548"/>
                </a:lnTo>
                <a:cubicBezTo>
                  <a:pt x="7812" y="1064"/>
                  <a:pt x="7417" y="1429"/>
                  <a:pt x="7083" y="1794"/>
                </a:cubicBezTo>
                <a:cubicBezTo>
                  <a:pt x="6657" y="2280"/>
                  <a:pt x="6444" y="2706"/>
                  <a:pt x="7174" y="3374"/>
                </a:cubicBezTo>
                <a:cubicBezTo>
                  <a:pt x="5745" y="3253"/>
                  <a:pt x="4529" y="3587"/>
                  <a:pt x="3344" y="3162"/>
                </a:cubicBezTo>
                <a:cubicBezTo>
                  <a:pt x="3982" y="3131"/>
                  <a:pt x="4165" y="2675"/>
                  <a:pt x="4499" y="2280"/>
                </a:cubicBezTo>
                <a:cubicBezTo>
                  <a:pt x="3344" y="1855"/>
                  <a:pt x="3405" y="2584"/>
                  <a:pt x="3313" y="3131"/>
                </a:cubicBezTo>
                <a:cubicBezTo>
                  <a:pt x="2554" y="3922"/>
                  <a:pt x="3313" y="4104"/>
                  <a:pt x="4043" y="4317"/>
                </a:cubicBezTo>
                <a:cubicBezTo>
                  <a:pt x="3709" y="4712"/>
                  <a:pt x="3192" y="4408"/>
                  <a:pt x="2918" y="4681"/>
                </a:cubicBezTo>
                <a:cubicBezTo>
                  <a:pt x="2706" y="4894"/>
                  <a:pt x="2402" y="4803"/>
                  <a:pt x="2493" y="4621"/>
                </a:cubicBezTo>
                <a:cubicBezTo>
                  <a:pt x="2827" y="3922"/>
                  <a:pt x="1794" y="3314"/>
                  <a:pt x="2310" y="2645"/>
                </a:cubicBezTo>
                <a:cubicBezTo>
                  <a:pt x="2736" y="2128"/>
                  <a:pt x="2493" y="1520"/>
                  <a:pt x="2888" y="943"/>
                </a:cubicBezTo>
                <a:cubicBezTo>
                  <a:pt x="2614" y="1004"/>
                  <a:pt x="2554" y="1034"/>
                  <a:pt x="2493" y="1064"/>
                </a:cubicBezTo>
                <a:cubicBezTo>
                  <a:pt x="1733" y="1186"/>
                  <a:pt x="2219" y="2037"/>
                  <a:pt x="1885" y="2098"/>
                </a:cubicBezTo>
                <a:cubicBezTo>
                  <a:pt x="1186" y="2219"/>
                  <a:pt x="1368" y="1216"/>
                  <a:pt x="730" y="1156"/>
                </a:cubicBezTo>
                <a:cubicBezTo>
                  <a:pt x="426" y="1095"/>
                  <a:pt x="0" y="1277"/>
                  <a:pt x="213" y="760"/>
                </a:cubicBezTo>
                <a:cubicBezTo>
                  <a:pt x="335" y="487"/>
                  <a:pt x="578" y="1"/>
                  <a:pt x="882" y="183"/>
                </a:cubicBezTo>
                <a:cubicBezTo>
                  <a:pt x="1490" y="487"/>
                  <a:pt x="2098" y="305"/>
                  <a:pt x="2675" y="365"/>
                </a:cubicBezTo>
                <a:cubicBezTo>
                  <a:pt x="3344" y="457"/>
                  <a:pt x="3709" y="730"/>
                  <a:pt x="3192" y="1460"/>
                </a:cubicBezTo>
                <a:cubicBezTo>
                  <a:pt x="4073" y="457"/>
                  <a:pt x="5137" y="213"/>
                  <a:pt x="6596" y="821"/>
                </a:cubicBezTo>
                <a:cubicBezTo>
                  <a:pt x="7174" y="1095"/>
                  <a:pt x="7387" y="1125"/>
                  <a:pt x="7417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"/>
          <p:cNvSpPr/>
          <p:nvPr/>
        </p:nvSpPr>
        <p:spPr>
          <a:xfrm>
            <a:off x="7188309" y="-86732"/>
            <a:ext cx="301574" cy="348878"/>
          </a:xfrm>
          <a:custGeom>
            <a:avLst/>
            <a:gdLst/>
            <a:ahLst/>
            <a:cxnLst/>
            <a:rect l="l" t="t" r="r" b="b"/>
            <a:pathLst>
              <a:path w="6658" h="8937" extrusionOk="0">
                <a:moveTo>
                  <a:pt x="5411" y="6110"/>
                </a:moveTo>
                <a:cubicBezTo>
                  <a:pt x="5654" y="6535"/>
                  <a:pt x="6384" y="6110"/>
                  <a:pt x="6536" y="6535"/>
                </a:cubicBezTo>
                <a:cubicBezTo>
                  <a:pt x="6657" y="6839"/>
                  <a:pt x="6323" y="7113"/>
                  <a:pt x="6050" y="7174"/>
                </a:cubicBezTo>
                <a:cubicBezTo>
                  <a:pt x="5472" y="7265"/>
                  <a:pt x="4803" y="7386"/>
                  <a:pt x="4439" y="6809"/>
                </a:cubicBezTo>
                <a:cubicBezTo>
                  <a:pt x="4347" y="6657"/>
                  <a:pt x="4256" y="6535"/>
                  <a:pt x="4074" y="6505"/>
                </a:cubicBezTo>
                <a:cubicBezTo>
                  <a:pt x="3739" y="6475"/>
                  <a:pt x="3800" y="6718"/>
                  <a:pt x="3709" y="6900"/>
                </a:cubicBezTo>
                <a:cubicBezTo>
                  <a:pt x="3436" y="7478"/>
                  <a:pt x="3405" y="8237"/>
                  <a:pt x="2372" y="8298"/>
                </a:cubicBezTo>
                <a:cubicBezTo>
                  <a:pt x="2098" y="8329"/>
                  <a:pt x="2250" y="8937"/>
                  <a:pt x="1764" y="8724"/>
                </a:cubicBezTo>
                <a:cubicBezTo>
                  <a:pt x="1125" y="8481"/>
                  <a:pt x="2007" y="8359"/>
                  <a:pt x="1855" y="8116"/>
                </a:cubicBezTo>
                <a:cubicBezTo>
                  <a:pt x="1794" y="8025"/>
                  <a:pt x="1825" y="7873"/>
                  <a:pt x="1642" y="7964"/>
                </a:cubicBezTo>
                <a:cubicBezTo>
                  <a:pt x="518" y="8481"/>
                  <a:pt x="913" y="7447"/>
                  <a:pt x="548" y="7174"/>
                </a:cubicBezTo>
                <a:cubicBezTo>
                  <a:pt x="274" y="6961"/>
                  <a:pt x="1" y="6566"/>
                  <a:pt x="487" y="6414"/>
                </a:cubicBezTo>
                <a:cubicBezTo>
                  <a:pt x="1125" y="6201"/>
                  <a:pt x="730" y="6718"/>
                  <a:pt x="882" y="6900"/>
                </a:cubicBezTo>
                <a:cubicBezTo>
                  <a:pt x="973" y="7052"/>
                  <a:pt x="1095" y="7204"/>
                  <a:pt x="1277" y="7113"/>
                </a:cubicBezTo>
                <a:cubicBezTo>
                  <a:pt x="1673" y="6900"/>
                  <a:pt x="2341" y="6535"/>
                  <a:pt x="2280" y="6414"/>
                </a:cubicBezTo>
                <a:cubicBezTo>
                  <a:pt x="1825" y="5259"/>
                  <a:pt x="3375" y="4864"/>
                  <a:pt x="3436" y="3952"/>
                </a:cubicBezTo>
                <a:cubicBezTo>
                  <a:pt x="2767" y="3982"/>
                  <a:pt x="2068" y="4195"/>
                  <a:pt x="1764" y="3374"/>
                </a:cubicBezTo>
                <a:cubicBezTo>
                  <a:pt x="4347" y="2857"/>
                  <a:pt x="4347" y="2857"/>
                  <a:pt x="2797" y="1307"/>
                </a:cubicBezTo>
                <a:cubicBezTo>
                  <a:pt x="4043" y="1763"/>
                  <a:pt x="4499" y="0"/>
                  <a:pt x="5898" y="882"/>
                </a:cubicBezTo>
                <a:cubicBezTo>
                  <a:pt x="3648" y="1034"/>
                  <a:pt x="4712" y="2857"/>
                  <a:pt x="3861" y="3769"/>
                </a:cubicBezTo>
                <a:cubicBezTo>
                  <a:pt x="3739" y="3891"/>
                  <a:pt x="3557" y="4894"/>
                  <a:pt x="4591" y="4955"/>
                </a:cubicBezTo>
                <a:cubicBezTo>
                  <a:pt x="5502" y="4985"/>
                  <a:pt x="4864" y="5867"/>
                  <a:pt x="5411" y="607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"/>
          <p:cNvSpPr/>
          <p:nvPr/>
        </p:nvSpPr>
        <p:spPr>
          <a:xfrm>
            <a:off x="4312015" y="4924563"/>
            <a:ext cx="338716" cy="198193"/>
          </a:xfrm>
          <a:custGeom>
            <a:avLst/>
            <a:gdLst/>
            <a:ahLst/>
            <a:cxnLst/>
            <a:rect l="l" t="t" r="r" b="b"/>
            <a:pathLst>
              <a:path w="7478" h="5077" extrusionOk="0">
                <a:moveTo>
                  <a:pt x="5775" y="1095"/>
                </a:moveTo>
                <a:cubicBezTo>
                  <a:pt x="5441" y="639"/>
                  <a:pt x="5015" y="1156"/>
                  <a:pt x="4742" y="821"/>
                </a:cubicBezTo>
                <a:cubicBezTo>
                  <a:pt x="4712" y="791"/>
                  <a:pt x="4681" y="669"/>
                  <a:pt x="4712" y="639"/>
                </a:cubicBezTo>
                <a:cubicBezTo>
                  <a:pt x="5107" y="457"/>
                  <a:pt x="5289" y="1"/>
                  <a:pt x="5958" y="183"/>
                </a:cubicBezTo>
                <a:cubicBezTo>
                  <a:pt x="7478" y="548"/>
                  <a:pt x="6900" y="1612"/>
                  <a:pt x="7022" y="2463"/>
                </a:cubicBezTo>
                <a:cubicBezTo>
                  <a:pt x="7082" y="2767"/>
                  <a:pt x="6626" y="2706"/>
                  <a:pt x="6414" y="2736"/>
                </a:cubicBezTo>
                <a:cubicBezTo>
                  <a:pt x="5593" y="2858"/>
                  <a:pt x="4772" y="3040"/>
                  <a:pt x="4043" y="3466"/>
                </a:cubicBezTo>
                <a:cubicBezTo>
                  <a:pt x="4225" y="3739"/>
                  <a:pt x="5015" y="3435"/>
                  <a:pt x="4924" y="4013"/>
                </a:cubicBezTo>
                <a:cubicBezTo>
                  <a:pt x="4894" y="4287"/>
                  <a:pt x="4833" y="4621"/>
                  <a:pt x="4468" y="4803"/>
                </a:cubicBezTo>
                <a:cubicBezTo>
                  <a:pt x="3921" y="5077"/>
                  <a:pt x="3556" y="4803"/>
                  <a:pt x="3283" y="4530"/>
                </a:cubicBezTo>
                <a:cubicBezTo>
                  <a:pt x="3009" y="4256"/>
                  <a:pt x="2249" y="4287"/>
                  <a:pt x="2523" y="3587"/>
                </a:cubicBezTo>
                <a:cubicBezTo>
                  <a:pt x="2645" y="3283"/>
                  <a:pt x="1945" y="3223"/>
                  <a:pt x="1794" y="3283"/>
                </a:cubicBezTo>
                <a:cubicBezTo>
                  <a:pt x="821" y="3618"/>
                  <a:pt x="790" y="2828"/>
                  <a:pt x="486" y="2463"/>
                </a:cubicBezTo>
                <a:cubicBezTo>
                  <a:pt x="0" y="1855"/>
                  <a:pt x="1064" y="1976"/>
                  <a:pt x="1186" y="1612"/>
                </a:cubicBezTo>
                <a:cubicBezTo>
                  <a:pt x="1398" y="1065"/>
                  <a:pt x="2310" y="1673"/>
                  <a:pt x="2462" y="1004"/>
                </a:cubicBezTo>
                <a:cubicBezTo>
                  <a:pt x="2888" y="1156"/>
                  <a:pt x="2918" y="1581"/>
                  <a:pt x="2888" y="1794"/>
                </a:cubicBezTo>
                <a:cubicBezTo>
                  <a:pt x="2705" y="2584"/>
                  <a:pt x="3222" y="2797"/>
                  <a:pt x="3891" y="2888"/>
                </a:cubicBezTo>
                <a:cubicBezTo>
                  <a:pt x="4438" y="2280"/>
                  <a:pt x="2918" y="1733"/>
                  <a:pt x="3739" y="1247"/>
                </a:cubicBezTo>
                <a:cubicBezTo>
                  <a:pt x="4225" y="913"/>
                  <a:pt x="5046" y="1399"/>
                  <a:pt x="5775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"/>
          <p:cNvSpPr/>
          <p:nvPr/>
        </p:nvSpPr>
        <p:spPr>
          <a:xfrm>
            <a:off x="1647719" y="4345469"/>
            <a:ext cx="302933" cy="180392"/>
          </a:xfrm>
          <a:custGeom>
            <a:avLst/>
            <a:gdLst/>
            <a:ahLst/>
            <a:cxnLst/>
            <a:rect l="l" t="t" r="r" b="b"/>
            <a:pathLst>
              <a:path w="6688" h="4621" extrusionOk="0">
                <a:moveTo>
                  <a:pt x="6688" y="3983"/>
                </a:moveTo>
                <a:cubicBezTo>
                  <a:pt x="6171" y="3891"/>
                  <a:pt x="5593" y="3618"/>
                  <a:pt x="5229" y="4195"/>
                </a:cubicBezTo>
                <a:cubicBezTo>
                  <a:pt x="4955" y="4621"/>
                  <a:pt x="4651" y="4499"/>
                  <a:pt x="4256" y="4347"/>
                </a:cubicBezTo>
                <a:cubicBezTo>
                  <a:pt x="3435" y="4043"/>
                  <a:pt x="4377" y="3983"/>
                  <a:pt x="4317" y="3800"/>
                </a:cubicBezTo>
                <a:cubicBezTo>
                  <a:pt x="4286" y="3679"/>
                  <a:pt x="4165" y="3587"/>
                  <a:pt x="4074" y="3466"/>
                </a:cubicBezTo>
                <a:cubicBezTo>
                  <a:pt x="3405" y="4165"/>
                  <a:pt x="1703" y="3131"/>
                  <a:pt x="1551" y="4621"/>
                </a:cubicBezTo>
                <a:cubicBezTo>
                  <a:pt x="791" y="4378"/>
                  <a:pt x="1277" y="3375"/>
                  <a:pt x="274" y="3283"/>
                </a:cubicBezTo>
                <a:cubicBezTo>
                  <a:pt x="0" y="3253"/>
                  <a:pt x="152" y="2645"/>
                  <a:pt x="274" y="2311"/>
                </a:cubicBezTo>
                <a:cubicBezTo>
                  <a:pt x="456" y="1946"/>
                  <a:pt x="700" y="2007"/>
                  <a:pt x="1034" y="2098"/>
                </a:cubicBezTo>
                <a:cubicBezTo>
                  <a:pt x="1459" y="2189"/>
                  <a:pt x="1885" y="2159"/>
                  <a:pt x="2736" y="2220"/>
                </a:cubicBezTo>
                <a:cubicBezTo>
                  <a:pt x="1703" y="1672"/>
                  <a:pt x="669" y="1429"/>
                  <a:pt x="1064" y="396"/>
                </a:cubicBezTo>
                <a:cubicBezTo>
                  <a:pt x="1186" y="122"/>
                  <a:pt x="1338" y="1"/>
                  <a:pt x="1642" y="1"/>
                </a:cubicBezTo>
                <a:cubicBezTo>
                  <a:pt x="1915" y="1"/>
                  <a:pt x="2067" y="183"/>
                  <a:pt x="2007" y="396"/>
                </a:cubicBezTo>
                <a:cubicBezTo>
                  <a:pt x="1763" y="1672"/>
                  <a:pt x="3101" y="1095"/>
                  <a:pt x="3648" y="1338"/>
                </a:cubicBezTo>
                <a:cubicBezTo>
                  <a:pt x="4590" y="1794"/>
                  <a:pt x="3709" y="821"/>
                  <a:pt x="4134" y="730"/>
                </a:cubicBezTo>
                <a:cubicBezTo>
                  <a:pt x="4347" y="669"/>
                  <a:pt x="4529" y="548"/>
                  <a:pt x="4894" y="396"/>
                </a:cubicBezTo>
                <a:cubicBezTo>
                  <a:pt x="4681" y="1976"/>
                  <a:pt x="6019" y="2828"/>
                  <a:pt x="6688" y="3983"/>
                </a:cubicBezTo>
                <a:close/>
                <a:moveTo>
                  <a:pt x="2736" y="3283"/>
                </a:moveTo>
                <a:lnTo>
                  <a:pt x="2523" y="3375"/>
                </a:lnTo>
                <a:cubicBezTo>
                  <a:pt x="2584" y="3405"/>
                  <a:pt x="2645" y="3466"/>
                  <a:pt x="2736" y="3466"/>
                </a:cubicBezTo>
                <a:cubicBezTo>
                  <a:pt x="2797" y="3466"/>
                  <a:pt x="2858" y="3435"/>
                  <a:pt x="2918" y="337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"/>
          <p:cNvSpPr/>
          <p:nvPr/>
        </p:nvSpPr>
        <p:spPr>
          <a:xfrm>
            <a:off x="2148905" y="4105758"/>
            <a:ext cx="316703" cy="227862"/>
          </a:xfrm>
          <a:custGeom>
            <a:avLst/>
            <a:gdLst/>
            <a:ahLst/>
            <a:cxnLst/>
            <a:rect l="l" t="t" r="r" b="b"/>
            <a:pathLst>
              <a:path w="6992" h="5837" extrusionOk="0">
                <a:moveTo>
                  <a:pt x="1368" y="882"/>
                </a:moveTo>
                <a:cubicBezTo>
                  <a:pt x="2067" y="518"/>
                  <a:pt x="2827" y="1095"/>
                  <a:pt x="3496" y="700"/>
                </a:cubicBezTo>
                <a:cubicBezTo>
                  <a:pt x="3678" y="913"/>
                  <a:pt x="3435" y="1004"/>
                  <a:pt x="3435" y="1125"/>
                </a:cubicBezTo>
                <a:cubicBezTo>
                  <a:pt x="3405" y="1612"/>
                  <a:pt x="2371" y="1125"/>
                  <a:pt x="2675" y="1703"/>
                </a:cubicBezTo>
                <a:cubicBezTo>
                  <a:pt x="2827" y="1916"/>
                  <a:pt x="3435" y="2007"/>
                  <a:pt x="3861" y="2068"/>
                </a:cubicBezTo>
                <a:cubicBezTo>
                  <a:pt x="4469" y="2159"/>
                  <a:pt x="4499" y="1855"/>
                  <a:pt x="4590" y="1369"/>
                </a:cubicBezTo>
                <a:cubicBezTo>
                  <a:pt x="4651" y="822"/>
                  <a:pt x="5685" y="791"/>
                  <a:pt x="5836" y="153"/>
                </a:cubicBezTo>
                <a:cubicBezTo>
                  <a:pt x="5897" y="1"/>
                  <a:pt x="6323" y="214"/>
                  <a:pt x="6536" y="366"/>
                </a:cubicBezTo>
                <a:cubicBezTo>
                  <a:pt x="6657" y="457"/>
                  <a:pt x="6779" y="730"/>
                  <a:pt x="6627" y="730"/>
                </a:cubicBezTo>
                <a:cubicBezTo>
                  <a:pt x="5381" y="882"/>
                  <a:pt x="6718" y="1399"/>
                  <a:pt x="6414" y="1673"/>
                </a:cubicBezTo>
                <a:cubicBezTo>
                  <a:pt x="6110" y="1764"/>
                  <a:pt x="5776" y="1733"/>
                  <a:pt x="5472" y="1490"/>
                </a:cubicBezTo>
                <a:cubicBezTo>
                  <a:pt x="5411" y="2311"/>
                  <a:pt x="6323" y="1885"/>
                  <a:pt x="6505" y="2311"/>
                </a:cubicBezTo>
                <a:cubicBezTo>
                  <a:pt x="6171" y="2341"/>
                  <a:pt x="5897" y="2432"/>
                  <a:pt x="6049" y="2828"/>
                </a:cubicBezTo>
                <a:cubicBezTo>
                  <a:pt x="6353" y="2767"/>
                  <a:pt x="6384" y="2493"/>
                  <a:pt x="6536" y="2311"/>
                </a:cubicBezTo>
                <a:cubicBezTo>
                  <a:pt x="6992" y="3223"/>
                  <a:pt x="6049" y="3679"/>
                  <a:pt x="5654" y="4287"/>
                </a:cubicBezTo>
                <a:cubicBezTo>
                  <a:pt x="5472" y="4560"/>
                  <a:pt x="4590" y="4135"/>
                  <a:pt x="4955" y="4834"/>
                </a:cubicBezTo>
                <a:cubicBezTo>
                  <a:pt x="5137" y="5198"/>
                  <a:pt x="5441" y="5654"/>
                  <a:pt x="6292" y="5107"/>
                </a:cubicBezTo>
                <a:cubicBezTo>
                  <a:pt x="5867" y="5837"/>
                  <a:pt x="5441" y="5806"/>
                  <a:pt x="5046" y="5563"/>
                </a:cubicBezTo>
                <a:cubicBezTo>
                  <a:pt x="4317" y="5107"/>
                  <a:pt x="3496" y="4895"/>
                  <a:pt x="2615" y="4925"/>
                </a:cubicBezTo>
                <a:cubicBezTo>
                  <a:pt x="2493" y="4925"/>
                  <a:pt x="2371" y="4895"/>
                  <a:pt x="2250" y="4895"/>
                </a:cubicBezTo>
                <a:cubicBezTo>
                  <a:pt x="2311" y="5533"/>
                  <a:pt x="1703" y="5624"/>
                  <a:pt x="1338" y="5411"/>
                </a:cubicBezTo>
                <a:cubicBezTo>
                  <a:pt x="821" y="5107"/>
                  <a:pt x="456" y="4621"/>
                  <a:pt x="92" y="4165"/>
                </a:cubicBezTo>
                <a:cubicBezTo>
                  <a:pt x="1" y="4074"/>
                  <a:pt x="61" y="3739"/>
                  <a:pt x="183" y="3618"/>
                </a:cubicBezTo>
                <a:cubicBezTo>
                  <a:pt x="365" y="3436"/>
                  <a:pt x="639" y="3648"/>
                  <a:pt x="791" y="3770"/>
                </a:cubicBezTo>
                <a:cubicBezTo>
                  <a:pt x="1216" y="4165"/>
                  <a:pt x="1611" y="4469"/>
                  <a:pt x="2371" y="4469"/>
                </a:cubicBezTo>
                <a:cubicBezTo>
                  <a:pt x="3253" y="4499"/>
                  <a:pt x="3557" y="3891"/>
                  <a:pt x="4104" y="3588"/>
                </a:cubicBezTo>
                <a:cubicBezTo>
                  <a:pt x="3618" y="3314"/>
                  <a:pt x="4256" y="2250"/>
                  <a:pt x="2858" y="2524"/>
                </a:cubicBezTo>
                <a:cubicBezTo>
                  <a:pt x="2250" y="2645"/>
                  <a:pt x="1885" y="1429"/>
                  <a:pt x="1338" y="9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"/>
          <p:cNvSpPr/>
          <p:nvPr/>
        </p:nvSpPr>
        <p:spPr>
          <a:xfrm>
            <a:off x="1329676" y="4739470"/>
            <a:ext cx="362134" cy="180392"/>
          </a:xfrm>
          <a:custGeom>
            <a:avLst/>
            <a:gdLst/>
            <a:ahLst/>
            <a:cxnLst/>
            <a:rect l="l" t="t" r="r" b="b"/>
            <a:pathLst>
              <a:path w="7995" h="4621" extrusionOk="0">
                <a:moveTo>
                  <a:pt x="6474" y="0"/>
                </a:moveTo>
                <a:cubicBezTo>
                  <a:pt x="6657" y="547"/>
                  <a:pt x="6657" y="547"/>
                  <a:pt x="7173" y="547"/>
                </a:cubicBezTo>
                <a:cubicBezTo>
                  <a:pt x="7690" y="517"/>
                  <a:pt x="7660" y="912"/>
                  <a:pt x="7660" y="1155"/>
                </a:cubicBezTo>
                <a:cubicBezTo>
                  <a:pt x="7660" y="1398"/>
                  <a:pt x="7994" y="1824"/>
                  <a:pt x="7386" y="1885"/>
                </a:cubicBezTo>
                <a:cubicBezTo>
                  <a:pt x="7021" y="1885"/>
                  <a:pt x="6596" y="1824"/>
                  <a:pt x="7021" y="2310"/>
                </a:cubicBezTo>
                <a:cubicBezTo>
                  <a:pt x="7113" y="2432"/>
                  <a:pt x="6991" y="2584"/>
                  <a:pt x="6869" y="2553"/>
                </a:cubicBezTo>
                <a:cubicBezTo>
                  <a:pt x="5228" y="1976"/>
                  <a:pt x="5137" y="3344"/>
                  <a:pt x="4377" y="3951"/>
                </a:cubicBezTo>
                <a:cubicBezTo>
                  <a:pt x="3769" y="4438"/>
                  <a:pt x="2888" y="4620"/>
                  <a:pt x="2067" y="4559"/>
                </a:cubicBezTo>
                <a:cubicBezTo>
                  <a:pt x="1793" y="4529"/>
                  <a:pt x="1307" y="4073"/>
                  <a:pt x="1337" y="3526"/>
                </a:cubicBezTo>
                <a:cubicBezTo>
                  <a:pt x="1368" y="2979"/>
                  <a:pt x="426" y="2948"/>
                  <a:pt x="334" y="2401"/>
                </a:cubicBezTo>
                <a:cubicBezTo>
                  <a:pt x="304" y="2189"/>
                  <a:pt x="0" y="1976"/>
                  <a:pt x="213" y="1733"/>
                </a:cubicBezTo>
                <a:cubicBezTo>
                  <a:pt x="517" y="1429"/>
                  <a:pt x="638" y="1885"/>
                  <a:pt x="851" y="1885"/>
                </a:cubicBezTo>
                <a:cubicBezTo>
                  <a:pt x="1368" y="1854"/>
                  <a:pt x="1793" y="1885"/>
                  <a:pt x="2249" y="2158"/>
                </a:cubicBezTo>
                <a:cubicBezTo>
                  <a:pt x="2979" y="2553"/>
                  <a:pt x="3496" y="2249"/>
                  <a:pt x="3708" y="1550"/>
                </a:cubicBezTo>
                <a:cubicBezTo>
                  <a:pt x="3860" y="1003"/>
                  <a:pt x="4012" y="821"/>
                  <a:pt x="4803" y="1094"/>
                </a:cubicBezTo>
                <a:cubicBezTo>
                  <a:pt x="5745" y="1398"/>
                  <a:pt x="6322" y="882"/>
                  <a:pt x="647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"/>
          <p:cNvSpPr/>
          <p:nvPr/>
        </p:nvSpPr>
        <p:spPr>
          <a:xfrm>
            <a:off x="408524" y="1332524"/>
            <a:ext cx="338716" cy="199365"/>
          </a:xfrm>
          <a:custGeom>
            <a:avLst/>
            <a:gdLst/>
            <a:ahLst/>
            <a:cxnLst/>
            <a:rect l="l" t="t" r="r" b="b"/>
            <a:pathLst>
              <a:path w="7478" h="5107" extrusionOk="0">
                <a:moveTo>
                  <a:pt x="5684" y="3101"/>
                </a:moveTo>
                <a:lnTo>
                  <a:pt x="4924" y="2523"/>
                </a:lnTo>
                <a:cubicBezTo>
                  <a:pt x="4438" y="2797"/>
                  <a:pt x="4620" y="3222"/>
                  <a:pt x="4590" y="3557"/>
                </a:cubicBezTo>
                <a:lnTo>
                  <a:pt x="4590" y="3557"/>
                </a:lnTo>
                <a:cubicBezTo>
                  <a:pt x="4195" y="3374"/>
                  <a:pt x="3313" y="3526"/>
                  <a:pt x="3861" y="2675"/>
                </a:cubicBezTo>
                <a:cubicBezTo>
                  <a:pt x="4073" y="2310"/>
                  <a:pt x="3891" y="1763"/>
                  <a:pt x="3891" y="1277"/>
                </a:cubicBezTo>
                <a:cubicBezTo>
                  <a:pt x="3010" y="2371"/>
                  <a:pt x="2979" y="2432"/>
                  <a:pt x="3283" y="3617"/>
                </a:cubicBezTo>
                <a:cubicBezTo>
                  <a:pt x="3374" y="3952"/>
                  <a:pt x="3344" y="4134"/>
                  <a:pt x="2979" y="4256"/>
                </a:cubicBezTo>
                <a:lnTo>
                  <a:pt x="2827" y="3769"/>
                </a:lnTo>
                <a:cubicBezTo>
                  <a:pt x="2797" y="3769"/>
                  <a:pt x="2736" y="3800"/>
                  <a:pt x="2736" y="3830"/>
                </a:cubicBezTo>
                <a:cubicBezTo>
                  <a:pt x="2675" y="4013"/>
                  <a:pt x="2736" y="4165"/>
                  <a:pt x="2918" y="4286"/>
                </a:cubicBezTo>
                <a:cubicBezTo>
                  <a:pt x="2614" y="4681"/>
                  <a:pt x="1733" y="3982"/>
                  <a:pt x="1611" y="4864"/>
                </a:cubicBezTo>
                <a:cubicBezTo>
                  <a:pt x="1551" y="5107"/>
                  <a:pt x="791" y="5076"/>
                  <a:pt x="487" y="4681"/>
                </a:cubicBezTo>
                <a:cubicBezTo>
                  <a:pt x="244" y="4317"/>
                  <a:pt x="0" y="3921"/>
                  <a:pt x="791" y="3800"/>
                </a:cubicBezTo>
                <a:cubicBezTo>
                  <a:pt x="912" y="3769"/>
                  <a:pt x="1277" y="3709"/>
                  <a:pt x="973" y="3587"/>
                </a:cubicBezTo>
                <a:cubicBezTo>
                  <a:pt x="304" y="3283"/>
                  <a:pt x="456" y="2797"/>
                  <a:pt x="395" y="2341"/>
                </a:cubicBezTo>
                <a:cubicBezTo>
                  <a:pt x="943" y="2554"/>
                  <a:pt x="1368" y="2037"/>
                  <a:pt x="1885" y="2158"/>
                </a:cubicBezTo>
                <a:cubicBezTo>
                  <a:pt x="2341" y="2280"/>
                  <a:pt x="2614" y="2006"/>
                  <a:pt x="2736" y="1794"/>
                </a:cubicBezTo>
                <a:cubicBezTo>
                  <a:pt x="2888" y="1490"/>
                  <a:pt x="2584" y="1338"/>
                  <a:pt x="2189" y="1338"/>
                </a:cubicBezTo>
                <a:cubicBezTo>
                  <a:pt x="1946" y="1338"/>
                  <a:pt x="1946" y="1125"/>
                  <a:pt x="2128" y="1003"/>
                </a:cubicBezTo>
                <a:cubicBezTo>
                  <a:pt x="2310" y="851"/>
                  <a:pt x="2432" y="487"/>
                  <a:pt x="2706" y="639"/>
                </a:cubicBezTo>
                <a:cubicBezTo>
                  <a:pt x="4073" y="1277"/>
                  <a:pt x="5168" y="699"/>
                  <a:pt x="6231" y="61"/>
                </a:cubicBezTo>
                <a:cubicBezTo>
                  <a:pt x="6292" y="0"/>
                  <a:pt x="6414" y="31"/>
                  <a:pt x="6475" y="0"/>
                </a:cubicBezTo>
                <a:lnTo>
                  <a:pt x="6505" y="31"/>
                </a:lnTo>
                <a:cubicBezTo>
                  <a:pt x="7478" y="639"/>
                  <a:pt x="6779" y="1338"/>
                  <a:pt x="6535" y="1915"/>
                </a:cubicBezTo>
                <a:cubicBezTo>
                  <a:pt x="6383" y="2219"/>
                  <a:pt x="5867" y="2402"/>
                  <a:pt x="5958" y="2858"/>
                </a:cubicBezTo>
                <a:lnTo>
                  <a:pt x="5958" y="2858"/>
                </a:lnTo>
                <a:cubicBezTo>
                  <a:pt x="5867" y="2949"/>
                  <a:pt x="5776" y="3010"/>
                  <a:pt x="5684" y="310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"/>
          <p:cNvSpPr/>
          <p:nvPr/>
        </p:nvSpPr>
        <p:spPr>
          <a:xfrm>
            <a:off x="7239271" y="1444064"/>
            <a:ext cx="400680" cy="234967"/>
          </a:xfrm>
          <a:custGeom>
            <a:avLst/>
            <a:gdLst/>
            <a:ahLst/>
            <a:cxnLst/>
            <a:rect l="l" t="t" r="r" b="b"/>
            <a:pathLst>
              <a:path w="8846" h="6019" extrusionOk="0">
                <a:moveTo>
                  <a:pt x="6140" y="3192"/>
                </a:moveTo>
                <a:cubicBezTo>
                  <a:pt x="5107" y="2584"/>
                  <a:pt x="5107" y="2584"/>
                  <a:pt x="3040" y="3739"/>
                </a:cubicBezTo>
                <a:cubicBezTo>
                  <a:pt x="2949" y="4378"/>
                  <a:pt x="4590" y="3526"/>
                  <a:pt x="3921" y="4438"/>
                </a:cubicBezTo>
                <a:cubicBezTo>
                  <a:pt x="3618" y="4864"/>
                  <a:pt x="3557" y="5411"/>
                  <a:pt x="3101" y="5745"/>
                </a:cubicBezTo>
                <a:cubicBezTo>
                  <a:pt x="2614" y="5958"/>
                  <a:pt x="3131" y="4134"/>
                  <a:pt x="2007" y="5411"/>
                </a:cubicBezTo>
                <a:cubicBezTo>
                  <a:pt x="1459" y="6019"/>
                  <a:pt x="730" y="5107"/>
                  <a:pt x="821" y="4742"/>
                </a:cubicBezTo>
                <a:cubicBezTo>
                  <a:pt x="1034" y="4043"/>
                  <a:pt x="426" y="4013"/>
                  <a:pt x="0" y="3678"/>
                </a:cubicBezTo>
                <a:cubicBezTo>
                  <a:pt x="335" y="3648"/>
                  <a:pt x="700" y="3678"/>
                  <a:pt x="730" y="3618"/>
                </a:cubicBezTo>
                <a:cubicBezTo>
                  <a:pt x="1095" y="1946"/>
                  <a:pt x="2311" y="3101"/>
                  <a:pt x="3162" y="3040"/>
                </a:cubicBezTo>
                <a:cubicBezTo>
                  <a:pt x="3618" y="3010"/>
                  <a:pt x="3982" y="2949"/>
                  <a:pt x="3921" y="2463"/>
                </a:cubicBezTo>
                <a:cubicBezTo>
                  <a:pt x="3861" y="1855"/>
                  <a:pt x="4347" y="1612"/>
                  <a:pt x="4925" y="1399"/>
                </a:cubicBezTo>
                <a:cubicBezTo>
                  <a:pt x="4803" y="1004"/>
                  <a:pt x="4165" y="1216"/>
                  <a:pt x="4013" y="852"/>
                </a:cubicBezTo>
                <a:cubicBezTo>
                  <a:pt x="4043" y="730"/>
                  <a:pt x="5958" y="183"/>
                  <a:pt x="6049" y="274"/>
                </a:cubicBezTo>
                <a:cubicBezTo>
                  <a:pt x="6505" y="669"/>
                  <a:pt x="6870" y="943"/>
                  <a:pt x="7265" y="183"/>
                </a:cubicBezTo>
                <a:cubicBezTo>
                  <a:pt x="7387" y="1"/>
                  <a:pt x="7903" y="1"/>
                  <a:pt x="8086" y="274"/>
                </a:cubicBezTo>
                <a:cubicBezTo>
                  <a:pt x="8268" y="608"/>
                  <a:pt x="8846" y="1095"/>
                  <a:pt x="8298" y="1368"/>
                </a:cubicBezTo>
                <a:cubicBezTo>
                  <a:pt x="7964" y="1520"/>
                  <a:pt x="7994" y="2189"/>
                  <a:pt x="7356" y="1946"/>
                </a:cubicBezTo>
                <a:cubicBezTo>
                  <a:pt x="6961" y="1763"/>
                  <a:pt x="6779" y="1064"/>
                  <a:pt x="6201" y="1399"/>
                </a:cubicBezTo>
                <a:cubicBezTo>
                  <a:pt x="5593" y="1733"/>
                  <a:pt x="6140" y="2341"/>
                  <a:pt x="6080" y="2827"/>
                </a:cubicBezTo>
                <a:cubicBezTo>
                  <a:pt x="6080" y="2888"/>
                  <a:pt x="6110" y="2979"/>
                  <a:pt x="6140" y="31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"/>
          <p:cNvSpPr/>
          <p:nvPr/>
        </p:nvSpPr>
        <p:spPr>
          <a:xfrm>
            <a:off x="1658726" y="3530216"/>
            <a:ext cx="280920" cy="202956"/>
          </a:xfrm>
          <a:custGeom>
            <a:avLst/>
            <a:gdLst/>
            <a:ahLst/>
            <a:cxnLst/>
            <a:rect l="l" t="t" r="r" b="b"/>
            <a:pathLst>
              <a:path w="6202" h="5199" extrusionOk="0">
                <a:moveTo>
                  <a:pt x="5350" y="4044"/>
                </a:moveTo>
                <a:cubicBezTo>
                  <a:pt x="4894" y="4408"/>
                  <a:pt x="3800" y="4226"/>
                  <a:pt x="4074" y="5199"/>
                </a:cubicBezTo>
                <a:cubicBezTo>
                  <a:pt x="3527" y="5107"/>
                  <a:pt x="2797" y="5199"/>
                  <a:pt x="2402" y="4925"/>
                </a:cubicBezTo>
                <a:cubicBezTo>
                  <a:pt x="1642" y="4348"/>
                  <a:pt x="335" y="4044"/>
                  <a:pt x="669" y="2737"/>
                </a:cubicBezTo>
                <a:cubicBezTo>
                  <a:pt x="791" y="2341"/>
                  <a:pt x="153" y="2250"/>
                  <a:pt x="1" y="1886"/>
                </a:cubicBezTo>
                <a:cubicBezTo>
                  <a:pt x="1429" y="2068"/>
                  <a:pt x="2098" y="153"/>
                  <a:pt x="3831" y="1126"/>
                </a:cubicBezTo>
                <a:cubicBezTo>
                  <a:pt x="3800" y="457"/>
                  <a:pt x="3131" y="518"/>
                  <a:pt x="3071" y="153"/>
                </a:cubicBezTo>
                <a:cubicBezTo>
                  <a:pt x="3192" y="1"/>
                  <a:pt x="3375" y="62"/>
                  <a:pt x="3557" y="62"/>
                </a:cubicBezTo>
                <a:cubicBezTo>
                  <a:pt x="4195" y="153"/>
                  <a:pt x="4742" y="487"/>
                  <a:pt x="4682" y="1004"/>
                </a:cubicBezTo>
                <a:cubicBezTo>
                  <a:pt x="4651" y="1460"/>
                  <a:pt x="4682" y="1551"/>
                  <a:pt x="5168" y="1521"/>
                </a:cubicBezTo>
                <a:cubicBezTo>
                  <a:pt x="5138" y="1764"/>
                  <a:pt x="6201" y="1946"/>
                  <a:pt x="5107" y="2311"/>
                </a:cubicBezTo>
                <a:cubicBezTo>
                  <a:pt x="4682" y="2433"/>
                  <a:pt x="5502" y="3010"/>
                  <a:pt x="5715" y="3436"/>
                </a:cubicBezTo>
                <a:cubicBezTo>
                  <a:pt x="5381" y="3679"/>
                  <a:pt x="4773" y="3010"/>
                  <a:pt x="4621" y="3618"/>
                </a:cubicBezTo>
                <a:cubicBezTo>
                  <a:pt x="4499" y="4104"/>
                  <a:pt x="5016" y="4013"/>
                  <a:pt x="5350" y="4044"/>
                </a:cubicBezTo>
                <a:close/>
                <a:moveTo>
                  <a:pt x="2128" y="1855"/>
                </a:moveTo>
                <a:cubicBezTo>
                  <a:pt x="1794" y="3557"/>
                  <a:pt x="1885" y="3648"/>
                  <a:pt x="3982" y="3496"/>
                </a:cubicBezTo>
                <a:cubicBezTo>
                  <a:pt x="3709" y="2645"/>
                  <a:pt x="2645" y="2463"/>
                  <a:pt x="2128" y="18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"/>
          <p:cNvSpPr/>
          <p:nvPr/>
        </p:nvSpPr>
        <p:spPr>
          <a:xfrm>
            <a:off x="6892282" y="4816576"/>
            <a:ext cx="349768" cy="211271"/>
          </a:xfrm>
          <a:custGeom>
            <a:avLst/>
            <a:gdLst/>
            <a:ahLst/>
            <a:cxnLst/>
            <a:rect l="l" t="t" r="r" b="b"/>
            <a:pathLst>
              <a:path w="7722" h="5412" extrusionOk="0">
                <a:moveTo>
                  <a:pt x="1824" y="3983"/>
                </a:moveTo>
                <a:cubicBezTo>
                  <a:pt x="1308" y="4135"/>
                  <a:pt x="1186" y="5411"/>
                  <a:pt x="213" y="4439"/>
                </a:cubicBezTo>
                <a:lnTo>
                  <a:pt x="213" y="4439"/>
                </a:lnTo>
                <a:cubicBezTo>
                  <a:pt x="1" y="3618"/>
                  <a:pt x="244" y="3040"/>
                  <a:pt x="1277" y="2736"/>
                </a:cubicBezTo>
                <a:cubicBezTo>
                  <a:pt x="1733" y="2615"/>
                  <a:pt x="2098" y="2311"/>
                  <a:pt x="2311" y="1764"/>
                </a:cubicBezTo>
                <a:cubicBezTo>
                  <a:pt x="2797" y="366"/>
                  <a:pt x="4347" y="761"/>
                  <a:pt x="5472" y="730"/>
                </a:cubicBezTo>
                <a:cubicBezTo>
                  <a:pt x="6110" y="700"/>
                  <a:pt x="7053" y="1"/>
                  <a:pt x="7417" y="852"/>
                </a:cubicBezTo>
                <a:cubicBezTo>
                  <a:pt x="7721" y="1521"/>
                  <a:pt x="6597" y="1733"/>
                  <a:pt x="6262" y="2220"/>
                </a:cubicBezTo>
                <a:cubicBezTo>
                  <a:pt x="5897" y="2676"/>
                  <a:pt x="5381" y="2919"/>
                  <a:pt x="4864" y="3101"/>
                </a:cubicBezTo>
                <a:cubicBezTo>
                  <a:pt x="4104" y="3375"/>
                  <a:pt x="3922" y="3618"/>
                  <a:pt x="4834" y="4074"/>
                </a:cubicBezTo>
                <a:cubicBezTo>
                  <a:pt x="3709" y="4439"/>
                  <a:pt x="2828" y="3770"/>
                  <a:pt x="1916" y="3952"/>
                </a:cubicBezTo>
                <a:cubicBezTo>
                  <a:pt x="1855" y="3770"/>
                  <a:pt x="1794" y="3618"/>
                  <a:pt x="1733" y="3466"/>
                </a:cubicBezTo>
                <a:cubicBezTo>
                  <a:pt x="1703" y="3466"/>
                  <a:pt x="1642" y="3496"/>
                  <a:pt x="1642" y="3527"/>
                </a:cubicBezTo>
                <a:cubicBezTo>
                  <a:pt x="1581" y="3709"/>
                  <a:pt x="1642" y="3861"/>
                  <a:pt x="1824" y="3983"/>
                </a:cubicBezTo>
                <a:close/>
                <a:moveTo>
                  <a:pt x="4135" y="2828"/>
                </a:moveTo>
                <a:cubicBezTo>
                  <a:pt x="4317" y="2189"/>
                  <a:pt x="4530" y="1521"/>
                  <a:pt x="3557" y="821"/>
                </a:cubicBezTo>
                <a:cubicBezTo>
                  <a:pt x="3770" y="1642"/>
                  <a:pt x="3648" y="2250"/>
                  <a:pt x="4135" y="282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"/>
          <p:cNvSpPr/>
          <p:nvPr/>
        </p:nvSpPr>
        <p:spPr>
          <a:xfrm>
            <a:off x="4086200" y="2237961"/>
            <a:ext cx="346960" cy="162591"/>
          </a:xfrm>
          <a:custGeom>
            <a:avLst/>
            <a:gdLst/>
            <a:ahLst/>
            <a:cxnLst/>
            <a:rect l="l" t="t" r="r" b="b"/>
            <a:pathLst>
              <a:path w="7660" h="4165" extrusionOk="0">
                <a:moveTo>
                  <a:pt x="4651" y="730"/>
                </a:moveTo>
                <a:cubicBezTo>
                  <a:pt x="4772" y="882"/>
                  <a:pt x="4985" y="912"/>
                  <a:pt x="5228" y="973"/>
                </a:cubicBezTo>
                <a:cubicBezTo>
                  <a:pt x="6049" y="1125"/>
                  <a:pt x="7113" y="1034"/>
                  <a:pt x="6930" y="2249"/>
                </a:cubicBezTo>
                <a:cubicBezTo>
                  <a:pt x="6870" y="2614"/>
                  <a:pt x="7386" y="2827"/>
                  <a:pt x="7660" y="3070"/>
                </a:cubicBezTo>
                <a:lnTo>
                  <a:pt x="7630" y="3101"/>
                </a:lnTo>
                <a:cubicBezTo>
                  <a:pt x="6414" y="2736"/>
                  <a:pt x="5775" y="3404"/>
                  <a:pt x="5198" y="4164"/>
                </a:cubicBezTo>
                <a:cubicBezTo>
                  <a:pt x="5137" y="4134"/>
                  <a:pt x="5107" y="4104"/>
                  <a:pt x="5076" y="4104"/>
                </a:cubicBezTo>
                <a:cubicBezTo>
                  <a:pt x="4651" y="3496"/>
                  <a:pt x="6049" y="2584"/>
                  <a:pt x="5137" y="2493"/>
                </a:cubicBezTo>
                <a:cubicBezTo>
                  <a:pt x="4499" y="2401"/>
                  <a:pt x="3648" y="3496"/>
                  <a:pt x="2797" y="4134"/>
                </a:cubicBezTo>
                <a:cubicBezTo>
                  <a:pt x="1946" y="3769"/>
                  <a:pt x="1976" y="2067"/>
                  <a:pt x="0" y="2553"/>
                </a:cubicBezTo>
                <a:cubicBezTo>
                  <a:pt x="335" y="2097"/>
                  <a:pt x="547" y="1976"/>
                  <a:pt x="882" y="2037"/>
                </a:cubicBezTo>
                <a:cubicBezTo>
                  <a:pt x="1550" y="2128"/>
                  <a:pt x="2037" y="1763"/>
                  <a:pt x="2037" y="1307"/>
                </a:cubicBezTo>
                <a:cubicBezTo>
                  <a:pt x="2037" y="456"/>
                  <a:pt x="3253" y="669"/>
                  <a:pt x="3344" y="0"/>
                </a:cubicBezTo>
                <a:cubicBezTo>
                  <a:pt x="3800" y="213"/>
                  <a:pt x="4013" y="730"/>
                  <a:pt x="4651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"/>
          <p:cNvSpPr/>
          <p:nvPr/>
        </p:nvSpPr>
        <p:spPr>
          <a:xfrm>
            <a:off x="1152059" y="414047"/>
            <a:ext cx="243732" cy="281226"/>
          </a:xfrm>
          <a:custGeom>
            <a:avLst/>
            <a:gdLst/>
            <a:ahLst/>
            <a:cxnLst/>
            <a:rect l="l" t="t" r="r" b="b"/>
            <a:pathLst>
              <a:path w="5381" h="7204" extrusionOk="0">
                <a:moveTo>
                  <a:pt x="4529" y="6049"/>
                </a:moveTo>
                <a:cubicBezTo>
                  <a:pt x="4407" y="5897"/>
                  <a:pt x="4195" y="5593"/>
                  <a:pt x="4195" y="5593"/>
                </a:cubicBezTo>
                <a:cubicBezTo>
                  <a:pt x="3404" y="5988"/>
                  <a:pt x="2462" y="5745"/>
                  <a:pt x="1672" y="6170"/>
                </a:cubicBezTo>
                <a:cubicBezTo>
                  <a:pt x="1216" y="6414"/>
                  <a:pt x="1155" y="7204"/>
                  <a:pt x="334" y="6870"/>
                </a:cubicBezTo>
                <a:cubicBezTo>
                  <a:pt x="91" y="6778"/>
                  <a:pt x="0" y="6505"/>
                  <a:pt x="91" y="6231"/>
                </a:cubicBezTo>
                <a:cubicBezTo>
                  <a:pt x="304" y="5593"/>
                  <a:pt x="912" y="5502"/>
                  <a:pt x="1581" y="5563"/>
                </a:cubicBezTo>
                <a:cubicBezTo>
                  <a:pt x="1520" y="5107"/>
                  <a:pt x="578" y="5167"/>
                  <a:pt x="912" y="4803"/>
                </a:cubicBezTo>
                <a:cubicBezTo>
                  <a:pt x="1185" y="4499"/>
                  <a:pt x="1033" y="3587"/>
                  <a:pt x="2037" y="3982"/>
                </a:cubicBezTo>
                <a:cubicBezTo>
                  <a:pt x="2249" y="4073"/>
                  <a:pt x="2371" y="3769"/>
                  <a:pt x="2280" y="3708"/>
                </a:cubicBezTo>
                <a:cubicBezTo>
                  <a:pt x="1459" y="3192"/>
                  <a:pt x="1702" y="2341"/>
                  <a:pt x="1337" y="1702"/>
                </a:cubicBezTo>
                <a:cubicBezTo>
                  <a:pt x="1307" y="1611"/>
                  <a:pt x="1125" y="1581"/>
                  <a:pt x="1003" y="1550"/>
                </a:cubicBezTo>
                <a:lnTo>
                  <a:pt x="973" y="1520"/>
                </a:lnTo>
                <a:cubicBezTo>
                  <a:pt x="942" y="1094"/>
                  <a:pt x="912" y="699"/>
                  <a:pt x="851" y="274"/>
                </a:cubicBezTo>
                <a:cubicBezTo>
                  <a:pt x="1246" y="91"/>
                  <a:pt x="1429" y="426"/>
                  <a:pt x="1672" y="547"/>
                </a:cubicBezTo>
                <a:cubicBezTo>
                  <a:pt x="2067" y="790"/>
                  <a:pt x="2401" y="1155"/>
                  <a:pt x="2644" y="395"/>
                </a:cubicBezTo>
                <a:cubicBezTo>
                  <a:pt x="2675" y="213"/>
                  <a:pt x="3161" y="0"/>
                  <a:pt x="3465" y="213"/>
                </a:cubicBezTo>
                <a:cubicBezTo>
                  <a:pt x="3830" y="456"/>
                  <a:pt x="3313" y="578"/>
                  <a:pt x="3283" y="790"/>
                </a:cubicBezTo>
                <a:cubicBezTo>
                  <a:pt x="3161" y="1854"/>
                  <a:pt x="3252" y="2949"/>
                  <a:pt x="3465" y="4012"/>
                </a:cubicBezTo>
                <a:cubicBezTo>
                  <a:pt x="3496" y="4256"/>
                  <a:pt x="3617" y="4499"/>
                  <a:pt x="3921" y="4529"/>
                </a:cubicBezTo>
                <a:cubicBezTo>
                  <a:pt x="5380" y="4651"/>
                  <a:pt x="5015" y="5319"/>
                  <a:pt x="4529" y="601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"/>
          <p:cNvSpPr/>
          <p:nvPr/>
        </p:nvSpPr>
        <p:spPr>
          <a:xfrm>
            <a:off x="5363944" y="138730"/>
            <a:ext cx="351127" cy="204127"/>
          </a:xfrm>
          <a:custGeom>
            <a:avLst/>
            <a:gdLst/>
            <a:ahLst/>
            <a:cxnLst/>
            <a:rect l="l" t="t" r="r" b="b"/>
            <a:pathLst>
              <a:path w="7752" h="5229" extrusionOk="0">
                <a:moveTo>
                  <a:pt x="2341" y="2675"/>
                </a:moveTo>
                <a:cubicBezTo>
                  <a:pt x="2493" y="2159"/>
                  <a:pt x="2159" y="1642"/>
                  <a:pt x="2371" y="1064"/>
                </a:cubicBezTo>
                <a:cubicBezTo>
                  <a:pt x="2554" y="578"/>
                  <a:pt x="3101" y="426"/>
                  <a:pt x="3314" y="0"/>
                </a:cubicBezTo>
                <a:cubicBezTo>
                  <a:pt x="3618" y="608"/>
                  <a:pt x="4499" y="548"/>
                  <a:pt x="4955" y="1064"/>
                </a:cubicBezTo>
                <a:cubicBezTo>
                  <a:pt x="5350" y="1520"/>
                  <a:pt x="5928" y="1824"/>
                  <a:pt x="5928" y="2523"/>
                </a:cubicBezTo>
                <a:cubicBezTo>
                  <a:pt x="5928" y="2736"/>
                  <a:pt x="6505" y="2766"/>
                  <a:pt x="6657" y="2432"/>
                </a:cubicBezTo>
                <a:cubicBezTo>
                  <a:pt x="6809" y="2189"/>
                  <a:pt x="7447" y="1946"/>
                  <a:pt x="6840" y="1581"/>
                </a:cubicBezTo>
                <a:cubicBezTo>
                  <a:pt x="6566" y="1399"/>
                  <a:pt x="5928" y="1581"/>
                  <a:pt x="6110" y="1003"/>
                </a:cubicBezTo>
                <a:cubicBezTo>
                  <a:pt x="6171" y="882"/>
                  <a:pt x="6353" y="791"/>
                  <a:pt x="6536" y="943"/>
                </a:cubicBezTo>
                <a:cubicBezTo>
                  <a:pt x="6900" y="1216"/>
                  <a:pt x="7721" y="912"/>
                  <a:pt x="7721" y="1703"/>
                </a:cubicBezTo>
                <a:cubicBezTo>
                  <a:pt x="7751" y="3010"/>
                  <a:pt x="5806" y="4195"/>
                  <a:pt x="4560" y="3557"/>
                </a:cubicBezTo>
                <a:cubicBezTo>
                  <a:pt x="3861" y="3192"/>
                  <a:pt x="3526" y="4013"/>
                  <a:pt x="2827" y="3709"/>
                </a:cubicBezTo>
                <a:cubicBezTo>
                  <a:pt x="2037" y="3314"/>
                  <a:pt x="1915" y="3982"/>
                  <a:pt x="1794" y="4469"/>
                </a:cubicBezTo>
                <a:cubicBezTo>
                  <a:pt x="1672" y="4864"/>
                  <a:pt x="1399" y="5228"/>
                  <a:pt x="882" y="5198"/>
                </a:cubicBezTo>
                <a:cubicBezTo>
                  <a:pt x="639" y="5168"/>
                  <a:pt x="335" y="4985"/>
                  <a:pt x="244" y="4803"/>
                </a:cubicBezTo>
                <a:cubicBezTo>
                  <a:pt x="0" y="4317"/>
                  <a:pt x="426" y="4104"/>
                  <a:pt x="852" y="3921"/>
                </a:cubicBezTo>
                <a:cubicBezTo>
                  <a:pt x="1459" y="3648"/>
                  <a:pt x="1642" y="2949"/>
                  <a:pt x="2341" y="2706"/>
                </a:cubicBezTo>
                <a:cubicBezTo>
                  <a:pt x="2402" y="2888"/>
                  <a:pt x="2159" y="3222"/>
                  <a:pt x="2584" y="3222"/>
                </a:cubicBezTo>
                <a:cubicBezTo>
                  <a:pt x="2706" y="3222"/>
                  <a:pt x="2949" y="3010"/>
                  <a:pt x="2949" y="2918"/>
                </a:cubicBezTo>
                <a:cubicBezTo>
                  <a:pt x="2949" y="2523"/>
                  <a:pt x="2554" y="2736"/>
                  <a:pt x="2341" y="2675"/>
                </a:cubicBezTo>
                <a:close/>
                <a:moveTo>
                  <a:pt x="4195" y="2554"/>
                </a:moveTo>
                <a:cubicBezTo>
                  <a:pt x="4499" y="2979"/>
                  <a:pt x="4742" y="3405"/>
                  <a:pt x="5350" y="3526"/>
                </a:cubicBezTo>
                <a:cubicBezTo>
                  <a:pt x="5563" y="3557"/>
                  <a:pt x="5593" y="3344"/>
                  <a:pt x="5563" y="3192"/>
                </a:cubicBezTo>
                <a:cubicBezTo>
                  <a:pt x="5381" y="2554"/>
                  <a:pt x="4681" y="2736"/>
                  <a:pt x="4195" y="2554"/>
                </a:cubicBezTo>
                <a:close/>
                <a:moveTo>
                  <a:pt x="4347" y="1186"/>
                </a:moveTo>
                <a:cubicBezTo>
                  <a:pt x="4317" y="1155"/>
                  <a:pt x="4317" y="1095"/>
                  <a:pt x="4317" y="1095"/>
                </a:cubicBezTo>
                <a:cubicBezTo>
                  <a:pt x="4286" y="1064"/>
                  <a:pt x="4256" y="1064"/>
                  <a:pt x="4225" y="1064"/>
                </a:cubicBezTo>
                <a:cubicBezTo>
                  <a:pt x="4225" y="1125"/>
                  <a:pt x="4225" y="1155"/>
                  <a:pt x="4256" y="1216"/>
                </a:cubicBezTo>
                <a:cubicBezTo>
                  <a:pt x="4256" y="1186"/>
                  <a:pt x="4286" y="1186"/>
                  <a:pt x="4347" y="11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"/>
          <p:cNvSpPr/>
          <p:nvPr/>
        </p:nvSpPr>
        <p:spPr>
          <a:xfrm>
            <a:off x="3849378" y="2832477"/>
            <a:ext cx="353845" cy="231414"/>
          </a:xfrm>
          <a:custGeom>
            <a:avLst/>
            <a:gdLst/>
            <a:ahLst/>
            <a:cxnLst/>
            <a:rect l="l" t="t" r="r" b="b"/>
            <a:pathLst>
              <a:path w="7812" h="5928" extrusionOk="0">
                <a:moveTo>
                  <a:pt x="1429" y="152"/>
                </a:moveTo>
                <a:cubicBezTo>
                  <a:pt x="1854" y="213"/>
                  <a:pt x="1824" y="760"/>
                  <a:pt x="2310" y="730"/>
                </a:cubicBezTo>
                <a:cubicBezTo>
                  <a:pt x="2675" y="456"/>
                  <a:pt x="2006" y="274"/>
                  <a:pt x="2280" y="0"/>
                </a:cubicBezTo>
                <a:cubicBezTo>
                  <a:pt x="2797" y="122"/>
                  <a:pt x="2766" y="456"/>
                  <a:pt x="2766" y="821"/>
                </a:cubicBezTo>
                <a:cubicBezTo>
                  <a:pt x="2736" y="1307"/>
                  <a:pt x="1702" y="1338"/>
                  <a:pt x="2098" y="1824"/>
                </a:cubicBezTo>
                <a:cubicBezTo>
                  <a:pt x="2401" y="2250"/>
                  <a:pt x="2918" y="1429"/>
                  <a:pt x="3405" y="1733"/>
                </a:cubicBezTo>
                <a:cubicBezTo>
                  <a:pt x="3526" y="1794"/>
                  <a:pt x="3648" y="1824"/>
                  <a:pt x="3769" y="1885"/>
                </a:cubicBezTo>
                <a:cubicBezTo>
                  <a:pt x="4316" y="2098"/>
                  <a:pt x="4742" y="2158"/>
                  <a:pt x="5076" y="1520"/>
                </a:cubicBezTo>
                <a:cubicBezTo>
                  <a:pt x="5350" y="1003"/>
                  <a:pt x="5471" y="1034"/>
                  <a:pt x="5897" y="1551"/>
                </a:cubicBezTo>
                <a:cubicBezTo>
                  <a:pt x="6201" y="1307"/>
                  <a:pt x="6110" y="2462"/>
                  <a:pt x="6687" y="1672"/>
                </a:cubicBezTo>
                <a:cubicBezTo>
                  <a:pt x="6991" y="1247"/>
                  <a:pt x="7569" y="1581"/>
                  <a:pt x="7812" y="2098"/>
                </a:cubicBezTo>
                <a:cubicBezTo>
                  <a:pt x="6809" y="1763"/>
                  <a:pt x="6079" y="2797"/>
                  <a:pt x="5137" y="2402"/>
                </a:cubicBezTo>
                <a:cubicBezTo>
                  <a:pt x="4955" y="2766"/>
                  <a:pt x="4560" y="3101"/>
                  <a:pt x="5259" y="3496"/>
                </a:cubicBezTo>
                <a:cubicBezTo>
                  <a:pt x="5775" y="3800"/>
                  <a:pt x="6140" y="3374"/>
                  <a:pt x="6870" y="3374"/>
                </a:cubicBezTo>
                <a:cubicBezTo>
                  <a:pt x="6353" y="3769"/>
                  <a:pt x="6262" y="4347"/>
                  <a:pt x="5623" y="4165"/>
                </a:cubicBezTo>
                <a:cubicBezTo>
                  <a:pt x="5137" y="4013"/>
                  <a:pt x="4772" y="3465"/>
                  <a:pt x="4316" y="4134"/>
                </a:cubicBezTo>
                <a:cubicBezTo>
                  <a:pt x="5441" y="4651"/>
                  <a:pt x="5623" y="5228"/>
                  <a:pt x="4864" y="5928"/>
                </a:cubicBezTo>
                <a:cubicBezTo>
                  <a:pt x="4772" y="5198"/>
                  <a:pt x="4864" y="4377"/>
                  <a:pt x="3526" y="4833"/>
                </a:cubicBezTo>
                <a:cubicBezTo>
                  <a:pt x="3222" y="4955"/>
                  <a:pt x="2675" y="5016"/>
                  <a:pt x="2584" y="4621"/>
                </a:cubicBezTo>
                <a:cubicBezTo>
                  <a:pt x="2493" y="4013"/>
                  <a:pt x="3009" y="4560"/>
                  <a:pt x="3192" y="4469"/>
                </a:cubicBezTo>
                <a:cubicBezTo>
                  <a:pt x="3374" y="4347"/>
                  <a:pt x="3374" y="4134"/>
                  <a:pt x="3253" y="4043"/>
                </a:cubicBezTo>
                <a:cubicBezTo>
                  <a:pt x="2797" y="3739"/>
                  <a:pt x="2462" y="3162"/>
                  <a:pt x="1702" y="3435"/>
                </a:cubicBezTo>
                <a:cubicBezTo>
                  <a:pt x="1581" y="3496"/>
                  <a:pt x="1490" y="3557"/>
                  <a:pt x="1246" y="3648"/>
                </a:cubicBezTo>
                <a:cubicBezTo>
                  <a:pt x="1915" y="2432"/>
                  <a:pt x="0" y="1277"/>
                  <a:pt x="1429" y="152"/>
                </a:cubicBezTo>
                <a:close/>
                <a:moveTo>
                  <a:pt x="1429" y="1216"/>
                </a:moveTo>
                <a:cubicBezTo>
                  <a:pt x="1368" y="1155"/>
                  <a:pt x="1338" y="1095"/>
                  <a:pt x="1307" y="1034"/>
                </a:cubicBezTo>
                <a:cubicBezTo>
                  <a:pt x="1246" y="1095"/>
                  <a:pt x="1186" y="1155"/>
                  <a:pt x="1186" y="1216"/>
                </a:cubicBezTo>
                <a:cubicBezTo>
                  <a:pt x="1186" y="1277"/>
                  <a:pt x="1246" y="1338"/>
                  <a:pt x="1277" y="1399"/>
                </a:cubicBezTo>
                <a:cubicBezTo>
                  <a:pt x="1338" y="1338"/>
                  <a:pt x="1368" y="1277"/>
                  <a:pt x="1429" y="121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"/>
          <p:cNvSpPr/>
          <p:nvPr/>
        </p:nvSpPr>
        <p:spPr>
          <a:xfrm>
            <a:off x="1454972" y="4250561"/>
            <a:ext cx="221674" cy="295475"/>
          </a:xfrm>
          <a:custGeom>
            <a:avLst/>
            <a:gdLst/>
            <a:ahLst/>
            <a:cxnLst/>
            <a:rect l="l" t="t" r="r" b="b"/>
            <a:pathLst>
              <a:path w="4894" h="7569" extrusionOk="0">
                <a:moveTo>
                  <a:pt x="578" y="1915"/>
                </a:moveTo>
                <a:cubicBezTo>
                  <a:pt x="395" y="1277"/>
                  <a:pt x="1337" y="1003"/>
                  <a:pt x="1246" y="334"/>
                </a:cubicBezTo>
                <a:cubicBezTo>
                  <a:pt x="1216" y="0"/>
                  <a:pt x="1611" y="243"/>
                  <a:pt x="1702" y="334"/>
                </a:cubicBezTo>
                <a:cubicBezTo>
                  <a:pt x="2341" y="882"/>
                  <a:pt x="2128" y="2280"/>
                  <a:pt x="1368" y="2918"/>
                </a:cubicBezTo>
                <a:cubicBezTo>
                  <a:pt x="2037" y="3222"/>
                  <a:pt x="2037" y="3192"/>
                  <a:pt x="3678" y="3070"/>
                </a:cubicBezTo>
                <a:cubicBezTo>
                  <a:pt x="3891" y="3040"/>
                  <a:pt x="4225" y="2493"/>
                  <a:pt x="4377" y="3040"/>
                </a:cubicBezTo>
                <a:cubicBezTo>
                  <a:pt x="4468" y="3374"/>
                  <a:pt x="4894" y="3587"/>
                  <a:pt x="4590" y="4103"/>
                </a:cubicBezTo>
                <a:cubicBezTo>
                  <a:pt x="4012" y="5015"/>
                  <a:pt x="3526" y="5897"/>
                  <a:pt x="2067" y="5714"/>
                </a:cubicBezTo>
                <a:cubicBezTo>
                  <a:pt x="2067" y="6292"/>
                  <a:pt x="2979" y="6535"/>
                  <a:pt x="2401" y="7082"/>
                </a:cubicBezTo>
                <a:cubicBezTo>
                  <a:pt x="1915" y="7569"/>
                  <a:pt x="1550" y="7021"/>
                  <a:pt x="1216" y="6930"/>
                </a:cubicBezTo>
                <a:cubicBezTo>
                  <a:pt x="669" y="6748"/>
                  <a:pt x="1793" y="5958"/>
                  <a:pt x="821" y="5775"/>
                </a:cubicBezTo>
                <a:cubicBezTo>
                  <a:pt x="1641" y="4681"/>
                  <a:pt x="0" y="3708"/>
                  <a:pt x="578" y="2645"/>
                </a:cubicBezTo>
                <a:lnTo>
                  <a:pt x="578" y="2614"/>
                </a:lnTo>
                <a:cubicBezTo>
                  <a:pt x="973" y="2401"/>
                  <a:pt x="1459" y="2158"/>
                  <a:pt x="578" y="191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"/>
          <p:cNvSpPr/>
          <p:nvPr/>
        </p:nvSpPr>
        <p:spPr>
          <a:xfrm>
            <a:off x="7660595" y="39058"/>
            <a:ext cx="276798" cy="223099"/>
          </a:xfrm>
          <a:custGeom>
            <a:avLst/>
            <a:gdLst/>
            <a:ahLst/>
            <a:cxnLst/>
            <a:rect l="l" t="t" r="r" b="b"/>
            <a:pathLst>
              <a:path w="6111" h="5715" extrusionOk="0">
                <a:moveTo>
                  <a:pt x="2341" y="517"/>
                </a:moveTo>
                <a:cubicBezTo>
                  <a:pt x="2554" y="730"/>
                  <a:pt x="2767" y="790"/>
                  <a:pt x="3040" y="608"/>
                </a:cubicBezTo>
                <a:cubicBezTo>
                  <a:pt x="3952" y="0"/>
                  <a:pt x="4590" y="213"/>
                  <a:pt x="4773" y="1186"/>
                </a:cubicBezTo>
                <a:cubicBezTo>
                  <a:pt x="4833" y="1581"/>
                  <a:pt x="4681" y="2067"/>
                  <a:pt x="5381" y="2219"/>
                </a:cubicBezTo>
                <a:cubicBezTo>
                  <a:pt x="5836" y="2310"/>
                  <a:pt x="6110" y="2645"/>
                  <a:pt x="6019" y="3101"/>
                </a:cubicBezTo>
                <a:cubicBezTo>
                  <a:pt x="5928" y="3587"/>
                  <a:pt x="5533" y="3891"/>
                  <a:pt x="5077" y="4134"/>
                </a:cubicBezTo>
                <a:cubicBezTo>
                  <a:pt x="4925" y="4195"/>
                  <a:pt x="4469" y="4225"/>
                  <a:pt x="4499" y="4256"/>
                </a:cubicBezTo>
                <a:cubicBezTo>
                  <a:pt x="5472" y="5259"/>
                  <a:pt x="4013" y="5259"/>
                  <a:pt x="3739" y="5715"/>
                </a:cubicBezTo>
                <a:lnTo>
                  <a:pt x="3709" y="5715"/>
                </a:lnTo>
                <a:cubicBezTo>
                  <a:pt x="3435" y="5259"/>
                  <a:pt x="2554" y="4833"/>
                  <a:pt x="3648" y="4347"/>
                </a:cubicBezTo>
                <a:cubicBezTo>
                  <a:pt x="2280" y="3404"/>
                  <a:pt x="4681" y="2736"/>
                  <a:pt x="3891" y="1824"/>
                </a:cubicBezTo>
                <a:cubicBezTo>
                  <a:pt x="3101" y="2979"/>
                  <a:pt x="1308" y="2797"/>
                  <a:pt x="1" y="1307"/>
                </a:cubicBezTo>
                <a:cubicBezTo>
                  <a:pt x="1064" y="1520"/>
                  <a:pt x="1429" y="517"/>
                  <a:pt x="2341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"/>
          <p:cNvSpPr/>
          <p:nvPr/>
        </p:nvSpPr>
        <p:spPr>
          <a:xfrm>
            <a:off x="1274592" y="2370857"/>
            <a:ext cx="296048" cy="219547"/>
          </a:xfrm>
          <a:custGeom>
            <a:avLst/>
            <a:gdLst/>
            <a:ahLst/>
            <a:cxnLst/>
            <a:rect l="l" t="t" r="r" b="b"/>
            <a:pathLst>
              <a:path w="6536" h="5624" extrusionOk="0">
                <a:moveTo>
                  <a:pt x="2402" y="1794"/>
                </a:moveTo>
                <a:cubicBezTo>
                  <a:pt x="2705" y="1611"/>
                  <a:pt x="3101" y="1429"/>
                  <a:pt x="3374" y="1186"/>
                </a:cubicBezTo>
                <a:cubicBezTo>
                  <a:pt x="3709" y="852"/>
                  <a:pt x="3952" y="943"/>
                  <a:pt x="4256" y="1186"/>
                </a:cubicBezTo>
                <a:cubicBezTo>
                  <a:pt x="4772" y="1642"/>
                  <a:pt x="4164" y="1581"/>
                  <a:pt x="3982" y="1763"/>
                </a:cubicBezTo>
                <a:cubicBezTo>
                  <a:pt x="3617" y="2098"/>
                  <a:pt x="4043" y="3131"/>
                  <a:pt x="4529" y="3070"/>
                </a:cubicBezTo>
                <a:cubicBezTo>
                  <a:pt x="6535" y="2827"/>
                  <a:pt x="5350" y="3800"/>
                  <a:pt x="5168" y="4347"/>
                </a:cubicBezTo>
                <a:cubicBezTo>
                  <a:pt x="5076" y="4590"/>
                  <a:pt x="4742" y="4742"/>
                  <a:pt x="4438" y="5046"/>
                </a:cubicBezTo>
                <a:cubicBezTo>
                  <a:pt x="4286" y="4377"/>
                  <a:pt x="3891" y="4013"/>
                  <a:pt x="3192" y="3861"/>
                </a:cubicBezTo>
                <a:cubicBezTo>
                  <a:pt x="2979" y="3800"/>
                  <a:pt x="2827" y="3435"/>
                  <a:pt x="2553" y="3709"/>
                </a:cubicBezTo>
                <a:cubicBezTo>
                  <a:pt x="2128" y="4165"/>
                  <a:pt x="2888" y="3982"/>
                  <a:pt x="2979" y="4195"/>
                </a:cubicBezTo>
                <a:cubicBezTo>
                  <a:pt x="3131" y="4560"/>
                  <a:pt x="4134" y="4347"/>
                  <a:pt x="3830" y="5016"/>
                </a:cubicBezTo>
                <a:cubicBezTo>
                  <a:pt x="3678" y="5320"/>
                  <a:pt x="3253" y="5350"/>
                  <a:pt x="2827" y="5411"/>
                </a:cubicBezTo>
                <a:cubicBezTo>
                  <a:pt x="1794" y="5624"/>
                  <a:pt x="2493" y="4712"/>
                  <a:pt x="1885" y="4621"/>
                </a:cubicBezTo>
                <a:cubicBezTo>
                  <a:pt x="1672" y="4681"/>
                  <a:pt x="1490" y="5077"/>
                  <a:pt x="1094" y="4985"/>
                </a:cubicBezTo>
                <a:cubicBezTo>
                  <a:pt x="943" y="4955"/>
                  <a:pt x="487" y="4864"/>
                  <a:pt x="760" y="4681"/>
                </a:cubicBezTo>
                <a:cubicBezTo>
                  <a:pt x="1702" y="4074"/>
                  <a:pt x="851" y="3678"/>
                  <a:pt x="669" y="3162"/>
                </a:cubicBezTo>
                <a:cubicBezTo>
                  <a:pt x="1003" y="2827"/>
                  <a:pt x="1459" y="3678"/>
                  <a:pt x="1611" y="3162"/>
                </a:cubicBezTo>
                <a:cubicBezTo>
                  <a:pt x="1733" y="2797"/>
                  <a:pt x="1338" y="2584"/>
                  <a:pt x="821" y="2706"/>
                </a:cubicBezTo>
                <a:cubicBezTo>
                  <a:pt x="426" y="2797"/>
                  <a:pt x="183" y="2615"/>
                  <a:pt x="122" y="2311"/>
                </a:cubicBezTo>
                <a:cubicBezTo>
                  <a:pt x="0" y="1915"/>
                  <a:pt x="365" y="1915"/>
                  <a:pt x="669" y="1794"/>
                </a:cubicBezTo>
                <a:cubicBezTo>
                  <a:pt x="1611" y="1520"/>
                  <a:pt x="1611" y="1490"/>
                  <a:pt x="1794" y="304"/>
                </a:cubicBezTo>
                <a:cubicBezTo>
                  <a:pt x="1794" y="213"/>
                  <a:pt x="1946" y="152"/>
                  <a:pt x="2037" y="92"/>
                </a:cubicBezTo>
                <a:cubicBezTo>
                  <a:pt x="2219" y="0"/>
                  <a:pt x="2402" y="31"/>
                  <a:pt x="2493" y="213"/>
                </a:cubicBezTo>
                <a:cubicBezTo>
                  <a:pt x="2705" y="578"/>
                  <a:pt x="2797" y="973"/>
                  <a:pt x="2402" y="1277"/>
                </a:cubicBezTo>
                <a:cubicBezTo>
                  <a:pt x="2037" y="1551"/>
                  <a:pt x="1733" y="1824"/>
                  <a:pt x="1915" y="2341"/>
                </a:cubicBezTo>
                <a:cubicBezTo>
                  <a:pt x="2067" y="2128"/>
                  <a:pt x="2219" y="1976"/>
                  <a:pt x="2371" y="1824"/>
                </a:cubicBezTo>
                <a:cubicBezTo>
                  <a:pt x="2402" y="2037"/>
                  <a:pt x="2432" y="2311"/>
                  <a:pt x="2736" y="2341"/>
                </a:cubicBezTo>
                <a:cubicBezTo>
                  <a:pt x="2797" y="2371"/>
                  <a:pt x="3009" y="2128"/>
                  <a:pt x="3009" y="2037"/>
                </a:cubicBezTo>
                <a:cubicBezTo>
                  <a:pt x="2979" y="1672"/>
                  <a:pt x="2614" y="1855"/>
                  <a:pt x="2402" y="179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"/>
          <p:cNvSpPr/>
          <p:nvPr/>
        </p:nvSpPr>
        <p:spPr>
          <a:xfrm>
            <a:off x="8477106" y="2566647"/>
            <a:ext cx="370377" cy="237348"/>
          </a:xfrm>
          <a:custGeom>
            <a:avLst/>
            <a:gdLst/>
            <a:ahLst/>
            <a:cxnLst/>
            <a:rect l="l" t="t" r="r" b="b"/>
            <a:pathLst>
              <a:path w="8177" h="6080" extrusionOk="0">
                <a:moveTo>
                  <a:pt x="1246" y="1764"/>
                </a:moveTo>
                <a:cubicBezTo>
                  <a:pt x="2401" y="1"/>
                  <a:pt x="2979" y="1369"/>
                  <a:pt x="3678" y="1642"/>
                </a:cubicBezTo>
                <a:cubicBezTo>
                  <a:pt x="4408" y="1277"/>
                  <a:pt x="3161" y="396"/>
                  <a:pt x="4012" y="244"/>
                </a:cubicBezTo>
                <a:cubicBezTo>
                  <a:pt x="4529" y="122"/>
                  <a:pt x="5563" y="305"/>
                  <a:pt x="5745" y="882"/>
                </a:cubicBezTo>
                <a:cubicBezTo>
                  <a:pt x="5927" y="1581"/>
                  <a:pt x="4955" y="1825"/>
                  <a:pt x="4408" y="2220"/>
                </a:cubicBezTo>
                <a:cubicBezTo>
                  <a:pt x="4863" y="2980"/>
                  <a:pt x="6110" y="2736"/>
                  <a:pt x="6596" y="3466"/>
                </a:cubicBezTo>
                <a:cubicBezTo>
                  <a:pt x="6687" y="3618"/>
                  <a:pt x="6961" y="3648"/>
                  <a:pt x="7174" y="3466"/>
                </a:cubicBezTo>
                <a:cubicBezTo>
                  <a:pt x="7326" y="3314"/>
                  <a:pt x="7386" y="2949"/>
                  <a:pt x="7751" y="3223"/>
                </a:cubicBezTo>
                <a:cubicBezTo>
                  <a:pt x="7933" y="3344"/>
                  <a:pt x="7873" y="3527"/>
                  <a:pt x="7721" y="3709"/>
                </a:cubicBezTo>
                <a:cubicBezTo>
                  <a:pt x="7447" y="4043"/>
                  <a:pt x="8177" y="4013"/>
                  <a:pt x="8116" y="4347"/>
                </a:cubicBezTo>
                <a:cubicBezTo>
                  <a:pt x="6596" y="4287"/>
                  <a:pt x="6596" y="4287"/>
                  <a:pt x="6809" y="6080"/>
                </a:cubicBezTo>
                <a:cubicBezTo>
                  <a:pt x="6292" y="5898"/>
                  <a:pt x="6292" y="5898"/>
                  <a:pt x="6019" y="5350"/>
                </a:cubicBezTo>
                <a:cubicBezTo>
                  <a:pt x="6019" y="5320"/>
                  <a:pt x="5988" y="5259"/>
                  <a:pt x="5988" y="5259"/>
                </a:cubicBezTo>
                <a:cubicBezTo>
                  <a:pt x="4863" y="5624"/>
                  <a:pt x="4863" y="4287"/>
                  <a:pt x="3952" y="4256"/>
                </a:cubicBezTo>
                <a:cubicBezTo>
                  <a:pt x="3131" y="4226"/>
                  <a:pt x="3374" y="3831"/>
                  <a:pt x="3769" y="3496"/>
                </a:cubicBezTo>
                <a:cubicBezTo>
                  <a:pt x="4073" y="3283"/>
                  <a:pt x="4651" y="3071"/>
                  <a:pt x="4316" y="2706"/>
                </a:cubicBezTo>
                <a:cubicBezTo>
                  <a:pt x="3860" y="2250"/>
                  <a:pt x="3496" y="1612"/>
                  <a:pt x="2584" y="1642"/>
                </a:cubicBezTo>
                <a:cubicBezTo>
                  <a:pt x="2553" y="1642"/>
                  <a:pt x="2523" y="1673"/>
                  <a:pt x="2462" y="1703"/>
                </a:cubicBezTo>
                <a:cubicBezTo>
                  <a:pt x="973" y="2341"/>
                  <a:pt x="456" y="1460"/>
                  <a:pt x="0" y="366"/>
                </a:cubicBezTo>
                <a:cubicBezTo>
                  <a:pt x="699" y="609"/>
                  <a:pt x="1702" y="305"/>
                  <a:pt x="1246" y="17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"/>
          <p:cNvSpPr/>
          <p:nvPr/>
        </p:nvSpPr>
        <p:spPr>
          <a:xfrm>
            <a:off x="749986" y="1229260"/>
            <a:ext cx="286400" cy="229072"/>
          </a:xfrm>
          <a:custGeom>
            <a:avLst/>
            <a:gdLst/>
            <a:ahLst/>
            <a:cxnLst/>
            <a:rect l="l" t="t" r="r" b="b"/>
            <a:pathLst>
              <a:path w="6323" h="5868" extrusionOk="0">
                <a:moveTo>
                  <a:pt x="1125" y="4803"/>
                </a:moveTo>
                <a:cubicBezTo>
                  <a:pt x="0" y="3983"/>
                  <a:pt x="31" y="3648"/>
                  <a:pt x="852" y="2493"/>
                </a:cubicBezTo>
                <a:cubicBezTo>
                  <a:pt x="1186" y="2007"/>
                  <a:pt x="2128" y="1703"/>
                  <a:pt x="1703" y="852"/>
                </a:cubicBezTo>
                <a:cubicBezTo>
                  <a:pt x="1581" y="639"/>
                  <a:pt x="1946" y="275"/>
                  <a:pt x="2067" y="1"/>
                </a:cubicBezTo>
                <a:cubicBezTo>
                  <a:pt x="2766" y="426"/>
                  <a:pt x="2463" y="1247"/>
                  <a:pt x="3040" y="1703"/>
                </a:cubicBezTo>
                <a:cubicBezTo>
                  <a:pt x="2645" y="1855"/>
                  <a:pt x="2219" y="1977"/>
                  <a:pt x="1885" y="2189"/>
                </a:cubicBezTo>
                <a:cubicBezTo>
                  <a:pt x="1247" y="2554"/>
                  <a:pt x="1247" y="3223"/>
                  <a:pt x="1520" y="3618"/>
                </a:cubicBezTo>
                <a:cubicBezTo>
                  <a:pt x="1946" y="4196"/>
                  <a:pt x="2463" y="3527"/>
                  <a:pt x="2858" y="3375"/>
                </a:cubicBezTo>
                <a:cubicBezTo>
                  <a:pt x="3770" y="2980"/>
                  <a:pt x="3587" y="2341"/>
                  <a:pt x="3070" y="1734"/>
                </a:cubicBezTo>
                <a:cubicBezTo>
                  <a:pt x="4256" y="1278"/>
                  <a:pt x="4712" y="1521"/>
                  <a:pt x="4803" y="2615"/>
                </a:cubicBezTo>
                <a:cubicBezTo>
                  <a:pt x="4833" y="2828"/>
                  <a:pt x="4712" y="3132"/>
                  <a:pt x="5137" y="3192"/>
                </a:cubicBezTo>
                <a:cubicBezTo>
                  <a:pt x="5745" y="3253"/>
                  <a:pt x="5411" y="2858"/>
                  <a:pt x="5411" y="2676"/>
                </a:cubicBezTo>
                <a:cubicBezTo>
                  <a:pt x="5411" y="2463"/>
                  <a:pt x="5593" y="2402"/>
                  <a:pt x="5776" y="2372"/>
                </a:cubicBezTo>
                <a:cubicBezTo>
                  <a:pt x="6019" y="2341"/>
                  <a:pt x="6080" y="2524"/>
                  <a:pt x="6049" y="2676"/>
                </a:cubicBezTo>
                <a:cubicBezTo>
                  <a:pt x="5684" y="3588"/>
                  <a:pt x="6323" y="4591"/>
                  <a:pt x="5624" y="5472"/>
                </a:cubicBezTo>
                <a:cubicBezTo>
                  <a:pt x="5320" y="5867"/>
                  <a:pt x="5198" y="5685"/>
                  <a:pt x="4955" y="5503"/>
                </a:cubicBezTo>
                <a:lnTo>
                  <a:pt x="4955" y="5503"/>
                </a:lnTo>
                <a:cubicBezTo>
                  <a:pt x="5289" y="5320"/>
                  <a:pt x="5320" y="5047"/>
                  <a:pt x="5137" y="4803"/>
                </a:cubicBezTo>
                <a:cubicBezTo>
                  <a:pt x="4985" y="4591"/>
                  <a:pt x="4681" y="4834"/>
                  <a:pt x="4438" y="4773"/>
                </a:cubicBezTo>
                <a:cubicBezTo>
                  <a:pt x="4560" y="4287"/>
                  <a:pt x="5229" y="3709"/>
                  <a:pt x="4165" y="3192"/>
                </a:cubicBezTo>
                <a:cubicBezTo>
                  <a:pt x="4195" y="3861"/>
                  <a:pt x="3952" y="4378"/>
                  <a:pt x="4408" y="4803"/>
                </a:cubicBezTo>
                <a:cubicBezTo>
                  <a:pt x="4408" y="4955"/>
                  <a:pt x="4408" y="5107"/>
                  <a:pt x="4408" y="5259"/>
                </a:cubicBezTo>
                <a:lnTo>
                  <a:pt x="4408" y="5290"/>
                </a:lnTo>
                <a:cubicBezTo>
                  <a:pt x="3496" y="5442"/>
                  <a:pt x="2949" y="4773"/>
                  <a:pt x="2219" y="4560"/>
                </a:cubicBezTo>
                <a:cubicBezTo>
                  <a:pt x="1824" y="4439"/>
                  <a:pt x="1307" y="4013"/>
                  <a:pt x="1156" y="48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"/>
          <p:cNvSpPr/>
          <p:nvPr/>
        </p:nvSpPr>
        <p:spPr>
          <a:xfrm>
            <a:off x="3759867" y="36677"/>
            <a:ext cx="207949" cy="281265"/>
          </a:xfrm>
          <a:custGeom>
            <a:avLst/>
            <a:gdLst/>
            <a:ahLst/>
            <a:cxnLst/>
            <a:rect l="l" t="t" r="r" b="b"/>
            <a:pathLst>
              <a:path w="4591" h="7205" extrusionOk="0">
                <a:moveTo>
                  <a:pt x="3952" y="3648"/>
                </a:moveTo>
                <a:cubicBezTo>
                  <a:pt x="3770" y="4347"/>
                  <a:pt x="3587" y="5076"/>
                  <a:pt x="3405" y="5776"/>
                </a:cubicBezTo>
                <a:lnTo>
                  <a:pt x="3405" y="5776"/>
                </a:lnTo>
                <a:cubicBezTo>
                  <a:pt x="3314" y="5776"/>
                  <a:pt x="3222" y="5776"/>
                  <a:pt x="3131" y="5776"/>
                </a:cubicBezTo>
                <a:lnTo>
                  <a:pt x="3040" y="5259"/>
                </a:lnTo>
                <a:cubicBezTo>
                  <a:pt x="2979" y="5259"/>
                  <a:pt x="2918" y="5289"/>
                  <a:pt x="2918" y="5320"/>
                </a:cubicBezTo>
                <a:cubicBezTo>
                  <a:pt x="2827" y="5502"/>
                  <a:pt x="2949" y="5654"/>
                  <a:pt x="3131" y="5776"/>
                </a:cubicBezTo>
                <a:cubicBezTo>
                  <a:pt x="3070" y="6505"/>
                  <a:pt x="3040" y="7174"/>
                  <a:pt x="4225" y="6475"/>
                </a:cubicBezTo>
                <a:lnTo>
                  <a:pt x="4225" y="6475"/>
                </a:lnTo>
                <a:cubicBezTo>
                  <a:pt x="4408" y="6839"/>
                  <a:pt x="4590" y="7174"/>
                  <a:pt x="3861" y="7174"/>
                </a:cubicBezTo>
                <a:cubicBezTo>
                  <a:pt x="3283" y="7204"/>
                  <a:pt x="2675" y="7174"/>
                  <a:pt x="2766" y="6505"/>
                </a:cubicBezTo>
                <a:cubicBezTo>
                  <a:pt x="2797" y="6080"/>
                  <a:pt x="2523" y="5867"/>
                  <a:pt x="2219" y="5776"/>
                </a:cubicBezTo>
                <a:cubicBezTo>
                  <a:pt x="1855" y="5654"/>
                  <a:pt x="1946" y="6201"/>
                  <a:pt x="1642" y="6292"/>
                </a:cubicBezTo>
                <a:cubicBezTo>
                  <a:pt x="1125" y="6110"/>
                  <a:pt x="1459" y="5198"/>
                  <a:pt x="517" y="5380"/>
                </a:cubicBezTo>
                <a:cubicBezTo>
                  <a:pt x="244" y="5411"/>
                  <a:pt x="0" y="5016"/>
                  <a:pt x="92" y="4864"/>
                </a:cubicBezTo>
                <a:cubicBezTo>
                  <a:pt x="304" y="4469"/>
                  <a:pt x="578" y="4073"/>
                  <a:pt x="1125" y="3921"/>
                </a:cubicBezTo>
                <a:cubicBezTo>
                  <a:pt x="1976" y="3678"/>
                  <a:pt x="1824" y="3678"/>
                  <a:pt x="1581" y="2858"/>
                </a:cubicBezTo>
                <a:cubicBezTo>
                  <a:pt x="1399" y="2219"/>
                  <a:pt x="1368" y="1581"/>
                  <a:pt x="335" y="1186"/>
                </a:cubicBezTo>
                <a:cubicBezTo>
                  <a:pt x="1308" y="973"/>
                  <a:pt x="1490" y="1490"/>
                  <a:pt x="1824" y="1794"/>
                </a:cubicBezTo>
                <a:cubicBezTo>
                  <a:pt x="2189" y="2098"/>
                  <a:pt x="2706" y="2462"/>
                  <a:pt x="3131" y="2037"/>
                </a:cubicBezTo>
                <a:cubicBezTo>
                  <a:pt x="3678" y="1459"/>
                  <a:pt x="2736" y="1520"/>
                  <a:pt x="2554" y="1247"/>
                </a:cubicBezTo>
                <a:cubicBezTo>
                  <a:pt x="2280" y="821"/>
                  <a:pt x="1399" y="882"/>
                  <a:pt x="1429" y="213"/>
                </a:cubicBezTo>
                <a:cubicBezTo>
                  <a:pt x="2918" y="0"/>
                  <a:pt x="4317" y="1216"/>
                  <a:pt x="3770" y="2341"/>
                </a:cubicBezTo>
                <a:cubicBezTo>
                  <a:pt x="3466" y="2979"/>
                  <a:pt x="4347" y="2584"/>
                  <a:pt x="4225" y="2918"/>
                </a:cubicBezTo>
                <a:lnTo>
                  <a:pt x="4225" y="2949"/>
                </a:lnTo>
                <a:cubicBezTo>
                  <a:pt x="3922" y="3070"/>
                  <a:pt x="3466" y="3131"/>
                  <a:pt x="3374" y="3344"/>
                </a:cubicBezTo>
                <a:cubicBezTo>
                  <a:pt x="3253" y="3557"/>
                  <a:pt x="3678" y="3617"/>
                  <a:pt x="3952" y="36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"/>
          <p:cNvSpPr/>
          <p:nvPr/>
        </p:nvSpPr>
        <p:spPr>
          <a:xfrm>
            <a:off x="5749483" y="3154057"/>
            <a:ext cx="262983" cy="360746"/>
          </a:xfrm>
          <a:custGeom>
            <a:avLst/>
            <a:gdLst/>
            <a:ahLst/>
            <a:cxnLst/>
            <a:rect l="l" t="t" r="r" b="b"/>
            <a:pathLst>
              <a:path w="5806" h="9241" extrusionOk="0">
                <a:moveTo>
                  <a:pt x="5259" y="6596"/>
                </a:moveTo>
                <a:cubicBezTo>
                  <a:pt x="4620" y="6414"/>
                  <a:pt x="3800" y="7204"/>
                  <a:pt x="3253" y="6323"/>
                </a:cubicBezTo>
                <a:cubicBezTo>
                  <a:pt x="3101" y="6444"/>
                  <a:pt x="2888" y="6505"/>
                  <a:pt x="2736" y="6657"/>
                </a:cubicBezTo>
                <a:cubicBezTo>
                  <a:pt x="2462" y="6931"/>
                  <a:pt x="2827" y="7356"/>
                  <a:pt x="2918" y="7326"/>
                </a:cubicBezTo>
                <a:cubicBezTo>
                  <a:pt x="3830" y="7204"/>
                  <a:pt x="3192" y="8055"/>
                  <a:pt x="3374" y="8055"/>
                </a:cubicBezTo>
                <a:cubicBezTo>
                  <a:pt x="2614" y="7539"/>
                  <a:pt x="2037" y="8542"/>
                  <a:pt x="1216" y="8724"/>
                </a:cubicBezTo>
                <a:cubicBezTo>
                  <a:pt x="912" y="8755"/>
                  <a:pt x="669" y="9241"/>
                  <a:pt x="335" y="8876"/>
                </a:cubicBezTo>
                <a:cubicBezTo>
                  <a:pt x="0" y="8481"/>
                  <a:pt x="426" y="8390"/>
                  <a:pt x="760" y="8238"/>
                </a:cubicBezTo>
                <a:cubicBezTo>
                  <a:pt x="1277" y="7995"/>
                  <a:pt x="608" y="7934"/>
                  <a:pt x="639" y="7782"/>
                </a:cubicBezTo>
                <a:lnTo>
                  <a:pt x="639" y="7751"/>
                </a:lnTo>
                <a:cubicBezTo>
                  <a:pt x="2645" y="7721"/>
                  <a:pt x="2158" y="6080"/>
                  <a:pt x="2797" y="5168"/>
                </a:cubicBezTo>
                <a:cubicBezTo>
                  <a:pt x="3040" y="4833"/>
                  <a:pt x="2857" y="4286"/>
                  <a:pt x="3617" y="4438"/>
                </a:cubicBezTo>
                <a:cubicBezTo>
                  <a:pt x="3952" y="4499"/>
                  <a:pt x="3921" y="4317"/>
                  <a:pt x="3830" y="4195"/>
                </a:cubicBezTo>
                <a:cubicBezTo>
                  <a:pt x="3648" y="3861"/>
                  <a:pt x="3526" y="3405"/>
                  <a:pt x="3192" y="3253"/>
                </a:cubicBezTo>
                <a:cubicBezTo>
                  <a:pt x="2857" y="3071"/>
                  <a:pt x="2949" y="3678"/>
                  <a:pt x="2645" y="3770"/>
                </a:cubicBezTo>
                <a:cubicBezTo>
                  <a:pt x="2584" y="3131"/>
                  <a:pt x="2645" y="2463"/>
                  <a:pt x="2432" y="1885"/>
                </a:cubicBezTo>
                <a:cubicBezTo>
                  <a:pt x="2158" y="1156"/>
                  <a:pt x="3131" y="791"/>
                  <a:pt x="2918" y="153"/>
                </a:cubicBezTo>
                <a:cubicBezTo>
                  <a:pt x="2918" y="122"/>
                  <a:pt x="2979" y="92"/>
                  <a:pt x="3040" y="92"/>
                </a:cubicBezTo>
                <a:cubicBezTo>
                  <a:pt x="3222" y="1"/>
                  <a:pt x="4438" y="912"/>
                  <a:pt x="4468" y="1125"/>
                </a:cubicBezTo>
                <a:lnTo>
                  <a:pt x="4438" y="1156"/>
                </a:lnTo>
                <a:cubicBezTo>
                  <a:pt x="3617" y="1034"/>
                  <a:pt x="3709" y="1916"/>
                  <a:pt x="3131" y="2098"/>
                </a:cubicBezTo>
                <a:cubicBezTo>
                  <a:pt x="3800" y="2341"/>
                  <a:pt x="3465" y="3618"/>
                  <a:pt x="4803" y="3223"/>
                </a:cubicBezTo>
                <a:cubicBezTo>
                  <a:pt x="5532" y="3010"/>
                  <a:pt x="5806" y="3861"/>
                  <a:pt x="5684" y="4074"/>
                </a:cubicBezTo>
                <a:cubicBezTo>
                  <a:pt x="5320" y="4712"/>
                  <a:pt x="4742" y="5289"/>
                  <a:pt x="4195" y="5837"/>
                </a:cubicBezTo>
                <a:cubicBezTo>
                  <a:pt x="4164" y="5867"/>
                  <a:pt x="3678" y="5624"/>
                  <a:pt x="3709" y="6019"/>
                </a:cubicBezTo>
                <a:cubicBezTo>
                  <a:pt x="3739" y="6414"/>
                  <a:pt x="4164" y="6292"/>
                  <a:pt x="4468" y="6353"/>
                </a:cubicBezTo>
                <a:cubicBezTo>
                  <a:pt x="4742" y="6414"/>
                  <a:pt x="5320" y="5654"/>
                  <a:pt x="5289" y="6566"/>
                </a:cubicBezTo>
                <a:close/>
                <a:moveTo>
                  <a:pt x="3861" y="5077"/>
                </a:moveTo>
                <a:cubicBezTo>
                  <a:pt x="3739" y="5016"/>
                  <a:pt x="3587" y="4925"/>
                  <a:pt x="3465" y="4864"/>
                </a:cubicBezTo>
                <a:cubicBezTo>
                  <a:pt x="3313" y="4803"/>
                  <a:pt x="3161" y="4833"/>
                  <a:pt x="3222" y="4985"/>
                </a:cubicBezTo>
                <a:cubicBezTo>
                  <a:pt x="3253" y="5077"/>
                  <a:pt x="3405" y="5168"/>
                  <a:pt x="3496" y="5198"/>
                </a:cubicBezTo>
                <a:cubicBezTo>
                  <a:pt x="3617" y="5259"/>
                  <a:pt x="3739" y="5289"/>
                  <a:pt x="3861" y="507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"/>
          <p:cNvSpPr/>
          <p:nvPr/>
        </p:nvSpPr>
        <p:spPr>
          <a:xfrm>
            <a:off x="2023608" y="4567378"/>
            <a:ext cx="337357" cy="211271"/>
          </a:xfrm>
          <a:custGeom>
            <a:avLst/>
            <a:gdLst/>
            <a:ahLst/>
            <a:cxnLst/>
            <a:rect l="l" t="t" r="r" b="b"/>
            <a:pathLst>
              <a:path w="7448" h="5412" extrusionOk="0">
                <a:moveTo>
                  <a:pt x="3496" y="2250"/>
                </a:moveTo>
                <a:cubicBezTo>
                  <a:pt x="3162" y="2888"/>
                  <a:pt x="2250" y="2797"/>
                  <a:pt x="1855" y="3283"/>
                </a:cubicBezTo>
                <a:cubicBezTo>
                  <a:pt x="1551" y="3648"/>
                  <a:pt x="1156" y="3314"/>
                  <a:pt x="882" y="3192"/>
                </a:cubicBezTo>
                <a:cubicBezTo>
                  <a:pt x="456" y="3040"/>
                  <a:pt x="821" y="2858"/>
                  <a:pt x="1004" y="2706"/>
                </a:cubicBezTo>
                <a:cubicBezTo>
                  <a:pt x="1156" y="2615"/>
                  <a:pt x="1216" y="2524"/>
                  <a:pt x="1095" y="2311"/>
                </a:cubicBezTo>
                <a:cubicBezTo>
                  <a:pt x="1004" y="2128"/>
                  <a:pt x="1" y="2250"/>
                  <a:pt x="821" y="1703"/>
                </a:cubicBezTo>
                <a:cubicBezTo>
                  <a:pt x="1429" y="1247"/>
                  <a:pt x="1551" y="1824"/>
                  <a:pt x="1885" y="1976"/>
                </a:cubicBezTo>
                <a:cubicBezTo>
                  <a:pt x="2250" y="1399"/>
                  <a:pt x="1247" y="882"/>
                  <a:pt x="1703" y="244"/>
                </a:cubicBezTo>
                <a:cubicBezTo>
                  <a:pt x="2311" y="517"/>
                  <a:pt x="1915" y="1095"/>
                  <a:pt x="2311" y="1399"/>
                </a:cubicBezTo>
                <a:cubicBezTo>
                  <a:pt x="3222" y="1217"/>
                  <a:pt x="2949" y="609"/>
                  <a:pt x="2797" y="1"/>
                </a:cubicBezTo>
                <a:cubicBezTo>
                  <a:pt x="3253" y="335"/>
                  <a:pt x="3678" y="548"/>
                  <a:pt x="4195" y="639"/>
                </a:cubicBezTo>
                <a:cubicBezTo>
                  <a:pt x="4438" y="669"/>
                  <a:pt x="4864" y="578"/>
                  <a:pt x="4742" y="973"/>
                </a:cubicBezTo>
                <a:cubicBezTo>
                  <a:pt x="4438" y="1794"/>
                  <a:pt x="4864" y="1733"/>
                  <a:pt x="5563" y="1612"/>
                </a:cubicBezTo>
                <a:cubicBezTo>
                  <a:pt x="5958" y="1551"/>
                  <a:pt x="7265" y="1217"/>
                  <a:pt x="6110" y="2250"/>
                </a:cubicBezTo>
                <a:cubicBezTo>
                  <a:pt x="6049" y="2311"/>
                  <a:pt x="6019" y="2372"/>
                  <a:pt x="5958" y="2432"/>
                </a:cubicBezTo>
                <a:cubicBezTo>
                  <a:pt x="7447" y="2858"/>
                  <a:pt x="6444" y="3375"/>
                  <a:pt x="6019" y="3891"/>
                </a:cubicBezTo>
                <a:cubicBezTo>
                  <a:pt x="5988" y="3922"/>
                  <a:pt x="6049" y="4013"/>
                  <a:pt x="6080" y="4104"/>
                </a:cubicBezTo>
                <a:cubicBezTo>
                  <a:pt x="4864" y="3618"/>
                  <a:pt x="4651" y="4621"/>
                  <a:pt x="4074" y="5077"/>
                </a:cubicBezTo>
                <a:cubicBezTo>
                  <a:pt x="3648" y="5411"/>
                  <a:pt x="3253" y="4986"/>
                  <a:pt x="3344" y="4864"/>
                </a:cubicBezTo>
                <a:cubicBezTo>
                  <a:pt x="3922" y="4013"/>
                  <a:pt x="2888" y="3131"/>
                  <a:pt x="3496" y="2250"/>
                </a:cubicBezTo>
                <a:close/>
                <a:moveTo>
                  <a:pt x="5229" y="2767"/>
                </a:moveTo>
                <a:cubicBezTo>
                  <a:pt x="5472" y="2037"/>
                  <a:pt x="3982" y="2676"/>
                  <a:pt x="4074" y="1946"/>
                </a:cubicBezTo>
                <a:cubicBezTo>
                  <a:pt x="3800" y="2068"/>
                  <a:pt x="3861" y="2280"/>
                  <a:pt x="3830" y="2463"/>
                </a:cubicBezTo>
                <a:cubicBezTo>
                  <a:pt x="3800" y="3040"/>
                  <a:pt x="4256" y="3283"/>
                  <a:pt x="4803" y="3405"/>
                </a:cubicBezTo>
                <a:cubicBezTo>
                  <a:pt x="5198" y="3466"/>
                  <a:pt x="5168" y="3131"/>
                  <a:pt x="5229" y="276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"/>
          <p:cNvSpPr/>
          <p:nvPr/>
        </p:nvSpPr>
        <p:spPr>
          <a:xfrm>
            <a:off x="3074179" y="3080504"/>
            <a:ext cx="335953" cy="224270"/>
          </a:xfrm>
          <a:custGeom>
            <a:avLst/>
            <a:gdLst/>
            <a:ahLst/>
            <a:cxnLst/>
            <a:rect l="l" t="t" r="r" b="b"/>
            <a:pathLst>
              <a:path w="7417" h="5745" extrusionOk="0">
                <a:moveTo>
                  <a:pt x="4377" y="4195"/>
                </a:moveTo>
                <a:lnTo>
                  <a:pt x="1642" y="4195"/>
                </a:lnTo>
                <a:cubicBezTo>
                  <a:pt x="1703" y="4772"/>
                  <a:pt x="2371" y="4286"/>
                  <a:pt x="2462" y="4681"/>
                </a:cubicBezTo>
                <a:lnTo>
                  <a:pt x="2462" y="4681"/>
                </a:lnTo>
                <a:cubicBezTo>
                  <a:pt x="2432" y="4711"/>
                  <a:pt x="2341" y="4742"/>
                  <a:pt x="2341" y="4742"/>
                </a:cubicBezTo>
                <a:cubicBezTo>
                  <a:pt x="2371" y="4803"/>
                  <a:pt x="2402" y="4863"/>
                  <a:pt x="2462" y="4924"/>
                </a:cubicBezTo>
                <a:lnTo>
                  <a:pt x="2462" y="4924"/>
                </a:lnTo>
                <a:cubicBezTo>
                  <a:pt x="2432" y="5745"/>
                  <a:pt x="1733" y="5562"/>
                  <a:pt x="1277" y="5380"/>
                </a:cubicBezTo>
                <a:cubicBezTo>
                  <a:pt x="882" y="5228"/>
                  <a:pt x="517" y="4985"/>
                  <a:pt x="0" y="5198"/>
                </a:cubicBezTo>
                <a:cubicBezTo>
                  <a:pt x="31" y="5015"/>
                  <a:pt x="31" y="4955"/>
                  <a:pt x="61" y="4955"/>
                </a:cubicBezTo>
                <a:cubicBezTo>
                  <a:pt x="1338" y="4742"/>
                  <a:pt x="1763" y="4255"/>
                  <a:pt x="730" y="3283"/>
                </a:cubicBezTo>
                <a:cubicBezTo>
                  <a:pt x="608" y="3161"/>
                  <a:pt x="730" y="2979"/>
                  <a:pt x="912" y="2888"/>
                </a:cubicBezTo>
                <a:cubicBezTo>
                  <a:pt x="1125" y="2766"/>
                  <a:pt x="1399" y="2857"/>
                  <a:pt x="1520" y="3009"/>
                </a:cubicBezTo>
                <a:cubicBezTo>
                  <a:pt x="2067" y="3556"/>
                  <a:pt x="2462" y="3252"/>
                  <a:pt x="2797" y="2827"/>
                </a:cubicBezTo>
                <a:cubicBezTo>
                  <a:pt x="3162" y="2341"/>
                  <a:pt x="2797" y="1885"/>
                  <a:pt x="2371" y="1763"/>
                </a:cubicBezTo>
                <a:cubicBezTo>
                  <a:pt x="1155" y="1368"/>
                  <a:pt x="1277" y="760"/>
                  <a:pt x="1763" y="0"/>
                </a:cubicBezTo>
                <a:cubicBezTo>
                  <a:pt x="2493" y="821"/>
                  <a:pt x="3921" y="1277"/>
                  <a:pt x="3678" y="2705"/>
                </a:cubicBezTo>
                <a:cubicBezTo>
                  <a:pt x="5077" y="2310"/>
                  <a:pt x="5441" y="1459"/>
                  <a:pt x="5654" y="395"/>
                </a:cubicBezTo>
                <a:cubicBezTo>
                  <a:pt x="5897" y="1034"/>
                  <a:pt x="5411" y="2006"/>
                  <a:pt x="6839" y="1854"/>
                </a:cubicBezTo>
                <a:cubicBezTo>
                  <a:pt x="7083" y="1824"/>
                  <a:pt x="6931" y="2553"/>
                  <a:pt x="7417" y="2736"/>
                </a:cubicBezTo>
                <a:cubicBezTo>
                  <a:pt x="6931" y="2888"/>
                  <a:pt x="6414" y="3222"/>
                  <a:pt x="6019" y="3161"/>
                </a:cubicBezTo>
                <a:cubicBezTo>
                  <a:pt x="4864" y="2918"/>
                  <a:pt x="4681" y="3587"/>
                  <a:pt x="4377" y="41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"/>
          <p:cNvSpPr/>
          <p:nvPr/>
        </p:nvSpPr>
        <p:spPr>
          <a:xfrm>
            <a:off x="5690277" y="2032645"/>
            <a:ext cx="296048" cy="219547"/>
          </a:xfrm>
          <a:custGeom>
            <a:avLst/>
            <a:gdLst/>
            <a:ahLst/>
            <a:cxnLst/>
            <a:rect l="l" t="t" r="r" b="b"/>
            <a:pathLst>
              <a:path w="6536" h="5624" extrusionOk="0">
                <a:moveTo>
                  <a:pt x="547" y="4530"/>
                </a:moveTo>
                <a:cubicBezTo>
                  <a:pt x="31" y="4499"/>
                  <a:pt x="0" y="4195"/>
                  <a:pt x="91" y="3861"/>
                </a:cubicBezTo>
                <a:cubicBezTo>
                  <a:pt x="183" y="3496"/>
                  <a:pt x="456" y="3527"/>
                  <a:pt x="821" y="3527"/>
                </a:cubicBezTo>
                <a:cubicBezTo>
                  <a:pt x="1642" y="3527"/>
                  <a:pt x="2523" y="3496"/>
                  <a:pt x="2250" y="2402"/>
                </a:cubicBezTo>
                <a:cubicBezTo>
                  <a:pt x="2189" y="2098"/>
                  <a:pt x="2402" y="1824"/>
                  <a:pt x="2705" y="1703"/>
                </a:cubicBezTo>
                <a:cubicBezTo>
                  <a:pt x="3435" y="1399"/>
                  <a:pt x="3617" y="913"/>
                  <a:pt x="3253" y="335"/>
                </a:cubicBezTo>
                <a:cubicBezTo>
                  <a:pt x="4347" y="1"/>
                  <a:pt x="4256" y="1247"/>
                  <a:pt x="5107" y="1186"/>
                </a:cubicBezTo>
                <a:cubicBezTo>
                  <a:pt x="5076" y="1277"/>
                  <a:pt x="5107" y="1460"/>
                  <a:pt x="5046" y="1490"/>
                </a:cubicBezTo>
                <a:cubicBezTo>
                  <a:pt x="4012" y="1824"/>
                  <a:pt x="3921" y="2919"/>
                  <a:pt x="2918" y="3314"/>
                </a:cubicBezTo>
                <a:cubicBezTo>
                  <a:pt x="4043" y="3496"/>
                  <a:pt x="5441" y="2432"/>
                  <a:pt x="6079" y="4074"/>
                </a:cubicBezTo>
                <a:cubicBezTo>
                  <a:pt x="6535" y="5198"/>
                  <a:pt x="5289" y="4925"/>
                  <a:pt x="4985" y="5411"/>
                </a:cubicBezTo>
                <a:cubicBezTo>
                  <a:pt x="4620" y="5046"/>
                  <a:pt x="5806" y="4621"/>
                  <a:pt x="4833" y="4408"/>
                </a:cubicBezTo>
                <a:cubicBezTo>
                  <a:pt x="4225" y="4287"/>
                  <a:pt x="3617" y="4317"/>
                  <a:pt x="4164" y="5138"/>
                </a:cubicBezTo>
                <a:cubicBezTo>
                  <a:pt x="4256" y="5229"/>
                  <a:pt x="3800" y="5472"/>
                  <a:pt x="3557" y="5229"/>
                </a:cubicBezTo>
                <a:cubicBezTo>
                  <a:pt x="2797" y="4439"/>
                  <a:pt x="2128" y="4347"/>
                  <a:pt x="1490" y="5350"/>
                </a:cubicBezTo>
                <a:cubicBezTo>
                  <a:pt x="1368" y="5533"/>
                  <a:pt x="1246" y="5624"/>
                  <a:pt x="943" y="5533"/>
                </a:cubicBezTo>
                <a:cubicBezTo>
                  <a:pt x="456" y="5290"/>
                  <a:pt x="639" y="4925"/>
                  <a:pt x="608" y="4590"/>
                </a:cubicBezTo>
                <a:cubicBezTo>
                  <a:pt x="851" y="4530"/>
                  <a:pt x="1155" y="4469"/>
                  <a:pt x="973" y="4135"/>
                </a:cubicBezTo>
                <a:cubicBezTo>
                  <a:pt x="912" y="4043"/>
                  <a:pt x="639" y="3922"/>
                  <a:pt x="547" y="3952"/>
                </a:cubicBezTo>
                <a:cubicBezTo>
                  <a:pt x="213" y="4104"/>
                  <a:pt x="517" y="4347"/>
                  <a:pt x="547" y="45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"/>
          <p:cNvSpPr/>
          <p:nvPr/>
        </p:nvSpPr>
        <p:spPr>
          <a:xfrm>
            <a:off x="6720191" y="3081675"/>
            <a:ext cx="362134" cy="182774"/>
          </a:xfrm>
          <a:custGeom>
            <a:avLst/>
            <a:gdLst/>
            <a:ahLst/>
            <a:cxnLst/>
            <a:rect l="l" t="t" r="r" b="b"/>
            <a:pathLst>
              <a:path w="7995" h="4682" extrusionOk="0">
                <a:moveTo>
                  <a:pt x="1307" y="1794"/>
                </a:moveTo>
                <a:lnTo>
                  <a:pt x="1307" y="791"/>
                </a:lnTo>
                <a:cubicBezTo>
                  <a:pt x="1824" y="973"/>
                  <a:pt x="2280" y="1125"/>
                  <a:pt x="2736" y="1216"/>
                </a:cubicBezTo>
                <a:cubicBezTo>
                  <a:pt x="3253" y="1338"/>
                  <a:pt x="3222" y="1277"/>
                  <a:pt x="3313" y="669"/>
                </a:cubicBezTo>
                <a:cubicBezTo>
                  <a:pt x="3405" y="0"/>
                  <a:pt x="4104" y="244"/>
                  <a:pt x="4620" y="92"/>
                </a:cubicBezTo>
                <a:cubicBezTo>
                  <a:pt x="4043" y="608"/>
                  <a:pt x="4134" y="1277"/>
                  <a:pt x="3739" y="1855"/>
                </a:cubicBezTo>
                <a:cubicBezTo>
                  <a:pt x="3283" y="2523"/>
                  <a:pt x="4012" y="3101"/>
                  <a:pt x="4681" y="3405"/>
                </a:cubicBezTo>
                <a:cubicBezTo>
                  <a:pt x="5107" y="3587"/>
                  <a:pt x="5532" y="3435"/>
                  <a:pt x="5471" y="2797"/>
                </a:cubicBezTo>
                <a:cubicBezTo>
                  <a:pt x="5411" y="2159"/>
                  <a:pt x="4924" y="1703"/>
                  <a:pt x="4651" y="1095"/>
                </a:cubicBezTo>
                <a:cubicBezTo>
                  <a:pt x="5046" y="2067"/>
                  <a:pt x="6140" y="912"/>
                  <a:pt x="6596" y="1642"/>
                </a:cubicBezTo>
                <a:cubicBezTo>
                  <a:pt x="6657" y="1581"/>
                  <a:pt x="6839" y="1459"/>
                  <a:pt x="6809" y="1399"/>
                </a:cubicBezTo>
                <a:cubicBezTo>
                  <a:pt x="6718" y="1004"/>
                  <a:pt x="6627" y="669"/>
                  <a:pt x="7326" y="1004"/>
                </a:cubicBezTo>
                <a:cubicBezTo>
                  <a:pt x="7751" y="1186"/>
                  <a:pt x="7994" y="1429"/>
                  <a:pt x="7660" y="1824"/>
                </a:cubicBezTo>
                <a:cubicBezTo>
                  <a:pt x="7022" y="2523"/>
                  <a:pt x="6383" y="3192"/>
                  <a:pt x="7356" y="4073"/>
                </a:cubicBezTo>
                <a:cubicBezTo>
                  <a:pt x="7447" y="4134"/>
                  <a:pt x="7356" y="4560"/>
                  <a:pt x="7265" y="4590"/>
                </a:cubicBezTo>
                <a:cubicBezTo>
                  <a:pt x="7022" y="4651"/>
                  <a:pt x="6657" y="4681"/>
                  <a:pt x="6444" y="4590"/>
                </a:cubicBezTo>
                <a:cubicBezTo>
                  <a:pt x="4924" y="3830"/>
                  <a:pt x="3161" y="3496"/>
                  <a:pt x="1733" y="2584"/>
                </a:cubicBezTo>
                <a:cubicBezTo>
                  <a:pt x="1307" y="2311"/>
                  <a:pt x="0" y="2493"/>
                  <a:pt x="821" y="1429"/>
                </a:cubicBezTo>
                <a:cubicBezTo>
                  <a:pt x="973" y="1551"/>
                  <a:pt x="1125" y="1703"/>
                  <a:pt x="1307" y="1824"/>
                </a:cubicBezTo>
                <a:cubicBezTo>
                  <a:pt x="1581" y="2128"/>
                  <a:pt x="1915" y="2128"/>
                  <a:pt x="2371" y="2098"/>
                </a:cubicBezTo>
                <a:cubicBezTo>
                  <a:pt x="2006" y="1703"/>
                  <a:pt x="1642" y="1855"/>
                  <a:pt x="1307" y="179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"/>
          <p:cNvSpPr/>
          <p:nvPr/>
        </p:nvSpPr>
        <p:spPr>
          <a:xfrm>
            <a:off x="8807561" y="4937642"/>
            <a:ext cx="331831" cy="221928"/>
          </a:xfrm>
          <a:custGeom>
            <a:avLst/>
            <a:gdLst/>
            <a:ahLst/>
            <a:cxnLst/>
            <a:rect l="l" t="t" r="r" b="b"/>
            <a:pathLst>
              <a:path w="7326" h="5685" extrusionOk="0">
                <a:moveTo>
                  <a:pt x="1307" y="4894"/>
                </a:moveTo>
                <a:cubicBezTo>
                  <a:pt x="1763" y="4742"/>
                  <a:pt x="1885" y="4438"/>
                  <a:pt x="1429" y="4225"/>
                </a:cubicBezTo>
                <a:cubicBezTo>
                  <a:pt x="790" y="3921"/>
                  <a:pt x="1003" y="3040"/>
                  <a:pt x="152" y="2918"/>
                </a:cubicBezTo>
                <a:cubicBezTo>
                  <a:pt x="91" y="2888"/>
                  <a:pt x="0" y="2705"/>
                  <a:pt x="31" y="2614"/>
                </a:cubicBezTo>
                <a:cubicBezTo>
                  <a:pt x="61" y="2037"/>
                  <a:pt x="1854" y="334"/>
                  <a:pt x="2553" y="152"/>
                </a:cubicBezTo>
                <a:cubicBezTo>
                  <a:pt x="3161" y="0"/>
                  <a:pt x="3161" y="456"/>
                  <a:pt x="3100" y="699"/>
                </a:cubicBezTo>
                <a:cubicBezTo>
                  <a:pt x="2857" y="1429"/>
                  <a:pt x="3283" y="1338"/>
                  <a:pt x="3739" y="1125"/>
                </a:cubicBezTo>
                <a:cubicBezTo>
                  <a:pt x="4499" y="730"/>
                  <a:pt x="5319" y="730"/>
                  <a:pt x="6140" y="669"/>
                </a:cubicBezTo>
                <a:cubicBezTo>
                  <a:pt x="6474" y="638"/>
                  <a:pt x="6900" y="547"/>
                  <a:pt x="6991" y="1003"/>
                </a:cubicBezTo>
                <a:cubicBezTo>
                  <a:pt x="7052" y="1216"/>
                  <a:pt x="7325" y="1520"/>
                  <a:pt x="7022" y="1641"/>
                </a:cubicBezTo>
                <a:cubicBezTo>
                  <a:pt x="6718" y="1733"/>
                  <a:pt x="6444" y="2006"/>
                  <a:pt x="5988" y="1672"/>
                </a:cubicBezTo>
                <a:cubicBezTo>
                  <a:pt x="5289" y="1186"/>
                  <a:pt x="4803" y="1854"/>
                  <a:pt x="4316" y="2158"/>
                </a:cubicBezTo>
                <a:cubicBezTo>
                  <a:pt x="3830" y="2462"/>
                  <a:pt x="3587" y="3374"/>
                  <a:pt x="2736" y="2371"/>
                </a:cubicBezTo>
                <a:cubicBezTo>
                  <a:pt x="2493" y="2097"/>
                  <a:pt x="1642" y="2736"/>
                  <a:pt x="1125" y="3009"/>
                </a:cubicBezTo>
                <a:cubicBezTo>
                  <a:pt x="1034" y="3040"/>
                  <a:pt x="1186" y="3404"/>
                  <a:pt x="1490" y="3283"/>
                </a:cubicBezTo>
                <a:cubicBezTo>
                  <a:pt x="1824" y="3161"/>
                  <a:pt x="2097" y="3009"/>
                  <a:pt x="2584" y="2797"/>
                </a:cubicBezTo>
                <a:cubicBezTo>
                  <a:pt x="2219" y="3374"/>
                  <a:pt x="2553" y="3678"/>
                  <a:pt x="2949" y="3952"/>
                </a:cubicBezTo>
                <a:lnTo>
                  <a:pt x="2918" y="3982"/>
                </a:lnTo>
                <a:cubicBezTo>
                  <a:pt x="2401" y="3952"/>
                  <a:pt x="2493" y="4164"/>
                  <a:pt x="2645" y="4407"/>
                </a:cubicBezTo>
                <a:lnTo>
                  <a:pt x="2645" y="4438"/>
                </a:lnTo>
                <a:cubicBezTo>
                  <a:pt x="2401" y="4529"/>
                  <a:pt x="2097" y="4651"/>
                  <a:pt x="2219" y="4924"/>
                </a:cubicBezTo>
                <a:cubicBezTo>
                  <a:pt x="2280" y="5107"/>
                  <a:pt x="2493" y="4924"/>
                  <a:pt x="2645" y="4894"/>
                </a:cubicBezTo>
                <a:lnTo>
                  <a:pt x="2675" y="4894"/>
                </a:lnTo>
                <a:cubicBezTo>
                  <a:pt x="2614" y="5319"/>
                  <a:pt x="2249" y="5623"/>
                  <a:pt x="1854" y="5654"/>
                </a:cubicBezTo>
                <a:cubicBezTo>
                  <a:pt x="1338" y="5684"/>
                  <a:pt x="1277" y="5259"/>
                  <a:pt x="1307" y="489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"/>
          <p:cNvSpPr/>
          <p:nvPr/>
        </p:nvSpPr>
        <p:spPr>
          <a:xfrm>
            <a:off x="5775620" y="1245892"/>
            <a:ext cx="302933" cy="180392"/>
          </a:xfrm>
          <a:custGeom>
            <a:avLst/>
            <a:gdLst/>
            <a:ahLst/>
            <a:cxnLst/>
            <a:rect l="l" t="t" r="r" b="b"/>
            <a:pathLst>
              <a:path w="6688" h="4621" extrusionOk="0">
                <a:moveTo>
                  <a:pt x="882" y="92"/>
                </a:moveTo>
                <a:cubicBezTo>
                  <a:pt x="1460" y="426"/>
                  <a:pt x="1946" y="0"/>
                  <a:pt x="2493" y="0"/>
                </a:cubicBezTo>
                <a:cubicBezTo>
                  <a:pt x="3527" y="31"/>
                  <a:pt x="4287" y="700"/>
                  <a:pt x="5229" y="943"/>
                </a:cubicBezTo>
                <a:cubicBezTo>
                  <a:pt x="5350" y="973"/>
                  <a:pt x="5320" y="1368"/>
                  <a:pt x="5594" y="1064"/>
                </a:cubicBezTo>
                <a:cubicBezTo>
                  <a:pt x="5685" y="1004"/>
                  <a:pt x="5533" y="669"/>
                  <a:pt x="5776" y="760"/>
                </a:cubicBezTo>
                <a:cubicBezTo>
                  <a:pt x="6414" y="1004"/>
                  <a:pt x="6293" y="1611"/>
                  <a:pt x="6475" y="2067"/>
                </a:cubicBezTo>
                <a:cubicBezTo>
                  <a:pt x="6688" y="2584"/>
                  <a:pt x="6050" y="2523"/>
                  <a:pt x="5806" y="2554"/>
                </a:cubicBezTo>
                <a:cubicBezTo>
                  <a:pt x="4408" y="2675"/>
                  <a:pt x="3952" y="3770"/>
                  <a:pt x="2797" y="4621"/>
                </a:cubicBezTo>
                <a:cubicBezTo>
                  <a:pt x="3344" y="3648"/>
                  <a:pt x="2280" y="2827"/>
                  <a:pt x="3132" y="2007"/>
                </a:cubicBezTo>
                <a:cubicBezTo>
                  <a:pt x="3405" y="1763"/>
                  <a:pt x="3162" y="1581"/>
                  <a:pt x="2888" y="1459"/>
                </a:cubicBezTo>
                <a:cubicBezTo>
                  <a:pt x="2615" y="1308"/>
                  <a:pt x="2432" y="1368"/>
                  <a:pt x="2220" y="1581"/>
                </a:cubicBezTo>
                <a:cubicBezTo>
                  <a:pt x="1673" y="2067"/>
                  <a:pt x="1946" y="2675"/>
                  <a:pt x="1794" y="3496"/>
                </a:cubicBezTo>
                <a:cubicBezTo>
                  <a:pt x="1490" y="2554"/>
                  <a:pt x="1" y="2432"/>
                  <a:pt x="609" y="1308"/>
                </a:cubicBezTo>
                <a:lnTo>
                  <a:pt x="609" y="1308"/>
                </a:lnTo>
                <a:cubicBezTo>
                  <a:pt x="852" y="1338"/>
                  <a:pt x="852" y="1733"/>
                  <a:pt x="1217" y="1642"/>
                </a:cubicBezTo>
                <a:cubicBezTo>
                  <a:pt x="1095" y="1125"/>
                  <a:pt x="1004" y="639"/>
                  <a:pt x="882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"/>
          <p:cNvSpPr/>
          <p:nvPr/>
        </p:nvSpPr>
        <p:spPr>
          <a:xfrm>
            <a:off x="2395376" y="427086"/>
            <a:ext cx="224437" cy="309724"/>
          </a:xfrm>
          <a:custGeom>
            <a:avLst/>
            <a:gdLst/>
            <a:ahLst/>
            <a:cxnLst/>
            <a:rect l="l" t="t" r="r" b="b"/>
            <a:pathLst>
              <a:path w="4955" h="7934" extrusionOk="0">
                <a:moveTo>
                  <a:pt x="1642" y="2615"/>
                </a:moveTo>
                <a:cubicBezTo>
                  <a:pt x="1429" y="2189"/>
                  <a:pt x="791" y="2675"/>
                  <a:pt x="669" y="2341"/>
                </a:cubicBezTo>
                <a:cubicBezTo>
                  <a:pt x="578" y="2037"/>
                  <a:pt x="1003" y="1946"/>
                  <a:pt x="1338" y="1915"/>
                </a:cubicBezTo>
                <a:lnTo>
                  <a:pt x="1368" y="1915"/>
                </a:lnTo>
                <a:cubicBezTo>
                  <a:pt x="1642" y="2098"/>
                  <a:pt x="2037" y="2615"/>
                  <a:pt x="2158" y="1915"/>
                </a:cubicBezTo>
                <a:cubicBezTo>
                  <a:pt x="2280" y="1095"/>
                  <a:pt x="3131" y="700"/>
                  <a:pt x="3374" y="1"/>
                </a:cubicBezTo>
                <a:cubicBezTo>
                  <a:pt x="3344" y="912"/>
                  <a:pt x="4165" y="1885"/>
                  <a:pt x="2797" y="2706"/>
                </a:cubicBezTo>
                <a:cubicBezTo>
                  <a:pt x="2341" y="2979"/>
                  <a:pt x="2979" y="3770"/>
                  <a:pt x="3101" y="4408"/>
                </a:cubicBezTo>
                <a:cubicBezTo>
                  <a:pt x="3800" y="4043"/>
                  <a:pt x="4499" y="3739"/>
                  <a:pt x="4590" y="4803"/>
                </a:cubicBezTo>
                <a:cubicBezTo>
                  <a:pt x="4620" y="5046"/>
                  <a:pt x="4955" y="5350"/>
                  <a:pt x="4590" y="5563"/>
                </a:cubicBezTo>
                <a:cubicBezTo>
                  <a:pt x="4165" y="5806"/>
                  <a:pt x="4073" y="5350"/>
                  <a:pt x="3861" y="5198"/>
                </a:cubicBezTo>
                <a:cubicBezTo>
                  <a:pt x="3587" y="5016"/>
                  <a:pt x="3070" y="4955"/>
                  <a:pt x="3101" y="5198"/>
                </a:cubicBezTo>
                <a:cubicBezTo>
                  <a:pt x="3313" y="6292"/>
                  <a:pt x="1611" y="6748"/>
                  <a:pt x="2067" y="7934"/>
                </a:cubicBezTo>
                <a:cubicBezTo>
                  <a:pt x="1976" y="6961"/>
                  <a:pt x="1611" y="6353"/>
                  <a:pt x="395" y="6627"/>
                </a:cubicBezTo>
                <a:cubicBezTo>
                  <a:pt x="213" y="6657"/>
                  <a:pt x="61" y="6505"/>
                  <a:pt x="31" y="6323"/>
                </a:cubicBezTo>
                <a:cubicBezTo>
                  <a:pt x="0" y="6140"/>
                  <a:pt x="122" y="6019"/>
                  <a:pt x="335" y="6019"/>
                </a:cubicBezTo>
                <a:cubicBezTo>
                  <a:pt x="2037" y="6110"/>
                  <a:pt x="943" y="5137"/>
                  <a:pt x="912" y="4712"/>
                </a:cubicBezTo>
                <a:cubicBezTo>
                  <a:pt x="912" y="4378"/>
                  <a:pt x="943" y="4104"/>
                  <a:pt x="1064" y="3830"/>
                </a:cubicBezTo>
                <a:lnTo>
                  <a:pt x="1095" y="3830"/>
                </a:lnTo>
                <a:cubicBezTo>
                  <a:pt x="1915" y="3648"/>
                  <a:pt x="1003" y="2888"/>
                  <a:pt x="1611" y="2645"/>
                </a:cubicBezTo>
                <a:cubicBezTo>
                  <a:pt x="1733" y="2767"/>
                  <a:pt x="1854" y="2858"/>
                  <a:pt x="1976" y="2949"/>
                </a:cubicBezTo>
                <a:cubicBezTo>
                  <a:pt x="2006" y="2919"/>
                  <a:pt x="2037" y="2858"/>
                  <a:pt x="2067" y="2827"/>
                </a:cubicBezTo>
                <a:cubicBezTo>
                  <a:pt x="1946" y="2736"/>
                  <a:pt x="1794" y="2675"/>
                  <a:pt x="1642" y="261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"/>
          <p:cNvSpPr/>
          <p:nvPr/>
        </p:nvSpPr>
        <p:spPr>
          <a:xfrm>
            <a:off x="6219005" y="3239517"/>
            <a:ext cx="239611" cy="188668"/>
          </a:xfrm>
          <a:custGeom>
            <a:avLst/>
            <a:gdLst/>
            <a:ahLst/>
            <a:cxnLst/>
            <a:rect l="l" t="t" r="r" b="b"/>
            <a:pathLst>
              <a:path w="5290" h="4833" extrusionOk="0">
                <a:moveTo>
                  <a:pt x="2280" y="2037"/>
                </a:moveTo>
                <a:cubicBezTo>
                  <a:pt x="1307" y="2280"/>
                  <a:pt x="1733" y="3161"/>
                  <a:pt x="1642" y="3587"/>
                </a:cubicBezTo>
                <a:cubicBezTo>
                  <a:pt x="1459" y="4803"/>
                  <a:pt x="760" y="4407"/>
                  <a:pt x="0" y="4255"/>
                </a:cubicBezTo>
                <a:cubicBezTo>
                  <a:pt x="274" y="3404"/>
                  <a:pt x="426" y="2523"/>
                  <a:pt x="213" y="1641"/>
                </a:cubicBezTo>
                <a:cubicBezTo>
                  <a:pt x="31" y="851"/>
                  <a:pt x="851" y="1003"/>
                  <a:pt x="1155" y="1155"/>
                </a:cubicBezTo>
                <a:cubicBezTo>
                  <a:pt x="2067" y="1641"/>
                  <a:pt x="1976" y="1125"/>
                  <a:pt x="2006" y="638"/>
                </a:cubicBezTo>
                <a:lnTo>
                  <a:pt x="2006" y="608"/>
                </a:lnTo>
                <a:cubicBezTo>
                  <a:pt x="3070" y="334"/>
                  <a:pt x="4134" y="0"/>
                  <a:pt x="5289" y="365"/>
                </a:cubicBezTo>
                <a:lnTo>
                  <a:pt x="5289" y="365"/>
                </a:lnTo>
                <a:cubicBezTo>
                  <a:pt x="5228" y="942"/>
                  <a:pt x="4651" y="1489"/>
                  <a:pt x="5137" y="2128"/>
                </a:cubicBezTo>
                <a:cubicBezTo>
                  <a:pt x="5167" y="2189"/>
                  <a:pt x="5076" y="2401"/>
                  <a:pt x="5016" y="2432"/>
                </a:cubicBezTo>
                <a:cubicBezTo>
                  <a:pt x="3678" y="2857"/>
                  <a:pt x="3800" y="4833"/>
                  <a:pt x="1794" y="4590"/>
                </a:cubicBezTo>
                <a:cubicBezTo>
                  <a:pt x="1733" y="4255"/>
                  <a:pt x="1520" y="3860"/>
                  <a:pt x="2219" y="3556"/>
                </a:cubicBezTo>
                <a:cubicBezTo>
                  <a:pt x="3435" y="3070"/>
                  <a:pt x="3435" y="2888"/>
                  <a:pt x="2310" y="2006"/>
                </a:cubicBezTo>
                <a:cubicBezTo>
                  <a:pt x="2310" y="1885"/>
                  <a:pt x="2310" y="1763"/>
                  <a:pt x="2341" y="1641"/>
                </a:cubicBezTo>
                <a:cubicBezTo>
                  <a:pt x="2249" y="1641"/>
                  <a:pt x="2158" y="1641"/>
                  <a:pt x="2128" y="1702"/>
                </a:cubicBezTo>
                <a:cubicBezTo>
                  <a:pt x="2006" y="1854"/>
                  <a:pt x="2128" y="1945"/>
                  <a:pt x="2280" y="2037"/>
                </a:cubicBezTo>
                <a:close/>
                <a:moveTo>
                  <a:pt x="4377" y="1459"/>
                </a:moveTo>
                <a:cubicBezTo>
                  <a:pt x="4377" y="1125"/>
                  <a:pt x="4195" y="882"/>
                  <a:pt x="3921" y="912"/>
                </a:cubicBezTo>
                <a:cubicBezTo>
                  <a:pt x="3344" y="942"/>
                  <a:pt x="3253" y="1520"/>
                  <a:pt x="2979" y="1824"/>
                </a:cubicBezTo>
                <a:cubicBezTo>
                  <a:pt x="2766" y="2067"/>
                  <a:pt x="3374" y="2371"/>
                  <a:pt x="3678" y="2371"/>
                </a:cubicBezTo>
                <a:cubicBezTo>
                  <a:pt x="4408" y="2371"/>
                  <a:pt x="3739" y="1520"/>
                  <a:pt x="4377" y="145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"/>
          <p:cNvSpPr/>
          <p:nvPr/>
        </p:nvSpPr>
        <p:spPr>
          <a:xfrm>
            <a:off x="6079938" y="4146126"/>
            <a:ext cx="402038" cy="239729"/>
          </a:xfrm>
          <a:custGeom>
            <a:avLst/>
            <a:gdLst/>
            <a:ahLst/>
            <a:cxnLst/>
            <a:rect l="l" t="t" r="r" b="b"/>
            <a:pathLst>
              <a:path w="8876" h="6141" extrusionOk="0">
                <a:moveTo>
                  <a:pt x="1246" y="5289"/>
                </a:moveTo>
                <a:cubicBezTo>
                  <a:pt x="2006" y="3982"/>
                  <a:pt x="1794" y="3739"/>
                  <a:pt x="0" y="3709"/>
                </a:cubicBezTo>
                <a:cubicBezTo>
                  <a:pt x="639" y="3283"/>
                  <a:pt x="1550" y="3465"/>
                  <a:pt x="1946" y="2888"/>
                </a:cubicBezTo>
                <a:cubicBezTo>
                  <a:pt x="2158" y="2584"/>
                  <a:pt x="3161" y="2705"/>
                  <a:pt x="2584" y="1946"/>
                </a:cubicBezTo>
                <a:cubicBezTo>
                  <a:pt x="2493" y="1824"/>
                  <a:pt x="3009" y="1611"/>
                  <a:pt x="3344" y="1581"/>
                </a:cubicBezTo>
                <a:cubicBezTo>
                  <a:pt x="4620" y="1550"/>
                  <a:pt x="5927" y="973"/>
                  <a:pt x="6809" y="487"/>
                </a:cubicBezTo>
                <a:cubicBezTo>
                  <a:pt x="7751" y="0"/>
                  <a:pt x="8237" y="639"/>
                  <a:pt x="8876" y="365"/>
                </a:cubicBezTo>
                <a:cubicBezTo>
                  <a:pt x="8450" y="699"/>
                  <a:pt x="8146" y="1095"/>
                  <a:pt x="7538" y="1186"/>
                </a:cubicBezTo>
                <a:cubicBezTo>
                  <a:pt x="7113" y="1216"/>
                  <a:pt x="6475" y="1277"/>
                  <a:pt x="6778" y="1915"/>
                </a:cubicBezTo>
                <a:cubicBezTo>
                  <a:pt x="6505" y="1824"/>
                  <a:pt x="6535" y="3070"/>
                  <a:pt x="5988" y="2037"/>
                </a:cubicBezTo>
                <a:cubicBezTo>
                  <a:pt x="5745" y="1642"/>
                  <a:pt x="5259" y="1976"/>
                  <a:pt x="5107" y="2341"/>
                </a:cubicBezTo>
                <a:cubicBezTo>
                  <a:pt x="5016" y="2554"/>
                  <a:pt x="5076" y="2827"/>
                  <a:pt x="4681" y="2827"/>
                </a:cubicBezTo>
                <a:cubicBezTo>
                  <a:pt x="4256" y="2827"/>
                  <a:pt x="3709" y="2341"/>
                  <a:pt x="3465" y="2797"/>
                </a:cubicBezTo>
                <a:cubicBezTo>
                  <a:pt x="3192" y="3344"/>
                  <a:pt x="3070" y="4043"/>
                  <a:pt x="3131" y="4651"/>
                </a:cubicBezTo>
                <a:cubicBezTo>
                  <a:pt x="3161" y="5107"/>
                  <a:pt x="3374" y="5593"/>
                  <a:pt x="2979" y="5836"/>
                </a:cubicBezTo>
                <a:cubicBezTo>
                  <a:pt x="2493" y="6140"/>
                  <a:pt x="2432" y="5411"/>
                  <a:pt x="2067" y="5350"/>
                </a:cubicBezTo>
                <a:cubicBezTo>
                  <a:pt x="1794" y="5320"/>
                  <a:pt x="1520" y="5320"/>
                  <a:pt x="1246" y="528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"/>
          <p:cNvSpPr/>
          <p:nvPr/>
        </p:nvSpPr>
        <p:spPr>
          <a:xfrm>
            <a:off x="3629044" y="4261219"/>
            <a:ext cx="227245" cy="275331"/>
          </a:xfrm>
          <a:custGeom>
            <a:avLst/>
            <a:gdLst/>
            <a:ahLst/>
            <a:cxnLst/>
            <a:rect l="l" t="t" r="r" b="b"/>
            <a:pathLst>
              <a:path w="5017" h="7053" extrusionOk="0">
                <a:moveTo>
                  <a:pt x="4135" y="2615"/>
                </a:moveTo>
                <a:cubicBezTo>
                  <a:pt x="4165" y="2706"/>
                  <a:pt x="4317" y="2858"/>
                  <a:pt x="4256" y="2919"/>
                </a:cubicBezTo>
                <a:cubicBezTo>
                  <a:pt x="3679" y="3739"/>
                  <a:pt x="4530" y="3466"/>
                  <a:pt x="5016" y="3648"/>
                </a:cubicBezTo>
                <a:cubicBezTo>
                  <a:pt x="3496" y="4286"/>
                  <a:pt x="3375" y="5928"/>
                  <a:pt x="1946" y="6596"/>
                </a:cubicBezTo>
                <a:cubicBezTo>
                  <a:pt x="1794" y="6445"/>
                  <a:pt x="1642" y="6353"/>
                  <a:pt x="1399" y="6414"/>
                </a:cubicBezTo>
                <a:cubicBezTo>
                  <a:pt x="1369" y="6445"/>
                  <a:pt x="1369" y="6475"/>
                  <a:pt x="1338" y="6505"/>
                </a:cubicBezTo>
                <a:cubicBezTo>
                  <a:pt x="1521" y="6566"/>
                  <a:pt x="1733" y="6596"/>
                  <a:pt x="1916" y="6627"/>
                </a:cubicBezTo>
                <a:cubicBezTo>
                  <a:pt x="1703" y="6840"/>
                  <a:pt x="1460" y="7052"/>
                  <a:pt x="1126" y="6900"/>
                </a:cubicBezTo>
                <a:cubicBezTo>
                  <a:pt x="822" y="6779"/>
                  <a:pt x="761" y="6475"/>
                  <a:pt x="913" y="6293"/>
                </a:cubicBezTo>
                <a:cubicBezTo>
                  <a:pt x="1126" y="6080"/>
                  <a:pt x="882" y="5563"/>
                  <a:pt x="1581" y="5593"/>
                </a:cubicBezTo>
                <a:cubicBezTo>
                  <a:pt x="2007" y="5624"/>
                  <a:pt x="2828" y="5685"/>
                  <a:pt x="2858" y="5077"/>
                </a:cubicBezTo>
                <a:cubicBezTo>
                  <a:pt x="2888" y="4621"/>
                  <a:pt x="2341" y="4378"/>
                  <a:pt x="1764" y="4317"/>
                </a:cubicBezTo>
                <a:cubicBezTo>
                  <a:pt x="1186" y="4256"/>
                  <a:pt x="1581" y="4013"/>
                  <a:pt x="1673" y="3861"/>
                </a:cubicBezTo>
                <a:cubicBezTo>
                  <a:pt x="2068" y="3314"/>
                  <a:pt x="2007" y="2767"/>
                  <a:pt x="1642" y="2159"/>
                </a:cubicBezTo>
                <a:cubicBezTo>
                  <a:pt x="2189" y="3405"/>
                  <a:pt x="882" y="3496"/>
                  <a:pt x="214" y="3861"/>
                </a:cubicBezTo>
                <a:cubicBezTo>
                  <a:pt x="62" y="3982"/>
                  <a:pt x="92" y="3344"/>
                  <a:pt x="1" y="3071"/>
                </a:cubicBezTo>
                <a:lnTo>
                  <a:pt x="31" y="3071"/>
                </a:lnTo>
                <a:cubicBezTo>
                  <a:pt x="487" y="3344"/>
                  <a:pt x="943" y="3314"/>
                  <a:pt x="1126" y="2858"/>
                </a:cubicBezTo>
                <a:cubicBezTo>
                  <a:pt x="1338" y="2372"/>
                  <a:pt x="548" y="2584"/>
                  <a:pt x="366" y="2372"/>
                </a:cubicBezTo>
                <a:cubicBezTo>
                  <a:pt x="700" y="1855"/>
                  <a:pt x="2372" y="2068"/>
                  <a:pt x="1217" y="852"/>
                </a:cubicBezTo>
                <a:cubicBezTo>
                  <a:pt x="791" y="396"/>
                  <a:pt x="1916" y="335"/>
                  <a:pt x="2189" y="1"/>
                </a:cubicBezTo>
                <a:cubicBezTo>
                  <a:pt x="2281" y="1"/>
                  <a:pt x="2433" y="1"/>
                  <a:pt x="2433" y="31"/>
                </a:cubicBezTo>
                <a:cubicBezTo>
                  <a:pt x="2493" y="973"/>
                  <a:pt x="3284" y="1095"/>
                  <a:pt x="4104" y="1186"/>
                </a:cubicBezTo>
                <a:lnTo>
                  <a:pt x="4104" y="1186"/>
                </a:lnTo>
                <a:cubicBezTo>
                  <a:pt x="4013" y="1247"/>
                  <a:pt x="3922" y="1308"/>
                  <a:pt x="3831" y="1399"/>
                </a:cubicBezTo>
                <a:lnTo>
                  <a:pt x="3831" y="1429"/>
                </a:lnTo>
                <a:cubicBezTo>
                  <a:pt x="3466" y="1399"/>
                  <a:pt x="3800" y="1976"/>
                  <a:pt x="3284" y="1855"/>
                </a:cubicBezTo>
                <a:cubicBezTo>
                  <a:pt x="2888" y="1764"/>
                  <a:pt x="2706" y="2068"/>
                  <a:pt x="2676" y="2311"/>
                </a:cubicBezTo>
                <a:cubicBezTo>
                  <a:pt x="2676" y="2554"/>
                  <a:pt x="3040" y="2645"/>
                  <a:pt x="3314" y="2675"/>
                </a:cubicBezTo>
                <a:cubicBezTo>
                  <a:pt x="3557" y="2706"/>
                  <a:pt x="3831" y="2615"/>
                  <a:pt x="4104" y="2584"/>
                </a:cubicBezTo>
                <a:close/>
                <a:moveTo>
                  <a:pt x="2463" y="3314"/>
                </a:moveTo>
                <a:cubicBezTo>
                  <a:pt x="2493" y="3344"/>
                  <a:pt x="2554" y="3375"/>
                  <a:pt x="2585" y="3405"/>
                </a:cubicBezTo>
                <a:cubicBezTo>
                  <a:pt x="2554" y="3375"/>
                  <a:pt x="2524" y="3314"/>
                  <a:pt x="2493" y="3283"/>
                </a:cubicBezTo>
                <a:cubicBezTo>
                  <a:pt x="2433" y="3192"/>
                  <a:pt x="2402" y="3071"/>
                  <a:pt x="2372" y="2979"/>
                </a:cubicBezTo>
                <a:cubicBezTo>
                  <a:pt x="2341" y="3010"/>
                  <a:pt x="2281" y="3040"/>
                  <a:pt x="2281" y="3040"/>
                </a:cubicBezTo>
                <a:cubicBezTo>
                  <a:pt x="2341" y="3131"/>
                  <a:pt x="2402" y="3223"/>
                  <a:pt x="2463" y="3314"/>
                </a:cubicBezTo>
                <a:close/>
                <a:moveTo>
                  <a:pt x="2433" y="1490"/>
                </a:moveTo>
                <a:cubicBezTo>
                  <a:pt x="2372" y="1338"/>
                  <a:pt x="2341" y="1216"/>
                  <a:pt x="2250" y="1156"/>
                </a:cubicBezTo>
                <a:cubicBezTo>
                  <a:pt x="2159" y="1064"/>
                  <a:pt x="2007" y="1095"/>
                  <a:pt x="1977" y="1216"/>
                </a:cubicBezTo>
                <a:cubicBezTo>
                  <a:pt x="1946" y="1308"/>
                  <a:pt x="2007" y="1429"/>
                  <a:pt x="2098" y="1490"/>
                </a:cubicBezTo>
                <a:cubicBezTo>
                  <a:pt x="2129" y="1551"/>
                  <a:pt x="2281" y="1490"/>
                  <a:pt x="2433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"/>
          <p:cNvSpPr/>
          <p:nvPr/>
        </p:nvSpPr>
        <p:spPr>
          <a:xfrm>
            <a:off x="5266189" y="2151329"/>
            <a:ext cx="315298" cy="265806"/>
          </a:xfrm>
          <a:custGeom>
            <a:avLst/>
            <a:gdLst/>
            <a:ahLst/>
            <a:cxnLst/>
            <a:rect l="l" t="t" r="r" b="b"/>
            <a:pathLst>
              <a:path w="6961" h="6809" extrusionOk="0">
                <a:moveTo>
                  <a:pt x="6961" y="2006"/>
                </a:moveTo>
                <a:cubicBezTo>
                  <a:pt x="6292" y="2250"/>
                  <a:pt x="5624" y="2523"/>
                  <a:pt x="4894" y="2797"/>
                </a:cubicBezTo>
                <a:cubicBezTo>
                  <a:pt x="5380" y="3192"/>
                  <a:pt x="6019" y="3161"/>
                  <a:pt x="6323" y="3587"/>
                </a:cubicBezTo>
                <a:cubicBezTo>
                  <a:pt x="6444" y="3739"/>
                  <a:pt x="6931" y="3769"/>
                  <a:pt x="6687" y="4073"/>
                </a:cubicBezTo>
                <a:cubicBezTo>
                  <a:pt x="6505" y="4286"/>
                  <a:pt x="6232" y="4286"/>
                  <a:pt x="5958" y="4104"/>
                </a:cubicBezTo>
                <a:cubicBezTo>
                  <a:pt x="5411" y="3739"/>
                  <a:pt x="4833" y="4377"/>
                  <a:pt x="4195" y="4073"/>
                </a:cubicBezTo>
                <a:cubicBezTo>
                  <a:pt x="3952" y="3952"/>
                  <a:pt x="3952" y="4316"/>
                  <a:pt x="3982" y="4499"/>
                </a:cubicBezTo>
                <a:cubicBezTo>
                  <a:pt x="4013" y="4772"/>
                  <a:pt x="4104" y="5076"/>
                  <a:pt x="4134" y="5380"/>
                </a:cubicBezTo>
                <a:cubicBezTo>
                  <a:pt x="4225" y="5836"/>
                  <a:pt x="3921" y="5927"/>
                  <a:pt x="3648" y="6049"/>
                </a:cubicBezTo>
                <a:cubicBezTo>
                  <a:pt x="3253" y="6201"/>
                  <a:pt x="3222" y="5867"/>
                  <a:pt x="3101" y="5684"/>
                </a:cubicBezTo>
                <a:cubicBezTo>
                  <a:pt x="2584" y="4833"/>
                  <a:pt x="2250" y="5046"/>
                  <a:pt x="1946" y="5806"/>
                </a:cubicBezTo>
                <a:cubicBezTo>
                  <a:pt x="1915" y="5897"/>
                  <a:pt x="1611" y="6809"/>
                  <a:pt x="1459" y="5806"/>
                </a:cubicBezTo>
                <a:cubicBezTo>
                  <a:pt x="1399" y="5623"/>
                  <a:pt x="1216" y="5593"/>
                  <a:pt x="1034" y="5563"/>
                </a:cubicBezTo>
                <a:cubicBezTo>
                  <a:pt x="760" y="5532"/>
                  <a:pt x="365" y="5927"/>
                  <a:pt x="213" y="5532"/>
                </a:cubicBezTo>
                <a:cubicBezTo>
                  <a:pt x="0" y="5016"/>
                  <a:pt x="730" y="5076"/>
                  <a:pt x="973" y="4924"/>
                </a:cubicBezTo>
                <a:cubicBezTo>
                  <a:pt x="1429" y="4620"/>
                  <a:pt x="1976" y="3769"/>
                  <a:pt x="2918" y="4833"/>
                </a:cubicBezTo>
                <a:cubicBezTo>
                  <a:pt x="2584" y="3921"/>
                  <a:pt x="2797" y="3465"/>
                  <a:pt x="3587" y="2979"/>
                </a:cubicBezTo>
                <a:cubicBezTo>
                  <a:pt x="4347" y="2493"/>
                  <a:pt x="4317" y="1429"/>
                  <a:pt x="4499" y="608"/>
                </a:cubicBezTo>
                <a:cubicBezTo>
                  <a:pt x="4560" y="395"/>
                  <a:pt x="4712" y="152"/>
                  <a:pt x="4773" y="122"/>
                </a:cubicBezTo>
                <a:cubicBezTo>
                  <a:pt x="5259" y="0"/>
                  <a:pt x="5076" y="395"/>
                  <a:pt x="5137" y="547"/>
                </a:cubicBezTo>
                <a:cubicBezTo>
                  <a:pt x="5228" y="791"/>
                  <a:pt x="5168" y="1095"/>
                  <a:pt x="5198" y="1368"/>
                </a:cubicBezTo>
                <a:cubicBezTo>
                  <a:pt x="5198" y="1581"/>
                  <a:pt x="5380" y="1733"/>
                  <a:pt x="5654" y="1672"/>
                </a:cubicBezTo>
                <a:cubicBezTo>
                  <a:pt x="6535" y="1490"/>
                  <a:pt x="6535" y="1459"/>
                  <a:pt x="6961" y="2006"/>
                </a:cubicBezTo>
                <a:close/>
                <a:moveTo>
                  <a:pt x="3283" y="4712"/>
                </a:moveTo>
                <a:cubicBezTo>
                  <a:pt x="3344" y="4651"/>
                  <a:pt x="3435" y="4651"/>
                  <a:pt x="3496" y="4590"/>
                </a:cubicBezTo>
                <a:cubicBezTo>
                  <a:pt x="3496" y="4560"/>
                  <a:pt x="3465" y="4468"/>
                  <a:pt x="3435" y="4438"/>
                </a:cubicBezTo>
                <a:cubicBezTo>
                  <a:pt x="3374" y="4468"/>
                  <a:pt x="3253" y="4468"/>
                  <a:pt x="3222" y="4499"/>
                </a:cubicBezTo>
                <a:cubicBezTo>
                  <a:pt x="3222" y="4560"/>
                  <a:pt x="3253" y="4620"/>
                  <a:pt x="3283" y="47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"/>
          <p:cNvSpPr/>
          <p:nvPr/>
        </p:nvSpPr>
        <p:spPr>
          <a:xfrm>
            <a:off x="518645" y="3226439"/>
            <a:ext cx="413090" cy="164972"/>
          </a:xfrm>
          <a:custGeom>
            <a:avLst/>
            <a:gdLst/>
            <a:ahLst/>
            <a:cxnLst/>
            <a:rect l="l" t="t" r="r" b="b"/>
            <a:pathLst>
              <a:path w="9120" h="4226" extrusionOk="0">
                <a:moveTo>
                  <a:pt x="7752" y="1"/>
                </a:moveTo>
                <a:cubicBezTo>
                  <a:pt x="7782" y="1"/>
                  <a:pt x="7813" y="1"/>
                  <a:pt x="7873" y="1"/>
                </a:cubicBezTo>
                <a:cubicBezTo>
                  <a:pt x="9120" y="396"/>
                  <a:pt x="9120" y="396"/>
                  <a:pt x="8755" y="1520"/>
                </a:cubicBezTo>
                <a:cubicBezTo>
                  <a:pt x="8573" y="2068"/>
                  <a:pt x="8573" y="2068"/>
                  <a:pt x="9059" y="2706"/>
                </a:cubicBezTo>
                <a:cubicBezTo>
                  <a:pt x="8998" y="2736"/>
                  <a:pt x="8937" y="2797"/>
                  <a:pt x="8846" y="2797"/>
                </a:cubicBezTo>
                <a:cubicBezTo>
                  <a:pt x="7691" y="3010"/>
                  <a:pt x="6597" y="3101"/>
                  <a:pt x="5594" y="2341"/>
                </a:cubicBezTo>
                <a:cubicBezTo>
                  <a:pt x="5320" y="2128"/>
                  <a:pt x="5047" y="2402"/>
                  <a:pt x="5320" y="2827"/>
                </a:cubicBezTo>
                <a:cubicBezTo>
                  <a:pt x="5442" y="3040"/>
                  <a:pt x="5442" y="3040"/>
                  <a:pt x="5229" y="3071"/>
                </a:cubicBezTo>
                <a:cubicBezTo>
                  <a:pt x="4287" y="3283"/>
                  <a:pt x="5138" y="3739"/>
                  <a:pt x="5016" y="4226"/>
                </a:cubicBezTo>
                <a:cubicBezTo>
                  <a:pt x="3983" y="3679"/>
                  <a:pt x="3345" y="2979"/>
                  <a:pt x="3071" y="1885"/>
                </a:cubicBezTo>
                <a:cubicBezTo>
                  <a:pt x="2828" y="2797"/>
                  <a:pt x="2463" y="3101"/>
                  <a:pt x="1734" y="2311"/>
                </a:cubicBezTo>
                <a:cubicBezTo>
                  <a:pt x="1582" y="2159"/>
                  <a:pt x="1308" y="2007"/>
                  <a:pt x="1065" y="1946"/>
                </a:cubicBezTo>
                <a:cubicBezTo>
                  <a:pt x="700" y="1855"/>
                  <a:pt x="92" y="2493"/>
                  <a:pt x="31" y="1733"/>
                </a:cubicBezTo>
                <a:cubicBezTo>
                  <a:pt x="1" y="1642"/>
                  <a:pt x="761" y="761"/>
                  <a:pt x="1430" y="882"/>
                </a:cubicBezTo>
                <a:cubicBezTo>
                  <a:pt x="2372" y="1004"/>
                  <a:pt x="3284" y="1277"/>
                  <a:pt x="4104" y="1642"/>
                </a:cubicBezTo>
                <a:cubicBezTo>
                  <a:pt x="4530" y="1824"/>
                  <a:pt x="4652" y="2372"/>
                  <a:pt x="5259" y="1855"/>
                </a:cubicBezTo>
                <a:cubicBezTo>
                  <a:pt x="5472" y="1672"/>
                  <a:pt x="5959" y="1733"/>
                  <a:pt x="6293" y="1916"/>
                </a:cubicBezTo>
                <a:cubicBezTo>
                  <a:pt x="7053" y="2280"/>
                  <a:pt x="7661" y="1885"/>
                  <a:pt x="7995" y="1460"/>
                </a:cubicBezTo>
                <a:cubicBezTo>
                  <a:pt x="8299" y="1095"/>
                  <a:pt x="8451" y="426"/>
                  <a:pt x="775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"/>
          <p:cNvSpPr/>
          <p:nvPr/>
        </p:nvSpPr>
        <p:spPr>
          <a:xfrm>
            <a:off x="5358418" y="303678"/>
            <a:ext cx="280920" cy="162591"/>
          </a:xfrm>
          <a:custGeom>
            <a:avLst/>
            <a:gdLst/>
            <a:ahLst/>
            <a:cxnLst/>
            <a:rect l="l" t="t" r="r" b="b"/>
            <a:pathLst>
              <a:path w="6202" h="4165" extrusionOk="0">
                <a:moveTo>
                  <a:pt x="1369" y="4134"/>
                </a:moveTo>
                <a:cubicBezTo>
                  <a:pt x="1095" y="3982"/>
                  <a:pt x="822" y="3982"/>
                  <a:pt x="578" y="4134"/>
                </a:cubicBezTo>
                <a:lnTo>
                  <a:pt x="548" y="4134"/>
                </a:lnTo>
                <a:cubicBezTo>
                  <a:pt x="578" y="4043"/>
                  <a:pt x="548" y="3952"/>
                  <a:pt x="609" y="3891"/>
                </a:cubicBezTo>
                <a:cubicBezTo>
                  <a:pt x="1916" y="2949"/>
                  <a:pt x="791" y="2523"/>
                  <a:pt x="31" y="2037"/>
                </a:cubicBezTo>
                <a:lnTo>
                  <a:pt x="1" y="1976"/>
                </a:lnTo>
                <a:cubicBezTo>
                  <a:pt x="730" y="1520"/>
                  <a:pt x="1369" y="1003"/>
                  <a:pt x="2402" y="1551"/>
                </a:cubicBezTo>
                <a:cubicBezTo>
                  <a:pt x="3071" y="1855"/>
                  <a:pt x="4743" y="882"/>
                  <a:pt x="4803" y="0"/>
                </a:cubicBezTo>
                <a:cubicBezTo>
                  <a:pt x="5351" y="1003"/>
                  <a:pt x="5746" y="1733"/>
                  <a:pt x="6202" y="2554"/>
                </a:cubicBezTo>
                <a:cubicBezTo>
                  <a:pt x="5655" y="2645"/>
                  <a:pt x="5533" y="2037"/>
                  <a:pt x="5077" y="2219"/>
                </a:cubicBezTo>
                <a:cubicBezTo>
                  <a:pt x="5259" y="3648"/>
                  <a:pt x="4499" y="4165"/>
                  <a:pt x="2858" y="3678"/>
                </a:cubicBezTo>
                <a:cubicBezTo>
                  <a:pt x="2189" y="3465"/>
                  <a:pt x="1703" y="3587"/>
                  <a:pt x="1369" y="41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"/>
          <p:cNvSpPr/>
          <p:nvPr/>
        </p:nvSpPr>
        <p:spPr>
          <a:xfrm>
            <a:off x="5958763" y="4445141"/>
            <a:ext cx="260265" cy="188707"/>
          </a:xfrm>
          <a:custGeom>
            <a:avLst/>
            <a:gdLst/>
            <a:ahLst/>
            <a:cxnLst/>
            <a:rect l="l" t="t" r="r" b="b"/>
            <a:pathLst>
              <a:path w="5746" h="4834" extrusionOk="0">
                <a:moveTo>
                  <a:pt x="1763" y="4256"/>
                </a:moveTo>
                <a:cubicBezTo>
                  <a:pt x="1520" y="4408"/>
                  <a:pt x="1338" y="4560"/>
                  <a:pt x="1095" y="4651"/>
                </a:cubicBezTo>
                <a:cubicBezTo>
                  <a:pt x="852" y="4743"/>
                  <a:pt x="517" y="4834"/>
                  <a:pt x="365" y="4591"/>
                </a:cubicBezTo>
                <a:cubicBezTo>
                  <a:pt x="213" y="4378"/>
                  <a:pt x="426" y="4135"/>
                  <a:pt x="700" y="4074"/>
                </a:cubicBezTo>
                <a:cubicBezTo>
                  <a:pt x="1125" y="3952"/>
                  <a:pt x="1399" y="3648"/>
                  <a:pt x="1064" y="3375"/>
                </a:cubicBezTo>
                <a:cubicBezTo>
                  <a:pt x="0" y="2554"/>
                  <a:pt x="882" y="1825"/>
                  <a:pt x="1368" y="1399"/>
                </a:cubicBezTo>
                <a:cubicBezTo>
                  <a:pt x="1885" y="974"/>
                  <a:pt x="2128" y="487"/>
                  <a:pt x="2341" y="1"/>
                </a:cubicBezTo>
                <a:cubicBezTo>
                  <a:pt x="4985" y="578"/>
                  <a:pt x="3526" y="2281"/>
                  <a:pt x="3648" y="3527"/>
                </a:cubicBezTo>
                <a:cubicBezTo>
                  <a:pt x="3435" y="3557"/>
                  <a:pt x="3253" y="3618"/>
                  <a:pt x="3070" y="3648"/>
                </a:cubicBezTo>
                <a:cubicBezTo>
                  <a:pt x="3101" y="3679"/>
                  <a:pt x="3101" y="3740"/>
                  <a:pt x="3131" y="3740"/>
                </a:cubicBezTo>
                <a:cubicBezTo>
                  <a:pt x="3374" y="3800"/>
                  <a:pt x="3526" y="3740"/>
                  <a:pt x="3678" y="3557"/>
                </a:cubicBezTo>
                <a:cubicBezTo>
                  <a:pt x="4256" y="3132"/>
                  <a:pt x="4256" y="3132"/>
                  <a:pt x="5745" y="3527"/>
                </a:cubicBezTo>
                <a:cubicBezTo>
                  <a:pt x="5563" y="4378"/>
                  <a:pt x="5107" y="4773"/>
                  <a:pt x="4195" y="4135"/>
                </a:cubicBezTo>
                <a:cubicBezTo>
                  <a:pt x="3709" y="3800"/>
                  <a:pt x="3526" y="4439"/>
                  <a:pt x="3253" y="4348"/>
                </a:cubicBezTo>
                <a:cubicBezTo>
                  <a:pt x="2706" y="4165"/>
                  <a:pt x="2402" y="3740"/>
                  <a:pt x="2280" y="3132"/>
                </a:cubicBezTo>
                <a:cubicBezTo>
                  <a:pt x="1885" y="3557"/>
                  <a:pt x="2098" y="3922"/>
                  <a:pt x="2037" y="4226"/>
                </a:cubicBezTo>
                <a:lnTo>
                  <a:pt x="2007" y="4287"/>
                </a:lnTo>
                <a:cubicBezTo>
                  <a:pt x="1915" y="4256"/>
                  <a:pt x="1824" y="4256"/>
                  <a:pt x="1763" y="4256"/>
                </a:cubicBezTo>
                <a:cubicBezTo>
                  <a:pt x="1672" y="3952"/>
                  <a:pt x="1885" y="3588"/>
                  <a:pt x="1581" y="3253"/>
                </a:cubicBezTo>
                <a:cubicBezTo>
                  <a:pt x="1429" y="3679"/>
                  <a:pt x="1399" y="3983"/>
                  <a:pt x="1763" y="42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"/>
          <p:cNvSpPr/>
          <p:nvPr/>
        </p:nvSpPr>
        <p:spPr>
          <a:xfrm>
            <a:off x="679773" y="3572966"/>
            <a:ext cx="187295" cy="267017"/>
          </a:xfrm>
          <a:custGeom>
            <a:avLst/>
            <a:gdLst/>
            <a:ahLst/>
            <a:cxnLst/>
            <a:rect l="l" t="t" r="r" b="b"/>
            <a:pathLst>
              <a:path w="4135" h="6840" extrusionOk="0">
                <a:moveTo>
                  <a:pt x="517" y="1064"/>
                </a:moveTo>
                <a:cubicBezTo>
                  <a:pt x="578" y="730"/>
                  <a:pt x="395" y="335"/>
                  <a:pt x="882" y="0"/>
                </a:cubicBezTo>
                <a:cubicBezTo>
                  <a:pt x="1216" y="426"/>
                  <a:pt x="1672" y="669"/>
                  <a:pt x="2310" y="578"/>
                </a:cubicBezTo>
                <a:cubicBezTo>
                  <a:pt x="2614" y="547"/>
                  <a:pt x="3161" y="243"/>
                  <a:pt x="3070" y="821"/>
                </a:cubicBezTo>
                <a:cubicBezTo>
                  <a:pt x="3009" y="1094"/>
                  <a:pt x="4134" y="1581"/>
                  <a:pt x="2918" y="1642"/>
                </a:cubicBezTo>
                <a:cubicBezTo>
                  <a:pt x="3283" y="2371"/>
                  <a:pt x="1702" y="3283"/>
                  <a:pt x="3192" y="3891"/>
                </a:cubicBezTo>
                <a:cubicBezTo>
                  <a:pt x="3557" y="4043"/>
                  <a:pt x="3496" y="4347"/>
                  <a:pt x="3526" y="4590"/>
                </a:cubicBezTo>
                <a:lnTo>
                  <a:pt x="3496" y="4620"/>
                </a:lnTo>
                <a:cubicBezTo>
                  <a:pt x="2949" y="4712"/>
                  <a:pt x="3070" y="4681"/>
                  <a:pt x="3161" y="5107"/>
                </a:cubicBezTo>
                <a:cubicBezTo>
                  <a:pt x="3283" y="5593"/>
                  <a:pt x="3557" y="6262"/>
                  <a:pt x="2766" y="6566"/>
                </a:cubicBezTo>
                <a:cubicBezTo>
                  <a:pt x="2037" y="6839"/>
                  <a:pt x="2098" y="6353"/>
                  <a:pt x="2006" y="5958"/>
                </a:cubicBezTo>
                <a:cubicBezTo>
                  <a:pt x="1915" y="5380"/>
                  <a:pt x="1125" y="5958"/>
                  <a:pt x="943" y="5502"/>
                </a:cubicBezTo>
                <a:cubicBezTo>
                  <a:pt x="760" y="5806"/>
                  <a:pt x="547" y="5958"/>
                  <a:pt x="274" y="5563"/>
                </a:cubicBezTo>
                <a:cubicBezTo>
                  <a:pt x="0" y="5167"/>
                  <a:pt x="487" y="4955"/>
                  <a:pt x="547" y="4651"/>
                </a:cubicBezTo>
                <a:cubicBezTo>
                  <a:pt x="547" y="4560"/>
                  <a:pt x="973" y="4529"/>
                  <a:pt x="1125" y="4408"/>
                </a:cubicBezTo>
                <a:cubicBezTo>
                  <a:pt x="1490" y="4043"/>
                  <a:pt x="2189" y="3921"/>
                  <a:pt x="2158" y="3253"/>
                </a:cubicBezTo>
                <a:cubicBezTo>
                  <a:pt x="2098" y="2462"/>
                  <a:pt x="1216" y="2797"/>
                  <a:pt x="821" y="2523"/>
                </a:cubicBezTo>
                <a:cubicBezTo>
                  <a:pt x="699" y="2432"/>
                  <a:pt x="456" y="2493"/>
                  <a:pt x="395" y="2249"/>
                </a:cubicBezTo>
                <a:cubicBezTo>
                  <a:pt x="395" y="1824"/>
                  <a:pt x="1095" y="2189"/>
                  <a:pt x="1155" y="1794"/>
                </a:cubicBezTo>
                <a:cubicBezTo>
                  <a:pt x="243" y="1550"/>
                  <a:pt x="243" y="1550"/>
                  <a:pt x="517" y="1064"/>
                </a:cubicBezTo>
                <a:cubicBezTo>
                  <a:pt x="547" y="1094"/>
                  <a:pt x="608" y="1094"/>
                  <a:pt x="639" y="1125"/>
                </a:cubicBezTo>
                <a:cubicBezTo>
                  <a:pt x="608" y="1094"/>
                  <a:pt x="547" y="1064"/>
                  <a:pt x="517" y="10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"/>
          <p:cNvSpPr/>
          <p:nvPr/>
        </p:nvSpPr>
        <p:spPr>
          <a:xfrm>
            <a:off x="8701517" y="3564650"/>
            <a:ext cx="269913" cy="218376"/>
          </a:xfrm>
          <a:custGeom>
            <a:avLst/>
            <a:gdLst/>
            <a:ahLst/>
            <a:cxnLst/>
            <a:rect l="l" t="t" r="r" b="b"/>
            <a:pathLst>
              <a:path w="5959" h="5594" extrusionOk="0">
                <a:moveTo>
                  <a:pt x="2827" y="5502"/>
                </a:moveTo>
                <a:cubicBezTo>
                  <a:pt x="1916" y="5593"/>
                  <a:pt x="1247" y="4377"/>
                  <a:pt x="1" y="5411"/>
                </a:cubicBezTo>
                <a:cubicBezTo>
                  <a:pt x="487" y="4317"/>
                  <a:pt x="335" y="3374"/>
                  <a:pt x="1794" y="3222"/>
                </a:cubicBezTo>
                <a:cubicBezTo>
                  <a:pt x="2554" y="3131"/>
                  <a:pt x="2432" y="2311"/>
                  <a:pt x="2220" y="1915"/>
                </a:cubicBezTo>
                <a:cubicBezTo>
                  <a:pt x="1733" y="882"/>
                  <a:pt x="2463" y="821"/>
                  <a:pt x="3223" y="852"/>
                </a:cubicBezTo>
                <a:cubicBezTo>
                  <a:pt x="3922" y="852"/>
                  <a:pt x="4651" y="1277"/>
                  <a:pt x="4864" y="274"/>
                </a:cubicBezTo>
                <a:cubicBezTo>
                  <a:pt x="4925" y="0"/>
                  <a:pt x="5502" y="183"/>
                  <a:pt x="5685" y="304"/>
                </a:cubicBezTo>
                <a:cubicBezTo>
                  <a:pt x="5958" y="456"/>
                  <a:pt x="5745" y="791"/>
                  <a:pt x="5533" y="882"/>
                </a:cubicBezTo>
                <a:cubicBezTo>
                  <a:pt x="4773" y="1186"/>
                  <a:pt x="4773" y="1611"/>
                  <a:pt x="5168" y="2098"/>
                </a:cubicBezTo>
                <a:cubicBezTo>
                  <a:pt x="5745" y="2827"/>
                  <a:pt x="4925" y="3405"/>
                  <a:pt x="4834" y="4043"/>
                </a:cubicBezTo>
                <a:cubicBezTo>
                  <a:pt x="4773" y="4408"/>
                  <a:pt x="4438" y="3982"/>
                  <a:pt x="4226" y="4013"/>
                </a:cubicBezTo>
                <a:cubicBezTo>
                  <a:pt x="3800" y="4104"/>
                  <a:pt x="3770" y="3952"/>
                  <a:pt x="3861" y="3648"/>
                </a:cubicBezTo>
                <a:cubicBezTo>
                  <a:pt x="4013" y="3283"/>
                  <a:pt x="4134" y="2888"/>
                  <a:pt x="3679" y="2584"/>
                </a:cubicBezTo>
                <a:cubicBezTo>
                  <a:pt x="3435" y="2462"/>
                  <a:pt x="3283" y="2250"/>
                  <a:pt x="2949" y="2402"/>
                </a:cubicBezTo>
                <a:cubicBezTo>
                  <a:pt x="2554" y="2584"/>
                  <a:pt x="2797" y="2766"/>
                  <a:pt x="2949" y="2949"/>
                </a:cubicBezTo>
                <a:cubicBezTo>
                  <a:pt x="3071" y="3131"/>
                  <a:pt x="3162" y="3405"/>
                  <a:pt x="2949" y="3496"/>
                </a:cubicBezTo>
                <a:cubicBezTo>
                  <a:pt x="1490" y="4073"/>
                  <a:pt x="2706" y="4803"/>
                  <a:pt x="2827" y="550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"/>
          <p:cNvSpPr/>
          <p:nvPr/>
        </p:nvSpPr>
        <p:spPr>
          <a:xfrm>
            <a:off x="2120004" y="1630367"/>
            <a:ext cx="320824" cy="188707"/>
          </a:xfrm>
          <a:custGeom>
            <a:avLst/>
            <a:gdLst/>
            <a:ahLst/>
            <a:cxnLst/>
            <a:rect l="l" t="t" r="r" b="b"/>
            <a:pathLst>
              <a:path w="7083" h="4834" extrusionOk="0">
                <a:moveTo>
                  <a:pt x="2219" y="2858"/>
                </a:moveTo>
                <a:cubicBezTo>
                  <a:pt x="4043" y="3010"/>
                  <a:pt x="3283" y="2068"/>
                  <a:pt x="3374" y="1460"/>
                </a:cubicBezTo>
                <a:cubicBezTo>
                  <a:pt x="2736" y="1338"/>
                  <a:pt x="2675" y="1824"/>
                  <a:pt x="2341" y="2007"/>
                </a:cubicBezTo>
                <a:cubicBezTo>
                  <a:pt x="1338" y="2554"/>
                  <a:pt x="821" y="2432"/>
                  <a:pt x="0" y="1338"/>
                </a:cubicBezTo>
                <a:cubicBezTo>
                  <a:pt x="1398" y="1703"/>
                  <a:pt x="912" y="517"/>
                  <a:pt x="1338" y="61"/>
                </a:cubicBezTo>
                <a:cubicBezTo>
                  <a:pt x="2189" y="365"/>
                  <a:pt x="2462" y="791"/>
                  <a:pt x="1459" y="1733"/>
                </a:cubicBezTo>
                <a:cubicBezTo>
                  <a:pt x="2462" y="1338"/>
                  <a:pt x="2949" y="791"/>
                  <a:pt x="3739" y="1308"/>
                </a:cubicBezTo>
                <a:cubicBezTo>
                  <a:pt x="3557" y="821"/>
                  <a:pt x="3283" y="457"/>
                  <a:pt x="3617" y="274"/>
                </a:cubicBezTo>
                <a:cubicBezTo>
                  <a:pt x="4073" y="1"/>
                  <a:pt x="3982" y="700"/>
                  <a:pt x="4195" y="669"/>
                </a:cubicBezTo>
                <a:cubicBezTo>
                  <a:pt x="5532" y="305"/>
                  <a:pt x="5745" y="2068"/>
                  <a:pt x="7082" y="1733"/>
                </a:cubicBezTo>
                <a:cubicBezTo>
                  <a:pt x="6383" y="1885"/>
                  <a:pt x="5684" y="1764"/>
                  <a:pt x="5107" y="2159"/>
                </a:cubicBezTo>
                <a:cubicBezTo>
                  <a:pt x="4438" y="2615"/>
                  <a:pt x="4864" y="3283"/>
                  <a:pt x="4529" y="3922"/>
                </a:cubicBezTo>
                <a:cubicBezTo>
                  <a:pt x="5289" y="3739"/>
                  <a:pt x="5988" y="3618"/>
                  <a:pt x="6353" y="4347"/>
                </a:cubicBezTo>
                <a:cubicBezTo>
                  <a:pt x="5380" y="4834"/>
                  <a:pt x="4316" y="4226"/>
                  <a:pt x="3283" y="4469"/>
                </a:cubicBezTo>
                <a:cubicBezTo>
                  <a:pt x="3101" y="4499"/>
                  <a:pt x="3070" y="4347"/>
                  <a:pt x="3131" y="4256"/>
                </a:cubicBezTo>
                <a:cubicBezTo>
                  <a:pt x="3921" y="3375"/>
                  <a:pt x="2675" y="3435"/>
                  <a:pt x="2219" y="2858"/>
                </a:cubicBezTo>
                <a:close/>
                <a:moveTo>
                  <a:pt x="4408" y="2645"/>
                </a:moveTo>
                <a:lnTo>
                  <a:pt x="4164" y="2402"/>
                </a:lnTo>
                <a:cubicBezTo>
                  <a:pt x="4073" y="2493"/>
                  <a:pt x="3952" y="2554"/>
                  <a:pt x="3952" y="2615"/>
                </a:cubicBezTo>
                <a:cubicBezTo>
                  <a:pt x="3921" y="2675"/>
                  <a:pt x="4043" y="2767"/>
                  <a:pt x="4073" y="2858"/>
                </a:cubicBezTo>
                <a:cubicBezTo>
                  <a:pt x="4195" y="2797"/>
                  <a:pt x="4286" y="2736"/>
                  <a:pt x="4408" y="264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"/>
          <p:cNvSpPr/>
          <p:nvPr/>
        </p:nvSpPr>
        <p:spPr>
          <a:xfrm>
            <a:off x="3350909" y="3241860"/>
            <a:ext cx="341524" cy="110398"/>
          </a:xfrm>
          <a:custGeom>
            <a:avLst/>
            <a:gdLst/>
            <a:ahLst/>
            <a:cxnLst/>
            <a:rect l="l" t="t" r="r" b="b"/>
            <a:pathLst>
              <a:path w="7540" h="2828" extrusionOk="0">
                <a:moveTo>
                  <a:pt x="7539" y="2402"/>
                </a:moveTo>
                <a:cubicBezTo>
                  <a:pt x="7144" y="2645"/>
                  <a:pt x="6749" y="2554"/>
                  <a:pt x="6323" y="2554"/>
                </a:cubicBezTo>
                <a:cubicBezTo>
                  <a:pt x="5928" y="2524"/>
                  <a:pt x="5928" y="2524"/>
                  <a:pt x="6019" y="2007"/>
                </a:cubicBezTo>
                <a:cubicBezTo>
                  <a:pt x="6019" y="1855"/>
                  <a:pt x="5928" y="1794"/>
                  <a:pt x="5837" y="1764"/>
                </a:cubicBezTo>
                <a:cubicBezTo>
                  <a:pt x="5442" y="1764"/>
                  <a:pt x="4955" y="1551"/>
                  <a:pt x="4743" y="1946"/>
                </a:cubicBezTo>
                <a:cubicBezTo>
                  <a:pt x="4226" y="2828"/>
                  <a:pt x="3041" y="2189"/>
                  <a:pt x="2402" y="2736"/>
                </a:cubicBezTo>
                <a:cubicBezTo>
                  <a:pt x="2372" y="2767"/>
                  <a:pt x="2220" y="2736"/>
                  <a:pt x="2189" y="2676"/>
                </a:cubicBezTo>
                <a:cubicBezTo>
                  <a:pt x="1582" y="2037"/>
                  <a:pt x="1582" y="2037"/>
                  <a:pt x="730" y="2372"/>
                </a:cubicBezTo>
                <a:cubicBezTo>
                  <a:pt x="639" y="2402"/>
                  <a:pt x="427" y="2432"/>
                  <a:pt x="366" y="2372"/>
                </a:cubicBezTo>
                <a:cubicBezTo>
                  <a:pt x="123" y="2189"/>
                  <a:pt x="366" y="2159"/>
                  <a:pt x="487" y="2068"/>
                </a:cubicBezTo>
                <a:cubicBezTo>
                  <a:pt x="791" y="1855"/>
                  <a:pt x="396" y="1794"/>
                  <a:pt x="335" y="1642"/>
                </a:cubicBezTo>
                <a:cubicBezTo>
                  <a:pt x="1" y="791"/>
                  <a:pt x="396" y="153"/>
                  <a:pt x="1338" y="396"/>
                </a:cubicBezTo>
                <a:cubicBezTo>
                  <a:pt x="2433" y="639"/>
                  <a:pt x="3648" y="1"/>
                  <a:pt x="4621" y="822"/>
                </a:cubicBezTo>
                <a:cubicBezTo>
                  <a:pt x="4652" y="852"/>
                  <a:pt x="4712" y="882"/>
                  <a:pt x="4743" y="852"/>
                </a:cubicBezTo>
                <a:cubicBezTo>
                  <a:pt x="6445" y="244"/>
                  <a:pt x="7083" y="1156"/>
                  <a:pt x="7539" y="240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"/>
          <p:cNvSpPr/>
          <p:nvPr/>
        </p:nvSpPr>
        <p:spPr>
          <a:xfrm>
            <a:off x="2063517" y="704784"/>
            <a:ext cx="309863" cy="201746"/>
          </a:xfrm>
          <a:custGeom>
            <a:avLst/>
            <a:gdLst/>
            <a:ahLst/>
            <a:cxnLst/>
            <a:rect l="l" t="t" r="r" b="b"/>
            <a:pathLst>
              <a:path w="6841" h="5168" extrusionOk="0">
                <a:moveTo>
                  <a:pt x="5685" y="942"/>
                </a:moveTo>
                <a:cubicBezTo>
                  <a:pt x="5928" y="669"/>
                  <a:pt x="6141" y="274"/>
                  <a:pt x="6566" y="851"/>
                </a:cubicBezTo>
                <a:cubicBezTo>
                  <a:pt x="6840" y="1216"/>
                  <a:pt x="6840" y="1398"/>
                  <a:pt x="6384" y="1672"/>
                </a:cubicBezTo>
                <a:cubicBezTo>
                  <a:pt x="6293" y="1702"/>
                  <a:pt x="6232" y="1824"/>
                  <a:pt x="6232" y="1915"/>
                </a:cubicBezTo>
                <a:cubicBezTo>
                  <a:pt x="6232" y="2067"/>
                  <a:pt x="6323" y="2219"/>
                  <a:pt x="6323" y="2371"/>
                </a:cubicBezTo>
                <a:cubicBezTo>
                  <a:pt x="6445" y="3131"/>
                  <a:pt x="4743" y="2675"/>
                  <a:pt x="5229" y="3556"/>
                </a:cubicBezTo>
                <a:cubicBezTo>
                  <a:pt x="5624" y="4286"/>
                  <a:pt x="5168" y="4590"/>
                  <a:pt x="4743" y="5167"/>
                </a:cubicBezTo>
                <a:cubicBezTo>
                  <a:pt x="4378" y="4499"/>
                  <a:pt x="5107" y="3283"/>
                  <a:pt x="3284" y="3587"/>
                </a:cubicBezTo>
                <a:cubicBezTo>
                  <a:pt x="3770" y="3161"/>
                  <a:pt x="4044" y="2797"/>
                  <a:pt x="4773" y="3009"/>
                </a:cubicBezTo>
                <a:cubicBezTo>
                  <a:pt x="3679" y="2614"/>
                  <a:pt x="3618" y="2037"/>
                  <a:pt x="4135" y="1277"/>
                </a:cubicBezTo>
                <a:cubicBezTo>
                  <a:pt x="3861" y="1459"/>
                  <a:pt x="3071" y="912"/>
                  <a:pt x="3375" y="1793"/>
                </a:cubicBezTo>
                <a:cubicBezTo>
                  <a:pt x="3405" y="1854"/>
                  <a:pt x="2767" y="2249"/>
                  <a:pt x="2524" y="2189"/>
                </a:cubicBezTo>
                <a:cubicBezTo>
                  <a:pt x="2220" y="2128"/>
                  <a:pt x="2220" y="2219"/>
                  <a:pt x="2068" y="2371"/>
                </a:cubicBezTo>
                <a:cubicBezTo>
                  <a:pt x="1886" y="2614"/>
                  <a:pt x="1551" y="3040"/>
                  <a:pt x="1308" y="2857"/>
                </a:cubicBezTo>
                <a:cubicBezTo>
                  <a:pt x="913" y="2523"/>
                  <a:pt x="335" y="2341"/>
                  <a:pt x="123" y="1945"/>
                </a:cubicBezTo>
                <a:cubicBezTo>
                  <a:pt x="1" y="1733"/>
                  <a:pt x="123" y="1216"/>
                  <a:pt x="882" y="1246"/>
                </a:cubicBezTo>
                <a:cubicBezTo>
                  <a:pt x="1369" y="1277"/>
                  <a:pt x="2463" y="1763"/>
                  <a:pt x="2189" y="517"/>
                </a:cubicBezTo>
                <a:cubicBezTo>
                  <a:pt x="2129" y="213"/>
                  <a:pt x="2524" y="31"/>
                  <a:pt x="2858" y="213"/>
                </a:cubicBezTo>
                <a:cubicBezTo>
                  <a:pt x="3527" y="547"/>
                  <a:pt x="4621" y="0"/>
                  <a:pt x="5016" y="942"/>
                </a:cubicBezTo>
                <a:cubicBezTo>
                  <a:pt x="5047" y="1003"/>
                  <a:pt x="5442" y="973"/>
                  <a:pt x="5655" y="973"/>
                </a:cubicBezTo>
                <a:cubicBezTo>
                  <a:pt x="5563" y="1398"/>
                  <a:pt x="4591" y="942"/>
                  <a:pt x="4773" y="1520"/>
                </a:cubicBezTo>
                <a:cubicBezTo>
                  <a:pt x="4895" y="1854"/>
                  <a:pt x="4895" y="2493"/>
                  <a:pt x="5837" y="2462"/>
                </a:cubicBezTo>
                <a:cubicBezTo>
                  <a:pt x="5381" y="1945"/>
                  <a:pt x="6262" y="1459"/>
                  <a:pt x="5685" y="94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"/>
          <p:cNvSpPr/>
          <p:nvPr/>
        </p:nvSpPr>
        <p:spPr>
          <a:xfrm>
            <a:off x="2981905" y="1292155"/>
            <a:ext cx="289209" cy="185155"/>
          </a:xfrm>
          <a:custGeom>
            <a:avLst/>
            <a:gdLst/>
            <a:ahLst/>
            <a:cxnLst/>
            <a:rect l="l" t="t" r="r" b="b"/>
            <a:pathLst>
              <a:path w="6385" h="4743" extrusionOk="0">
                <a:moveTo>
                  <a:pt x="1" y="2645"/>
                </a:moveTo>
                <a:cubicBezTo>
                  <a:pt x="822" y="2189"/>
                  <a:pt x="1399" y="1855"/>
                  <a:pt x="1581" y="2858"/>
                </a:cubicBezTo>
                <a:cubicBezTo>
                  <a:pt x="1642" y="3253"/>
                  <a:pt x="2220" y="3557"/>
                  <a:pt x="2433" y="3436"/>
                </a:cubicBezTo>
                <a:cubicBezTo>
                  <a:pt x="2828" y="3223"/>
                  <a:pt x="3466" y="3132"/>
                  <a:pt x="3557" y="2676"/>
                </a:cubicBezTo>
                <a:cubicBezTo>
                  <a:pt x="3618" y="2281"/>
                  <a:pt x="3284" y="2037"/>
                  <a:pt x="2797" y="1977"/>
                </a:cubicBezTo>
                <a:cubicBezTo>
                  <a:pt x="2281" y="1916"/>
                  <a:pt x="2189" y="1612"/>
                  <a:pt x="2493" y="1308"/>
                </a:cubicBezTo>
                <a:cubicBezTo>
                  <a:pt x="2919" y="882"/>
                  <a:pt x="3010" y="1"/>
                  <a:pt x="4013" y="214"/>
                </a:cubicBezTo>
                <a:cubicBezTo>
                  <a:pt x="4287" y="274"/>
                  <a:pt x="4530" y="487"/>
                  <a:pt x="4864" y="457"/>
                </a:cubicBezTo>
                <a:cubicBezTo>
                  <a:pt x="5320" y="426"/>
                  <a:pt x="5928" y="244"/>
                  <a:pt x="6171" y="730"/>
                </a:cubicBezTo>
                <a:cubicBezTo>
                  <a:pt x="6384" y="1186"/>
                  <a:pt x="5958" y="1733"/>
                  <a:pt x="5624" y="1946"/>
                </a:cubicBezTo>
                <a:cubicBezTo>
                  <a:pt x="4986" y="2433"/>
                  <a:pt x="4834" y="2828"/>
                  <a:pt x="5199" y="3436"/>
                </a:cubicBezTo>
                <a:cubicBezTo>
                  <a:pt x="5381" y="3831"/>
                  <a:pt x="5259" y="4196"/>
                  <a:pt x="4925" y="4408"/>
                </a:cubicBezTo>
                <a:cubicBezTo>
                  <a:pt x="4469" y="4712"/>
                  <a:pt x="4378" y="4226"/>
                  <a:pt x="4135" y="4044"/>
                </a:cubicBezTo>
                <a:cubicBezTo>
                  <a:pt x="4013" y="3983"/>
                  <a:pt x="3740" y="3892"/>
                  <a:pt x="3648" y="3952"/>
                </a:cubicBezTo>
                <a:cubicBezTo>
                  <a:pt x="2524" y="4743"/>
                  <a:pt x="2037" y="3618"/>
                  <a:pt x="1430" y="3284"/>
                </a:cubicBezTo>
                <a:cubicBezTo>
                  <a:pt x="1034" y="3071"/>
                  <a:pt x="791" y="2615"/>
                  <a:pt x="1" y="264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"/>
          <p:cNvSpPr/>
          <p:nvPr/>
        </p:nvSpPr>
        <p:spPr>
          <a:xfrm>
            <a:off x="1811565" y="1378787"/>
            <a:ext cx="293285" cy="178050"/>
          </a:xfrm>
          <a:custGeom>
            <a:avLst/>
            <a:gdLst/>
            <a:ahLst/>
            <a:cxnLst/>
            <a:rect l="l" t="t" r="r" b="b"/>
            <a:pathLst>
              <a:path w="6475" h="4561" extrusionOk="0">
                <a:moveTo>
                  <a:pt x="3314" y="730"/>
                </a:moveTo>
                <a:cubicBezTo>
                  <a:pt x="3587" y="487"/>
                  <a:pt x="3861" y="244"/>
                  <a:pt x="4134" y="1"/>
                </a:cubicBezTo>
                <a:lnTo>
                  <a:pt x="4165" y="31"/>
                </a:lnTo>
                <a:cubicBezTo>
                  <a:pt x="4256" y="487"/>
                  <a:pt x="4286" y="791"/>
                  <a:pt x="5107" y="943"/>
                </a:cubicBezTo>
                <a:cubicBezTo>
                  <a:pt x="6475" y="1156"/>
                  <a:pt x="6323" y="2372"/>
                  <a:pt x="6353" y="3314"/>
                </a:cubicBezTo>
                <a:lnTo>
                  <a:pt x="6323" y="3314"/>
                </a:lnTo>
                <a:cubicBezTo>
                  <a:pt x="6140" y="3435"/>
                  <a:pt x="5867" y="2584"/>
                  <a:pt x="5806" y="3314"/>
                </a:cubicBezTo>
                <a:cubicBezTo>
                  <a:pt x="5685" y="4195"/>
                  <a:pt x="5016" y="4256"/>
                  <a:pt x="4286" y="4378"/>
                </a:cubicBezTo>
                <a:cubicBezTo>
                  <a:pt x="3283" y="4560"/>
                  <a:pt x="2341" y="4499"/>
                  <a:pt x="1429" y="4043"/>
                </a:cubicBezTo>
                <a:lnTo>
                  <a:pt x="1429" y="4013"/>
                </a:lnTo>
                <a:cubicBezTo>
                  <a:pt x="1308" y="3679"/>
                  <a:pt x="1338" y="3132"/>
                  <a:pt x="608" y="3557"/>
                </a:cubicBezTo>
                <a:lnTo>
                  <a:pt x="608" y="3557"/>
                </a:lnTo>
                <a:cubicBezTo>
                  <a:pt x="213" y="3405"/>
                  <a:pt x="1" y="3132"/>
                  <a:pt x="1" y="2645"/>
                </a:cubicBezTo>
                <a:cubicBezTo>
                  <a:pt x="578" y="2858"/>
                  <a:pt x="1156" y="2828"/>
                  <a:pt x="1733" y="2888"/>
                </a:cubicBezTo>
                <a:cubicBezTo>
                  <a:pt x="2280" y="2919"/>
                  <a:pt x="2402" y="3132"/>
                  <a:pt x="2402" y="3709"/>
                </a:cubicBezTo>
                <a:cubicBezTo>
                  <a:pt x="2402" y="3800"/>
                  <a:pt x="2493" y="3952"/>
                  <a:pt x="2554" y="3983"/>
                </a:cubicBezTo>
                <a:cubicBezTo>
                  <a:pt x="2827" y="4043"/>
                  <a:pt x="3253" y="4074"/>
                  <a:pt x="3253" y="3800"/>
                </a:cubicBezTo>
                <a:cubicBezTo>
                  <a:pt x="3162" y="2767"/>
                  <a:pt x="4226" y="1794"/>
                  <a:pt x="3344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"/>
          <p:cNvSpPr/>
          <p:nvPr/>
        </p:nvSpPr>
        <p:spPr>
          <a:xfrm>
            <a:off x="5355700" y="3489887"/>
            <a:ext cx="216193" cy="232624"/>
          </a:xfrm>
          <a:custGeom>
            <a:avLst/>
            <a:gdLst/>
            <a:ahLst/>
            <a:cxnLst/>
            <a:rect l="l" t="t" r="r" b="b"/>
            <a:pathLst>
              <a:path w="4773" h="5959" extrusionOk="0">
                <a:moveTo>
                  <a:pt x="2310" y="5685"/>
                </a:moveTo>
                <a:cubicBezTo>
                  <a:pt x="2584" y="5168"/>
                  <a:pt x="3070" y="5745"/>
                  <a:pt x="3131" y="5350"/>
                </a:cubicBezTo>
                <a:cubicBezTo>
                  <a:pt x="3192" y="5107"/>
                  <a:pt x="2736" y="5077"/>
                  <a:pt x="2645" y="4985"/>
                </a:cubicBezTo>
                <a:cubicBezTo>
                  <a:pt x="2067" y="4317"/>
                  <a:pt x="1429" y="3770"/>
                  <a:pt x="486" y="3466"/>
                </a:cubicBezTo>
                <a:cubicBezTo>
                  <a:pt x="790" y="2949"/>
                  <a:pt x="1307" y="2827"/>
                  <a:pt x="1793" y="2615"/>
                </a:cubicBezTo>
                <a:cubicBezTo>
                  <a:pt x="1581" y="2037"/>
                  <a:pt x="1034" y="1794"/>
                  <a:pt x="334" y="1642"/>
                </a:cubicBezTo>
                <a:cubicBezTo>
                  <a:pt x="1034" y="1308"/>
                  <a:pt x="1064" y="1186"/>
                  <a:pt x="578" y="1064"/>
                </a:cubicBezTo>
                <a:cubicBezTo>
                  <a:pt x="395" y="1004"/>
                  <a:pt x="122" y="1125"/>
                  <a:pt x="0" y="912"/>
                </a:cubicBezTo>
                <a:cubicBezTo>
                  <a:pt x="31" y="669"/>
                  <a:pt x="274" y="456"/>
                  <a:pt x="426" y="517"/>
                </a:cubicBezTo>
                <a:cubicBezTo>
                  <a:pt x="1459" y="1004"/>
                  <a:pt x="2584" y="1"/>
                  <a:pt x="3556" y="608"/>
                </a:cubicBezTo>
                <a:cubicBezTo>
                  <a:pt x="4012" y="912"/>
                  <a:pt x="3769" y="1611"/>
                  <a:pt x="4164" y="2067"/>
                </a:cubicBezTo>
                <a:cubicBezTo>
                  <a:pt x="4772" y="2767"/>
                  <a:pt x="3860" y="2888"/>
                  <a:pt x="3465" y="3192"/>
                </a:cubicBezTo>
                <a:cubicBezTo>
                  <a:pt x="2888" y="3618"/>
                  <a:pt x="2310" y="4013"/>
                  <a:pt x="3374" y="4590"/>
                </a:cubicBezTo>
                <a:cubicBezTo>
                  <a:pt x="3769" y="4773"/>
                  <a:pt x="3830" y="5381"/>
                  <a:pt x="3617" y="5654"/>
                </a:cubicBezTo>
                <a:cubicBezTo>
                  <a:pt x="3344" y="5958"/>
                  <a:pt x="2797" y="5776"/>
                  <a:pt x="2310" y="568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"/>
          <p:cNvSpPr/>
          <p:nvPr/>
        </p:nvSpPr>
        <p:spPr>
          <a:xfrm>
            <a:off x="2111715" y="415218"/>
            <a:ext cx="369018" cy="197022"/>
          </a:xfrm>
          <a:custGeom>
            <a:avLst/>
            <a:gdLst/>
            <a:ahLst/>
            <a:cxnLst/>
            <a:rect l="l" t="t" r="r" b="b"/>
            <a:pathLst>
              <a:path w="8147" h="5047" extrusionOk="0">
                <a:moveTo>
                  <a:pt x="7600" y="2219"/>
                </a:moveTo>
                <a:cubicBezTo>
                  <a:pt x="6354" y="1824"/>
                  <a:pt x="6293" y="1824"/>
                  <a:pt x="5776" y="2767"/>
                </a:cubicBezTo>
                <a:cubicBezTo>
                  <a:pt x="5654" y="3010"/>
                  <a:pt x="5411" y="2979"/>
                  <a:pt x="5229" y="2919"/>
                </a:cubicBezTo>
                <a:cubicBezTo>
                  <a:pt x="4712" y="2736"/>
                  <a:pt x="4226" y="2888"/>
                  <a:pt x="3770" y="3010"/>
                </a:cubicBezTo>
                <a:cubicBezTo>
                  <a:pt x="3314" y="3101"/>
                  <a:pt x="2584" y="3131"/>
                  <a:pt x="3101" y="3891"/>
                </a:cubicBezTo>
                <a:cubicBezTo>
                  <a:pt x="3344" y="4256"/>
                  <a:pt x="3101" y="4621"/>
                  <a:pt x="2706" y="4742"/>
                </a:cubicBezTo>
                <a:cubicBezTo>
                  <a:pt x="2159" y="4925"/>
                  <a:pt x="2220" y="4438"/>
                  <a:pt x="2129" y="4165"/>
                </a:cubicBezTo>
                <a:cubicBezTo>
                  <a:pt x="2007" y="3770"/>
                  <a:pt x="1673" y="3618"/>
                  <a:pt x="1247" y="3587"/>
                </a:cubicBezTo>
                <a:cubicBezTo>
                  <a:pt x="761" y="4165"/>
                  <a:pt x="1855" y="4013"/>
                  <a:pt x="1733" y="4530"/>
                </a:cubicBezTo>
                <a:cubicBezTo>
                  <a:pt x="1186" y="4317"/>
                  <a:pt x="244" y="5046"/>
                  <a:pt x="122" y="3861"/>
                </a:cubicBezTo>
                <a:cubicBezTo>
                  <a:pt x="92" y="3557"/>
                  <a:pt x="1" y="3466"/>
                  <a:pt x="366" y="3314"/>
                </a:cubicBezTo>
                <a:cubicBezTo>
                  <a:pt x="1369" y="2858"/>
                  <a:pt x="2463" y="2371"/>
                  <a:pt x="3223" y="1733"/>
                </a:cubicBezTo>
                <a:cubicBezTo>
                  <a:pt x="3831" y="1247"/>
                  <a:pt x="4530" y="669"/>
                  <a:pt x="5138" y="1"/>
                </a:cubicBezTo>
                <a:cubicBezTo>
                  <a:pt x="5594" y="639"/>
                  <a:pt x="5320" y="1186"/>
                  <a:pt x="4864" y="1703"/>
                </a:cubicBezTo>
                <a:cubicBezTo>
                  <a:pt x="4743" y="1703"/>
                  <a:pt x="4591" y="1672"/>
                  <a:pt x="4469" y="1642"/>
                </a:cubicBezTo>
                <a:cubicBezTo>
                  <a:pt x="4469" y="1733"/>
                  <a:pt x="4439" y="1824"/>
                  <a:pt x="4469" y="1855"/>
                </a:cubicBezTo>
                <a:cubicBezTo>
                  <a:pt x="4651" y="2007"/>
                  <a:pt x="4803" y="1916"/>
                  <a:pt x="4895" y="1764"/>
                </a:cubicBezTo>
                <a:cubicBezTo>
                  <a:pt x="5624" y="1551"/>
                  <a:pt x="6749" y="2250"/>
                  <a:pt x="7053" y="1004"/>
                </a:cubicBezTo>
                <a:cubicBezTo>
                  <a:pt x="7144" y="700"/>
                  <a:pt x="7721" y="852"/>
                  <a:pt x="7721" y="1156"/>
                </a:cubicBezTo>
                <a:cubicBezTo>
                  <a:pt x="7721" y="1490"/>
                  <a:pt x="8147" y="1916"/>
                  <a:pt x="7630" y="221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"/>
          <p:cNvSpPr/>
          <p:nvPr/>
        </p:nvSpPr>
        <p:spPr>
          <a:xfrm>
            <a:off x="1435675" y="2691266"/>
            <a:ext cx="172121" cy="238519"/>
          </a:xfrm>
          <a:custGeom>
            <a:avLst/>
            <a:gdLst/>
            <a:ahLst/>
            <a:cxnLst/>
            <a:rect l="l" t="t" r="r" b="b"/>
            <a:pathLst>
              <a:path w="3800" h="6110" extrusionOk="0">
                <a:moveTo>
                  <a:pt x="2098" y="0"/>
                </a:moveTo>
                <a:cubicBezTo>
                  <a:pt x="3344" y="61"/>
                  <a:pt x="3709" y="456"/>
                  <a:pt x="3283" y="1307"/>
                </a:cubicBezTo>
                <a:cubicBezTo>
                  <a:pt x="3192" y="1459"/>
                  <a:pt x="3071" y="1550"/>
                  <a:pt x="3162" y="1733"/>
                </a:cubicBezTo>
                <a:cubicBezTo>
                  <a:pt x="3344" y="2006"/>
                  <a:pt x="3709" y="2250"/>
                  <a:pt x="3587" y="2645"/>
                </a:cubicBezTo>
                <a:cubicBezTo>
                  <a:pt x="3101" y="2371"/>
                  <a:pt x="3071" y="2645"/>
                  <a:pt x="2888" y="2979"/>
                </a:cubicBezTo>
                <a:cubicBezTo>
                  <a:pt x="2706" y="3253"/>
                  <a:pt x="2189" y="2675"/>
                  <a:pt x="1672" y="2949"/>
                </a:cubicBezTo>
                <a:cubicBezTo>
                  <a:pt x="2189" y="3344"/>
                  <a:pt x="2007" y="4195"/>
                  <a:pt x="3222" y="4134"/>
                </a:cubicBezTo>
                <a:cubicBezTo>
                  <a:pt x="3800" y="4104"/>
                  <a:pt x="3040" y="4681"/>
                  <a:pt x="3222" y="5046"/>
                </a:cubicBezTo>
                <a:cubicBezTo>
                  <a:pt x="3374" y="5411"/>
                  <a:pt x="2858" y="5775"/>
                  <a:pt x="2371" y="5745"/>
                </a:cubicBezTo>
                <a:cubicBezTo>
                  <a:pt x="2007" y="5715"/>
                  <a:pt x="1672" y="5715"/>
                  <a:pt x="1338" y="5867"/>
                </a:cubicBezTo>
                <a:cubicBezTo>
                  <a:pt x="1034" y="6019"/>
                  <a:pt x="730" y="6110"/>
                  <a:pt x="456" y="5867"/>
                </a:cubicBezTo>
                <a:cubicBezTo>
                  <a:pt x="1" y="5441"/>
                  <a:pt x="639" y="5502"/>
                  <a:pt x="791" y="5350"/>
                </a:cubicBezTo>
                <a:cubicBezTo>
                  <a:pt x="1004" y="5107"/>
                  <a:pt x="730" y="5016"/>
                  <a:pt x="639" y="4864"/>
                </a:cubicBezTo>
                <a:cubicBezTo>
                  <a:pt x="122" y="4043"/>
                  <a:pt x="31" y="3283"/>
                  <a:pt x="1095" y="2675"/>
                </a:cubicBezTo>
                <a:cubicBezTo>
                  <a:pt x="1216" y="2614"/>
                  <a:pt x="1490" y="2523"/>
                  <a:pt x="1247" y="2371"/>
                </a:cubicBezTo>
                <a:cubicBezTo>
                  <a:pt x="396" y="1763"/>
                  <a:pt x="1186" y="1763"/>
                  <a:pt x="1581" y="1611"/>
                </a:cubicBezTo>
                <a:cubicBezTo>
                  <a:pt x="2493" y="1247"/>
                  <a:pt x="2827" y="730"/>
                  <a:pt x="209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"/>
          <p:cNvSpPr/>
          <p:nvPr/>
        </p:nvSpPr>
        <p:spPr>
          <a:xfrm>
            <a:off x="7259927" y="2394593"/>
            <a:ext cx="353890" cy="213613"/>
          </a:xfrm>
          <a:custGeom>
            <a:avLst/>
            <a:gdLst/>
            <a:ahLst/>
            <a:cxnLst/>
            <a:rect l="l" t="t" r="r" b="b"/>
            <a:pathLst>
              <a:path w="7813" h="5472" extrusionOk="0">
                <a:moveTo>
                  <a:pt x="578" y="2614"/>
                </a:moveTo>
                <a:cubicBezTo>
                  <a:pt x="943" y="2614"/>
                  <a:pt x="1307" y="2675"/>
                  <a:pt x="1642" y="2493"/>
                </a:cubicBezTo>
                <a:cubicBezTo>
                  <a:pt x="2280" y="2098"/>
                  <a:pt x="2766" y="2189"/>
                  <a:pt x="3283" y="2736"/>
                </a:cubicBezTo>
                <a:cubicBezTo>
                  <a:pt x="3526" y="2949"/>
                  <a:pt x="4286" y="3131"/>
                  <a:pt x="4499" y="2979"/>
                </a:cubicBezTo>
                <a:cubicBezTo>
                  <a:pt x="5198" y="2523"/>
                  <a:pt x="5624" y="2706"/>
                  <a:pt x="6171" y="3283"/>
                </a:cubicBezTo>
                <a:cubicBezTo>
                  <a:pt x="5654" y="2128"/>
                  <a:pt x="6140" y="882"/>
                  <a:pt x="4985" y="31"/>
                </a:cubicBezTo>
                <a:cubicBezTo>
                  <a:pt x="6080" y="0"/>
                  <a:pt x="6596" y="578"/>
                  <a:pt x="6353" y="1399"/>
                </a:cubicBezTo>
                <a:cubicBezTo>
                  <a:pt x="6353" y="1459"/>
                  <a:pt x="6323" y="1520"/>
                  <a:pt x="6323" y="1520"/>
                </a:cubicBezTo>
                <a:cubicBezTo>
                  <a:pt x="7812" y="1946"/>
                  <a:pt x="6657" y="3496"/>
                  <a:pt x="7812" y="4073"/>
                </a:cubicBezTo>
                <a:cubicBezTo>
                  <a:pt x="6019" y="4317"/>
                  <a:pt x="4529" y="2949"/>
                  <a:pt x="2736" y="3314"/>
                </a:cubicBezTo>
                <a:cubicBezTo>
                  <a:pt x="2706" y="3314"/>
                  <a:pt x="2675" y="3283"/>
                  <a:pt x="2614" y="3283"/>
                </a:cubicBezTo>
                <a:lnTo>
                  <a:pt x="2736" y="3344"/>
                </a:lnTo>
                <a:cubicBezTo>
                  <a:pt x="2736" y="3557"/>
                  <a:pt x="2675" y="3830"/>
                  <a:pt x="2797" y="4043"/>
                </a:cubicBezTo>
                <a:cubicBezTo>
                  <a:pt x="3526" y="5198"/>
                  <a:pt x="2250" y="5016"/>
                  <a:pt x="1703" y="5472"/>
                </a:cubicBezTo>
                <a:cubicBezTo>
                  <a:pt x="1459" y="4864"/>
                  <a:pt x="2158" y="5016"/>
                  <a:pt x="2219" y="4712"/>
                </a:cubicBezTo>
                <a:cubicBezTo>
                  <a:pt x="2250" y="4529"/>
                  <a:pt x="2402" y="4347"/>
                  <a:pt x="2189" y="4195"/>
                </a:cubicBezTo>
                <a:cubicBezTo>
                  <a:pt x="1976" y="4043"/>
                  <a:pt x="1763" y="3891"/>
                  <a:pt x="1459" y="3952"/>
                </a:cubicBezTo>
                <a:cubicBezTo>
                  <a:pt x="1125" y="3982"/>
                  <a:pt x="1277" y="4955"/>
                  <a:pt x="608" y="4286"/>
                </a:cubicBezTo>
                <a:cubicBezTo>
                  <a:pt x="122" y="3800"/>
                  <a:pt x="0" y="3283"/>
                  <a:pt x="487" y="2736"/>
                </a:cubicBezTo>
                <a:cubicBezTo>
                  <a:pt x="517" y="2706"/>
                  <a:pt x="547" y="2675"/>
                  <a:pt x="547" y="264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"/>
          <p:cNvSpPr/>
          <p:nvPr/>
        </p:nvSpPr>
        <p:spPr>
          <a:xfrm>
            <a:off x="5686155" y="537455"/>
            <a:ext cx="194134" cy="249215"/>
          </a:xfrm>
          <a:custGeom>
            <a:avLst/>
            <a:gdLst/>
            <a:ahLst/>
            <a:cxnLst/>
            <a:rect l="l" t="t" r="r" b="b"/>
            <a:pathLst>
              <a:path w="4286" h="6384" extrusionOk="0">
                <a:moveTo>
                  <a:pt x="3131" y="1003"/>
                </a:moveTo>
                <a:cubicBezTo>
                  <a:pt x="3009" y="1490"/>
                  <a:pt x="2310" y="2098"/>
                  <a:pt x="3070" y="2493"/>
                </a:cubicBezTo>
                <a:cubicBezTo>
                  <a:pt x="3678" y="2827"/>
                  <a:pt x="3708" y="3465"/>
                  <a:pt x="4286" y="3678"/>
                </a:cubicBezTo>
                <a:cubicBezTo>
                  <a:pt x="3800" y="4165"/>
                  <a:pt x="2766" y="3709"/>
                  <a:pt x="2675" y="4529"/>
                </a:cubicBezTo>
                <a:cubicBezTo>
                  <a:pt x="2645" y="4894"/>
                  <a:pt x="3192" y="4529"/>
                  <a:pt x="3465" y="4620"/>
                </a:cubicBezTo>
                <a:cubicBezTo>
                  <a:pt x="3465" y="5107"/>
                  <a:pt x="2857" y="4894"/>
                  <a:pt x="2705" y="5228"/>
                </a:cubicBezTo>
                <a:cubicBezTo>
                  <a:pt x="3830" y="5289"/>
                  <a:pt x="3556" y="5745"/>
                  <a:pt x="3070" y="6383"/>
                </a:cubicBezTo>
                <a:cubicBezTo>
                  <a:pt x="2614" y="5532"/>
                  <a:pt x="2006" y="5046"/>
                  <a:pt x="973" y="5502"/>
                </a:cubicBezTo>
                <a:lnTo>
                  <a:pt x="942" y="5472"/>
                </a:lnTo>
                <a:cubicBezTo>
                  <a:pt x="669" y="4772"/>
                  <a:pt x="1307" y="5046"/>
                  <a:pt x="1611" y="5016"/>
                </a:cubicBezTo>
                <a:cubicBezTo>
                  <a:pt x="2006" y="4955"/>
                  <a:pt x="2341" y="4985"/>
                  <a:pt x="2158" y="4468"/>
                </a:cubicBezTo>
                <a:cubicBezTo>
                  <a:pt x="2006" y="4134"/>
                  <a:pt x="1976" y="3982"/>
                  <a:pt x="1489" y="4225"/>
                </a:cubicBezTo>
                <a:cubicBezTo>
                  <a:pt x="1094" y="4438"/>
                  <a:pt x="638" y="4256"/>
                  <a:pt x="395" y="3830"/>
                </a:cubicBezTo>
                <a:lnTo>
                  <a:pt x="395" y="3830"/>
                </a:lnTo>
                <a:cubicBezTo>
                  <a:pt x="730" y="3709"/>
                  <a:pt x="1034" y="4195"/>
                  <a:pt x="1368" y="3861"/>
                </a:cubicBezTo>
                <a:cubicBezTo>
                  <a:pt x="699" y="3526"/>
                  <a:pt x="2006" y="2858"/>
                  <a:pt x="1034" y="2554"/>
                </a:cubicBezTo>
                <a:cubicBezTo>
                  <a:pt x="790" y="2462"/>
                  <a:pt x="304" y="2554"/>
                  <a:pt x="304" y="2037"/>
                </a:cubicBezTo>
                <a:cubicBezTo>
                  <a:pt x="304" y="1551"/>
                  <a:pt x="0" y="1064"/>
                  <a:pt x="182" y="547"/>
                </a:cubicBezTo>
                <a:cubicBezTo>
                  <a:pt x="851" y="943"/>
                  <a:pt x="1611" y="0"/>
                  <a:pt x="2280" y="669"/>
                </a:cubicBezTo>
                <a:cubicBezTo>
                  <a:pt x="2462" y="851"/>
                  <a:pt x="2827" y="882"/>
                  <a:pt x="3131" y="9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"/>
          <p:cNvSpPr/>
          <p:nvPr/>
        </p:nvSpPr>
        <p:spPr>
          <a:xfrm>
            <a:off x="616445" y="2377962"/>
            <a:ext cx="235443" cy="230243"/>
          </a:xfrm>
          <a:custGeom>
            <a:avLst/>
            <a:gdLst/>
            <a:ahLst/>
            <a:cxnLst/>
            <a:rect l="l" t="t" r="r" b="b"/>
            <a:pathLst>
              <a:path w="5198" h="5898" extrusionOk="0">
                <a:moveTo>
                  <a:pt x="0" y="2341"/>
                </a:moveTo>
                <a:cubicBezTo>
                  <a:pt x="790" y="1733"/>
                  <a:pt x="1854" y="1977"/>
                  <a:pt x="2736" y="1642"/>
                </a:cubicBezTo>
                <a:cubicBezTo>
                  <a:pt x="3100" y="1490"/>
                  <a:pt x="3678" y="1521"/>
                  <a:pt x="3222" y="1004"/>
                </a:cubicBezTo>
                <a:cubicBezTo>
                  <a:pt x="2371" y="1"/>
                  <a:pt x="3040" y="62"/>
                  <a:pt x="3891" y="183"/>
                </a:cubicBezTo>
                <a:cubicBezTo>
                  <a:pt x="4195" y="214"/>
                  <a:pt x="4499" y="183"/>
                  <a:pt x="5198" y="183"/>
                </a:cubicBezTo>
                <a:cubicBezTo>
                  <a:pt x="3739" y="700"/>
                  <a:pt x="3860" y="1855"/>
                  <a:pt x="3921" y="2433"/>
                </a:cubicBezTo>
                <a:cubicBezTo>
                  <a:pt x="4012" y="3192"/>
                  <a:pt x="4073" y="3436"/>
                  <a:pt x="3192" y="3557"/>
                </a:cubicBezTo>
                <a:cubicBezTo>
                  <a:pt x="3009" y="3588"/>
                  <a:pt x="2948" y="3922"/>
                  <a:pt x="3131" y="4074"/>
                </a:cubicBezTo>
                <a:cubicBezTo>
                  <a:pt x="3374" y="4317"/>
                  <a:pt x="3921" y="4378"/>
                  <a:pt x="3222" y="4864"/>
                </a:cubicBezTo>
                <a:cubicBezTo>
                  <a:pt x="2827" y="5168"/>
                  <a:pt x="3800" y="4803"/>
                  <a:pt x="3891" y="5259"/>
                </a:cubicBezTo>
                <a:cubicBezTo>
                  <a:pt x="3435" y="5472"/>
                  <a:pt x="2948" y="5654"/>
                  <a:pt x="2462" y="5867"/>
                </a:cubicBezTo>
                <a:lnTo>
                  <a:pt x="2462" y="5898"/>
                </a:lnTo>
                <a:cubicBezTo>
                  <a:pt x="2310" y="5867"/>
                  <a:pt x="2097" y="5806"/>
                  <a:pt x="2097" y="5776"/>
                </a:cubicBezTo>
                <a:cubicBezTo>
                  <a:pt x="2341" y="4682"/>
                  <a:pt x="1368" y="4439"/>
                  <a:pt x="517" y="4135"/>
                </a:cubicBezTo>
                <a:cubicBezTo>
                  <a:pt x="912" y="3800"/>
                  <a:pt x="1611" y="3679"/>
                  <a:pt x="1489" y="3132"/>
                </a:cubicBezTo>
                <a:cubicBezTo>
                  <a:pt x="1338" y="2463"/>
                  <a:pt x="547" y="2554"/>
                  <a:pt x="0" y="234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"/>
          <p:cNvSpPr/>
          <p:nvPr/>
        </p:nvSpPr>
        <p:spPr>
          <a:xfrm>
            <a:off x="361685" y="568297"/>
            <a:ext cx="335998" cy="157868"/>
          </a:xfrm>
          <a:custGeom>
            <a:avLst/>
            <a:gdLst/>
            <a:ahLst/>
            <a:cxnLst/>
            <a:rect l="l" t="t" r="r" b="b"/>
            <a:pathLst>
              <a:path w="7418" h="4044" extrusionOk="0">
                <a:moveTo>
                  <a:pt x="5898" y="2341"/>
                </a:moveTo>
                <a:cubicBezTo>
                  <a:pt x="5107" y="2341"/>
                  <a:pt x="5259" y="2767"/>
                  <a:pt x="5320" y="3223"/>
                </a:cubicBezTo>
                <a:cubicBezTo>
                  <a:pt x="5381" y="3466"/>
                  <a:pt x="5685" y="3800"/>
                  <a:pt x="5259" y="3952"/>
                </a:cubicBezTo>
                <a:cubicBezTo>
                  <a:pt x="4955" y="4043"/>
                  <a:pt x="4651" y="3891"/>
                  <a:pt x="4347" y="3861"/>
                </a:cubicBezTo>
                <a:cubicBezTo>
                  <a:pt x="3071" y="3739"/>
                  <a:pt x="3192" y="2493"/>
                  <a:pt x="2341" y="2037"/>
                </a:cubicBezTo>
                <a:cubicBezTo>
                  <a:pt x="2098" y="1885"/>
                  <a:pt x="2037" y="1399"/>
                  <a:pt x="1612" y="1551"/>
                </a:cubicBezTo>
                <a:cubicBezTo>
                  <a:pt x="1095" y="1703"/>
                  <a:pt x="1308" y="2098"/>
                  <a:pt x="1429" y="2432"/>
                </a:cubicBezTo>
                <a:cubicBezTo>
                  <a:pt x="1521" y="2675"/>
                  <a:pt x="1399" y="2888"/>
                  <a:pt x="1156" y="3071"/>
                </a:cubicBezTo>
                <a:cubicBezTo>
                  <a:pt x="639" y="2767"/>
                  <a:pt x="1278" y="1916"/>
                  <a:pt x="366" y="1824"/>
                </a:cubicBezTo>
                <a:cubicBezTo>
                  <a:pt x="244" y="1824"/>
                  <a:pt x="1" y="1733"/>
                  <a:pt x="244" y="1672"/>
                </a:cubicBezTo>
                <a:cubicBezTo>
                  <a:pt x="1034" y="1460"/>
                  <a:pt x="1429" y="1"/>
                  <a:pt x="2676" y="1004"/>
                </a:cubicBezTo>
                <a:cubicBezTo>
                  <a:pt x="2919" y="1186"/>
                  <a:pt x="3253" y="1125"/>
                  <a:pt x="3588" y="1064"/>
                </a:cubicBezTo>
                <a:cubicBezTo>
                  <a:pt x="4499" y="943"/>
                  <a:pt x="5411" y="882"/>
                  <a:pt x="6354" y="791"/>
                </a:cubicBezTo>
                <a:cubicBezTo>
                  <a:pt x="6627" y="761"/>
                  <a:pt x="7022" y="548"/>
                  <a:pt x="7174" y="882"/>
                </a:cubicBezTo>
                <a:cubicBezTo>
                  <a:pt x="7417" y="1429"/>
                  <a:pt x="6749" y="1095"/>
                  <a:pt x="6627" y="1277"/>
                </a:cubicBezTo>
                <a:cubicBezTo>
                  <a:pt x="6597" y="1338"/>
                  <a:pt x="6566" y="1460"/>
                  <a:pt x="6597" y="1490"/>
                </a:cubicBezTo>
                <a:cubicBezTo>
                  <a:pt x="6779" y="1703"/>
                  <a:pt x="6992" y="1916"/>
                  <a:pt x="6536" y="2007"/>
                </a:cubicBezTo>
                <a:cubicBezTo>
                  <a:pt x="6080" y="2098"/>
                  <a:pt x="6293" y="1551"/>
                  <a:pt x="5928" y="1490"/>
                </a:cubicBezTo>
                <a:cubicBezTo>
                  <a:pt x="5685" y="1764"/>
                  <a:pt x="6019" y="2068"/>
                  <a:pt x="5898" y="234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"/>
          <p:cNvSpPr/>
          <p:nvPr/>
        </p:nvSpPr>
        <p:spPr>
          <a:xfrm>
            <a:off x="520050" y="717824"/>
            <a:ext cx="311177" cy="170906"/>
          </a:xfrm>
          <a:custGeom>
            <a:avLst/>
            <a:gdLst/>
            <a:ahLst/>
            <a:cxnLst/>
            <a:rect l="l" t="t" r="r" b="b"/>
            <a:pathLst>
              <a:path w="6870" h="4378" extrusionOk="0">
                <a:moveTo>
                  <a:pt x="2675" y="2067"/>
                </a:moveTo>
                <a:cubicBezTo>
                  <a:pt x="3010" y="2189"/>
                  <a:pt x="3344" y="2371"/>
                  <a:pt x="3617" y="2007"/>
                </a:cubicBezTo>
                <a:cubicBezTo>
                  <a:pt x="3830" y="1733"/>
                  <a:pt x="3800" y="1459"/>
                  <a:pt x="3435" y="1307"/>
                </a:cubicBezTo>
                <a:cubicBezTo>
                  <a:pt x="2797" y="1034"/>
                  <a:pt x="3344" y="852"/>
                  <a:pt x="3496" y="639"/>
                </a:cubicBezTo>
                <a:lnTo>
                  <a:pt x="3526" y="608"/>
                </a:lnTo>
                <a:cubicBezTo>
                  <a:pt x="3891" y="669"/>
                  <a:pt x="4925" y="0"/>
                  <a:pt x="4286" y="1155"/>
                </a:cubicBezTo>
                <a:cubicBezTo>
                  <a:pt x="4165" y="1368"/>
                  <a:pt x="4165" y="1520"/>
                  <a:pt x="4529" y="1490"/>
                </a:cubicBezTo>
                <a:cubicBezTo>
                  <a:pt x="5441" y="1399"/>
                  <a:pt x="5684" y="2402"/>
                  <a:pt x="6535" y="2463"/>
                </a:cubicBezTo>
                <a:cubicBezTo>
                  <a:pt x="6870" y="2493"/>
                  <a:pt x="6535" y="2979"/>
                  <a:pt x="6414" y="2979"/>
                </a:cubicBezTo>
                <a:cubicBezTo>
                  <a:pt x="5228" y="3070"/>
                  <a:pt x="4286" y="3526"/>
                  <a:pt x="3314" y="4043"/>
                </a:cubicBezTo>
                <a:cubicBezTo>
                  <a:pt x="3131" y="4134"/>
                  <a:pt x="2310" y="4377"/>
                  <a:pt x="2462" y="3618"/>
                </a:cubicBezTo>
                <a:cubicBezTo>
                  <a:pt x="2523" y="3374"/>
                  <a:pt x="2554" y="3162"/>
                  <a:pt x="2310" y="2949"/>
                </a:cubicBezTo>
                <a:cubicBezTo>
                  <a:pt x="2098" y="3040"/>
                  <a:pt x="1824" y="3253"/>
                  <a:pt x="1642" y="3192"/>
                </a:cubicBezTo>
                <a:cubicBezTo>
                  <a:pt x="1155" y="3101"/>
                  <a:pt x="608" y="3952"/>
                  <a:pt x="426" y="3344"/>
                </a:cubicBezTo>
                <a:cubicBezTo>
                  <a:pt x="183" y="2675"/>
                  <a:pt x="0" y="1824"/>
                  <a:pt x="699" y="1186"/>
                </a:cubicBezTo>
                <a:cubicBezTo>
                  <a:pt x="912" y="1004"/>
                  <a:pt x="1216" y="1216"/>
                  <a:pt x="1429" y="1338"/>
                </a:cubicBezTo>
                <a:cubicBezTo>
                  <a:pt x="1824" y="1581"/>
                  <a:pt x="2250" y="1794"/>
                  <a:pt x="2645" y="2037"/>
                </a:cubicBezTo>
                <a:cubicBezTo>
                  <a:pt x="2462" y="2067"/>
                  <a:pt x="2250" y="2098"/>
                  <a:pt x="2067" y="2128"/>
                </a:cubicBezTo>
                <a:cubicBezTo>
                  <a:pt x="2098" y="2159"/>
                  <a:pt x="2098" y="2219"/>
                  <a:pt x="2128" y="2219"/>
                </a:cubicBezTo>
                <a:cubicBezTo>
                  <a:pt x="2371" y="2311"/>
                  <a:pt x="2554" y="2219"/>
                  <a:pt x="2675" y="206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"/>
          <p:cNvSpPr/>
          <p:nvPr/>
        </p:nvSpPr>
        <p:spPr>
          <a:xfrm>
            <a:off x="966152" y="80598"/>
            <a:ext cx="174884" cy="223099"/>
          </a:xfrm>
          <a:custGeom>
            <a:avLst/>
            <a:gdLst/>
            <a:ahLst/>
            <a:cxnLst/>
            <a:rect l="l" t="t" r="r" b="b"/>
            <a:pathLst>
              <a:path w="3861" h="5715" extrusionOk="0">
                <a:moveTo>
                  <a:pt x="1156" y="5714"/>
                </a:moveTo>
                <a:cubicBezTo>
                  <a:pt x="1338" y="4620"/>
                  <a:pt x="1186" y="3465"/>
                  <a:pt x="609" y="2857"/>
                </a:cubicBezTo>
                <a:cubicBezTo>
                  <a:pt x="122" y="2280"/>
                  <a:pt x="61" y="1854"/>
                  <a:pt x="61" y="1307"/>
                </a:cubicBezTo>
                <a:cubicBezTo>
                  <a:pt x="1" y="456"/>
                  <a:pt x="852" y="365"/>
                  <a:pt x="1490" y="213"/>
                </a:cubicBezTo>
                <a:cubicBezTo>
                  <a:pt x="1976" y="61"/>
                  <a:pt x="2523" y="0"/>
                  <a:pt x="2615" y="760"/>
                </a:cubicBezTo>
                <a:cubicBezTo>
                  <a:pt x="2645" y="1216"/>
                  <a:pt x="3071" y="1581"/>
                  <a:pt x="3739" y="1733"/>
                </a:cubicBezTo>
                <a:cubicBezTo>
                  <a:pt x="2858" y="2249"/>
                  <a:pt x="2402" y="2948"/>
                  <a:pt x="1824" y="3769"/>
                </a:cubicBezTo>
                <a:cubicBezTo>
                  <a:pt x="2949" y="2888"/>
                  <a:pt x="3223" y="3891"/>
                  <a:pt x="3861" y="4347"/>
                </a:cubicBezTo>
                <a:cubicBezTo>
                  <a:pt x="2949" y="4833"/>
                  <a:pt x="1368" y="4195"/>
                  <a:pt x="1156" y="571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"/>
          <p:cNvSpPr/>
          <p:nvPr/>
        </p:nvSpPr>
        <p:spPr>
          <a:xfrm>
            <a:off x="8131476" y="251441"/>
            <a:ext cx="370423" cy="207719"/>
          </a:xfrm>
          <a:custGeom>
            <a:avLst/>
            <a:gdLst/>
            <a:ahLst/>
            <a:cxnLst/>
            <a:rect l="l" t="t" r="r" b="b"/>
            <a:pathLst>
              <a:path w="8178" h="5321" extrusionOk="0">
                <a:moveTo>
                  <a:pt x="1247" y="1430"/>
                </a:moveTo>
                <a:cubicBezTo>
                  <a:pt x="1186" y="913"/>
                  <a:pt x="1855" y="1065"/>
                  <a:pt x="2037" y="761"/>
                </a:cubicBezTo>
                <a:lnTo>
                  <a:pt x="2037" y="730"/>
                </a:lnTo>
                <a:cubicBezTo>
                  <a:pt x="2341" y="761"/>
                  <a:pt x="2584" y="852"/>
                  <a:pt x="2554" y="1156"/>
                </a:cubicBezTo>
                <a:cubicBezTo>
                  <a:pt x="2554" y="1338"/>
                  <a:pt x="2341" y="1582"/>
                  <a:pt x="2676" y="1642"/>
                </a:cubicBezTo>
                <a:cubicBezTo>
                  <a:pt x="2980" y="1734"/>
                  <a:pt x="3192" y="1521"/>
                  <a:pt x="3375" y="1369"/>
                </a:cubicBezTo>
                <a:cubicBezTo>
                  <a:pt x="3527" y="1217"/>
                  <a:pt x="3618" y="1004"/>
                  <a:pt x="3375" y="882"/>
                </a:cubicBezTo>
                <a:cubicBezTo>
                  <a:pt x="3010" y="639"/>
                  <a:pt x="2615" y="396"/>
                  <a:pt x="3101" y="92"/>
                </a:cubicBezTo>
                <a:cubicBezTo>
                  <a:pt x="3192" y="1"/>
                  <a:pt x="4043" y="457"/>
                  <a:pt x="4104" y="730"/>
                </a:cubicBezTo>
                <a:cubicBezTo>
                  <a:pt x="4347" y="2129"/>
                  <a:pt x="5746" y="2493"/>
                  <a:pt x="6718" y="3284"/>
                </a:cubicBezTo>
                <a:cubicBezTo>
                  <a:pt x="7144" y="3648"/>
                  <a:pt x="7630" y="4196"/>
                  <a:pt x="8177" y="4955"/>
                </a:cubicBezTo>
                <a:cubicBezTo>
                  <a:pt x="7235" y="4591"/>
                  <a:pt x="6475" y="3922"/>
                  <a:pt x="5898" y="4986"/>
                </a:cubicBezTo>
                <a:cubicBezTo>
                  <a:pt x="5746" y="5290"/>
                  <a:pt x="5502" y="4834"/>
                  <a:pt x="5259" y="4773"/>
                </a:cubicBezTo>
                <a:cubicBezTo>
                  <a:pt x="4743" y="4712"/>
                  <a:pt x="4104" y="4226"/>
                  <a:pt x="4165" y="5320"/>
                </a:cubicBezTo>
                <a:cubicBezTo>
                  <a:pt x="3162" y="4226"/>
                  <a:pt x="4074" y="3648"/>
                  <a:pt x="4651" y="3041"/>
                </a:cubicBezTo>
                <a:cubicBezTo>
                  <a:pt x="4803" y="2889"/>
                  <a:pt x="5138" y="2828"/>
                  <a:pt x="4925" y="2585"/>
                </a:cubicBezTo>
                <a:cubicBezTo>
                  <a:pt x="4834" y="2433"/>
                  <a:pt x="4560" y="2311"/>
                  <a:pt x="4378" y="2311"/>
                </a:cubicBezTo>
                <a:cubicBezTo>
                  <a:pt x="4104" y="2311"/>
                  <a:pt x="3770" y="2554"/>
                  <a:pt x="3891" y="2737"/>
                </a:cubicBezTo>
                <a:cubicBezTo>
                  <a:pt x="4104" y="3132"/>
                  <a:pt x="3831" y="3436"/>
                  <a:pt x="3588" y="3527"/>
                </a:cubicBezTo>
                <a:cubicBezTo>
                  <a:pt x="3192" y="3740"/>
                  <a:pt x="3284" y="3223"/>
                  <a:pt x="3010" y="3071"/>
                </a:cubicBezTo>
                <a:cubicBezTo>
                  <a:pt x="2584" y="2828"/>
                  <a:pt x="3557" y="2858"/>
                  <a:pt x="3314" y="2493"/>
                </a:cubicBezTo>
                <a:cubicBezTo>
                  <a:pt x="3284" y="2463"/>
                  <a:pt x="3496" y="2281"/>
                  <a:pt x="3557" y="2098"/>
                </a:cubicBezTo>
                <a:cubicBezTo>
                  <a:pt x="3040" y="2433"/>
                  <a:pt x="2159" y="1308"/>
                  <a:pt x="1825" y="2433"/>
                </a:cubicBezTo>
                <a:cubicBezTo>
                  <a:pt x="1794" y="2585"/>
                  <a:pt x="1581" y="2524"/>
                  <a:pt x="1551" y="2433"/>
                </a:cubicBezTo>
                <a:cubicBezTo>
                  <a:pt x="1429" y="1642"/>
                  <a:pt x="396" y="2159"/>
                  <a:pt x="1" y="1582"/>
                </a:cubicBezTo>
                <a:cubicBezTo>
                  <a:pt x="426" y="1521"/>
                  <a:pt x="882" y="1764"/>
                  <a:pt x="1217" y="1460"/>
                </a:cubicBezTo>
                <a:cubicBezTo>
                  <a:pt x="1399" y="1703"/>
                  <a:pt x="1642" y="1734"/>
                  <a:pt x="1885" y="1582"/>
                </a:cubicBezTo>
                <a:cubicBezTo>
                  <a:pt x="1916" y="1582"/>
                  <a:pt x="1946" y="1490"/>
                  <a:pt x="1946" y="1490"/>
                </a:cubicBezTo>
                <a:cubicBezTo>
                  <a:pt x="1733" y="1217"/>
                  <a:pt x="1460" y="1521"/>
                  <a:pt x="1247" y="14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"/>
          <p:cNvSpPr/>
          <p:nvPr/>
        </p:nvSpPr>
        <p:spPr>
          <a:xfrm>
            <a:off x="1183723" y="4338364"/>
            <a:ext cx="280874" cy="181563"/>
          </a:xfrm>
          <a:custGeom>
            <a:avLst/>
            <a:gdLst/>
            <a:ahLst/>
            <a:cxnLst/>
            <a:rect l="l" t="t" r="r" b="b"/>
            <a:pathLst>
              <a:path w="6201" h="4651" extrusionOk="0">
                <a:moveTo>
                  <a:pt x="4104" y="4651"/>
                </a:moveTo>
                <a:cubicBezTo>
                  <a:pt x="2584" y="4529"/>
                  <a:pt x="3344" y="3222"/>
                  <a:pt x="2766" y="2614"/>
                </a:cubicBezTo>
                <a:cubicBezTo>
                  <a:pt x="2675" y="2523"/>
                  <a:pt x="2705" y="2341"/>
                  <a:pt x="2675" y="2219"/>
                </a:cubicBezTo>
                <a:cubicBezTo>
                  <a:pt x="1824" y="2158"/>
                  <a:pt x="1581" y="2979"/>
                  <a:pt x="851" y="2979"/>
                </a:cubicBezTo>
                <a:lnTo>
                  <a:pt x="821" y="2979"/>
                </a:lnTo>
                <a:cubicBezTo>
                  <a:pt x="973" y="2645"/>
                  <a:pt x="1338" y="2341"/>
                  <a:pt x="851" y="2037"/>
                </a:cubicBezTo>
                <a:lnTo>
                  <a:pt x="821" y="2037"/>
                </a:lnTo>
                <a:cubicBezTo>
                  <a:pt x="578" y="1885"/>
                  <a:pt x="365" y="1733"/>
                  <a:pt x="0" y="1520"/>
                </a:cubicBezTo>
                <a:cubicBezTo>
                  <a:pt x="730" y="1459"/>
                  <a:pt x="1763" y="1946"/>
                  <a:pt x="1520" y="730"/>
                </a:cubicBezTo>
                <a:cubicBezTo>
                  <a:pt x="1459" y="517"/>
                  <a:pt x="1915" y="152"/>
                  <a:pt x="2158" y="244"/>
                </a:cubicBezTo>
                <a:cubicBezTo>
                  <a:pt x="3009" y="517"/>
                  <a:pt x="3739" y="0"/>
                  <a:pt x="4681" y="122"/>
                </a:cubicBezTo>
                <a:cubicBezTo>
                  <a:pt x="4286" y="517"/>
                  <a:pt x="4347" y="943"/>
                  <a:pt x="3587" y="1216"/>
                </a:cubicBezTo>
                <a:cubicBezTo>
                  <a:pt x="2736" y="1520"/>
                  <a:pt x="3496" y="2067"/>
                  <a:pt x="4043" y="2402"/>
                </a:cubicBezTo>
                <a:cubicBezTo>
                  <a:pt x="4529" y="2706"/>
                  <a:pt x="5076" y="2098"/>
                  <a:pt x="5593" y="2554"/>
                </a:cubicBezTo>
                <a:cubicBezTo>
                  <a:pt x="5715" y="2645"/>
                  <a:pt x="5411" y="2006"/>
                  <a:pt x="5836" y="1703"/>
                </a:cubicBezTo>
                <a:cubicBezTo>
                  <a:pt x="6201" y="2189"/>
                  <a:pt x="6049" y="2706"/>
                  <a:pt x="6110" y="3192"/>
                </a:cubicBezTo>
                <a:cubicBezTo>
                  <a:pt x="6140" y="3648"/>
                  <a:pt x="5745" y="3678"/>
                  <a:pt x="5380" y="3678"/>
                </a:cubicBezTo>
                <a:cubicBezTo>
                  <a:pt x="5137" y="3678"/>
                  <a:pt x="4408" y="4134"/>
                  <a:pt x="4316" y="4317"/>
                </a:cubicBezTo>
                <a:cubicBezTo>
                  <a:pt x="4286" y="4438"/>
                  <a:pt x="4164" y="4529"/>
                  <a:pt x="4104" y="462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"/>
          <p:cNvSpPr/>
          <p:nvPr/>
        </p:nvSpPr>
        <p:spPr>
          <a:xfrm>
            <a:off x="3112728" y="2124040"/>
            <a:ext cx="260265" cy="199365"/>
          </a:xfrm>
          <a:custGeom>
            <a:avLst/>
            <a:gdLst/>
            <a:ahLst/>
            <a:cxnLst/>
            <a:rect l="l" t="t" r="r" b="b"/>
            <a:pathLst>
              <a:path w="5746" h="5107" extrusionOk="0">
                <a:moveTo>
                  <a:pt x="3526" y="2918"/>
                </a:moveTo>
                <a:cubicBezTo>
                  <a:pt x="3891" y="2675"/>
                  <a:pt x="4651" y="3465"/>
                  <a:pt x="4894" y="2553"/>
                </a:cubicBezTo>
                <a:cubicBezTo>
                  <a:pt x="4925" y="2432"/>
                  <a:pt x="5320" y="2736"/>
                  <a:pt x="5472" y="2888"/>
                </a:cubicBezTo>
                <a:cubicBezTo>
                  <a:pt x="5745" y="3161"/>
                  <a:pt x="5563" y="3313"/>
                  <a:pt x="5289" y="3435"/>
                </a:cubicBezTo>
                <a:cubicBezTo>
                  <a:pt x="4529" y="3800"/>
                  <a:pt x="3922" y="4286"/>
                  <a:pt x="3435" y="5107"/>
                </a:cubicBezTo>
                <a:cubicBezTo>
                  <a:pt x="3618" y="4195"/>
                  <a:pt x="3070" y="4286"/>
                  <a:pt x="2493" y="4347"/>
                </a:cubicBezTo>
                <a:cubicBezTo>
                  <a:pt x="1186" y="4408"/>
                  <a:pt x="578" y="3587"/>
                  <a:pt x="973" y="2493"/>
                </a:cubicBezTo>
                <a:cubicBezTo>
                  <a:pt x="1125" y="2098"/>
                  <a:pt x="1581" y="1642"/>
                  <a:pt x="608" y="1429"/>
                </a:cubicBezTo>
                <a:cubicBezTo>
                  <a:pt x="1" y="1307"/>
                  <a:pt x="274" y="821"/>
                  <a:pt x="487" y="456"/>
                </a:cubicBezTo>
                <a:cubicBezTo>
                  <a:pt x="700" y="61"/>
                  <a:pt x="1004" y="0"/>
                  <a:pt x="1368" y="335"/>
                </a:cubicBezTo>
                <a:cubicBezTo>
                  <a:pt x="2037" y="882"/>
                  <a:pt x="3070" y="760"/>
                  <a:pt x="3709" y="1490"/>
                </a:cubicBezTo>
                <a:cubicBezTo>
                  <a:pt x="4165" y="2006"/>
                  <a:pt x="4286" y="2128"/>
                  <a:pt x="3739" y="2523"/>
                </a:cubicBezTo>
                <a:cubicBezTo>
                  <a:pt x="3618" y="2584"/>
                  <a:pt x="3587" y="2797"/>
                  <a:pt x="3496" y="2918"/>
                </a:cubicBezTo>
                <a:cubicBezTo>
                  <a:pt x="2918" y="2645"/>
                  <a:pt x="2979" y="1946"/>
                  <a:pt x="2311" y="1550"/>
                </a:cubicBezTo>
                <a:cubicBezTo>
                  <a:pt x="2463" y="2219"/>
                  <a:pt x="2554" y="2797"/>
                  <a:pt x="1703" y="3131"/>
                </a:cubicBezTo>
                <a:cubicBezTo>
                  <a:pt x="1551" y="3222"/>
                  <a:pt x="1520" y="3952"/>
                  <a:pt x="1794" y="3891"/>
                </a:cubicBezTo>
                <a:cubicBezTo>
                  <a:pt x="2463" y="3769"/>
                  <a:pt x="3435" y="3891"/>
                  <a:pt x="3526" y="291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"/>
          <p:cNvSpPr/>
          <p:nvPr/>
        </p:nvSpPr>
        <p:spPr>
          <a:xfrm>
            <a:off x="8412374" y="2303199"/>
            <a:ext cx="335998" cy="185155"/>
          </a:xfrm>
          <a:custGeom>
            <a:avLst/>
            <a:gdLst/>
            <a:ahLst/>
            <a:cxnLst/>
            <a:rect l="l" t="t" r="r" b="b"/>
            <a:pathLst>
              <a:path w="7418" h="4743" extrusionOk="0">
                <a:moveTo>
                  <a:pt x="730" y="4469"/>
                </a:moveTo>
                <a:cubicBezTo>
                  <a:pt x="1" y="2463"/>
                  <a:pt x="578" y="1156"/>
                  <a:pt x="2645" y="92"/>
                </a:cubicBezTo>
                <a:cubicBezTo>
                  <a:pt x="3314" y="183"/>
                  <a:pt x="2341" y="1217"/>
                  <a:pt x="3253" y="1034"/>
                </a:cubicBezTo>
                <a:cubicBezTo>
                  <a:pt x="3830" y="943"/>
                  <a:pt x="5046" y="1156"/>
                  <a:pt x="4833" y="1"/>
                </a:cubicBezTo>
                <a:lnTo>
                  <a:pt x="4833" y="1"/>
                </a:lnTo>
                <a:cubicBezTo>
                  <a:pt x="5685" y="305"/>
                  <a:pt x="5776" y="1430"/>
                  <a:pt x="6931" y="1399"/>
                </a:cubicBezTo>
                <a:cubicBezTo>
                  <a:pt x="7113" y="1399"/>
                  <a:pt x="7417" y="1916"/>
                  <a:pt x="7052" y="2068"/>
                </a:cubicBezTo>
                <a:cubicBezTo>
                  <a:pt x="6627" y="2220"/>
                  <a:pt x="6596" y="3101"/>
                  <a:pt x="5837" y="2585"/>
                </a:cubicBezTo>
                <a:cubicBezTo>
                  <a:pt x="5654" y="2463"/>
                  <a:pt x="5533" y="2281"/>
                  <a:pt x="5411" y="2129"/>
                </a:cubicBezTo>
                <a:lnTo>
                  <a:pt x="5350" y="2098"/>
                </a:lnTo>
                <a:cubicBezTo>
                  <a:pt x="5320" y="1612"/>
                  <a:pt x="5016" y="1278"/>
                  <a:pt x="4469" y="1217"/>
                </a:cubicBezTo>
                <a:cubicBezTo>
                  <a:pt x="3891" y="1186"/>
                  <a:pt x="4165" y="1551"/>
                  <a:pt x="4195" y="1825"/>
                </a:cubicBezTo>
                <a:cubicBezTo>
                  <a:pt x="4195" y="1946"/>
                  <a:pt x="4104" y="1977"/>
                  <a:pt x="3922" y="2007"/>
                </a:cubicBezTo>
                <a:cubicBezTo>
                  <a:pt x="1915" y="2189"/>
                  <a:pt x="1429" y="2858"/>
                  <a:pt x="2007" y="4560"/>
                </a:cubicBezTo>
                <a:cubicBezTo>
                  <a:pt x="2007" y="4591"/>
                  <a:pt x="1885" y="4682"/>
                  <a:pt x="1855" y="4743"/>
                </a:cubicBezTo>
                <a:lnTo>
                  <a:pt x="1824" y="4712"/>
                </a:lnTo>
                <a:cubicBezTo>
                  <a:pt x="1612" y="4135"/>
                  <a:pt x="1125" y="4499"/>
                  <a:pt x="760" y="449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"/>
          <p:cNvSpPr/>
          <p:nvPr/>
        </p:nvSpPr>
        <p:spPr>
          <a:xfrm>
            <a:off x="4917841" y="4060665"/>
            <a:ext cx="282278" cy="256359"/>
          </a:xfrm>
          <a:custGeom>
            <a:avLst/>
            <a:gdLst/>
            <a:ahLst/>
            <a:cxnLst/>
            <a:rect l="l" t="t" r="r" b="b"/>
            <a:pathLst>
              <a:path w="6232" h="6567" extrusionOk="0">
                <a:moveTo>
                  <a:pt x="5107" y="1338"/>
                </a:moveTo>
                <a:cubicBezTo>
                  <a:pt x="5350" y="1794"/>
                  <a:pt x="5107" y="1764"/>
                  <a:pt x="4712" y="1703"/>
                </a:cubicBezTo>
                <a:cubicBezTo>
                  <a:pt x="4529" y="1673"/>
                  <a:pt x="4316" y="1916"/>
                  <a:pt x="4529" y="2007"/>
                </a:cubicBezTo>
                <a:cubicBezTo>
                  <a:pt x="4894" y="2159"/>
                  <a:pt x="4590" y="2736"/>
                  <a:pt x="4924" y="2584"/>
                </a:cubicBezTo>
                <a:cubicBezTo>
                  <a:pt x="6231" y="2068"/>
                  <a:pt x="5502" y="3192"/>
                  <a:pt x="5897" y="3405"/>
                </a:cubicBezTo>
                <a:cubicBezTo>
                  <a:pt x="5198" y="3223"/>
                  <a:pt x="4590" y="2980"/>
                  <a:pt x="3921" y="2919"/>
                </a:cubicBezTo>
                <a:cubicBezTo>
                  <a:pt x="3800" y="4013"/>
                  <a:pt x="2979" y="4986"/>
                  <a:pt x="3496" y="6141"/>
                </a:cubicBezTo>
                <a:cubicBezTo>
                  <a:pt x="3587" y="6323"/>
                  <a:pt x="3161" y="6262"/>
                  <a:pt x="2979" y="6323"/>
                </a:cubicBezTo>
                <a:cubicBezTo>
                  <a:pt x="2371" y="6566"/>
                  <a:pt x="2310" y="6110"/>
                  <a:pt x="2128" y="5837"/>
                </a:cubicBezTo>
                <a:cubicBezTo>
                  <a:pt x="2250" y="5806"/>
                  <a:pt x="2462" y="5867"/>
                  <a:pt x="2462" y="5654"/>
                </a:cubicBezTo>
                <a:cubicBezTo>
                  <a:pt x="2462" y="5594"/>
                  <a:pt x="2371" y="5502"/>
                  <a:pt x="2310" y="5502"/>
                </a:cubicBezTo>
                <a:cubicBezTo>
                  <a:pt x="2067" y="5502"/>
                  <a:pt x="2128" y="5685"/>
                  <a:pt x="2098" y="5806"/>
                </a:cubicBezTo>
                <a:cubicBezTo>
                  <a:pt x="1216" y="5229"/>
                  <a:pt x="1216" y="5198"/>
                  <a:pt x="2341" y="4560"/>
                </a:cubicBezTo>
                <a:cubicBezTo>
                  <a:pt x="1642" y="4499"/>
                  <a:pt x="1064" y="4682"/>
                  <a:pt x="547" y="4287"/>
                </a:cubicBezTo>
                <a:cubicBezTo>
                  <a:pt x="274" y="4043"/>
                  <a:pt x="0" y="4043"/>
                  <a:pt x="335" y="3648"/>
                </a:cubicBezTo>
                <a:cubicBezTo>
                  <a:pt x="760" y="3132"/>
                  <a:pt x="791" y="3618"/>
                  <a:pt x="943" y="3770"/>
                </a:cubicBezTo>
                <a:cubicBezTo>
                  <a:pt x="1307" y="4074"/>
                  <a:pt x="1520" y="4317"/>
                  <a:pt x="1885" y="3709"/>
                </a:cubicBezTo>
                <a:cubicBezTo>
                  <a:pt x="2128" y="3253"/>
                  <a:pt x="2857" y="3344"/>
                  <a:pt x="3496" y="3101"/>
                </a:cubicBezTo>
                <a:cubicBezTo>
                  <a:pt x="2766" y="2949"/>
                  <a:pt x="2554" y="2584"/>
                  <a:pt x="2645" y="2068"/>
                </a:cubicBezTo>
                <a:lnTo>
                  <a:pt x="2675" y="2037"/>
                </a:lnTo>
                <a:cubicBezTo>
                  <a:pt x="2827" y="2159"/>
                  <a:pt x="2979" y="2280"/>
                  <a:pt x="3131" y="2432"/>
                </a:cubicBezTo>
                <a:cubicBezTo>
                  <a:pt x="3192" y="2372"/>
                  <a:pt x="3313" y="2311"/>
                  <a:pt x="3283" y="2280"/>
                </a:cubicBezTo>
                <a:cubicBezTo>
                  <a:pt x="3009" y="1460"/>
                  <a:pt x="3526" y="670"/>
                  <a:pt x="4104" y="366"/>
                </a:cubicBezTo>
                <a:cubicBezTo>
                  <a:pt x="4833" y="1"/>
                  <a:pt x="4377" y="1277"/>
                  <a:pt x="5107" y="133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"/>
          <p:cNvSpPr/>
          <p:nvPr/>
        </p:nvSpPr>
        <p:spPr>
          <a:xfrm>
            <a:off x="2757495" y="523205"/>
            <a:ext cx="312581" cy="160210"/>
          </a:xfrm>
          <a:custGeom>
            <a:avLst/>
            <a:gdLst/>
            <a:ahLst/>
            <a:cxnLst/>
            <a:rect l="l" t="t" r="r" b="b"/>
            <a:pathLst>
              <a:path w="6901" h="4104" extrusionOk="0">
                <a:moveTo>
                  <a:pt x="1155" y="3131"/>
                </a:moveTo>
                <a:cubicBezTo>
                  <a:pt x="1277" y="2797"/>
                  <a:pt x="1490" y="2523"/>
                  <a:pt x="1490" y="2250"/>
                </a:cubicBezTo>
                <a:cubicBezTo>
                  <a:pt x="1520" y="1855"/>
                  <a:pt x="2766" y="1916"/>
                  <a:pt x="2007" y="1399"/>
                </a:cubicBezTo>
                <a:cubicBezTo>
                  <a:pt x="1703" y="1156"/>
                  <a:pt x="973" y="760"/>
                  <a:pt x="365" y="1247"/>
                </a:cubicBezTo>
                <a:cubicBezTo>
                  <a:pt x="304" y="1277"/>
                  <a:pt x="152" y="1216"/>
                  <a:pt x="0" y="1095"/>
                </a:cubicBezTo>
                <a:cubicBezTo>
                  <a:pt x="1034" y="1095"/>
                  <a:pt x="1338" y="1"/>
                  <a:pt x="2675" y="61"/>
                </a:cubicBezTo>
                <a:cubicBezTo>
                  <a:pt x="3435" y="92"/>
                  <a:pt x="3496" y="517"/>
                  <a:pt x="3496" y="578"/>
                </a:cubicBezTo>
                <a:cubicBezTo>
                  <a:pt x="3131" y="1277"/>
                  <a:pt x="4499" y="1368"/>
                  <a:pt x="4195" y="2037"/>
                </a:cubicBezTo>
                <a:cubicBezTo>
                  <a:pt x="4803" y="2189"/>
                  <a:pt x="5472" y="2219"/>
                  <a:pt x="5836" y="1733"/>
                </a:cubicBezTo>
                <a:cubicBezTo>
                  <a:pt x="6353" y="1125"/>
                  <a:pt x="6748" y="1581"/>
                  <a:pt x="6809" y="1855"/>
                </a:cubicBezTo>
                <a:cubicBezTo>
                  <a:pt x="6900" y="2493"/>
                  <a:pt x="6687" y="3192"/>
                  <a:pt x="6353" y="3739"/>
                </a:cubicBezTo>
                <a:cubicBezTo>
                  <a:pt x="6140" y="4104"/>
                  <a:pt x="5776" y="3770"/>
                  <a:pt x="5624" y="3557"/>
                </a:cubicBezTo>
                <a:cubicBezTo>
                  <a:pt x="5289" y="3131"/>
                  <a:pt x="5228" y="2584"/>
                  <a:pt x="4225" y="2949"/>
                </a:cubicBezTo>
                <a:cubicBezTo>
                  <a:pt x="3952" y="3040"/>
                  <a:pt x="2858" y="3223"/>
                  <a:pt x="2189" y="2736"/>
                </a:cubicBezTo>
                <a:cubicBezTo>
                  <a:pt x="1763" y="2402"/>
                  <a:pt x="1642" y="3131"/>
                  <a:pt x="1155" y="31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"/>
          <p:cNvSpPr/>
          <p:nvPr/>
        </p:nvSpPr>
        <p:spPr>
          <a:xfrm>
            <a:off x="1029480" y="2573791"/>
            <a:ext cx="256143" cy="169696"/>
          </a:xfrm>
          <a:custGeom>
            <a:avLst/>
            <a:gdLst/>
            <a:ahLst/>
            <a:cxnLst/>
            <a:rect l="l" t="t" r="r" b="b"/>
            <a:pathLst>
              <a:path w="5655" h="4347" extrusionOk="0">
                <a:moveTo>
                  <a:pt x="4530" y="1094"/>
                </a:moveTo>
                <a:cubicBezTo>
                  <a:pt x="4256" y="1611"/>
                  <a:pt x="4621" y="1550"/>
                  <a:pt x="5016" y="1550"/>
                </a:cubicBezTo>
                <a:cubicBezTo>
                  <a:pt x="5229" y="1550"/>
                  <a:pt x="5381" y="1034"/>
                  <a:pt x="5563" y="1490"/>
                </a:cubicBezTo>
                <a:cubicBezTo>
                  <a:pt x="5654" y="1672"/>
                  <a:pt x="5624" y="1945"/>
                  <a:pt x="5350" y="1945"/>
                </a:cubicBezTo>
                <a:cubicBezTo>
                  <a:pt x="4378" y="2006"/>
                  <a:pt x="4955" y="2645"/>
                  <a:pt x="4803" y="2979"/>
                </a:cubicBezTo>
                <a:lnTo>
                  <a:pt x="4773" y="3009"/>
                </a:lnTo>
                <a:cubicBezTo>
                  <a:pt x="4135" y="2949"/>
                  <a:pt x="4074" y="3496"/>
                  <a:pt x="3800" y="3769"/>
                </a:cubicBezTo>
                <a:cubicBezTo>
                  <a:pt x="3314" y="3617"/>
                  <a:pt x="3527" y="3222"/>
                  <a:pt x="3284" y="2918"/>
                </a:cubicBezTo>
                <a:cubicBezTo>
                  <a:pt x="2645" y="3344"/>
                  <a:pt x="2129" y="4347"/>
                  <a:pt x="1034" y="3404"/>
                </a:cubicBezTo>
                <a:cubicBezTo>
                  <a:pt x="791" y="3192"/>
                  <a:pt x="548" y="3769"/>
                  <a:pt x="153" y="3769"/>
                </a:cubicBezTo>
                <a:cubicBezTo>
                  <a:pt x="122" y="3678"/>
                  <a:pt x="1" y="3587"/>
                  <a:pt x="31" y="3556"/>
                </a:cubicBezTo>
                <a:cubicBezTo>
                  <a:pt x="639" y="2949"/>
                  <a:pt x="1095" y="2432"/>
                  <a:pt x="1095" y="1459"/>
                </a:cubicBezTo>
                <a:cubicBezTo>
                  <a:pt x="1095" y="31"/>
                  <a:pt x="2341" y="0"/>
                  <a:pt x="3618" y="365"/>
                </a:cubicBezTo>
                <a:cubicBezTo>
                  <a:pt x="3648" y="608"/>
                  <a:pt x="3436" y="730"/>
                  <a:pt x="3253" y="821"/>
                </a:cubicBezTo>
                <a:cubicBezTo>
                  <a:pt x="2888" y="1034"/>
                  <a:pt x="2736" y="1368"/>
                  <a:pt x="3010" y="1611"/>
                </a:cubicBezTo>
                <a:cubicBezTo>
                  <a:pt x="3405" y="2006"/>
                  <a:pt x="3709" y="1672"/>
                  <a:pt x="3952" y="1368"/>
                </a:cubicBezTo>
                <a:cubicBezTo>
                  <a:pt x="4104" y="1186"/>
                  <a:pt x="4287" y="1125"/>
                  <a:pt x="4530" y="109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"/>
          <p:cNvSpPr/>
          <p:nvPr/>
        </p:nvSpPr>
        <p:spPr>
          <a:xfrm>
            <a:off x="7565603" y="4435654"/>
            <a:ext cx="301529" cy="180392"/>
          </a:xfrm>
          <a:custGeom>
            <a:avLst/>
            <a:gdLst/>
            <a:ahLst/>
            <a:cxnLst/>
            <a:rect l="l" t="t" r="r" b="b"/>
            <a:pathLst>
              <a:path w="6657" h="4621" extrusionOk="0">
                <a:moveTo>
                  <a:pt x="5259" y="2554"/>
                </a:moveTo>
                <a:cubicBezTo>
                  <a:pt x="4195" y="2736"/>
                  <a:pt x="2766" y="1977"/>
                  <a:pt x="2766" y="3618"/>
                </a:cubicBezTo>
                <a:cubicBezTo>
                  <a:pt x="2401" y="3527"/>
                  <a:pt x="2371" y="3101"/>
                  <a:pt x="1915" y="3192"/>
                </a:cubicBezTo>
                <a:cubicBezTo>
                  <a:pt x="2280" y="3831"/>
                  <a:pt x="2006" y="4287"/>
                  <a:pt x="1338" y="4621"/>
                </a:cubicBezTo>
                <a:cubicBezTo>
                  <a:pt x="882" y="4256"/>
                  <a:pt x="1642" y="3132"/>
                  <a:pt x="0" y="3557"/>
                </a:cubicBezTo>
                <a:cubicBezTo>
                  <a:pt x="1034" y="2706"/>
                  <a:pt x="2341" y="2524"/>
                  <a:pt x="2736" y="1460"/>
                </a:cubicBezTo>
                <a:cubicBezTo>
                  <a:pt x="2857" y="1125"/>
                  <a:pt x="3283" y="1277"/>
                  <a:pt x="3557" y="1460"/>
                </a:cubicBezTo>
                <a:cubicBezTo>
                  <a:pt x="3860" y="1673"/>
                  <a:pt x="4164" y="1855"/>
                  <a:pt x="4681" y="2189"/>
                </a:cubicBezTo>
                <a:cubicBezTo>
                  <a:pt x="4499" y="1521"/>
                  <a:pt x="3921" y="1217"/>
                  <a:pt x="3891" y="730"/>
                </a:cubicBezTo>
                <a:cubicBezTo>
                  <a:pt x="3891" y="518"/>
                  <a:pt x="3253" y="700"/>
                  <a:pt x="3496" y="305"/>
                </a:cubicBezTo>
                <a:cubicBezTo>
                  <a:pt x="3708" y="1"/>
                  <a:pt x="4073" y="153"/>
                  <a:pt x="4347" y="183"/>
                </a:cubicBezTo>
                <a:cubicBezTo>
                  <a:pt x="5532" y="305"/>
                  <a:pt x="5867" y="1308"/>
                  <a:pt x="6474" y="1946"/>
                </a:cubicBezTo>
                <a:cubicBezTo>
                  <a:pt x="6657" y="2159"/>
                  <a:pt x="5958" y="3101"/>
                  <a:pt x="6323" y="3770"/>
                </a:cubicBezTo>
                <a:cubicBezTo>
                  <a:pt x="5927" y="3739"/>
                  <a:pt x="5532" y="4104"/>
                  <a:pt x="5167" y="3800"/>
                </a:cubicBezTo>
                <a:cubicBezTo>
                  <a:pt x="4772" y="3436"/>
                  <a:pt x="4651" y="3010"/>
                  <a:pt x="5259" y="255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"/>
          <p:cNvSpPr/>
          <p:nvPr/>
        </p:nvSpPr>
        <p:spPr>
          <a:xfrm>
            <a:off x="7878165" y="2176237"/>
            <a:ext cx="260220" cy="221928"/>
          </a:xfrm>
          <a:custGeom>
            <a:avLst/>
            <a:gdLst/>
            <a:ahLst/>
            <a:cxnLst/>
            <a:rect l="l" t="t" r="r" b="b"/>
            <a:pathLst>
              <a:path w="5745" h="5685" extrusionOk="0">
                <a:moveTo>
                  <a:pt x="0" y="5137"/>
                </a:moveTo>
                <a:cubicBezTo>
                  <a:pt x="1003" y="3952"/>
                  <a:pt x="2219" y="3131"/>
                  <a:pt x="4407" y="3253"/>
                </a:cubicBezTo>
                <a:cubicBezTo>
                  <a:pt x="2341" y="2250"/>
                  <a:pt x="2158" y="1520"/>
                  <a:pt x="3404" y="365"/>
                </a:cubicBezTo>
                <a:cubicBezTo>
                  <a:pt x="3556" y="213"/>
                  <a:pt x="3617" y="1"/>
                  <a:pt x="3921" y="122"/>
                </a:cubicBezTo>
                <a:cubicBezTo>
                  <a:pt x="4195" y="213"/>
                  <a:pt x="4134" y="396"/>
                  <a:pt x="4164" y="609"/>
                </a:cubicBezTo>
                <a:cubicBezTo>
                  <a:pt x="4195" y="1216"/>
                  <a:pt x="4286" y="1855"/>
                  <a:pt x="5289" y="1855"/>
                </a:cubicBezTo>
                <a:cubicBezTo>
                  <a:pt x="5532" y="1855"/>
                  <a:pt x="5745" y="2037"/>
                  <a:pt x="5654" y="2250"/>
                </a:cubicBezTo>
                <a:cubicBezTo>
                  <a:pt x="5441" y="2675"/>
                  <a:pt x="4894" y="2554"/>
                  <a:pt x="4529" y="2736"/>
                </a:cubicBezTo>
                <a:cubicBezTo>
                  <a:pt x="5167" y="3192"/>
                  <a:pt x="5137" y="3162"/>
                  <a:pt x="4529" y="3618"/>
                </a:cubicBezTo>
                <a:cubicBezTo>
                  <a:pt x="3860" y="4104"/>
                  <a:pt x="3252" y="4712"/>
                  <a:pt x="3131" y="5685"/>
                </a:cubicBezTo>
                <a:cubicBezTo>
                  <a:pt x="2401" y="4560"/>
                  <a:pt x="1489" y="4894"/>
                  <a:pt x="760" y="5320"/>
                </a:cubicBezTo>
                <a:cubicBezTo>
                  <a:pt x="274" y="5593"/>
                  <a:pt x="243" y="5168"/>
                  <a:pt x="0" y="5137"/>
                </a:cubicBezTo>
                <a:close/>
                <a:moveTo>
                  <a:pt x="4985" y="2219"/>
                </a:moveTo>
                <a:cubicBezTo>
                  <a:pt x="4985" y="2189"/>
                  <a:pt x="4985" y="2159"/>
                  <a:pt x="4985" y="2128"/>
                </a:cubicBezTo>
                <a:cubicBezTo>
                  <a:pt x="4955" y="2128"/>
                  <a:pt x="4894" y="2128"/>
                  <a:pt x="4863" y="2128"/>
                </a:cubicBezTo>
                <a:cubicBezTo>
                  <a:pt x="4863" y="2159"/>
                  <a:pt x="4894" y="2189"/>
                  <a:pt x="4894" y="2250"/>
                </a:cubicBezTo>
                <a:cubicBezTo>
                  <a:pt x="4924" y="2219"/>
                  <a:pt x="4955" y="2219"/>
                  <a:pt x="4985" y="221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"/>
          <p:cNvSpPr/>
          <p:nvPr/>
        </p:nvSpPr>
        <p:spPr>
          <a:xfrm>
            <a:off x="985450" y="2283053"/>
            <a:ext cx="151466" cy="259873"/>
          </a:xfrm>
          <a:custGeom>
            <a:avLst/>
            <a:gdLst/>
            <a:ahLst/>
            <a:cxnLst/>
            <a:rect l="l" t="t" r="r" b="b"/>
            <a:pathLst>
              <a:path w="3344" h="6657" extrusionOk="0">
                <a:moveTo>
                  <a:pt x="31" y="517"/>
                </a:moveTo>
                <a:cubicBezTo>
                  <a:pt x="730" y="213"/>
                  <a:pt x="1550" y="547"/>
                  <a:pt x="2219" y="91"/>
                </a:cubicBezTo>
                <a:cubicBezTo>
                  <a:pt x="2371" y="0"/>
                  <a:pt x="2766" y="91"/>
                  <a:pt x="2614" y="335"/>
                </a:cubicBezTo>
                <a:cubicBezTo>
                  <a:pt x="2462" y="608"/>
                  <a:pt x="2645" y="1338"/>
                  <a:pt x="1611" y="942"/>
                </a:cubicBezTo>
                <a:cubicBezTo>
                  <a:pt x="2341" y="1216"/>
                  <a:pt x="2584" y="1550"/>
                  <a:pt x="2493" y="2098"/>
                </a:cubicBezTo>
                <a:cubicBezTo>
                  <a:pt x="2401" y="2493"/>
                  <a:pt x="2219" y="2949"/>
                  <a:pt x="2857" y="3192"/>
                </a:cubicBezTo>
                <a:cubicBezTo>
                  <a:pt x="2949" y="3253"/>
                  <a:pt x="2979" y="3587"/>
                  <a:pt x="2949" y="3617"/>
                </a:cubicBezTo>
                <a:cubicBezTo>
                  <a:pt x="1368" y="4104"/>
                  <a:pt x="2736" y="4803"/>
                  <a:pt x="2949" y="5107"/>
                </a:cubicBezTo>
                <a:cubicBezTo>
                  <a:pt x="3344" y="5623"/>
                  <a:pt x="3101" y="5806"/>
                  <a:pt x="2736" y="6049"/>
                </a:cubicBezTo>
                <a:cubicBezTo>
                  <a:pt x="2462" y="6231"/>
                  <a:pt x="2189" y="6657"/>
                  <a:pt x="1733" y="6079"/>
                </a:cubicBezTo>
                <a:cubicBezTo>
                  <a:pt x="1398" y="5654"/>
                  <a:pt x="213" y="5806"/>
                  <a:pt x="1094" y="4803"/>
                </a:cubicBezTo>
                <a:cubicBezTo>
                  <a:pt x="1459" y="4377"/>
                  <a:pt x="1520" y="3708"/>
                  <a:pt x="2280" y="3344"/>
                </a:cubicBezTo>
                <a:cubicBezTo>
                  <a:pt x="1398" y="3222"/>
                  <a:pt x="304" y="3617"/>
                  <a:pt x="760" y="2249"/>
                </a:cubicBezTo>
                <a:cubicBezTo>
                  <a:pt x="912" y="1794"/>
                  <a:pt x="0" y="1186"/>
                  <a:pt x="31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"/>
          <p:cNvSpPr/>
          <p:nvPr/>
        </p:nvSpPr>
        <p:spPr>
          <a:xfrm>
            <a:off x="6477843" y="1605459"/>
            <a:ext cx="267150" cy="229033"/>
          </a:xfrm>
          <a:custGeom>
            <a:avLst/>
            <a:gdLst/>
            <a:ahLst/>
            <a:cxnLst/>
            <a:rect l="l" t="t" r="r" b="b"/>
            <a:pathLst>
              <a:path w="5898" h="5867" extrusionOk="0">
                <a:moveTo>
                  <a:pt x="5016" y="2979"/>
                </a:moveTo>
                <a:cubicBezTo>
                  <a:pt x="4742" y="3587"/>
                  <a:pt x="4530" y="4073"/>
                  <a:pt x="3496" y="3861"/>
                </a:cubicBezTo>
                <a:cubicBezTo>
                  <a:pt x="2919" y="3709"/>
                  <a:pt x="2189" y="4286"/>
                  <a:pt x="1399" y="4013"/>
                </a:cubicBezTo>
                <a:cubicBezTo>
                  <a:pt x="1703" y="4225"/>
                  <a:pt x="2007" y="4408"/>
                  <a:pt x="2280" y="4620"/>
                </a:cubicBezTo>
                <a:lnTo>
                  <a:pt x="2311" y="4620"/>
                </a:lnTo>
                <a:cubicBezTo>
                  <a:pt x="2007" y="5016"/>
                  <a:pt x="1612" y="5350"/>
                  <a:pt x="1642" y="5867"/>
                </a:cubicBezTo>
                <a:cubicBezTo>
                  <a:pt x="1520" y="5502"/>
                  <a:pt x="122" y="5715"/>
                  <a:pt x="1186" y="4894"/>
                </a:cubicBezTo>
                <a:cubicBezTo>
                  <a:pt x="1581" y="4560"/>
                  <a:pt x="1034" y="4408"/>
                  <a:pt x="639" y="4499"/>
                </a:cubicBezTo>
                <a:cubicBezTo>
                  <a:pt x="153" y="4651"/>
                  <a:pt x="92" y="4347"/>
                  <a:pt x="61" y="4073"/>
                </a:cubicBezTo>
                <a:cubicBezTo>
                  <a:pt x="1" y="3313"/>
                  <a:pt x="396" y="4073"/>
                  <a:pt x="548" y="3952"/>
                </a:cubicBezTo>
                <a:cubicBezTo>
                  <a:pt x="852" y="3739"/>
                  <a:pt x="1399" y="3526"/>
                  <a:pt x="1429" y="3283"/>
                </a:cubicBezTo>
                <a:cubicBezTo>
                  <a:pt x="1612" y="2280"/>
                  <a:pt x="2280" y="2766"/>
                  <a:pt x="2827" y="2918"/>
                </a:cubicBezTo>
                <a:cubicBezTo>
                  <a:pt x="3040" y="2280"/>
                  <a:pt x="2554" y="1885"/>
                  <a:pt x="2159" y="1490"/>
                </a:cubicBezTo>
                <a:cubicBezTo>
                  <a:pt x="2736" y="1034"/>
                  <a:pt x="3131" y="2219"/>
                  <a:pt x="3527" y="1581"/>
                </a:cubicBezTo>
                <a:cubicBezTo>
                  <a:pt x="3830" y="1095"/>
                  <a:pt x="3344" y="699"/>
                  <a:pt x="2706" y="487"/>
                </a:cubicBezTo>
                <a:cubicBezTo>
                  <a:pt x="3496" y="31"/>
                  <a:pt x="4226" y="0"/>
                  <a:pt x="4134" y="851"/>
                </a:cubicBezTo>
                <a:cubicBezTo>
                  <a:pt x="3952" y="2250"/>
                  <a:pt x="5077" y="1946"/>
                  <a:pt x="5897" y="2098"/>
                </a:cubicBezTo>
                <a:cubicBezTo>
                  <a:pt x="5867" y="2584"/>
                  <a:pt x="5654" y="2918"/>
                  <a:pt x="5016" y="2949"/>
                </a:cubicBezTo>
                <a:cubicBezTo>
                  <a:pt x="4986" y="2827"/>
                  <a:pt x="5046" y="2584"/>
                  <a:pt x="4742" y="2645"/>
                </a:cubicBezTo>
                <a:cubicBezTo>
                  <a:pt x="4712" y="2675"/>
                  <a:pt x="4651" y="2706"/>
                  <a:pt x="4651" y="2736"/>
                </a:cubicBezTo>
                <a:cubicBezTo>
                  <a:pt x="4590" y="3010"/>
                  <a:pt x="4864" y="2918"/>
                  <a:pt x="5016" y="297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"/>
          <p:cNvSpPr/>
          <p:nvPr/>
        </p:nvSpPr>
        <p:spPr>
          <a:xfrm>
            <a:off x="3068652" y="150598"/>
            <a:ext cx="331876" cy="175630"/>
          </a:xfrm>
          <a:custGeom>
            <a:avLst/>
            <a:gdLst/>
            <a:ahLst/>
            <a:cxnLst/>
            <a:rect l="l" t="t" r="r" b="b"/>
            <a:pathLst>
              <a:path w="7327" h="4499" extrusionOk="0">
                <a:moveTo>
                  <a:pt x="1" y="2037"/>
                </a:moveTo>
                <a:cubicBezTo>
                  <a:pt x="791" y="2098"/>
                  <a:pt x="1521" y="2888"/>
                  <a:pt x="1673" y="1733"/>
                </a:cubicBezTo>
                <a:cubicBezTo>
                  <a:pt x="1733" y="1338"/>
                  <a:pt x="2159" y="1581"/>
                  <a:pt x="2463" y="1611"/>
                </a:cubicBezTo>
                <a:cubicBezTo>
                  <a:pt x="3162" y="1703"/>
                  <a:pt x="3952" y="1672"/>
                  <a:pt x="3679" y="760"/>
                </a:cubicBezTo>
                <a:cubicBezTo>
                  <a:pt x="3557" y="335"/>
                  <a:pt x="3922" y="274"/>
                  <a:pt x="4104" y="183"/>
                </a:cubicBezTo>
                <a:cubicBezTo>
                  <a:pt x="4499" y="0"/>
                  <a:pt x="4530" y="396"/>
                  <a:pt x="4530" y="578"/>
                </a:cubicBezTo>
                <a:cubicBezTo>
                  <a:pt x="4591" y="1824"/>
                  <a:pt x="5776" y="2341"/>
                  <a:pt x="6688" y="3010"/>
                </a:cubicBezTo>
                <a:cubicBezTo>
                  <a:pt x="7022" y="3253"/>
                  <a:pt x="7326" y="3496"/>
                  <a:pt x="7022" y="3921"/>
                </a:cubicBezTo>
                <a:cubicBezTo>
                  <a:pt x="6901" y="4043"/>
                  <a:pt x="7053" y="4499"/>
                  <a:pt x="6597" y="4286"/>
                </a:cubicBezTo>
                <a:cubicBezTo>
                  <a:pt x="6323" y="4165"/>
                  <a:pt x="5654" y="4438"/>
                  <a:pt x="5837" y="3769"/>
                </a:cubicBezTo>
                <a:cubicBezTo>
                  <a:pt x="5898" y="3496"/>
                  <a:pt x="5685" y="3313"/>
                  <a:pt x="5320" y="3496"/>
                </a:cubicBezTo>
                <a:cubicBezTo>
                  <a:pt x="4499" y="3830"/>
                  <a:pt x="4378" y="3769"/>
                  <a:pt x="4773" y="3010"/>
                </a:cubicBezTo>
                <a:cubicBezTo>
                  <a:pt x="4925" y="2736"/>
                  <a:pt x="4104" y="2706"/>
                  <a:pt x="3740" y="2462"/>
                </a:cubicBezTo>
                <a:cubicBezTo>
                  <a:pt x="3466" y="2280"/>
                  <a:pt x="2949" y="2310"/>
                  <a:pt x="2888" y="2736"/>
                </a:cubicBezTo>
                <a:cubicBezTo>
                  <a:pt x="2736" y="3861"/>
                  <a:pt x="1186" y="3040"/>
                  <a:pt x="791" y="3891"/>
                </a:cubicBezTo>
                <a:cubicBezTo>
                  <a:pt x="761" y="3921"/>
                  <a:pt x="335" y="3587"/>
                  <a:pt x="457" y="3374"/>
                </a:cubicBezTo>
                <a:cubicBezTo>
                  <a:pt x="700" y="2888"/>
                  <a:pt x="518" y="2493"/>
                  <a:pt x="1" y="203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"/>
          <p:cNvSpPr/>
          <p:nvPr/>
        </p:nvSpPr>
        <p:spPr>
          <a:xfrm>
            <a:off x="5768735" y="4981524"/>
            <a:ext cx="279561" cy="192260"/>
          </a:xfrm>
          <a:custGeom>
            <a:avLst/>
            <a:gdLst/>
            <a:ahLst/>
            <a:cxnLst/>
            <a:rect l="l" t="t" r="r" b="b"/>
            <a:pathLst>
              <a:path w="6172" h="4925" extrusionOk="0">
                <a:moveTo>
                  <a:pt x="730" y="2858"/>
                </a:moveTo>
                <a:cubicBezTo>
                  <a:pt x="518" y="2767"/>
                  <a:pt x="1" y="2980"/>
                  <a:pt x="244" y="2463"/>
                </a:cubicBezTo>
                <a:cubicBezTo>
                  <a:pt x="609" y="1764"/>
                  <a:pt x="1338" y="1521"/>
                  <a:pt x="2068" y="1916"/>
                </a:cubicBezTo>
                <a:cubicBezTo>
                  <a:pt x="2250" y="2007"/>
                  <a:pt x="2372" y="1976"/>
                  <a:pt x="2524" y="1855"/>
                </a:cubicBezTo>
                <a:cubicBezTo>
                  <a:pt x="2858" y="1581"/>
                  <a:pt x="3162" y="1277"/>
                  <a:pt x="3132" y="852"/>
                </a:cubicBezTo>
                <a:cubicBezTo>
                  <a:pt x="3132" y="578"/>
                  <a:pt x="2736" y="335"/>
                  <a:pt x="2858" y="1"/>
                </a:cubicBezTo>
                <a:cubicBezTo>
                  <a:pt x="3952" y="639"/>
                  <a:pt x="4043" y="609"/>
                  <a:pt x="4347" y="1703"/>
                </a:cubicBezTo>
                <a:cubicBezTo>
                  <a:pt x="4499" y="2311"/>
                  <a:pt x="5229" y="2493"/>
                  <a:pt x="5411" y="3071"/>
                </a:cubicBezTo>
                <a:lnTo>
                  <a:pt x="5381" y="3071"/>
                </a:lnTo>
                <a:cubicBezTo>
                  <a:pt x="5198" y="3405"/>
                  <a:pt x="4682" y="2706"/>
                  <a:pt x="4621" y="3223"/>
                </a:cubicBezTo>
                <a:cubicBezTo>
                  <a:pt x="4621" y="3618"/>
                  <a:pt x="5077" y="3496"/>
                  <a:pt x="5381" y="3527"/>
                </a:cubicBezTo>
                <a:lnTo>
                  <a:pt x="5411" y="3557"/>
                </a:lnTo>
                <a:cubicBezTo>
                  <a:pt x="5047" y="3922"/>
                  <a:pt x="6171" y="4256"/>
                  <a:pt x="5502" y="4590"/>
                </a:cubicBezTo>
                <a:cubicBezTo>
                  <a:pt x="4986" y="4864"/>
                  <a:pt x="4469" y="4925"/>
                  <a:pt x="3800" y="4682"/>
                </a:cubicBezTo>
                <a:cubicBezTo>
                  <a:pt x="2524" y="4256"/>
                  <a:pt x="3071" y="3344"/>
                  <a:pt x="2919" y="2615"/>
                </a:cubicBezTo>
                <a:cubicBezTo>
                  <a:pt x="2615" y="2584"/>
                  <a:pt x="2463" y="3223"/>
                  <a:pt x="2037" y="2736"/>
                </a:cubicBezTo>
                <a:cubicBezTo>
                  <a:pt x="1673" y="2341"/>
                  <a:pt x="1186" y="2372"/>
                  <a:pt x="791" y="2797"/>
                </a:cubicBezTo>
                <a:close/>
                <a:moveTo>
                  <a:pt x="3709" y="3071"/>
                </a:moveTo>
                <a:cubicBezTo>
                  <a:pt x="4043" y="2797"/>
                  <a:pt x="4347" y="2645"/>
                  <a:pt x="4104" y="2128"/>
                </a:cubicBezTo>
                <a:cubicBezTo>
                  <a:pt x="3770" y="2372"/>
                  <a:pt x="3466" y="2554"/>
                  <a:pt x="3709" y="307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"/>
          <p:cNvSpPr/>
          <p:nvPr/>
        </p:nvSpPr>
        <p:spPr>
          <a:xfrm>
            <a:off x="4251405" y="3170688"/>
            <a:ext cx="243732" cy="187497"/>
          </a:xfrm>
          <a:custGeom>
            <a:avLst/>
            <a:gdLst/>
            <a:ahLst/>
            <a:cxnLst/>
            <a:rect l="l" t="t" r="r" b="b"/>
            <a:pathLst>
              <a:path w="5381" h="4803" extrusionOk="0">
                <a:moveTo>
                  <a:pt x="1794" y="3556"/>
                </a:moveTo>
                <a:cubicBezTo>
                  <a:pt x="639" y="3708"/>
                  <a:pt x="1" y="3040"/>
                  <a:pt x="366" y="1945"/>
                </a:cubicBezTo>
                <a:cubicBezTo>
                  <a:pt x="487" y="1641"/>
                  <a:pt x="396" y="1155"/>
                  <a:pt x="943" y="882"/>
                </a:cubicBezTo>
                <a:cubicBezTo>
                  <a:pt x="1095" y="1368"/>
                  <a:pt x="913" y="1915"/>
                  <a:pt x="1247" y="2341"/>
                </a:cubicBezTo>
                <a:cubicBezTo>
                  <a:pt x="1399" y="2523"/>
                  <a:pt x="1521" y="2797"/>
                  <a:pt x="1855" y="2675"/>
                </a:cubicBezTo>
                <a:cubicBezTo>
                  <a:pt x="1976" y="2614"/>
                  <a:pt x="2524" y="2614"/>
                  <a:pt x="2037" y="2310"/>
                </a:cubicBezTo>
                <a:cubicBezTo>
                  <a:pt x="1946" y="2249"/>
                  <a:pt x="1764" y="2280"/>
                  <a:pt x="1673" y="2219"/>
                </a:cubicBezTo>
                <a:cubicBezTo>
                  <a:pt x="1156" y="1854"/>
                  <a:pt x="1217" y="608"/>
                  <a:pt x="1764" y="334"/>
                </a:cubicBezTo>
                <a:cubicBezTo>
                  <a:pt x="1946" y="213"/>
                  <a:pt x="2554" y="0"/>
                  <a:pt x="2493" y="334"/>
                </a:cubicBezTo>
                <a:cubicBezTo>
                  <a:pt x="2311" y="1733"/>
                  <a:pt x="3983" y="1672"/>
                  <a:pt x="4591" y="1915"/>
                </a:cubicBezTo>
                <a:cubicBezTo>
                  <a:pt x="5381" y="2189"/>
                  <a:pt x="5107" y="2523"/>
                  <a:pt x="4955" y="2675"/>
                </a:cubicBezTo>
                <a:cubicBezTo>
                  <a:pt x="4499" y="3009"/>
                  <a:pt x="4378" y="3769"/>
                  <a:pt x="3283" y="3526"/>
                </a:cubicBezTo>
                <a:cubicBezTo>
                  <a:pt x="2676" y="3374"/>
                  <a:pt x="2980" y="4407"/>
                  <a:pt x="2493" y="4803"/>
                </a:cubicBezTo>
                <a:cubicBezTo>
                  <a:pt x="2280" y="4377"/>
                  <a:pt x="2311" y="3860"/>
                  <a:pt x="1824" y="3556"/>
                </a:cubicBezTo>
                <a:cubicBezTo>
                  <a:pt x="1855" y="3374"/>
                  <a:pt x="2098" y="3192"/>
                  <a:pt x="1733" y="3100"/>
                </a:cubicBezTo>
                <a:cubicBezTo>
                  <a:pt x="1673" y="3100"/>
                  <a:pt x="1521" y="3131"/>
                  <a:pt x="1490" y="3161"/>
                </a:cubicBezTo>
                <a:cubicBezTo>
                  <a:pt x="1369" y="3404"/>
                  <a:pt x="1642" y="3465"/>
                  <a:pt x="1794" y="3556"/>
                </a:cubicBezTo>
                <a:close/>
                <a:moveTo>
                  <a:pt x="2797" y="2523"/>
                </a:moveTo>
                <a:cubicBezTo>
                  <a:pt x="2736" y="2614"/>
                  <a:pt x="2676" y="2645"/>
                  <a:pt x="2676" y="2705"/>
                </a:cubicBezTo>
                <a:cubicBezTo>
                  <a:pt x="2645" y="2766"/>
                  <a:pt x="2736" y="2827"/>
                  <a:pt x="2767" y="2918"/>
                </a:cubicBezTo>
                <a:cubicBezTo>
                  <a:pt x="2797" y="2857"/>
                  <a:pt x="2888" y="2797"/>
                  <a:pt x="2888" y="2736"/>
                </a:cubicBezTo>
                <a:cubicBezTo>
                  <a:pt x="2888" y="2675"/>
                  <a:pt x="2828" y="2614"/>
                  <a:pt x="2797" y="252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"/>
          <p:cNvSpPr/>
          <p:nvPr/>
        </p:nvSpPr>
        <p:spPr>
          <a:xfrm>
            <a:off x="1004702" y="4404811"/>
            <a:ext cx="225841" cy="169735"/>
          </a:xfrm>
          <a:custGeom>
            <a:avLst/>
            <a:gdLst/>
            <a:ahLst/>
            <a:cxnLst/>
            <a:rect l="l" t="t" r="r" b="b"/>
            <a:pathLst>
              <a:path w="4986" h="4348" extrusionOk="0">
                <a:moveTo>
                  <a:pt x="153" y="3648"/>
                </a:moveTo>
                <a:cubicBezTo>
                  <a:pt x="153" y="3314"/>
                  <a:pt x="973" y="3587"/>
                  <a:pt x="700" y="3070"/>
                </a:cubicBezTo>
                <a:cubicBezTo>
                  <a:pt x="548" y="2827"/>
                  <a:pt x="1" y="2615"/>
                  <a:pt x="548" y="2341"/>
                </a:cubicBezTo>
                <a:cubicBezTo>
                  <a:pt x="973" y="2128"/>
                  <a:pt x="1125" y="2615"/>
                  <a:pt x="1368" y="2797"/>
                </a:cubicBezTo>
                <a:cubicBezTo>
                  <a:pt x="1460" y="2858"/>
                  <a:pt x="1612" y="2858"/>
                  <a:pt x="1824" y="2949"/>
                </a:cubicBezTo>
                <a:cubicBezTo>
                  <a:pt x="1034" y="1733"/>
                  <a:pt x="2645" y="1551"/>
                  <a:pt x="2888" y="791"/>
                </a:cubicBezTo>
                <a:lnTo>
                  <a:pt x="2888" y="791"/>
                </a:lnTo>
                <a:cubicBezTo>
                  <a:pt x="3709" y="1277"/>
                  <a:pt x="3983" y="1"/>
                  <a:pt x="4773" y="335"/>
                </a:cubicBezTo>
                <a:lnTo>
                  <a:pt x="4803" y="335"/>
                </a:lnTo>
                <a:cubicBezTo>
                  <a:pt x="4864" y="639"/>
                  <a:pt x="4286" y="943"/>
                  <a:pt x="4773" y="1277"/>
                </a:cubicBezTo>
                <a:lnTo>
                  <a:pt x="4803" y="1277"/>
                </a:lnTo>
                <a:cubicBezTo>
                  <a:pt x="4986" y="2918"/>
                  <a:pt x="4621" y="3344"/>
                  <a:pt x="2068" y="4347"/>
                </a:cubicBezTo>
                <a:lnTo>
                  <a:pt x="2068" y="4347"/>
                </a:lnTo>
                <a:cubicBezTo>
                  <a:pt x="2068" y="4195"/>
                  <a:pt x="2189" y="3922"/>
                  <a:pt x="2068" y="3982"/>
                </a:cubicBezTo>
                <a:cubicBezTo>
                  <a:pt x="1338" y="4256"/>
                  <a:pt x="821" y="3648"/>
                  <a:pt x="153" y="36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2"/>
          <p:cNvSpPr/>
          <p:nvPr/>
        </p:nvSpPr>
        <p:spPr>
          <a:xfrm>
            <a:off x="913832" y="4510417"/>
            <a:ext cx="242374" cy="212442"/>
          </a:xfrm>
          <a:custGeom>
            <a:avLst/>
            <a:gdLst/>
            <a:ahLst/>
            <a:cxnLst/>
            <a:rect l="l" t="t" r="r" b="b"/>
            <a:pathLst>
              <a:path w="5351" h="5442" extrusionOk="0">
                <a:moveTo>
                  <a:pt x="4074" y="1642"/>
                </a:moveTo>
                <a:cubicBezTo>
                  <a:pt x="3922" y="2250"/>
                  <a:pt x="4499" y="2919"/>
                  <a:pt x="3830" y="3527"/>
                </a:cubicBezTo>
                <a:cubicBezTo>
                  <a:pt x="3678" y="3648"/>
                  <a:pt x="3922" y="4043"/>
                  <a:pt x="4226" y="3952"/>
                </a:cubicBezTo>
                <a:cubicBezTo>
                  <a:pt x="5046" y="3770"/>
                  <a:pt x="5350" y="4043"/>
                  <a:pt x="5229" y="4682"/>
                </a:cubicBezTo>
                <a:cubicBezTo>
                  <a:pt x="5168" y="4864"/>
                  <a:pt x="4682" y="4925"/>
                  <a:pt x="4408" y="5077"/>
                </a:cubicBezTo>
                <a:cubicBezTo>
                  <a:pt x="4256" y="5138"/>
                  <a:pt x="4195" y="5320"/>
                  <a:pt x="4074" y="5442"/>
                </a:cubicBezTo>
                <a:lnTo>
                  <a:pt x="4074" y="5442"/>
                </a:lnTo>
                <a:cubicBezTo>
                  <a:pt x="3162" y="5046"/>
                  <a:pt x="2311" y="4682"/>
                  <a:pt x="3314" y="3648"/>
                </a:cubicBezTo>
                <a:cubicBezTo>
                  <a:pt x="3709" y="3253"/>
                  <a:pt x="3192" y="2858"/>
                  <a:pt x="3101" y="2341"/>
                </a:cubicBezTo>
                <a:cubicBezTo>
                  <a:pt x="2645" y="3527"/>
                  <a:pt x="2675" y="4742"/>
                  <a:pt x="1064" y="5259"/>
                </a:cubicBezTo>
                <a:cubicBezTo>
                  <a:pt x="1490" y="4317"/>
                  <a:pt x="2615" y="3435"/>
                  <a:pt x="1338" y="2432"/>
                </a:cubicBezTo>
                <a:cubicBezTo>
                  <a:pt x="1186" y="3375"/>
                  <a:pt x="457" y="2736"/>
                  <a:pt x="1" y="2828"/>
                </a:cubicBezTo>
                <a:lnTo>
                  <a:pt x="1" y="2828"/>
                </a:lnTo>
                <a:cubicBezTo>
                  <a:pt x="457" y="2554"/>
                  <a:pt x="943" y="2280"/>
                  <a:pt x="1551" y="1916"/>
                </a:cubicBezTo>
                <a:cubicBezTo>
                  <a:pt x="244" y="1794"/>
                  <a:pt x="1095" y="730"/>
                  <a:pt x="457" y="305"/>
                </a:cubicBezTo>
                <a:cubicBezTo>
                  <a:pt x="1308" y="1"/>
                  <a:pt x="1733" y="457"/>
                  <a:pt x="2159" y="943"/>
                </a:cubicBezTo>
                <a:lnTo>
                  <a:pt x="2159" y="943"/>
                </a:lnTo>
                <a:cubicBezTo>
                  <a:pt x="2007" y="1369"/>
                  <a:pt x="1885" y="1794"/>
                  <a:pt x="2037" y="2493"/>
                </a:cubicBezTo>
                <a:cubicBezTo>
                  <a:pt x="2523" y="1521"/>
                  <a:pt x="3314" y="1642"/>
                  <a:pt x="4074" y="164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"/>
          <p:cNvSpPr/>
          <p:nvPr/>
        </p:nvSpPr>
        <p:spPr>
          <a:xfrm>
            <a:off x="7783128" y="2780240"/>
            <a:ext cx="229963" cy="213652"/>
          </a:xfrm>
          <a:custGeom>
            <a:avLst/>
            <a:gdLst/>
            <a:ahLst/>
            <a:cxnLst/>
            <a:rect l="l" t="t" r="r" b="b"/>
            <a:pathLst>
              <a:path w="5077" h="5473" extrusionOk="0">
                <a:moveTo>
                  <a:pt x="4834" y="3405"/>
                </a:moveTo>
                <a:cubicBezTo>
                  <a:pt x="4226" y="3618"/>
                  <a:pt x="3800" y="3892"/>
                  <a:pt x="2949" y="3831"/>
                </a:cubicBezTo>
                <a:cubicBezTo>
                  <a:pt x="2037" y="3770"/>
                  <a:pt x="2372" y="4651"/>
                  <a:pt x="2706" y="5259"/>
                </a:cubicBezTo>
                <a:cubicBezTo>
                  <a:pt x="1976" y="5229"/>
                  <a:pt x="1247" y="5472"/>
                  <a:pt x="669" y="5077"/>
                </a:cubicBezTo>
                <a:cubicBezTo>
                  <a:pt x="487" y="4986"/>
                  <a:pt x="487" y="4530"/>
                  <a:pt x="791" y="4348"/>
                </a:cubicBezTo>
                <a:cubicBezTo>
                  <a:pt x="1217" y="4044"/>
                  <a:pt x="1460" y="4560"/>
                  <a:pt x="1855" y="4712"/>
                </a:cubicBezTo>
                <a:lnTo>
                  <a:pt x="1855" y="3405"/>
                </a:lnTo>
                <a:cubicBezTo>
                  <a:pt x="1916" y="3314"/>
                  <a:pt x="1976" y="3223"/>
                  <a:pt x="2037" y="3132"/>
                </a:cubicBezTo>
                <a:cubicBezTo>
                  <a:pt x="2037" y="3132"/>
                  <a:pt x="1976" y="3071"/>
                  <a:pt x="1946" y="3071"/>
                </a:cubicBezTo>
                <a:cubicBezTo>
                  <a:pt x="1885" y="3162"/>
                  <a:pt x="1855" y="3284"/>
                  <a:pt x="1824" y="3375"/>
                </a:cubicBezTo>
                <a:cubicBezTo>
                  <a:pt x="1551" y="2980"/>
                  <a:pt x="1277" y="2585"/>
                  <a:pt x="1004" y="2189"/>
                </a:cubicBezTo>
                <a:cubicBezTo>
                  <a:pt x="1247" y="1885"/>
                  <a:pt x="2037" y="2402"/>
                  <a:pt x="1946" y="1916"/>
                </a:cubicBezTo>
                <a:cubicBezTo>
                  <a:pt x="1855" y="1369"/>
                  <a:pt x="1125" y="1582"/>
                  <a:pt x="517" y="1490"/>
                </a:cubicBezTo>
                <a:cubicBezTo>
                  <a:pt x="730" y="1825"/>
                  <a:pt x="882" y="2007"/>
                  <a:pt x="1004" y="2189"/>
                </a:cubicBezTo>
                <a:cubicBezTo>
                  <a:pt x="457" y="2250"/>
                  <a:pt x="1" y="2037"/>
                  <a:pt x="274" y="1551"/>
                </a:cubicBezTo>
                <a:cubicBezTo>
                  <a:pt x="578" y="943"/>
                  <a:pt x="1369" y="1034"/>
                  <a:pt x="1976" y="1065"/>
                </a:cubicBezTo>
                <a:cubicBezTo>
                  <a:pt x="2250" y="1095"/>
                  <a:pt x="2797" y="1186"/>
                  <a:pt x="2919" y="1642"/>
                </a:cubicBezTo>
                <a:cubicBezTo>
                  <a:pt x="3010" y="1855"/>
                  <a:pt x="3223" y="1977"/>
                  <a:pt x="3405" y="1764"/>
                </a:cubicBezTo>
                <a:cubicBezTo>
                  <a:pt x="4742" y="1"/>
                  <a:pt x="4287" y="2037"/>
                  <a:pt x="4621" y="2220"/>
                </a:cubicBezTo>
                <a:cubicBezTo>
                  <a:pt x="5077" y="2493"/>
                  <a:pt x="4195" y="3041"/>
                  <a:pt x="4803" y="337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"/>
          <p:cNvSpPr/>
          <p:nvPr/>
        </p:nvSpPr>
        <p:spPr>
          <a:xfrm>
            <a:off x="192358" y="4840313"/>
            <a:ext cx="331831" cy="214823"/>
          </a:xfrm>
          <a:custGeom>
            <a:avLst/>
            <a:gdLst/>
            <a:ahLst/>
            <a:cxnLst/>
            <a:rect l="l" t="t" r="r" b="b"/>
            <a:pathLst>
              <a:path w="7326" h="5503" extrusionOk="0">
                <a:moveTo>
                  <a:pt x="6353" y="761"/>
                </a:moveTo>
                <a:cubicBezTo>
                  <a:pt x="5867" y="821"/>
                  <a:pt x="6626" y="2250"/>
                  <a:pt x="5380" y="1429"/>
                </a:cubicBezTo>
                <a:cubicBezTo>
                  <a:pt x="5289" y="1551"/>
                  <a:pt x="5198" y="1642"/>
                  <a:pt x="5167" y="1733"/>
                </a:cubicBezTo>
                <a:cubicBezTo>
                  <a:pt x="5107" y="2007"/>
                  <a:pt x="5319" y="2098"/>
                  <a:pt x="5563" y="2128"/>
                </a:cubicBezTo>
                <a:cubicBezTo>
                  <a:pt x="5806" y="2128"/>
                  <a:pt x="6110" y="1885"/>
                  <a:pt x="6292" y="2128"/>
                </a:cubicBezTo>
                <a:cubicBezTo>
                  <a:pt x="6444" y="2372"/>
                  <a:pt x="7326" y="2676"/>
                  <a:pt x="6292" y="2919"/>
                </a:cubicBezTo>
                <a:cubicBezTo>
                  <a:pt x="5715" y="3040"/>
                  <a:pt x="5411" y="3496"/>
                  <a:pt x="5623" y="3891"/>
                </a:cubicBezTo>
                <a:cubicBezTo>
                  <a:pt x="6353" y="5107"/>
                  <a:pt x="5107" y="5107"/>
                  <a:pt x="4438" y="5502"/>
                </a:cubicBezTo>
                <a:lnTo>
                  <a:pt x="4438" y="5502"/>
                </a:lnTo>
                <a:cubicBezTo>
                  <a:pt x="4377" y="4864"/>
                  <a:pt x="3800" y="4256"/>
                  <a:pt x="4651" y="3587"/>
                </a:cubicBezTo>
                <a:cubicBezTo>
                  <a:pt x="4924" y="3375"/>
                  <a:pt x="4681" y="2341"/>
                  <a:pt x="3982" y="2128"/>
                </a:cubicBezTo>
                <a:cubicBezTo>
                  <a:pt x="3587" y="1976"/>
                  <a:pt x="2645" y="1399"/>
                  <a:pt x="2462" y="2584"/>
                </a:cubicBezTo>
                <a:cubicBezTo>
                  <a:pt x="2432" y="2797"/>
                  <a:pt x="1064" y="2858"/>
                  <a:pt x="335" y="2949"/>
                </a:cubicBezTo>
                <a:cubicBezTo>
                  <a:pt x="243" y="2979"/>
                  <a:pt x="122" y="2858"/>
                  <a:pt x="0" y="2797"/>
                </a:cubicBezTo>
                <a:cubicBezTo>
                  <a:pt x="122" y="2676"/>
                  <a:pt x="213" y="2463"/>
                  <a:pt x="365" y="2432"/>
                </a:cubicBezTo>
                <a:cubicBezTo>
                  <a:pt x="1976" y="2220"/>
                  <a:pt x="3161" y="943"/>
                  <a:pt x="4894" y="973"/>
                </a:cubicBezTo>
                <a:cubicBezTo>
                  <a:pt x="5319" y="973"/>
                  <a:pt x="5441" y="578"/>
                  <a:pt x="5715" y="396"/>
                </a:cubicBezTo>
                <a:cubicBezTo>
                  <a:pt x="6262" y="1"/>
                  <a:pt x="6383" y="305"/>
                  <a:pt x="6353" y="7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"/>
          <p:cNvSpPr/>
          <p:nvPr/>
        </p:nvSpPr>
        <p:spPr>
          <a:xfrm>
            <a:off x="3995331" y="3060319"/>
            <a:ext cx="243732" cy="196983"/>
          </a:xfrm>
          <a:custGeom>
            <a:avLst/>
            <a:gdLst/>
            <a:ahLst/>
            <a:cxnLst/>
            <a:rect l="l" t="t" r="r" b="b"/>
            <a:pathLst>
              <a:path w="5381" h="5046" extrusionOk="0">
                <a:moveTo>
                  <a:pt x="4195" y="1885"/>
                </a:moveTo>
                <a:cubicBezTo>
                  <a:pt x="4225" y="1976"/>
                  <a:pt x="4256" y="2037"/>
                  <a:pt x="4286" y="2098"/>
                </a:cubicBezTo>
                <a:cubicBezTo>
                  <a:pt x="3131" y="2371"/>
                  <a:pt x="3040" y="3161"/>
                  <a:pt x="2918" y="4013"/>
                </a:cubicBezTo>
                <a:cubicBezTo>
                  <a:pt x="2766" y="5046"/>
                  <a:pt x="1490" y="4468"/>
                  <a:pt x="942" y="4955"/>
                </a:cubicBezTo>
                <a:lnTo>
                  <a:pt x="912" y="4985"/>
                </a:lnTo>
                <a:cubicBezTo>
                  <a:pt x="61" y="4499"/>
                  <a:pt x="61" y="4408"/>
                  <a:pt x="973" y="3830"/>
                </a:cubicBezTo>
                <a:cubicBezTo>
                  <a:pt x="1094" y="3769"/>
                  <a:pt x="1125" y="3648"/>
                  <a:pt x="1216" y="3557"/>
                </a:cubicBezTo>
                <a:cubicBezTo>
                  <a:pt x="1246" y="3526"/>
                  <a:pt x="1277" y="3496"/>
                  <a:pt x="1307" y="3465"/>
                </a:cubicBezTo>
                <a:cubicBezTo>
                  <a:pt x="1277" y="3496"/>
                  <a:pt x="1246" y="3526"/>
                  <a:pt x="1186" y="3557"/>
                </a:cubicBezTo>
                <a:cubicBezTo>
                  <a:pt x="821" y="3496"/>
                  <a:pt x="304" y="3709"/>
                  <a:pt x="152" y="3222"/>
                </a:cubicBezTo>
                <a:cubicBezTo>
                  <a:pt x="61" y="2918"/>
                  <a:pt x="0" y="2675"/>
                  <a:pt x="547" y="2432"/>
                </a:cubicBezTo>
                <a:cubicBezTo>
                  <a:pt x="1216" y="2128"/>
                  <a:pt x="152" y="1794"/>
                  <a:pt x="335" y="1368"/>
                </a:cubicBezTo>
                <a:cubicBezTo>
                  <a:pt x="1094" y="1399"/>
                  <a:pt x="1490" y="2310"/>
                  <a:pt x="2523" y="2037"/>
                </a:cubicBezTo>
                <a:cubicBezTo>
                  <a:pt x="3252" y="1824"/>
                  <a:pt x="3708" y="1733"/>
                  <a:pt x="3435" y="1186"/>
                </a:cubicBezTo>
                <a:cubicBezTo>
                  <a:pt x="3161" y="699"/>
                  <a:pt x="3283" y="426"/>
                  <a:pt x="3708" y="243"/>
                </a:cubicBezTo>
                <a:cubicBezTo>
                  <a:pt x="4195" y="0"/>
                  <a:pt x="4225" y="547"/>
                  <a:pt x="4438" y="730"/>
                </a:cubicBezTo>
                <a:cubicBezTo>
                  <a:pt x="4681" y="943"/>
                  <a:pt x="4863" y="1247"/>
                  <a:pt x="5380" y="1338"/>
                </a:cubicBezTo>
                <a:cubicBezTo>
                  <a:pt x="4894" y="1642"/>
                  <a:pt x="4408" y="1551"/>
                  <a:pt x="4195" y="1885"/>
                </a:cubicBezTo>
                <a:cubicBezTo>
                  <a:pt x="4164" y="1763"/>
                  <a:pt x="4256" y="1551"/>
                  <a:pt x="3952" y="1581"/>
                </a:cubicBezTo>
                <a:cubicBezTo>
                  <a:pt x="3891" y="1581"/>
                  <a:pt x="3860" y="1642"/>
                  <a:pt x="3860" y="1672"/>
                </a:cubicBezTo>
                <a:cubicBezTo>
                  <a:pt x="3800" y="1946"/>
                  <a:pt x="4043" y="1854"/>
                  <a:pt x="4195" y="188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"/>
          <p:cNvSpPr/>
          <p:nvPr/>
        </p:nvSpPr>
        <p:spPr>
          <a:xfrm>
            <a:off x="2118600" y="1082115"/>
            <a:ext cx="298811" cy="193470"/>
          </a:xfrm>
          <a:custGeom>
            <a:avLst/>
            <a:gdLst/>
            <a:ahLst/>
            <a:cxnLst/>
            <a:rect l="l" t="t" r="r" b="b"/>
            <a:pathLst>
              <a:path w="6597" h="4956" extrusionOk="0">
                <a:moveTo>
                  <a:pt x="639" y="4773"/>
                </a:moveTo>
                <a:cubicBezTo>
                  <a:pt x="730" y="4651"/>
                  <a:pt x="821" y="4499"/>
                  <a:pt x="943" y="4408"/>
                </a:cubicBezTo>
                <a:cubicBezTo>
                  <a:pt x="1703" y="3679"/>
                  <a:pt x="1581" y="3071"/>
                  <a:pt x="639" y="2524"/>
                </a:cubicBezTo>
                <a:cubicBezTo>
                  <a:pt x="426" y="2402"/>
                  <a:pt x="244" y="2220"/>
                  <a:pt x="1" y="2068"/>
                </a:cubicBezTo>
                <a:cubicBezTo>
                  <a:pt x="426" y="1581"/>
                  <a:pt x="1217" y="1551"/>
                  <a:pt x="1673" y="1399"/>
                </a:cubicBezTo>
                <a:cubicBezTo>
                  <a:pt x="3162" y="882"/>
                  <a:pt x="3284" y="1126"/>
                  <a:pt x="4317" y="396"/>
                </a:cubicBezTo>
                <a:cubicBezTo>
                  <a:pt x="4864" y="1"/>
                  <a:pt x="5107" y="153"/>
                  <a:pt x="5381" y="548"/>
                </a:cubicBezTo>
                <a:cubicBezTo>
                  <a:pt x="5472" y="670"/>
                  <a:pt x="5533" y="943"/>
                  <a:pt x="5563" y="943"/>
                </a:cubicBezTo>
                <a:cubicBezTo>
                  <a:pt x="6597" y="730"/>
                  <a:pt x="5776" y="1855"/>
                  <a:pt x="6445" y="1855"/>
                </a:cubicBezTo>
                <a:cubicBezTo>
                  <a:pt x="6202" y="2220"/>
                  <a:pt x="5898" y="2524"/>
                  <a:pt x="6050" y="3010"/>
                </a:cubicBezTo>
                <a:cubicBezTo>
                  <a:pt x="6141" y="3375"/>
                  <a:pt x="6323" y="3892"/>
                  <a:pt x="5837" y="4226"/>
                </a:cubicBezTo>
                <a:cubicBezTo>
                  <a:pt x="4986" y="3192"/>
                  <a:pt x="5685" y="1794"/>
                  <a:pt x="4712" y="791"/>
                </a:cubicBezTo>
                <a:cubicBezTo>
                  <a:pt x="3831" y="1521"/>
                  <a:pt x="5077" y="2220"/>
                  <a:pt x="4651" y="2888"/>
                </a:cubicBezTo>
                <a:cubicBezTo>
                  <a:pt x="3132" y="1794"/>
                  <a:pt x="2432" y="2037"/>
                  <a:pt x="1977" y="3709"/>
                </a:cubicBezTo>
                <a:cubicBezTo>
                  <a:pt x="1825" y="4226"/>
                  <a:pt x="1642" y="4955"/>
                  <a:pt x="639" y="47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"/>
          <p:cNvSpPr/>
          <p:nvPr/>
        </p:nvSpPr>
        <p:spPr>
          <a:xfrm>
            <a:off x="8393122" y="174335"/>
            <a:ext cx="260220" cy="237348"/>
          </a:xfrm>
          <a:custGeom>
            <a:avLst/>
            <a:gdLst/>
            <a:ahLst/>
            <a:cxnLst/>
            <a:rect l="l" t="t" r="r" b="b"/>
            <a:pathLst>
              <a:path w="5745" h="6080" extrusionOk="0">
                <a:moveTo>
                  <a:pt x="2371" y="5867"/>
                </a:moveTo>
                <a:cubicBezTo>
                  <a:pt x="2492" y="5471"/>
                  <a:pt x="3040" y="5228"/>
                  <a:pt x="2857" y="4742"/>
                </a:cubicBezTo>
                <a:cubicBezTo>
                  <a:pt x="2523" y="4681"/>
                  <a:pt x="2584" y="4985"/>
                  <a:pt x="2432" y="5076"/>
                </a:cubicBezTo>
                <a:cubicBezTo>
                  <a:pt x="2766" y="4408"/>
                  <a:pt x="882" y="4438"/>
                  <a:pt x="1824" y="3526"/>
                </a:cubicBezTo>
                <a:cubicBezTo>
                  <a:pt x="2219" y="3161"/>
                  <a:pt x="1885" y="2888"/>
                  <a:pt x="1429" y="2645"/>
                </a:cubicBezTo>
                <a:cubicBezTo>
                  <a:pt x="1033" y="2432"/>
                  <a:pt x="152" y="2310"/>
                  <a:pt x="608" y="1581"/>
                </a:cubicBezTo>
                <a:cubicBezTo>
                  <a:pt x="790" y="1247"/>
                  <a:pt x="0" y="1003"/>
                  <a:pt x="486" y="821"/>
                </a:cubicBezTo>
                <a:cubicBezTo>
                  <a:pt x="1155" y="608"/>
                  <a:pt x="790" y="1186"/>
                  <a:pt x="912" y="1398"/>
                </a:cubicBezTo>
                <a:cubicBezTo>
                  <a:pt x="973" y="1520"/>
                  <a:pt x="1033" y="1611"/>
                  <a:pt x="1155" y="1520"/>
                </a:cubicBezTo>
                <a:cubicBezTo>
                  <a:pt x="2006" y="912"/>
                  <a:pt x="2918" y="943"/>
                  <a:pt x="3891" y="1155"/>
                </a:cubicBezTo>
                <a:cubicBezTo>
                  <a:pt x="4164" y="1186"/>
                  <a:pt x="4286" y="912"/>
                  <a:pt x="4316" y="639"/>
                </a:cubicBezTo>
                <a:cubicBezTo>
                  <a:pt x="4377" y="335"/>
                  <a:pt x="4590" y="0"/>
                  <a:pt x="5076" y="274"/>
                </a:cubicBezTo>
                <a:cubicBezTo>
                  <a:pt x="5714" y="639"/>
                  <a:pt x="5745" y="1155"/>
                  <a:pt x="5502" y="1702"/>
                </a:cubicBezTo>
                <a:cubicBezTo>
                  <a:pt x="5380" y="1885"/>
                  <a:pt x="5532" y="2371"/>
                  <a:pt x="4863" y="2006"/>
                </a:cubicBezTo>
                <a:cubicBezTo>
                  <a:pt x="4559" y="1854"/>
                  <a:pt x="3982" y="1520"/>
                  <a:pt x="3526" y="1702"/>
                </a:cubicBezTo>
                <a:cubicBezTo>
                  <a:pt x="3131" y="1854"/>
                  <a:pt x="2948" y="1003"/>
                  <a:pt x="2553" y="1611"/>
                </a:cubicBezTo>
                <a:cubicBezTo>
                  <a:pt x="2280" y="2067"/>
                  <a:pt x="2675" y="2341"/>
                  <a:pt x="2918" y="2645"/>
                </a:cubicBezTo>
                <a:cubicBezTo>
                  <a:pt x="3070" y="2797"/>
                  <a:pt x="3222" y="2918"/>
                  <a:pt x="3404" y="3040"/>
                </a:cubicBezTo>
                <a:cubicBezTo>
                  <a:pt x="3131" y="3435"/>
                  <a:pt x="2310" y="2584"/>
                  <a:pt x="2310" y="3405"/>
                </a:cubicBezTo>
                <a:cubicBezTo>
                  <a:pt x="2280" y="4013"/>
                  <a:pt x="2888" y="3921"/>
                  <a:pt x="3313" y="3891"/>
                </a:cubicBezTo>
                <a:cubicBezTo>
                  <a:pt x="4012" y="3830"/>
                  <a:pt x="4134" y="4195"/>
                  <a:pt x="3891" y="4590"/>
                </a:cubicBezTo>
                <a:cubicBezTo>
                  <a:pt x="3556" y="5107"/>
                  <a:pt x="3100" y="5593"/>
                  <a:pt x="2675" y="607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"/>
          <p:cNvSpPr/>
          <p:nvPr/>
        </p:nvSpPr>
        <p:spPr>
          <a:xfrm>
            <a:off x="4814560" y="1853486"/>
            <a:ext cx="232726" cy="198193"/>
          </a:xfrm>
          <a:custGeom>
            <a:avLst/>
            <a:gdLst/>
            <a:ahLst/>
            <a:cxnLst/>
            <a:rect l="l" t="t" r="r" b="b"/>
            <a:pathLst>
              <a:path w="5138" h="5077" extrusionOk="0">
                <a:moveTo>
                  <a:pt x="1764" y="1003"/>
                </a:moveTo>
                <a:cubicBezTo>
                  <a:pt x="2584" y="517"/>
                  <a:pt x="3557" y="0"/>
                  <a:pt x="4074" y="426"/>
                </a:cubicBezTo>
                <a:cubicBezTo>
                  <a:pt x="4651" y="881"/>
                  <a:pt x="5137" y="1915"/>
                  <a:pt x="4773" y="2584"/>
                </a:cubicBezTo>
                <a:cubicBezTo>
                  <a:pt x="4286" y="3374"/>
                  <a:pt x="4590" y="4255"/>
                  <a:pt x="4074" y="5015"/>
                </a:cubicBezTo>
                <a:cubicBezTo>
                  <a:pt x="3344" y="4681"/>
                  <a:pt x="3101" y="4012"/>
                  <a:pt x="2554" y="3252"/>
                </a:cubicBezTo>
                <a:cubicBezTo>
                  <a:pt x="2645" y="5076"/>
                  <a:pt x="1004" y="4195"/>
                  <a:pt x="1" y="4924"/>
                </a:cubicBezTo>
                <a:cubicBezTo>
                  <a:pt x="365" y="4164"/>
                  <a:pt x="609" y="3769"/>
                  <a:pt x="1156" y="3465"/>
                </a:cubicBezTo>
                <a:cubicBezTo>
                  <a:pt x="1824" y="3100"/>
                  <a:pt x="2645" y="2918"/>
                  <a:pt x="2706" y="1915"/>
                </a:cubicBezTo>
                <a:cubicBezTo>
                  <a:pt x="2736" y="1216"/>
                  <a:pt x="2979" y="1216"/>
                  <a:pt x="1764" y="1003"/>
                </a:cubicBezTo>
                <a:close/>
                <a:moveTo>
                  <a:pt x="4286" y="2492"/>
                </a:moveTo>
                <a:cubicBezTo>
                  <a:pt x="4286" y="2219"/>
                  <a:pt x="4530" y="1854"/>
                  <a:pt x="4104" y="1672"/>
                </a:cubicBezTo>
                <a:cubicBezTo>
                  <a:pt x="4013" y="1611"/>
                  <a:pt x="3800" y="1641"/>
                  <a:pt x="3770" y="1702"/>
                </a:cubicBezTo>
                <a:cubicBezTo>
                  <a:pt x="3526" y="2128"/>
                  <a:pt x="4013" y="2280"/>
                  <a:pt x="4286" y="24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"/>
          <p:cNvSpPr/>
          <p:nvPr/>
        </p:nvSpPr>
        <p:spPr>
          <a:xfrm>
            <a:off x="3649701" y="507784"/>
            <a:ext cx="239611" cy="220757"/>
          </a:xfrm>
          <a:custGeom>
            <a:avLst/>
            <a:gdLst/>
            <a:ahLst/>
            <a:cxnLst/>
            <a:rect l="l" t="t" r="r" b="b"/>
            <a:pathLst>
              <a:path w="5290" h="5655" extrusionOk="0">
                <a:moveTo>
                  <a:pt x="5290" y="3648"/>
                </a:moveTo>
                <a:cubicBezTo>
                  <a:pt x="4591" y="4894"/>
                  <a:pt x="3223" y="5198"/>
                  <a:pt x="1916" y="5502"/>
                </a:cubicBezTo>
                <a:cubicBezTo>
                  <a:pt x="1095" y="5654"/>
                  <a:pt x="366" y="4377"/>
                  <a:pt x="1125" y="3587"/>
                </a:cubicBezTo>
                <a:cubicBezTo>
                  <a:pt x="2068" y="2584"/>
                  <a:pt x="1217" y="2341"/>
                  <a:pt x="730" y="1824"/>
                </a:cubicBezTo>
                <a:cubicBezTo>
                  <a:pt x="487" y="1581"/>
                  <a:pt x="1" y="1368"/>
                  <a:pt x="366" y="912"/>
                </a:cubicBezTo>
                <a:cubicBezTo>
                  <a:pt x="730" y="852"/>
                  <a:pt x="700" y="1307"/>
                  <a:pt x="973" y="1399"/>
                </a:cubicBezTo>
                <a:cubicBezTo>
                  <a:pt x="1277" y="1459"/>
                  <a:pt x="1733" y="1794"/>
                  <a:pt x="1338" y="1125"/>
                </a:cubicBezTo>
                <a:cubicBezTo>
                  <a:pt x="1277" y="1003"/>
                  <a:pt x="1794" y="639"/>
                  <a:pt x="2007" y="365"/>
                </a:cubicBezTo>
                <a:cubicBezTo>
                  <a:pt x="2250" y="92"/>
                  <a:pt x="2524" y="0"/>
                  <a:pt x="2767" y="274"/>
                </a:cubicBezTo>
                <a:cubicBezTo>
                  <a:pt x="2919" y="456"/>
                  <a:pt x="3284" y="791"/>
                  <a:pt x="2828" y="973"/>
                </a:cubicBezTo>
                <a:cubicBezTo>
                  <a:pt x="2281" y="1216"/>
                  <a:pt x="2220" y="1976"/>
                  <a:pt x="1217" y="1672"/>
                </a:cubicBezTo>
                <a:cubicBezTo>
                  <a:pt x="1825" y="2371"/>
                  <a:pt x="2311" y="2797"/>
                  <a:pt x="2341" y="3466"/>
                </a:cubicBezTo>
                <a:cubicBezTo>
                  <a:pt x="2828" y="3131"/>
                  <a:pt x="3192" y="2858"/>
                  <a:pt x="2949" y="2280"/>
                </a:cubicBezTo>
                <a:cubicBezTo>
                  <a:pt x="2828" y="2037"/>
                  <a:pt x="3101" y="1794"/>
                  <a:pt x="3375" y="1855"/>
                </a:cubicBezTo>
                <a:cubicBezTo>
                  <a:pt x="3527" y="1885"/>
                  <a:pt x="3800" y="2189"/>
                  <a:pt x="3618" y="2493"/>
                </a:cubicBezTo>
                <a:cubicBezTo>
                  <a:pt x="3314" y="3101"/>
                  <a:pt x="2980" y="3739"/>
                  <a:pt x="2615" y="4438"/>
                </a:cubicBezTo>
                <a:cubicBezTo>
                  <a:pt x="3344" y="4469"/>
                  <a:pt x="4013" y="4621"/>
                  <a:pt x="4287" y="3709"/>
                </a:cubicBezTo>
                <a:cubicBezTo>
                  <a:pt x="4378" y="3405"/>
                  <a:pt x="4864" y="2949"/>
                  <a:pt x="5290" y="36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"/>
          <p:cNvSpPr/>
          <p:nvPr/>
        </p:nvSpPr>
        <p:spPr>
          <a:xfrm>
            <a:off x="8786905" y="1400143"/>
            <a:ext cx="242328" cy="182774"/>
          </a:xfrm>
          <a:custGeom>
            <a:avLst/>
            <a:gdLst/>
            <a:ahLst/>
            <a:cxnLst/>
            <a:rect l="l" t="t" r="r" b="b"/>
            <a:pathLst>
              <a:path w="5350" h="4682" extrusionOk="0">
                <a:moveTo>
                  <a:pt x="5289" y="882"/>
                </a:moveTo>
                <a:cubicBezTo>
                  <a:pt x="4985" y="1186"/>
                  <a:pt x="5167" y="1490"/>
                  <a:pt x="5350" y="1855"/>
                </a:cubicBezTo>
                <a:cubicBezTo>
                  <a:pt x="4256" y="1126"/>
                  <a:pt x="3952" y="1247"/>
                  <a:pt x="3435" y="2372"/>
                </a:cubicBezTo>
                <a:cubicBezTo>
                  <a:pt x="3070" y="3162"/>
                  <a:pt x="2493" y="3892"/>
                  <a:pt x="2037" y="4651"/>
                </a:cubicBezTo>
                <a:lnTo>
                  <a:pt x="2006" y="4682"/>
                </a:lnTo>
                <a:cubicBezTo>
                  <a:pt x="1763" y="4439"/>
                  <a:pt x="1490" y="4196"/>
                  <a:pt x="1216" y="3983"/>
                </a:cubicBezTo>
                <a:cubicBezTo>
                  <a:pt x="1368" y="3952"/>
                  <a:pt x="1581" y="3983"/>
                  <a:pt x="1581" y="3770"/>
                </a:cubicBezTo>
                <a:cubicBezTo>
                  <a:pt x="1581" y="3740"/>
                  <a:pt x="1459" y="3648"/>
                  <a:pt x="1429" y="3648"/>
                </a:cubicBezTo>
                <a:cubicBezTo>
                  <a:pt x="1186" y="3648"/>
                  <a:pt x="1216" y="3831"/>
                  <a:pt x="1186" y="3952"/>
                </a:cubicBezTo>
                <a:cubicBezTo>
                  <a:pt x="0" y="3618"/>
                  <a:pt x="760" y="2676"/>
                  <a:pt x="395" y="2098"/>
                </a:cubicBezTo>
                <a:cubicBezTo>
                  <a:pt x="1064" y="1916"/>
                  <a:pt x="578" y="1399"/>
                  <a:pt x="790" y="1034"/>
                </a:cubicBezTo>
                <a:cubicBezTo>
                  <a:pt x="2037" y="2098"/>
                  <a:pt x="2736" y="882"/>
                  <a:pt x="3313" y="457"/>
                </a:cubicBezTo>
                <a:cubicBezTo>
                  <a:pt x="3860" y="1"/>
                  <a:pt x="4043" y="1"/>
                  <a:pt x="4438" y="396"/>
                </a:cubicBezTo>
                <a:cubicBezTo>
                  <a:pt x="4681" y="670"/>
                  <a:pt x="4894" y="913"/>
                  <a:pt x="5289" y="8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"/>
          <p:cNvSpPr/>
          <p:nvPr/>
        </p:nvSpPr>
        <p:spPr>
          <a:xfrm>
            <a:off x="5683392" y="410494"/>
            <a:ext cx="274035" cy="166144"/>
          </a:xfrm>
          <a:custGeom>
            <a:avLst/>
            <a:gdLst/>
            <a:ahLst/>
            <a:cxnLst/>
            <a:rect l="l" t="t" r="r" b="b"/>
            <a:pathLst>
              <a:path w="6050" h="4256" extrusionOk="0">
                <a:moveTo>
                  <a:pt x="3192" y="4225"/>
                </a:moveTo>
                <a:cubicBezTo>
                  <a:pt x="3952" y="3678"/>
                  <a:pt x="3131" y="2888"/>
                  <a:pt x="3557" y="2280"/>
                </a:cubicBezTo>
                <a:cubicBezTo>
                  <a:pt x="3222" y="2158"/>
                  <a:pt x="2918" y="1945"/>
                  <a:pt x="2614" y="1915"/>
                </a:cubicBezTo>
                <a:cubicBezTo>
                  <a:pt x="2037" y="1885"/>
                  <a:pt x="2432" y="2219"/>
                  <a:pt x="2371" y="2401"/>
                </a:cubicBezTo>
                <a:cubicBezTo>
                  <a:pt x="2250" y="2766"/>
                  <a:pt x="1794" y="3040"/>
                  <a:pt x="1307" y="3556"/>
                </a:cubicBezTo>
                <a:cubicBezTo>
                  <a:pt x="1064" y="2736"/>
                  <a:pt x="1459" y="1824"/>
                  <a:pt x="213" y="1945"/>
                </a:cubicBezTo>
                <a:cubicBezTo>
                  <a:pt x="61" y="1976"/>
                  <a:pt x="0" y="1641"/>
                  <a:pt x="183" y="1581"/>
                </a:cubicBezTo>
                <a:cubicBezTo>
                  <a:pt x="608" y="1398"/>
                  <a:pt x="456" y="790"/>
                  <a:pt x="1125" y="760"/>
                </a:cubicBezTo>
                <a:cubicBezTo>
                  <a:pt x="1611" y="760"/>
                  <a:pt x="2280" y="1216"/>
                  <a:pt x="2645" y="517"/>
                </a:cubicBezTo>
                <a:cubicBezTo>
                  <a:pt x="2645" y="486"/>
                  <a:pt x="3101" y="578"/>
                  <a:pt x="3101" y="608"/>
                </a:cubicBezTo>
                <a:cubicBezTo>
                  <a:pt x="3253" y="1611"/>
                  <a:pt x="4043" y="1185"/>
                  <a:pt x="4681" y="1185"/>
                </a:cubicBezTo>
                <a:cubicBezTo>
                  <a:pt x="4803" y="608"/>
                  <a:pt x="3709" y="729"/>
                  <a:pt x="3891" y="91"/>
                </a:cubicBezTo>
                <a:cubicBezTo>
                  <a:pt x="4590" y="0"/>
                  <a:pt x="5046" y="547"/>
                  <a:pt x="5684" y="699"/>
                </a:cubicBezTo>
                <a:cubicBezTo>
                  <a:pt x="6049" y="790"/>
                  <a:pt x="6049" y="1489"/>
                  <a:pt x="5715" y="1611"/>
                </a:cubicBezTo>
                <a:cubicBezTo>
                  <a:pt x="4377" y="2037"/>
                  <a:pt x="4286" y="3192"/>
                  <a:pt x="3648" y="4043"/>
                </a:cubicBezTo>
                <a:cubicBezTo>
                  <a:pt x="3587" y="4164"/>
                  <a:pt x="3344" y="4195"/>
                  <a:pt x="3192" y="42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"/>
          <p:cNvSpPr/>
          <p:nvPr/>
        </p:nvSpPr>
        <p:spPr>
          <a:xfrm>
            <a:off x="8552801" y="3467360"/>
            <a:ext cx="232726" cy="230204"/>
          </a:xfrm>
          <a:custGeom>
            <a:avLst/>
            <a:gdLst/>
            <a:ahLst/>
            <a:cxnLst/>
            <a:rect l="l" t="t" r="r" b="b"/>
            <a:pathLst>
              <a:path w="5138" h="5897" extrusionOk="0">
                <a:moveTo>
                  <a:pt x="2007" y="5897"/>
                </a:moveTo>
                <a:cubicBezTo>
                  <a:pt x="1642" y="5532"/>
                  <a:pt x="1369" y="5076"/>
                  <a:pt x="639" y="5198"/>
                </a:cubicBezTo>
                <a:cubicBezTo>
                  <a:pt x="396" y="5228"/>
                  <a:pt x="31" y="5137"/>
                  <a:pt x="1" y="4863"/>
                </a:cubicBezTo>
                <a:cubicBezTo>
                  <a:pt x="1" y="4711"/>
                  <a:pt x="183" y="4468"/>
                  <a:pt x="366" y="4407"/>
                </a:cubicBezTo>
                <a:cubicBezTo>
                  <a:pt x="852" y="4195"/>
                  <a:pt x="1338" y="4043"/>
                  <a:pt x="700" y="3556"/>
                </a:cubicBezTo>
                <a:cubicBezTo>
                  <a:pt x="518" y="3404"/>
                  <a:pt x="518" y="3283"/>
                  <a:pt x="670" y="3131"/>
                </a:cubicBezTo>
                <a:cubicBezTo>
                  <a:pt x="1490" y="2401"/>
                  <a:pt x="1673" y="1489"/>
                  <a:pt x="1642" y="486"/>
                </a:cubicBezTo>
                <a:cubicBezTo>
                  <a:pt x="1612" y="274"/>
                  <a:pt x="1794" y="0"/>
                  <a:pt x="2159" y="61"/>
                </a:cubicBezTo>
                <a:cubicBezTo>
                  <a:pt x="2433" y="122"/>
                  <a:pt x="2645" y="152"/>
                  <a:pt x="2493" y="608"/>
                </a:cubicBezTo>
                <a:cubicBezTo>
                  <a:pt x="2250" y="1398"/>
                  <a:pt x="2311" y="2401"/>
                  <a:pt x="2585" y="3070"/>
                </a:cubicBezTo>
                <a:cubicBezTo>
                  <a:pt x="2919" y="3860"/>
                  <a:pt x="3983" y="4529"/>
                  <a:pt x="5138" y="4742"/>
                </a:cubicBezTo>
                <a:cubicBezTo>
                  <a:pt x="2615" y="5471"/>
                  <a:pt x="2585" y="5471"/>
                  <a:pt x="2129" y="3647"/>
                </a:cubicBezTo>
                <a:cubicBezTo>
                  <a:pt x="1794" y="4073"/>
                  <a:pt x="1764" y="5046"/>
                  <a:pt x="2189" y="5350"/>
                </a:cubicBezTo>
                <a:cubicBezTo>
                  <a:pt x="2797" y="5745"/>
                  <a:pt x="2098" y="5714"/>
                  <a:pt x="2037" y="589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"/>
          <p:cNvSpPr/>
          <p:nvPr/>
        </p:nvSpPr>
        <p:spPr>
          <a:xfrm>
            <a:off x="8510129" y="3835204"/>
            <a:ext cx="181769" cy="226691"/>
          </a:xfrm>
          <a:custGeom>
            <a:avLst/>
            <a:gdLst/>
            <a:ahLst/>
            <a:cxnLst/>
            <a:rect l="l" t="t" r="r" b="b"/>
            <a:pathLst>
              <a:path w="4013" h="5807" extrusionOk="0">
                <a:moveTo>
                  <a:pt x="244" y="1"/>
                </a:moveTo>
                <a:cubicBezTo>
                  <a:pt x="821" y="31"/>
                  <a:pt x="1186" y="426"/>
                  <a:pt x="1612" y="700"/>
                </a:cubicBezTo>
                <a:cubicBezTo>
                  <a:pt x="1976" y="943"/>
                  <a:pt x="2189" y="1368"/>
                  <a:pt x="2645" y="821"/>
                </a:cubicBezTo>
                <a:cubicBezTo>
                  <a:pt x="3010" y="365"/>
                  <a:pt x="3314" y="852"/>
                  <a:pt x="3314" y="973"/>
                </a:cubicBezTo>
                <a:cubicBezTo>
                  <a:pt x="3314" y="1551"/>
                  <a:pt x="4013" y="2007"/>
                  <a:pt x="3679" y="2615"/>
                </a:cubicBezTo>
                <a:cubicBezTo>
                  <a:pt x="3314" y="2554"/>
                  <a:pt x="3223" y="2007"/>
                  <a:pt x="2706" y="2220"/>
                </a:cubicBezTo>
                <a:cubicBezTo>
                  <a:pt x="2979" y="2949"/>
                  <a:pt x="2767" y="3830"/>
                  <a:pt x="3800" y="4408"/>
                </a:cubicBezTo>
                <a:cubicBezTo>
                  <a:pt x="2919" y="4226"/>
                  <a:pt x="2037" y="3618"/>
                  <a:pt x="2128" y="4986"/>
                </a:cubicBezTo>
                <a:cubicBezTo>
                  <a:pt x="2159" y="5168"/>
                  <a:pt x="1551" y="5806"/>
                  <a:pt x="1034" y="5563"/>
                </a:cubicBezTo>
                <a:cubicBezTo>
                  <a:pt x="700" y="5411"/>
                  <a:pt x="457" y="4955"/>
                  <a:pt x="943" y="4499"/>
                </a:cubicBezTo>
                <a:cubicBezTo>
                  <a:pt x="1156" y="4286"/>
                  <a:pt x="1581" y="3496"/>
                  <a:pt x="396" y="3679"/>
                </a:cubicBezTo>
                <a:cubicBezTo>
                  <a:pt x="1581" y="2888"/>
                  <a:pt x="1976" y="1247"/>
                  <a:pt x="1034" y="1095"/>
                </a:cubicBezTo>
                <a:cubicBezTo>
                  <a:pt x="1" y="913"/>
                  <a:pt x="274" y="487"/>
                  <a:pt x="213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"/>
          <p:cNvSpPr/>
          <p:nvPr/>
        </p:nvSpPr>
        <p:spPr>
          <a:xfrm>
            <a:off x="787177" y="2165579"/>
            <a:ext cx="220315" cy="194602"/>
          </a:xfrm>
          <a:custGeom>
            <a:avLst/>
            <a:gdLst/>
            <a:ahLst/>
            <a:cxnLst/>
            <a:rect l="l" t="t" r="r" b="b"/>
            <a:pathLst>
              <a:path w="4864" h="4985" extrusionOk="0">
                <a:moveTo>
                  <a:pt x="4408" y="3526"/>
                </a:moveTo>
                <a:cubicBezTo>
                  <a:pt x="3617" y="3496"/>
                  <a:pt x="3891" y="4499"/>
                  <a:pt x="3101" y="4529"/>
                </a:cubicBezTo>
                <a:cubicBezTo>
                  <a:pt x="2827" y="4559"/>
                  <a:pt x="2553" y="4803"/>
                  <a:pt x="2249" y="4894"/>
                </a:cubicBezTo>
                <a:cubicBezTo>
                  <a:pt x="1945" y="4985"/>
                  <a:pt x="1581" y="4863"/>
                  <a:pt x="1398" y="4651"/>
                </a:cubicBezTo>
                <a:cubicBezTo>
                  <a:pt x="1034" y="4225"/>
                  <a:pt x="1702" y="4286"/>
                  <a:pt x="1794" y="4103"/>
                </a:cubicBezTo>
                <a:cubicBezTo>
                  <a:pt x="1945" y="3708"/>
                  <a:pt x="2341" y="3556"/>
                  <a:pt x="2645" y="3283"/>
                </a:cubicBezTo>
                <a:cubicBezTo>
                  <a:pt x="1581" y="2766"/>
                  <a:pt x="1581" y="2766"/>
                  <a:pt x="1854" y="1429"/>
                </a:cubicBezTo>
                <a:cubicBezTo>
                  <a:pt x="1368" y="2128"/>
                  <a:pt x="912" y="1763"/>
                  <a:pt x="517" y="1520"/>
                </a:cubicBezTo>
                <a:cubicBezTo>
                  <a:pt x="0" y="1185"/>
                  <a:pt x="669" y="942"/>
                  <a:pt x="730" y="638"/>
                </a:cubicBezTo>
                <a:cubicBezTo>
                  <a:pt x="882" y="0"/>
                  <a:pt x="1368" y="486"/>
                  <a:pt x="1702" y="486"/>
                </a:cubicBezTo>
                <a:cubicBezTo>
                  <a:pt x="2006" y="486"/>
                  <a:pt x="2249" y="973"/>
                  <a:pt x="2645" y="608"/>
                </a:cubicBezTo>
                <a:cubicBezTo>
                  <a:pt x="2705" y="578"/>
                  <a:pt x="2949" y="699"/>
                  <a:pt x="3101" y="760"/>
                </a:cubicBezTo>
                <a:cubicBezTo>
                  <a:pt x="2553" y="1854"/>
                  <a:pt x="3891" y="1702"/>
                  <a:pt x="4347" y="2128"/>
                </a:cubicBezTo>
                <a:cubicBezTo>
                  <a:pt x="4863" y="2584"/>
                  <a:pt x="4195" y="3070"/>
                  <a:pt x="4408" y="3526"/>
                </a:cubicBezTo>
                <a:close/>
                <a:moveTo>
                  <a:pt x="2705" y="2584"/>
                </a:moveTo>
                <a:cubicBezTo>
                  <a:pt x="2675" y="2523"/>
                  <a:pt x="2645" y="2432"/>
                  <a:pt x="2614" y="2401"/>
                </a:cubicBezTo>
                <a:cubicBezTo>
                  <a:pt x="2553" y="2401"/>
                  <a:pt x="2462" y="2432"/>
                  <a:pt x="2401" y="2462"/>
                </a:cubicBezTo>
                <a:cubicBezTo>
                  <a:pt x="2432" y="2523"/>
                  <a:pt x="2432" y="2614"/>
                  <a:pt x="2493" y="2644"/>
                </a:cubicBezTo>
                <a:cubicBezTo>
                  <a:pt x="2553" y="2644"/>
                  <a:pt x="2645" y="2614"/>
                  <a:pt x="2705" y="258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"/>
          <p:cNvSpPr/>
          <p:nvPr/>
        </p:nvSpPr>
        <p:spPr>
          <a:xfrm>
            <a:off x="2647328" y="3187281"/>
            <a:ext cx="261624" cy="151934"/>
          </a:xfrm>
          <a:custGeom>
            <a:avLst/>
            <a:gdLst/>
            <a:ahLst/>
            <a:cxnLst/>
            <a:rect l="l" t="t" r="r" b="b"/>
            <a:pathLst>
              <a:path w="5776" h="3892" extrusionOk="0">
                <a:moveTo>
                  <a:pt x="5077" y="61"/>
                </a:moveTo>
                <a:cubicBezTo>
                  <a:pt x="5320" y="92"/>
                  <a:pt x="5776" y="305"/>
                  <a:pt x="5654" y="365"/>
                </a:cubicBezTo>
                <a:cubicBezTo>
                  <a:pt x="4439" y="1034"/>
                  <a:pt x="4499" y="2189"/>
                  <a:pt x="4195" y="3192"/>
                </a:cubicBezTo>
                <a:cubicBezTo>
                  <a:pt x="3983" y="3861"/>
                  <a:pt x="3010" y="3283"/>
                  <a:pt x="2797" y="3891"/>
                </a:cubicBezTo>
                <a:cubicBezTo>
                  <a:pt x="2432" y="3770"/>
                  <a:pt x="2159" y="3527"/>
                  <a:pt x="2220" y="3192"/>
                </a:cubicBezTo>
                <a:cubicBezTo>
                  <a:pt x="2250" y="2767"/>
                  <a:pt x="2037" y="2098"/>
                  <a:pt x="3010" y="2159"/>
                </a:cubicBezTo>
                <a:cubicBezTo>
                  <a:pt x="3283" y="2159"/>
                  <a:pt x="3557" y="2037"/>
                  <a:pt x="3587" y="1764"/>
                </a:cubicBezTo>
                <a:cubicBezTo>
                  <a:pt x="3587" y="1672"/>
                  <a:pt x="3466" y="1551"/>
                  <a:pt x="3375" y="1490"/>
                </a:cubicBezTo>
                <a:cubicBezTo>
                  <a:pt x="3040" y="1277"/>
                  <a:pt x="2919" y="1551"/>
                  <a:pt x="2706" y="1672"/>
                </a:cubicBezTo>
                <a:cubicBezTo>
                  <a:pt x="1460" y="2432"/>
                  <a:pt x="457" y="2159"/>
                  <a:pt x="62" y="943"/>
                </a:cubicBezTo>
                <a:cubicBezTo>
                  <a:pt x="1" y="761"/>
                  <a:pt x="913" y="183"/>
                  <a:pt x="1247" y="274"/>
                </a:cubicBezTo>
                <a:cubicBezTo>
                  <a:pt x="1764" y="426"/>
                  <a:pt x="2372" y="1"/>
                  <a:pt x="2888" y="700"/>
                </a:cubicBezTo>
                <a:cubicBezTo>
                  <a:pt x="3132" y="1004"/>
                  <a:pt x="4469" y="700"/>
                  <a:pt x="5046" y="61"/>
                </a:cubicBezTo>
                <a:close/>
                <a:moveTo>
                  <a:pt x="2524" y="1308"/>
                </a:moveTo>
                <a:cubicBezTo>
                  <a:pt x="2524" y="1125"/>
                  <a:pt x="2432" y="1034"/>
                  <a:pt x="2280" y="1095"/>
                </a:cubicBezTo>
                <a:cubicBezTo>
                  <a:pt x="2189" y="1156"/>
                  <a:pt x="2128" y="1277"/>
                  <a:pt x="2098" y="1368"/>
                </a:cubicBezTo>
                <a:cubicBezTo>
                  <a:pt x="2098" y="1460"/>
                  <a:pt x="2159" y="1612"/>
                  <a:pt x="2341" y="1520"/>
                </a:cubicBezTo>
                <a:cubicBezTo>
                  <a:pt x="2432" y="1460"/>
                  <a:pt x="2493" y="1368"/>
                  <a:pt x="2524" y="13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"/>
          <p:cNvSpPr/>
          <p:nvPr/>
        </p:nvSpPr>
        <p:spPr>
          <a:xfrm>
            <a:off x="2888318" y="365363"/>
            <a:ext cx="240969" cy="163801"/>
          </a:xfrm>
          <a:custGeom>
            <a:avLst/>
            <a:gdLst/>
            <a:ahLst/>
            <a:cxnLst/>
            <a:rect l="l" t="t" r="r" b="b"/>
            <a:pathLst>
              <a:path w="5320" h="4196" extrusionOk="0">
                <a:moveTo>
                  <a:pt x="4195" y="3344"/>
                </a:moveTo>
                <a:cubicBezTo>
                  <a:pt x="4468" y="2767"/>
                  <a:pt x="5289" y="2493"/>
                  <a:pt x="4833" y="2098"/>
                </a:cubicBezTo>
                <a:cubicBezTo>
                  <a:pt x="4347" y="1673"/>
                  <a:pt x="3678" y="2068"/>
                  <a:pt x="3252" y="2372"/>
                </a:cubicBezTo>
                <a:cubicBezTo>
                  <a:pt x="2918" y="2645"/>
                  <a:pt x="2705" y="3041"/>
                  <a:pt x="2097" y="2980"/>
                </a:cubicBezTo>
                <a:cubicBezTo>
                  <a:pt x="2249" y="3436"/>
                  <a:pt x="3252" y="3162"/>
                  <a:pt x="2888" y="3770"/>
                </a:cubicBezTo>
                <a:cubicBezTo>
                  <a:pt x="2614" y="4196"/>
                  <a:pt x="2158" y="3831"/>
                  <a:pt x="1824" y="3709"/>
                </a:cubicBezTo>
                <a:cubicBezTo>
                  <a:pt x="1307" y="3557"/>
                  <a:pt x="973" y="3132"/>
                  <a:pt x="395" y="3132"/>
                </a:cubicBezTo>
                <a:cubicBezTo>
                  <a:pt x="0" y="3132"/>
                  <a:pt x="122" y="2949"/>
                  <a:pt x="122" y="2767"/>
                </a:cubicBezTo>
                <a:cubicBezTo>
                  <a:pt x="122" y="2341"/>
                  <a:pt x="213" y="1825"/>
                  <a:pt x="699" y="1825"/>
                </a:cubicBezTo>
                <a:cubicBezTo>
                  <a:pt x="1733" y="1794"/>
                  <a:pt x="2128" y="1247"/>
                  <a:pt x="2462" y="578"/>
                </a:cubicBezTo>
                <a:cubicBezTo>
                  <a:pt x="2736" y="1"/>
                  <a:pt x="3252" y="183"/>
                  <a:pt x="3708" y="214"/>
                </a:cubicBezTo>
                <a:cubicBezTo>
                  <a:pt x="4286" y="275"/>
                  <a:pt x="4438" y="639"/>
                  <a:pt x="4255" y="1095"/>
                </a:cubicBezTo>
                <a:cubicBezTo>
                  <a:pt x="4164" y="1308"/>
                  <a:pt x="4134" y="1551"/>
                  <a:pt x="4438" y="1521"/>
                </a:cubicBezTo>
                <a:cubicBezTo>
                  <a:pt x="4985" y="1490"/>
                  <a:pt x="5319" y="1582"/>
                  <a:pt x="5289" y="2159"/>
                </a:cubicBezTo>
                <a:cubicBezTo>
                  <a:pt x="5258" y="2554"/>
                  <a:pt x="5046" y="2858"/>
                  <a:pt x="4195" y="33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"/>
          <p:cNvSpPr/>
          <p:nvPr/>
        </p:nvSpPr>
        <p:spPr>
          <a:xfrm>
            <a:off x="6468194" y="4926945"/>
            <a:ext cx="218956" cy="221928"/>
          </a:xfrm>
          <a:custGeom>
            <a:avLst/>
            <a:gdLst/>
            <a:ahLst/>
            <a:cxnLst/>
            <a:rect l="l" t="t" r="r" b="b"/>
            <a:pathLst>
              <a:path w="4834" h="5685" extrusionOk="0">
                <a:moveTo>
                  <a:pt x="882" y="3739"/>
                </a:moveTo>
                <a:cubicBezTo>
                  <a:pt x="1612" y="3648"/>
                  <a:pt x="1825" y="3010"/>
                  <a:pt x="2250" y="2615"/>
                </a:cubicBezTo>
                <a:cubicBezTo>
                  <a:pt x="1825" y="2341"/>
                  <a:pt x="1977" y="1551"/>
                  <a:pt x="1125" y="1612"/>
                </a:cubicBezTo>
                <a:lnTo>
                  <a:pt x="1125" y="1612"/>
                </a:lnTo>
                <a:cubicBezTo>
                  <a:pt x="1946" y="1399"/>
                  <a:pt x="2645" y="1064"/>
                  <a:pt x="3253" y="517"/>
                </a:cubicBezTo>
                <a:cubicBezTo>
                  <a:pt x="3831" y="1"/>
                  <a:pt x="4317" y="578"/>
                  <a:pt x="4135" y="821"/>
                </a:cubicBezTo>
                <a:cubicBezTo>
                  <a:pt x="3648" y="1490"/>
                  <a:pt x="4834" y="1125"/>
                  <a:pt x="4591" y="1520"/>
                </a:cubicBezTo>
                <a:cubicBezTo>
                  <a:pt x="4439" y="1764"/>
                  <a:pt x="4195" y="1885"/>
                  <a:pt x="3922" y="1915"/>
                </a:cubicBezTo>
                <a:cubicBezTo>
                  <a:pt x="3344" y="1976"/>
                  <a:pt x="3800" y="1338"/>
                  <a:pt x="3375" y="1277"/>
                </a:cubicBezTo>
                <a:cubicBezTo>
                  <a:pt x="2828" y="1855"/>
                  <a:pt x="2858" y="2402"/>
                  <a:pt x="3861" y="2827"/>
                </a:cubicBezTo>
                <a:cubicBezTo>
                  <a:pt x="2888" y="2949"/>
                  <a:pt x="2584" y="3222"/>
                  <a:pt x="3314" y="3770"/>
                </a:cubicBezTo>
                <a:cubicBezTo>
                  <a:pt x="3496" y="3891"/>
                  <a:pt x="3648" y="4165"/>
                  <a:pt x="3466" y="4256"/>
                </a:cubicBezTo>
                <a:cubicBezTo>
                  <a:pt x="2645" y="4681"/>
                  <a:pt x="2220" y="5685"/>
                  <a:pt x="1004" y="5624"/>
                </a:cubicBezTo>
                <a:cubicBezTo>
                  <a:pt x="578" y="5624"/>
                  <a:pt x="183" y="5563"/>
                  <a:pt x="92" y="5137"/>
                </a:cubicBezTo>
                <a:cubicBezTo>
                  <a:pt x="1" y="4742"/>
                  <a:pt x="31" y="4469"/>
                  <a:pt x="609" y="4773"/>
                </a:cubicBezTo>
                <a:cubicBezTo>
                  <a:pt x="700" y="4438"/>
                  <a:pt x="761" y="4074"/>
                  <a:pt x="852" y="37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"/>
          <p:cNvSpPr/>
          <p:nvPr/>
        </p:nvSpPr>
        <p:spPr>
          <a:xfrm>
            <a:off x="8327031" y="4339535"/>
            <a:ext cx="289163" cy="193470"/>
          </a:xfrm>
          <a:custGeom>
            <a:avLst/>
            <a:gdLst/>
            <a:ahLst/>
            <a:cxnLst/>
            <a:rect l="l" t="t" r="r" b="b"/>
            <a:pathLst>
              <a:path w="6384" h="4956" extrusionOk="0">
                <a:moveTo>
                  <a:pt x="3921" y="4317"/>
                </a:moveTo>
                <a:cubicBezTo>
                  <a:pt x="3860" y="1703"/>
                  <a:pt x="5350" y="3466"/>
                  <a:pt x="6383" y="3375"/>
                </a:cubicBezTo>
                <a:cubicBezTo>
                  <a:pt x="5897" y="3861"/>
                  <a:pt x="5319" y="4165"/>
                  <a:pt x="5198" y="4955"/>
                </a:cubicBezTo>
                <a:cubicBezTo>
                  <a:pt x="4894" y="4499"/>
                  <a:pt x="5046" y="3952"/>
                  <a:pt x="4195" y="4287"/>
                </a:cubicBezTo>
                <a:cubicBezTo>
                  <a:pt x="2675" y="4894"/>
                  <a:pt x="2006" y="4530"/>
                  <a:pt x="2097" y="3557"/>
                </a:cubicBezTo>
                <a:cubicBezTo>
                  <a:pt x="2128" y="3314"/>
                  <a:pt x="2219" y="3040"/>
                  <a:pt x="2523" y="2888"/>
                </a:cubicBezTo>
                <a:cubicBezTo>
                  <a:pt x="2675" y="2797"/>
                  <a:pt x="3496" y="3466"/>
                  <a:pt x="2948" y="2645"/>
                </a:cubicBezTo>
                <a:cubicBezTo>
                  <a:pt x="2736" y="2311"/>
                  <a:pt x="2067" y="1581"/>
                  <a:pt x="1550" y="2128"/>
                </a:cubicBezTo>
                <a:cubicBezTo>
                  <a:pt x="851" y="2858"/>
                  <a:pt x="669" y="2220"/>
                  <a:pt x="456" y="1946"/>
                </a:cubicBezTo>
                <a:cubicBezTo>
                  <a:pt x="0" y="1338"/>
                  <a:pt x="426" y="791"/>
                  <a:pt x="821" y="335"/>
                </a:cubicBezTo>
                <a:cubicBezTo>
                  <a:pt x="1094" y="1"/>
                  <a:pt x="1489" y="335"/>
                  <a:pt x="1459" y="578"/>
                </a:cubicBezTo>
                <a:cubicBezTo>
                  <a:pt x="1277" y="1764"/>
                  <a:pt x="2371" y="1277"/>
                  <a:pt x="2705" y="1156"/>
                </a:cubicBezTo>
                <a:cubicBezTo>
                  <a:pt x="3678" y="761"/>
                  <a:pt x="3465" y="1125"/>
                  <a:pt x="3556" y="1733"/>
                </a:cubicBezTo>
                <a:cubicBezTo>
                  <a:pt x="3678" y="2463"/>
                  <a:pt x="3222" y="3162"/>
                  <a:pt x="3465" y="3861"/>
                </a:cubicBezTo>
                <a:cubicBezTo>
                  <a:pt x="3496" y="3952"/>
                  <a:pt x="3587" y="3983"/>
                  <a:pt x="3921" y="43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"/>
          <p:cNvSpPr/>
          <p:nvPr/>
        </p:nvSpPr>
        <p:spPr>
          <a:xfrm>
            <a:off x="8844706" y="465073"/>
            <a:ext cx="258906" cy="170906"/>
          </a:xfrm>
          <a:custGeom>
            <a:avLst/>
            <a:gdLst/>
            <a:ahLst/>
            <a:cxnLst/>
            <a:rect l="l" t="t" r="r" b="b"/>
            <a:pathLst>
              <a:path w="5716" h="4378" extrusionOk="0">
                <a:moveTo>
                  <a:pt x="4560" y="3070"/>
                </a:moveTo>
                <a:cubicBezTo>
                  <a:pt x="4317" y="3070"/>
                  <a:pt x="4043" y="3009"/>
                  <a:pt x="3800" y="3070"/>
                </a:cubicBezTo>
                <a:cubicBezTo>
                  <a:pt x="3527" y="3101"/>
                  <a:pt x="3344" y="4377"/>
                  <a:pt x="3010" y="3070"/>
                </a:cubicBezTo>
                <a:cubicBezTo>
                  <a:pt x="2949" y="2888"/>
                  <a:pt x="2767" y="3070"/>
                  <a:pt x="2615" y="3161"/>
                </a:cubicBezTo>
                <a:cubicBezTo>
                  <a:pt x="2311" y="3313"/>
                  <a:pt x="2250" y="3253"/>
                  <a:pt x="2250" y="2766"/>
                </a:cubicBezTo>
                <a:cubicBezTo>
                  <a:pt x="1733" y="2766"/>
                  <a:pt x="1977" y="3283"/>
                  <a:pt x="1612" y="3465"/>
                </a:cubicBezTo>
                <a:cubicBezTo>
                  <a:pt x="1429" y="2432"/>
                  <a:pt x="852" y="2584"/>
                  <a:pt x="153" y="3131"/>
                </a:cubicBezTo>
                <a:cubicBezTo>
                  <a:pt x="92" y="2827"/>
                  <a:pt x="1" y="2523"/>
                  <a:pt x="31" y="2249"/>
                </a:cubicBezTo>
                <a:cubicBezTo>
                  <a:pt x="62" y="1946"/>
                  <a:pt x="62" y="1520"/>
                  <a:pt x="274" y="1368"/>
                </a:cubicBezTo>
                <a:cubicBezTo>
                  <a:pt x="761" y="1034"/>
                  <a:pt x="1308" y="730"/>
                  <a:pt x="1946" y="1338"/>
                </a:cubicBezTo>
                <a:cubicBezTo>
                  <a:pt x="2129" y="1520"/>
                  <a:pt x="2098" y="0"/>
                  <a:pt x="3192" y="699"/>
                </a:cubicBezTo>
                <a:cubicBezTo>
                  <a:pt x="2676" y="699"/>
                  <a:pt x="2797" y="1125"/>
                  <a:pt x="2615" y="1338"/>
                </a:cubicBezTo>
                <a:cubicBezTo>
                  <a:pt x="2706" y="1338"/>
                  <a:pt x="2767" y="1398"/>
                  <a:pt x="2858" y="1368"/>
                </a:cubicBezTo>
                <a:cubicBezTo>
                  <a:pt x="3284" y="1277"/>
                  <a:pt x="3162" y="973"/>
                  <a:pt x="3192" y="699"/>
                </a:cubicBezTo>
                <a:cubicBezTo>
                  <a:pt x="3800" y="639"/>
                  <a:pt x="4560" y="426"/>
                  <a:pt x="4287" y="1459"/>
                </a:cubicBezTo>
                <a:cubicBezTo>
                  <a:pt x="4651" y="1307"/>
                  <a:pt x="4530" y="1094"/>
                  <a:pt x="4560" y="942"/>
                </a:cubicBezTo>
                <a:cubicBezTo>
                  <a:pt x="4591" y="669"/>
                  <a:pt x="4743" y="395"/>
                  <a:pt x="5016" y="517"/>
                </a:cubicBezTo>
                <a:cubicBezTo>
                  <a:pt x="5715" y="821"/>
                  <a:pt x="4803" y="760"/>
                  <a:pt x="4864" y="973"/>
                </a:cubicBezTo>
                <a:cubicBezTo>
                  <a:pt x="5138" y="2128"/>
                  <a:pt x="4317" y="2158"/>
                  <a:pt x="3253" y="2067"/>
                </a:cubicBezTo>
                <a:cubicBezTo>
                  <a:pt x="3618" y="2584"/>
                  <a:pt x="4834" y="2158"/>
                  <a:pt x="4560" y="307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"/>
          <p:cNvSpPr/>
          <p:nvPr/>
        </p:nvSpPr>
        <p:spPr>
          <a:xfrm>
            <a:off x="298357" y="174335"/>
            <a:ext cx="180410" cy="188707"/>
          </a:xfrm>
          <a:custGeom>
            <a:avLst/>
            <a:gdLst/>
            <a:ahLst/>
            <a:cxnLst/>
            <a:rect l="l" t="t" r="r" b="b"/>
            <a:pathLst>
              <a:path w="3983" h="4834" extrusionOk="0">
                <a:moveTo>
                  <a:pt x="1581" y="335"/>
                </a:moveTo>
                <a:cubicBezTo>
                  <a:pt x="2098" y="335"/>
                  <a:pt x="2676" y="0"/>
                  <a:pt x="2919" y="851"/>
                </a:cubicBezTo>
                <a:cubicBezTo>
                  <a:pt x="3071" y="1398"/>
                  <a:pt x="3618" y="821"/>
                  <a:pt x="3983" y="730"/>
                </a:cubicBezTo>
                <a:cubicBezTo>
                  <a:pt x="3952" y="1794"/>
                  <a:pt x="3435" y="2371"/>
                  <a:pt x="2280" y="2584"/>
                </a:cubicBezTo>
                <a:cubicBezTo>
                  <a:pt x="3253" y="2918"/>
                  <a:pt x="2341" y="3861"/>
                  <a:pt x="3071" y="4286"/>
                </a:cubicBezTo>
                <a:cubicBezTo>
                  <a:pt x="2584" y="4833"/>
                  <a:pt x="1855" y="4651"/>
                  <a:pt x="1125" y="4681"/>
                </a:cubicBezTo>
                <a:cubicBezTo>
                  <a:pt x="1217" y="4256"/>
                  <a:pt x="1764" y="4286"/>
                  <a:pt x="1916" y="3982"/>
                </a:cubicBezTo>
                <a:cubicBezTo>
                  <a:pt x="122" y="2857"/>
                  <a:pt x="1" y="1338"/>
                  <a:pt x="1551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"/>
          <p:cNvSpPr/>
          <p:nvPr/>
        </p:nvSpPr>
        <p:spPr>
          <a:xfrm>
            <a:off x="7799662" y="4925774"/>
            <a:ext cx="209308" cy="183945"/>
          </a:xfrm>
          <a:custGeom>
            <a:avLst/>
            <a:gdLst/>
            <a:ahLst/>
            <a:cxnLst/>
            <a:rect l="l" t="t" r="r" b="b"/>
            <a:pathLst>
              <a:path w="4621" h="4712" extrusionOk="0">
                <a:moveTo>
                  <a:pt x="3374" y="4012"/>
                </a:moveTo>
                <a:cubicBezTo>
                  <a:pt x="2280" y="4711"/>
                  <a:pt x="1855" y="3708"/>
                  <a:pt x="2007" y="3344"/>
                </a:cubicBezTo>
                <a:cubicBezTo>
                  <a:pt x="2463" y="2280"/>
                  <a:pt x="1490" y="1824"/>
                  <a:pt x="973" y="1338"/>
                </a:cubicBezTo>
                <a:cubicBezTo>
                  <a:pt x="487" y="882"/>
                  <a:pt x="548" y="365"/>
                  <a:pt x="0" y="0"/>
                </a:cubicBezTo>
                <a:cubicBezTo>
                  <a:pt x="1247" y="183"/>
                  <a:pt x="2219" y="365"/>
                  <a:pt x="3253" y="821"/>
                </a:cubicBezTo>
                <a:cubicBezTo>
                  <a:pt x="4621" y="1429"/>
                  <a:pt x="4074" y="2432"/>
                  <a:pt x="4499" y="3252"/>
                </a:cubicBezTo>
                <a:cubicBezTo>
                  <a:pt x="4165" y="3435"/>
                  <a:pt x="3040" y="2949"/>
                  <a:pt x="3374" y="40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"/>
          <p:cNvSpPr/>
          <p:nvPr/>
        </p:nvSpPr>
        <p:spPr>
          <a:xfrm>
            <a:off x="6336012" y="2703134"/>
            <a:ext cx="242374" cy="144790"/>
          </a:xfrm>
          <a:custGeom>
            <a:avLst/>
            <a:gdLst/>
            <a:ahLst/>
            <a:cxnLst/>
            <a:rect l="l" t="t" r="r" b="b"/>
            <a:pathLst>
              <a:path w="5351" h="3709" extrusionOk="0">
                <a:moveTo>
                  <a:pt x="1946" y="2037"/>
                </a:moveTo>
                <a:cubicBezTo>
                  <a:pt x="1034" y="2462"/>
                  <a:pt x="730" y="1398"/>
                  <a:pt x="62" y="1642"/>
                </a:cubicBezTo>
                <a:cubicBezTo>
                  <a:pt x="62" y="1550"/>
                  <a:pt x="1" y="1368"/>
                  <a:pt x="62" y="1338"/>
                </a:cubicBezTo>
                <a:cubicBezTo>
                  <a:pt x="1095" y="760"/>
                  <a:pt x="2159" y="0"/>
                  <a:pt x="3405" y="517"/>
                </a:cubicBezTo>
                <a:cubicBezTo>
                  <a:pt x="4043" y="791"/>
                  <a:pt x="5047" y="274"/>
                  <a:pt x="5199" y="943"/>
                </a:cubicBezTo>
                <a:cubicBezTo>
                  <a:pt x="5350" y="1550"/>
                  <a:pt x="4317" y="1794"/>
                  <a:pt x="3922" y="2280"/>
                </a:cubicBezTo>
                <a:cubicBezTo>
                  <a:pt x="3679" y="2584"/>
                  <a:pt x="3466" y="2857"/>
                  <a:pt x="3162" y="3101"/>
                </a:cubicBezTo>
                <a:cubicBezTo>
                  <a:pt x="2797" y="3374"/>
                  <a:pt x="2220" y="3709"/>
                  <a:pt x="1794" y="3496"/>
                </a:cubicBezTo>
                <a:cubicBezTo>
                  <a:pt x="1065" y="3161"/>
                  <a:pt x="974" y="2584"/>
                  <a:pt x="1946" y="203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"/>
          <p:cNvSpPr/>
          <p:nvPr/>
        </p:nvSpPr>
        <p:spPr>
          <a:xfrm>
            <a:off x="977160" y="4305140"/>
            <a:ext cx="201065" cy="163762"/>
          </a:xfrm>
          <a:custGeom>
            <a:avLst/>
            <a:gdLst/>
            <a:ahLst/>
            <a:cxnLst/>
            <a:rect l="l" t="t" r="r" b="b"/>
            <a:pathLst>
              <a:path w="4439" h="4195" extrusionOk="0">
                <a:moveTo>
                  <a:pt x="3496" y="3344"/>
                </a:moveTo>
                <a:cubicBezTo>
                  <a:pt x="3223" y="3344"/>
                  <a:pt x="2980" y="3374"/>
                  <a:pt x="2736" y="3526"/>
                </a:cubicBezTo>
                <a:cubicBezTo>
                  <a:pt x="2372" y="3769"/>
                  <a:pt x="1976" y="3982"/>
                  <a:pt x="1581" y="4195"/>
                </a:cubicBezTo>
                <a:cubicBezTo>
                  <a:pt x="1247" y="3435"/>
                  <a:pt x="1" y="3040"/>
                  <a:pt x="335" y="2037"/>
                </a:cubicBezTo>
                <a:cubicBezTo>
                  <a:pt x="457" y="1642"/>
                  <a:pt x="92" y="1490"/>
                  <a:pt x="92" y="1216"/>
                </a:cubicBezTo>
                <a:cubicBezTo>
                  <a:pt x="487" y="1095"/>
                  <a:pt x="639" y="1429"/>
                  <a:pt x="1004" y="1520"/>
                </a:cubicBezTo>
                <a:cubicBezTo>
                  <a:pt x="973" y="1338"/>
                  <a:pt x="1004" y="1186"/>
                  <a:pt x="943" y="1064"/>
                </a:cubicBezTo>
                <a:cubicBezTo>
                  <a:pt x="669" y="517"/>
                  <a:pt x="1125" y="274"/>
                  <a:pt x="1460" y="0"/>
                </a:cubicBezTo>
                <a:cubicBezTo>
                  <a:pt x="1581" y="335"/>
                  <a:pt x="2189" y="213"/>
                  <a:pt x="2128" y="912"/>
                </a:cubicBezTo>
                <a:cubicBezTo>
                  <a:pt x="2068" y="1642"/>
                  <a:pt x="3192" y="1064"/>
                  <a:pt x="3739" y="1095"/>
                </a:cubicBezTo>
                <a:cubicBezTo>
                  <a:pt x="4256" y="1095"/>
                  <a:pt x="4287" y="1277"/>
                  <a:pt x="4439" y="1490"/>
                </a:cubicBezTo>
                <a:cubicBezTo>
                  <a:pt x="3618" y="1794"/>
                  <a:pt x="4287" y="2493"/>
                  <a:pt x="3891" y="2918"/>
                </a:cubicBezTo>
                <a:cubicBezTo>
                  <a:pt x="3435" y="2979"/>
                  <a:pt x="3162" y="2736"/>
                  <a:pt x="2949" y="2402"/>
                </a:cubicBezTo>
                <a:cubicBezTo>
                  <a:pt x="3162" y="2280"/>
                  <a:pt x="3375" y="2158"/>
                  <a:pt x="3587" y="2037"/>
                </a:cubicBezTo>
                <a:cubicBezTo>
                  <a:pt x="3496" y="1946"/>
                  <a:pt x="3375" y="1824"/>
                  <a:pt x="3284" y="1824"/>
                </a:cubicBezTo>
                <a:cubicBezTo>
                  <a:pt x="3010" y="1915"/>
                  <a:pt x="2949" y="2158"/>
                  <a:pt x="2919" y="2402"/>
                </a:cubicBezTo>
                <a:cubicBezTo>
                  <a:pt x="2189" y="3131"/>
                  <a:pt x="3344" y="3009"/>
                  <a:pt x="3496" y="33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"/>
          <p:cNvSpPr/>
          <p:nvPr/>
        </p:nvSpPr>
        <p:spPr>
          <a:xfrm>
            <a:off x="14741" y="1252997"/>
            <a:ext cx="243732" cy="143619"/>
          </a:xfrm>
          <a:custGeom>
            <a:avLst/>
            <a:gdLst/>
            <a:ahLst/>
            <a:cxnLst/>
            <a:rect l="l" t="t" r="r" b="b"/>
            <a:pathLst>
              <a:path w="5381" h="3679" extrusionOk="0">
                <a:moveTo>
                  <a:pt x="3496" y="1126"/>
                </a:moveTo>
                <a:cubicBezTo>
                  <a:pt x="4195" y="305"/>
                  <a:pt x="3982" y="1794"/>
                  <a:pt x="4681" y="1338"/>
                </a:cubicBezTo>
                <a:cubicBezTo>
                  <a:pt x="4985" y="1095"/>
                  <a:pt x="3952" y="974"/>
                  <a:pt x="4468" y="639"/>
                </a:cubicBezTo>
                <a:cubicBezTo>
                  <a:pt x="4955" y="882"/>
                  <a:pt x="5380" y="1217"/>
                  <a:pt x="4955" y="1794"/>
                </a:cubicBezTo>
                <a:cubicBezTo>
                  <a:pt x="4681" y="2129"/>
                  <a:pt x="4560" y="2372"/>
                  <a:pt x="4894" y="2706"/>
                </a:cubicBezTo>
                <a:cubicBezTo>
                  <a:pt x="5076" y="2888"/>
                  <a:pt x="4894" y="3071"/>
                  <a:pt x="4712" y="3223"/>
                </a:cubicBezTo>
                <a:cubicBezTo>
                  <a:pt x="4529" y="3375"/>
                  <a:pt x="4347" y="3344"/>
                  <a:pt x="4134" y="3192"/>
                </a:cubicBezTo>
                <a:cubicBezTo>
                  <a:pt x="3101" y="2281"/>
                  <a:pt x="2857" y="3071"/>
                  <a:pt x="2584" y="3679"/>
                </a:cubicBezTo>
                <a:cubicBezTo>
                  <a:pt x="1338" y="3466"/>
                  <a:pt x="1277" y="2129"/>
                  <a:pt x="0" y="1733"/>
                </a:cubicBezTo>
                <a:cubicBezTo>
                  <a:pt x="1186" y="1277"/>
                  <a:pt x="2006" y="1"/>
                  <a:pt x="3465" y="1095"/>
                </a:cubicBezTo>
                <a:cubicBezTo>
                  <a:pt x="3222" y="1126"/>
                  <a:pt x="3009" y="1156"/>
                  <a:pt x="3161" y="1460"/>
                </a:cubicBezTo>
                <a:cubicBezTo>
                  <a:pt x="3192" y="1521"/>
                  <a:pt x="3283" y="1612"/>
                  <a:pt x="3313" y="1612"/>
                </a:cubicBezTo>
                <a:cubicBezTo>
                  <a:pt x="3587" y="1521"/>
                  <a:pt x="3435" y="1277"/>
                  <a:pt x="3496" y="11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"/>
          <p:cNvSpPr/>
          <p:nvPr/>
        </p:nvSpPr>
        <p:spPr>
          <a:xfrm>
            <a:off x="3622159" y="993141"/>
            <a:ext cx="349768" cy="163762"/>
          </a:xfrm>
          <a:custGeom>
            <a:avLst/>
            <a:gdLst/>
            <a:ahLst/>
            <a:cxnLst/>
            <a:rect l="l" t="t" r="r" b="b"/>
            <a:pathLst>
              <a:path w="7722" h="4195" extrusionOk="0">
                <a:moveTo>
                  <a:pt x="457" y="1155"/>
                </a:moveTo>
                <a:cubicBezTo>
                  <a:pt x="791" y="1307"/>
                  <a:pt x="822" y="2280"/>
                  <a:pt x="1612" y="1429"/>
                </a:cubicBezTo>
                <a:cubicBezTo>
                  <a:pt x="1946" y="1064"/>
                  <a:pt x="2220" y="1824"/>
                  <a:pt x="2615" y="1854"/>
                </a:cubicBezTo>
                <a:cubicBezTo>
                  <a:pt x="2980" y="2310"/>
                  <a:pt x="3436" y="2675"/>
                  <a:pt x="3952" y="2979"/>
                </a:cubicBezTo>
                <a:cubicBezTo>
                  <a:pt x="4256" y="2462"/>
                  <a:pt x="4651" y="2006"/>
                  <a:pt x="4530" y="1398"/>
                </a:cubicBezTo>
                <a:lnTo>
                  <a:pt x="4530" y="1368"/>
                </a:lnTo>
                <a:cubicBezTo>
                  <a:pt x="5320" y="487"/>
                  <a:pt x="6293" y="0"/>
                  <a:pt x="7721" y="365"/>
                </a:cubicBezTo>
                <a:cubicBezTo>
                  <a:pt x="7630" y="912"/>
                  <a:pt x="7083" y="1216"/>
                  <a:pt x="6718" y="1611"/>
                </a:cubicBezTo>
                <a:lnTo>
                  <a:pt x="6718" y="1611"/>
                </a:lnTo>
                <a:cubicBezTo>
                  <a:pt x="5594" y="2189"/>
                  <a:pt x="4925" y="3222"/>
                  <a:pt x="3831" y="3860"/>
                </a:cubicBezTo>
                <a:cubicBezTo>
                  <a:pt x="3618" y="3982"/>
                  <a:pt x="3588" y="4195"/>
                  <a:pt x="3314" y="3982"/>
                </a:cubicBezTo>
                <a:cubicBezTo>
                  <a:pt x="3010" y="3769"/>
                  <a:pt x="2737" y="3496"/>
                  <a:pt x="2433" y="3253"/>
                </a:cubicBezTo>
                <a:cubicBezTo>
                  <a:pt x="1885" y="2797"/>
                  <a:pt x="1855" y="1824"/>
                  <a:pt x="639" y="1976"/>
                </a:cubicBezTo>
                <a:cubicBezTo>
                  <a:pt x="457" y="2006"/>
                  <a:pt x="1" y="1520"/>
                  <a:pt x="426" y="11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"/>
          <p:cNvSpPr/>
          <p:nvPr/>
        </p:nvSpPr>
        <p:spPr>
          <a:xfrm>
            <a:off x="7521528" y="1889052"/>
            <a:ext cx="257502" cy="244492"/>
          </a:xfrm>
          <a:custGeom>
            <a:avLst/>
            <a:gdLst/>
            <a:ahLst/>
            <a:cxnLst/>
            <a:rect l="l" t="t" r="r" b="b"/>
            <a:pathLst>
              <a:path w="5685" h="6263" extrusionOk="0">
                <a:moveTo>
                  <a:pt x="5289" y="6262"/>
                </a:moveTo>
                <a:cubicBezTo>
                  <a:pt x="4773" y="5898"/>
                  <a:pt x="4925" y="5533"/>
                  <a:pt x="4894" y="5168"/>
                </a:cubicBezTo>
                <a:cubicBezTo>
                  <a:pt x="4803" y="4013"/>
                  <a:pt x="3770" y="3071"/>
                  <a:pt x="2463" y="3284"/>
                </a:cubicBezTo>
                <a:cubicBezTo>
                  <a:pt x="1551" y="3405"/>
                  <a:pt x="1520" y="2585"/>
                  <a:pt x="882" y="2585"/>
                </a:cubicBezTo>
                <a:cubicBezTo>
                  <a:pt x="1399" y="2281"/>
                  <a:pt x="1" y="1612"/>
                  <a:pt x="1186" y="1460"/>
                </a:cubicBezTo>
                <a:cubicBezTo>
                  <a:pt x="1064" y="1"/>
                  <a:pt x="2675" y="426"/>
                  <a:pt x="3253" y="426"/>
                </a:cubicBezTo>
                <a:cubicBezTo>
                  <a:pt x="4378" y="366"/>
                  <a:pt x="3800" y="1429"/>
                  <a:pt x="3861" y="2007"/>
                </a:cubicBezTo>
                <a:cubicBezTo>
                  <a:pt x="3891" y="2341"/>
                  <a:pt x="3800" y="2797"/>
                  <a:pt x="4134" y="2949"/>
                </a:cubicBezTo>
                <a:cubicBezTo>
                  <a:pt x="5685" y="3709"/>
                  <a:pt x="5381" y="4955"/>
                  <a:pt x="5289" y="6262"/>
                </a:cubicBezTo>
                <a:close/>
                <a:moveTo>
                  <a:pt x="2949" y="1642"/>
                </a:moveTo>
                <a:cubicBezTo>
                  <a:pt x="3010" y="1642"/>
                  <a:pt x="3040" y="1673"/>
                  <a:pt x="3101" y="1673"/>
                </a:cubicBezTo>
                <a:cubicBezTo>
                  <a:pt x="3071" y="1642"/>
                  <a:pt x="3040" y="1612"/>
                  <a:pt x="2979" y="1612"/>
                </a:cubicBezTo>
                <a:cubicBezTo>
                  <a:pt x="2584" y="1338"/>
                  <a:pt x="2128" y="1217"/>
                  <a:pt x="1672" y="1429"/>
                </a:cubicBezTo>
                <a:cubicBezTo>
                  <a:pt x="1612" y="1460"/>
                  <a:pt x="1612" y="1794"/>
                  <a:pt x="1672" y="1885"/>
                </a:cubicBezTo>
                <a:cubicBezTo>
                  <a:pt x="2250" y="2524"/>
                  <a:pt x="2311" y="1308"/>
                  <a:pt x="2827" y="1642"/>
                </a:cubicBezTo>
                <a:cubicBezTo>
                  <a:pt x="2858" y="1642"/>
                  <a:pt x="2919" y="1642"/>
                  <a:pt x="2949" y="164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"/>
          <p:cNvSpPr/>
          <p:nvPr/>
        </p:nvSpPr>
        <p:spPr>
          <a:xfrm>
            <a:off x="2184691" y="2032645"/>
            <a:ext cx="227245" cy="134133"/>
          </a:xfrm>
          <a:custGeom>
            <a:avLst/>
            <a:gdLst/>
            <a:ahLst/>
            <a:cxnLst/>
            <a:rect l="l" t="t" r="r" b="b"/>
            <a:pathLst>
              <a:path w="5017" h="3436" extrusionOk="0">
                <a:moveTo>
                  <a:pt x="1" y="1946"/>
                </a:moveTo>
                <a:cubicBezTo>
                  <a:pt x="852" y="2402"/>
                  <a:pt x="1217" y="1855"/>
                  <a:pt x="1581" y="1369"/>
                </a:cubicBezTo>
                <a:cubicBezTo>
                  <a:pt x="2068" y="730"/>
                  <a:pt x="1277" y="700"/>
                  <a:pt x="1004" y="426"/>
                </a:cubicBezTo>
                <a:cubicBezTo>
                  <a:pt x="2159" y="1"/>
                  <a:pt x="2524" y="1"/>
                  <a:pt x="3344" y="761"/>
                </a:cubicBezTo>
                <a:cubicBezTo>
                  <a:pt x="3770" y="1156"/>
                  <a:pt x="4986" y="821"/>
                  <a:pt x="4743" y="1855"/>
                </a:cubicBezTo>
                <a:cubicBezTo>
                  <a:pt x="4682" y="2068"/>
                  <a:pt x="5016" y="2372"/>
                  <a:pt x="4499" y="2341"/>
                </a:cubicBezTo>
                <a:cubicBezTo>
                  <a:pt x="3314" y="2280"/>
                  <a:pt x="3861" y="2949"/>
                  <a:pt x="3891" y="3405"/>
                </a:cubicBezTo>
                <a:cubicBezTo>
                  <a:pt x="3071" y="3223"/>
                  <a:pt x="2311" y="2858"/>
                  <a:pt x="1521" y="3405"/>
                </a:cubicBezTo>
                <a:cubicBezTo>
                  <a:pt x="1460" y="3435"/>
                  <a:pt x="1369" y="3435"/>
                  <a:pt x="1277" y="3435"/>
                </a:cubicBezTo>
                <a:cubicBezTo>
                  <a:pt x="1490" y="2524"/>
                  <a:pt x="1" y="2736"/>
                  <a:pt x="1" y="197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"/>
          <p:cNvSpPr/>
          <p:nvPr/>
        </p:nvSpPr>
        <p:spPr>
          <a:xfrm>
            <a:off x="7330140" y="138730"/>
            <a:ext cx="329113" cy="219547"/>
          </a:xfrm>
          <a:custGeom>
            <a:avLst/>
            <a:gdLst/>
            <a:ahLst/>
            <a:cxnLst/>
            <a:rect l="l" t="t" r="r" b="b"/>
            <a:pathLst>
              <a:path w="7266" h="5624" extrusionOk="0">
                <a:moveTo>
                  <a:pt x="1733" y="5532"/>
                </a:moveTo>
                <a:cubicBezTo>
                  <a:pt x="1186" y="5624"/>
                  <a:pt x="1186" y="4590"/>
                  <a:pt x="426" y="5076"/>
                </a:cubicBezTo>
                <a:cubicBezTo>
                  <a:pt x="396" y="5076"/>
                  <a:pt x="61" y="4803"/>
                  <a:pt x="31" y="4651"/>
                </a:cubicBezTo>
                <a:cubicBezTo>
                  <a:pt x="1" y="4499"/>
                  <a:pt x="244" y="4499"/>
                  <a:pt x="426" y="4438"/>
                </a:cubicBezTo>
                <a:cubicBezTo>
                  <a:pt x="1125" y="4225"/>
                  <a:pt x="1642" y="3952"/>
                  <a:pt x="1581" y="3101"/>
                </a:cubicBezTo>
                <a:cubicBezTo>
                  <a:pt x="1551" y="2736"/>
                  <a:pt x="1976" y="1976"/>
                  <a:pt x="3010" y="2280"/>
                </a:cubicBezTo>
                <a:cubicBezTo>
                  <a:pt x="3557" y="2462"/>
                  <a:pt x="4317" y="2523"/>
                  <a:pt x="4438" y="1581"/>
                </a:cubicBezTo>
                <a:cubicBezTo>
                  <a:pt x="4499" y="1155"/>
                  <a:pt x="5168" y="730"/>
                  <a:pt x="5745" y="669"/>
                </a:cubicBezTo>
                <a:cubicBezTo>
                  <a:pt x="6292" y="639"/>
                  <a:pt x="6323" y="274"/>
                  <a:pt x="6475" y="0"/>
                </a:cubicBezTo>
                <a:cubicBezTo>
                  <a:pt x="6961" y="335"/>
                  <a:pt x="5988" y="1095"/>
                  <a:pt x="7083" y="1216"/>
                </a:cubicBezTo>
                <a:cubicBezTo>
                  <a:pt x="7265" y="1247"/>
                  <a:pt x="7174" y="1672"/>
                  <a:pt x="6809" y="1672"/>
                </a:cubicBezTo>
                <a:cubicBezTo>
                  <a:pt x="6505" y="1672"/>
                  <a:pt x="6171" y="1520"/>
                  <a:pt x="5867" y="1551"/>
                </a:cubicBezTo>
                <a:cubicBezTo>
                  <a:pt x="5533" y="1611"/>
                  <a:pt x="5229" y="1763"/>
                  <a:pt x="4925" y="1885"/>
                </a:cubicBezTo>
                <a:cubicBezTo>
                  <a:pt x="5715" y="3192"/>
                  <a:pt x="3405" y="3496"/>
                  <a:pt x="3952" y="4985"/>
                </a:cubicBezTo>
                <a:cubicBezTo>
                  <a:pt x="3192" y="4347"/>
                  <a:pt x="3435" y="3861"/>
                  <a:pt x="3374" y="3435"/>
                </a:cubicBezTo>
                <a:cubicBezTo>
                  <a:pt x="3344" y="3192"/>
                  <a:pt x="3374" y="2888"/>
                  <a:pt x="3040" y="2858"/>
                </a:cubicBezTo>
                <a:cubicBezTo>
                  <a:pt x="2767" y="2827"/>
                  <a:pt x="2402" y="2888"/>
                  <a:pt x="2219" y="3040"/>
                </a:cubicBezTo>
                <a:cubicBezTo>
                  <a:pt x="2098" y="3162"/>
                  <a:pt x="2098" y="3557"/>
                  <a:pt x="2250" y="3678"/>
                </a:cubicBezTo>
                <a:cubicBezTo>
                  <a:pt x="2888" y="4347"/>
                  <a:pt x="3131" y="4803"/>
                  <a:pt x="1763" y="4894"/>
                </a:cubicBezTo>
                <a:cubicBezTo>
                  <a:pt x="1490" y="4894"/>
                  <a:pt x="1794" y="5289"/>
                  <a:pt x="1763" y="550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"/>
          <p:cNvSpPr/>
          <p:nvPr/>
        </p:nvSpPr>
        <p:spPr>
          <a:xfrm>
            <a:off x="112496" y="4949511"/>
            <a:ext cx="196897" cy="218337"/>
          </a:xfrm>
          <a:custGeom>
            <a:avLst/>
            <a:gdLst/>
            <a:ahLst/>
            <a:cxnLst/>
            <a:rect l="l" t="t" r="r" b="b"/>
            <a:pathLst>
              <a:path w="4347" h="5593" extrusionOk="0">
                <a:moveTo>
                  <a:pt x="4043" y="4833"/>
                </a:moveTo>
                <a:cubicBezTo>
                  <a:pt x="3496" y="5167"/>
                  <a:pt x="4347" y="5289"/>
                  <a:pt x="4164" y="5562"/>
                </a:cubicBezTo>
                <a:cubicBezTo>
                  <a:pt x="3161" y="5593"/>
                  <a:pt x="2158" y="5562"/>
                  <a:pt x="2523" y="4286"/>
                </a:cubicBezTo>
                <a:cubicBezTo>
                  <a:pt x="2584" y="4043"/>
                  <a:pt x="2554" y="3800"/>
                  <a:pt x="2219" y="3708"/>
                </a:cubicBezTo>
                <a:cubicBezTo>
                  <a:pt x="1915" y="3617"/>
                  <a:pt x="1702" y="3708"/>
                  <a:pt x="1550" y="3952"/>
                </a:cubicBezTo>
                <a:cubicBezTo>
                  <a:pt x="1338" y="4316"/>
                  <a:pt x="1003" y="4499"/>
                  <a:pt x="487" y="4468"/>
                </a:cubicBezTo>
                <a:cubicBezTo>
                  <a:pt x="274" y="4468"/>
                  <a:pt x="122" y="4377"/>
                  <a:pt x="61" y="4225"/>
                </a:cubicBezTo>
                <a:cubicBezTo>
                  <a:pt x="0" y="4073"/>
                  <a:pt x="91" y="3891"/>
                  <a:pt x="274" y="3891"/>
                </a:cubicBezTo>
                <a:cubicBezTo>
                  <a:pt x="1702" y="3769"/>
                  <a:pt x="943" y="3040"/>
                  <a:pt x="821" y="2493"/>
                </a:cubicBezTo>
                <a:cubicBezTo>
                  <a:pt x="760" y="2158"/>
                  <a:pt x="608" y="1885"/>
                  <a:pt x="243" y="1763"/>
                </a:cubicBezTo>
                <a:lnTo>
                  <a:pt x="213" y="1733"/>
                </a:lnTo>
                <a:cubicBezTo>
                  <a:pt x="851" y="1398"/>
                  <a:pt x="122" y="0"/>
                  <a:pt x="1642" y="395"/>
                </a:cubicBezTo>
                <a:cubicBezTo>
                  <a:pt x="1125" y="1277"/>
                  <a:pt x="1338" y="2341"/>
                  <a:pt x="1702" y="2857"/>
                </a:cubicBezTo>
                <a:cubicBezTo>
                  <a:pt x="2219" y="3587"/>
                  <a:pt x="2250" y="2827"/>
                  <a:pt x="2310" y="2736"/>
                </a:cubicBezTo>
                <a:cubicBezTo>
                  <a:pt x="2614" y="2371"/>
                  <a:pt x="2280" y="1945"/>
                  <a:pt x="2554" y="1489"/>
                </a:cubicBezTo>
                <a:cubicBezTo>
                  <a:pt x="2797" y="1125"/>
                  <a:pt x="2584" y="1034"/>
                  <a:pt x="3222" y="1034"/>
                </a:cubicBezTo>
                <a:lnTo>
                  <a:pt x="3222" y="1034"/>
                </a:lnTo>
                <a:cubicBezTo>
                  <a:pt x="2979" y="1368"/>
                  <a:pt x="3009" y="1641"/>
                  <a:pt x="3313" y="1976"/>
                </a:cubicBezTo>
                <a:cubicBezTo>
                  <a:pt x="3921" y="2584"/>
                  <a:pt x="3982" y="3100"/>
                  <a:pt x="2462" y="3040"/>
                </a:cubicBezTo>
                <a:cubicBezTo>
                  <a:pt x="3374" y="3617"/>
                  <a:pt x="4347" y="3860"/>
                  <a:pt x="4043" y="48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"/>
          <p:cNvSpPr/>
          <p:nvPr/>
        </p:nvSpPr>
        <p:spPr>
          <a:xfrm>
            <a:off x="3140270" y="3842349"/>
            <a:ext cx="198302" cy="206469"/>
          </a:xfrm>
          <a:custGeom>
            <a:avLst/>
            <a:gdLst/>
            <a:ahLst/>
            <a:cxnLst/>
            <a:rect l="l" t="t" r="r" b="b"/>
            <a:pathLst>
              <a:path w="4378" h="5289" extrusionOk="0">
                <a:moveTo>
                  <a:pt x="2462" y="3192"/>
                </a:moveTo>
                <a:cubicBezTo>
                  <a:pt x="3253" y="3313"/>
                  <a:pt x="3709" y="2523"/>
                  <a:pt x="4043" y="3100"/>
                </a:cubicBezTo>
                <a:cubicBezTo>
                  <a:pt x="4377" y="3678"/>
                  <a:pt x="3861" y="4043"/>
                  <a:pt x="3162" y="4103"/>
                </a:cubicBezTo>
                <a:cubicBezTo>
                  <a:pt x="2766" y="4134"/>
                  <a:pt x="2554" y="4407"/>
                  <a:pt x="2310" y="4620"/>
                </a:cubicBezTo>
                <a:cubicBezTo>
                  <a:pt x="1551" y="5289"/>
                  <a:pt x="1155" y="4742"/>
                  <a:pt x="700" y="4316"/>
                </a:cubicBezTo>
                <a:cubicBezTo>
                  <a:pt x="0" y="3647"/>
                  <a:pt x="1034" y="3647"/>
                  <a:pt x="1216" y="3526"/>
                </a:cubicBezTo>
                <a:cubicBezTo>
                  <a:pt x="2219" y="2918"/>
                  <a:pt x="2219" y="2948"/>
                  <a:pt x="1429" y="2280"/>
                </a:cubicBezTo>
                <a:cubicBezTo>
                  <a:pt x="1307" y="2188"/>
                  <a:pt x="1307" y="1945"/>
                  <a:pt x="1277" y="1763"/>
                </a:cubicBezTo>
                <a:cubicBezTo>
                  <a:pt x="1186" y="790"/>
                  <a:pt x="2219" y="608"/>
                  <a:pt x="2858" y="182"/>
                </a:cubicBezTo>
                <a:cubicBezTo>
                  <a:pt x="3162" y="0"/>
                  <a:pt x="3435" y="426"/>
                  <a:pt x="3678" y="638"/>
                </a:cubicBezTo>
                <a:cubicBezTo>
                  <a:pt x="3952" y="851"/>
                  <a:pt x="3982" y="1003"/>
                  <a:pt x="3587" y="1277"/>
                </a:cubicBezTo>
                <a:cubicBezTo>
                  <a:pt x="2949" y="1733"/>
                  <a:pt x="3435" y="2644"/>
                  <a:pt x="2462" y="31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"/>
          <p:cNvSpPr/>
          <p:nvPr/>
        </p:nvSpPr>
        <p:spPr>
          <a:xfrm>
            <a:off x="222617" y="3621611"/>
            <a:ext cx="177647" cy="244453"/>
          </a:xfrm>
          <a:custGeom>
            <a:avLst/>
            <a:gdLst/>
            <a:ahLst/>
            <a:cxnLst/>
            <a:rect l="l" t="t" r="r" b="b"/>
            <a:pathLst>
              <a:path w="3922" h="6262" extrusionOk="0">
                <a:moveTo>
                  <a:pt x="3405" y="5289"/>
                </a:moveTo>
                <a:cubicBezTo>
                  <a:pt x="2311" y="4499"/>
                  <a:pt x="1825" y="6262"/>
                  <a:pt x="700" y="5715"/>
                </a:cubicBezTo>
                <a:cubicBezTo>
                  <a:pt x="822" y="5350"/>
                  <a:pt x="1764" y="5532"/>
                  <a:pt x="1460" y="4955"/>
                </a:cubicBezTo>
                <a:cubicBezTo>
                  <a:pt x="1308" y="4590"/>
                  <a:pt x="1126" y="4165"/>
                  <a:pt x="487" y="4317"/>
                </a:cubicBezTo>
                <a:cubicBezTo>
                  <a:pt x="183" y="4408"/>
                  <a:pt x="214" y="4195"/>
                  <a:pt x="183" y="4073"/>
                </a:cubicBezTo>
                <a:cubicBezTo>
                  <a:pt x="153" y="4013"/>
                  <a:pt x="335" y="3830"/>
                  <a:pt x="366" y="3861"/>
                </a:cubicBezTo>
                <a:cubicBezTo>
                  <a:pt x="852" y="3952"/>
                  <a:pt x="1673" y="3162"/>
                  <a:pt x="1825" y="4256"/>
                </a:cubicBezTo>
                <a:cubicBezTo>
                  <a:pt x="1855" y="4742"/>
                  <a:pt x="2220" y="4347"/>
                  <a:pt x="2402" y="4317"/>
                </a:cubicBezTo>
                <a:cubicBezTo>
                  <a:pt x="3010" y="4225"/>
                  <a:pt x="2554" y="4165"/>
                  <a:pt x="2433" y="3982"/>
                </a:cubicBezTo>
                <a:cubicBezTo>
                  <a:pt x="2037" y="3374"/>
                  <a:pt x="1885" y="2675"/>
                  <a:pt x="882" y="2523"/>
                </a:cubicBezTo>
                <a:cubicBezTo>
                  <a:pt x="578" y="2462"/>
                  <a:pt x="426" y="2067"/>
                  <a:pt x="548" y="1824"/>
                </a:cubicBezTo>
                <a:cubicBezTo>
                  <a:pt x="974" y="1216"/>
                  <a:pt x="335" y="943"/>
                  <a:pt x="1" y="578"/>
                </a:cubicBezTo>
                <a:cubicBezTo>
                  <a:pt x="700" y="0"/>
                  <a:pt x="1126" y="92"/>
                  <a:pt x="1521" y="821"/>
                </a:cubicBezTo>
                <a:cubicBezTo>
                  <a:pt x="1946" y="1581"/>
                  <a:pt x="3405" y="1976"/>
                  <a:pt x="2615" y="3162"/>
                </a:cubicBezTo>
                <a:cubicBezTo>
                  <a:pt x="2585" y="3192"/>
                  <a:pt x="3010" y="3830"/>
                  <a:pt x="3466" y="3526"/>
                </a:cubicBezTo>
                <a:cubicBezTo>
                  <a:pt x="3679" y="3405"/>
                  <a:pt x="3740" y="3192"/>
                  <a:pt x="3861" y="3526"/>
                </a:cubicBezTo>
                <a:cubicBezTo>
                  <a:pt x="3922" y="3648"/>
                  <a:pt x="3922" y="3921"/>
                  <a:pt x="3892" y="3952"/>
                </a:cubicBezTo>
                <a:cubicBezTo>
                  <a:pt x="2889" y="4134"/>
                  <a:pt x="3709" y="4803"/>
                  <a:pt x="3405" y="528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"/>
          <p:cNvSpPr/>
          <p:nvPr/>
        </p:nvSpPr>
        <p:spPr>
          <a:xfrm>
            <a:off x="2849723" y="2275909"/>
            <a:ext cx="209353" cy="207719"/>
          </a:xfrm>
          <a:custGeom>
            <a:avLst/>
            <a:gdLst/>
            <a:ahLst/>
            <a:cxnLst/>
            <a:rect l="l" t="t" r="r" b="b"/>
            <a:pathLst>
              <a:path w="4622" h="5321" extrusionOk="0">
                <a:moveTo>
                  <a:pt x="4135" y="2129"/>
                </a:moveTo>
                <a:cubicBezTo>
                  <a:pt x="3405" y="2250"/>
                  <a:pt x="2706" y="2311"/>
                  <a:pt x="3557" y="3192"/>
                </a:cubicBezTo>
                <a:cubicBezTo>
                  <a:pt x="4165" y="3831"/>
                  <a:pt x="4013" y="4499"/>
                  <a:pt x="2980" y="4834"/>
                </a:cubicBezTo>
                <a:cubicBezTo>
                  <a:pt x="2676" y="4955"/>
                  <a:pt x="2372" y="5077"/>
                  <a:pt x="1703" y="5320"/>
                </a:cubicBezTo>
                <a:cubicBezTo>
                  <a:pt x="2524" y="4682"/>
                  <a:pt x="2767" y="4104"/>
                  <a:pt x="2949" y="3466"/>
                </a:cubicBezTo>
                <a:cubicBezTo>
                  <a:pt x="2493" y="3132"/>
                  <a:pt x="2311" y="3800"/>
                  <a:pt x="2068" y="3709"/>
                </a:cubicBezTo>
                <a:cubicBezTo>
                  <a:pt x="1703" y="2159"/>
                  <a:pt x="609" y="3800"/>
                  <a:pt x="1" y="3192"/>
                </a:cubicBezTo>
                <a:cubicBezTo>
                  <a:pt x="639" y="3010"/>
                  <a:pt x="852" y="2615"/>
                  <a:pt x="882" y="2098"/>
                </a:cubicBezTo>
                <a:cubicBezTo>
                  <a:pt x="1399" y="2463"/>
                  <a:pt x="1916" y="2797"/>
                  <a:pt x="2493" y="2129"/>
                </a:cubicBezTo>
                <a:cubicBezTo>
                  <a:pt x="1521" y="1794"/>
                  <a:pt x="1521" y="1794"/>
                  <a:pt x="852" y="2098"/>
                </a:cubicBezTo>
                <a:cubicBezTo>
                  <a:pt x="548" y="1490"/>
                  <a:pt x="974" y="1034"/>
                  <a:pt x="1399" y="274"/>
                </a:cubicBezTo>
                <a:cubicBezTo>
                  <a:pt x="1460" y="974"/>
                  <a:pt x="1369" y="1612"/>
                  <a:pt x="2281" y="1004"/>
                </a:cubicBezTo>
                <a:cubicBezTo>
                  <a:pt x="2645" y="761"/>
                  <a:pt x="2919" y="1"/>
                  <a:pt x="3679" y="335"/>
                </a:cubicBezTo>
                <a:cubicBezTo>
                  <a:pt x="4621" y="761"/>
                  <a:pt x="4165" y="1460"/>
                  <a:pt x="4135" y="209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"/>
          <p:cNvSpPr/>
          <p:nvPr/>
        </p:nvSpPr>
        <p:spPr>
          <a:xfrm>
            <a:off x="772002" y="3000977"/>
            <a:ext cx="395199" cy="154276"/>
          </a:xfrm>
          <a:custGeom>
            <a:avLst/>
            <a:gdLst/>
            <a:ahLst/>
            <a:cxnLst/>
            <a:rect l="l" t="t" r="r" b="b"/>
            <a:pathLst>
              <a:path w="8725" h="3952" extrusionOk="0">
                <a:moveTo>
                  <a:pt x="8724" y="943"/>
                </a:moveTo>
                <a:cubicBezTo>
                  <a:pt x="6992" y="1308"/>
                  <a:pt x="5442" y="1855"/>
                  <a:pt x="3891" y="2432"/>
                </a:cubicBezTo>
                <a:cubicBezTo>
                  <a:pt x="3375" y="2615"/>
                  <a:pt x="2189" y="1976"/>
                  <a:pt x="2463" y="3222"/>
                </a:cubicBezTo>
                <a:cubicBezTo>
                  <a:pt x="2189" y="3192"/>
                  <a:pt x="1855" y="3253"/>
                  <a:pt x="1673" y="3131"/>
                </a:cubicBezTo>
                <a:cubicBezTo>
                  <a:pt x="578" y="2280"/>
                  <a:pt x="578" y="2949"/>
                  <a:pt x="852" y="3952"/>
                </a:cubicBezTo>
                <a:cubicBezTo>
                  <a:pt x="1" y="2888"/>
                  <a:pt x="183" y="2037"/>
                  <a:pt x="1065" y="1642"/>
                </a:cubicBezTo>
                <a:cubicBezTo>
                  <a:pt x="1308" y="1551"/>
                  <a:pt x="1885" y="1703"/>
                  <a:pt x="1794" y="1186"/>
                </a:cubicBezTo>
                <a:cubicBezTo>
                  <a:pt x="1794" y="1004"/>
                  <a:pt x="1551" y="973"/>
                  <a:pt x="609" y="1034"/>
                </a:cubicBezTo>
                <a:cubicBezTo>
                  <a:pt x="1065" y="730"/>
                  <a:pt x="1429" y="487"/>
                  <a:pt x="1794" y="244"/>
                </a:cubicBezTo>
                <a:cubicBezTo>
                  <a:pt x="2068" y="852"/>
                  <a:pt x="2949" y="1125"/>
                  <a:pt x="3405" y="1763"/>
                </a:cubicBezTo>
                <a:cubicBezTo>
                  <a:pt x="3679" y="2189"/>
                  <a:pt x="4408" y="2067"/>
                  <a:pt x="4712" y="1733"/>
                </a:cubicBezTo>
                <a:cubicBezTo>
                  <a:pt x="5502" y="882"/>
                  <a:pt x="6809" y="973"/>
                  <a:pt x="7752" y="365"/>
                </a:cubicBezTo>
                <a:cubicBezTo>
                  <a:pt x="8329" y="1"/>
                  <a:pt x="8420" y="608"/>
                  <a:pt x="8724" y="9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"/>
          <p:cNvSpPr/>
          <p:nvPr/>
        </p:nvSpPr>
        <p:spPr>
          <a:xfrm>
            <a:off x="1555445" y="3806743"/>
            <a:ext cx="282324" cy="128160"/>
          </a:xfrm>
          <a:custGeom>
            <a:avLst/>
            <a:gdLst/>
            <a:ahLst/>
            <a:cxnLst/>
            <a:rect l="l" t="t" r="r" b="b"/>
            <a:pathLst>
              <a:path w="6233" h="3283" extrusionOk="0">
                <a:moveTo>
                  <a:pt x="1" y="973"/>
                </a:moveTo>
                <a:cubicBezTo>
                  <a:pt x="639" y="426"/>
                  <a:pt x="1521" y="608"/>
                  <a:pt x="2250" y="638"/>
                </a:cubicBezTo>
                <a:cubicBezTo>
                  <a:pt x="2828" y="638"/>
                  <a:pt x="3284" y="669"/>
                  <a:pt x="3679" y="274"/>
                </a:cubicBezTo>
                <a:cubicBezTo>
                  <a:pt x="3831" y="152"/>
                  <a:pt x="4196" y="0"/>
                  <a:pt x="4226" y="213"/>
                </a:cubicBezTo>
                <a:cubicBezTo>
                  <a:pt x="4408" y="912"/>
                  <a:pt x="5411" y="486"/>
                  <a:pt x="5594" y="1064"/>
                </a:cubicBezTo>
                <a:cubicBezTo>
                  <a:pt x="5807" y="1672"/>
                  <a:pt x="6019" y="2310"/>
                  <a:pt x="6232" y="2949"/>
                </a:cubicBezTo>
                <a:cubicBezTo>
                  <a:pt x="5472" y="3070"/>
                  <a:pt x="5199" y="2523"/>
                  <a:pt x="4773" y="2371"/>
                </a:cubicBezTo>
                <a:cubicBezTo>
                  <a:pt x="3983" y="2158"/>
                  <a:pt x="4287" y="3070"/>
                  <a:pt x="3800" y="3283"/>
                </a:cubicBezTo>
                <a:cubicBezTo>
                  <a:pt x="3618" y="3009"/>
                  <a:pt x="3679" y="2766"/>
                  <a:pt x="3740" y="2493"/>
                </a:cubicBezTo>
                <a:cubicBezTo>
                  <a:pt x="3861" y="1945"/>
                  <a:pt x="3344" y="1611"/>
                  <a:pt x="3010" y="1338"/>
                </a:cubicBezTo>
                <a:cubicBezTo>
                  <a:pt x="2767" y="1155"/>
                  <a:pt x="2463" y="1642"/>
                  <a:pt x="2220" y="1824"/>
                </a:cubicBezTo>
                <a:cubicBezTo>
                  <a:pt x="1521" y="2401"/>
                  <a:pt x="548" y="2006"/>
                  <a:pt x="1" y="973"/>
                </a:cubicBezTo>
                <a:close/>
                <a:moveTo>
                  <a:pt x="4074" y="1702"/>
                </a:moveTo>
                <a:cubicBezTo>
                  <a:pt x="4378" y="1672"/>
                  <a:pt x="4500" y="1642"/>
                  <a:pt x="4439" y="1490"/>
                </a:cubicBezTo>
                <a:cubicBezTo>
                  <a:pt x="4408" y="1429"/>
                  <a:pt x="4317" y="1338"/>
                  <a:pt x="4256" y="1368"/>
                </a:cubicBezTo>
                <a:cubicBezTo>
                  <a:pt x="4165" y="1398"/>
                  <a:pt x="4013" y="1459"/>
                  <a:pt x="4013" y="1520"/>
                </a:cubicBezTo>
                <a:cubicBezTo>
                  <a:pt x="3983" y="1581"/>
                  <a:pt x="4074" y="1702"/>
                  <a:pt x="4074" y="170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"/>
          <p:cNvSpPr/>
          <p:nvPr/>
        </p:nvSpPr>
        <p:spPr>
          <a:xfrm>
            <a:off x="6800053" y="3761651"/>
            <a:ext cx="235443" cy="207679"/>
          </a:xfrm>
          <a:custGeom>
            <a:avLst/>
            <a:gdLst/>
            <a:ahLst/>
            <a:cxnLst/>
            <a:rect l="l" t="t" r="r" b="b"/>
            <a:pathLst>
              <a:path w="5198" h="5320" extrusionOk="0">
                <a:moveTo>
                  <a:pt x="3070" y="5228"/>
                </a:moveTo>
                <a:cubicBezTo>
                  <a:pt x="2006" y="5319"/>
                  <a:pt x="1946" y="5198"/>
                  <a:pt x="1915" y="4255"/>
                </a:cubicBezTo>
                <a:cubicBezTo>
                  <a:pt x="1915" y="3921"/>
                  <a:pt x="1338" y="3435"/>
                  <a:pt x="912" y="3344"/>
                </a:cubicBezTo>
                <a:cubicBezTo>
                  <a:pt x="0" y="3100"/>
                  <a:pt x="547" y="2493"/>
                  <a:pt x="335" y="2097"/>
                </a:cubicBezTo>
                <a:cubicBezTo>
                  <a:pt x="882" y="1915"/>
                  <a:pt x="1398" y="1307"/>
                  <a:pt x="2006" y="1550"/>
                </a:cubicBezTo>
                <a:cubicBezTo>
                  <a:pt x="2645" y="1824"/>
                  <a:pt x="1824" y="2280"/>
                  <a:pt x="1976" y="2736"/>
                </a:cubicBezTo>
                <a:cubicBezTo>
                  <a:pt x="2584" y="2462"/>
                  <a:pt x="2857" y="2128"/>
                  <a:pt x="2705" y="1489"/>
                </a:cubicBezTo>
                <a:cubicBezTo>
                  <a:pt x="2584" y="1034"/>
                  <a:pt x="3921" y="0"/>
                  <a:pt x="4468" y="31"/>
                </a:cubicBezTo>
                <a:cubicBezTo>
                  <a:pt x="5198" y="31"/>
                  <a:pt x="4712" y="669"/>
                  <a:pt x="5076" y="851"/>
                </a:cubicBezTo>
                <a:cubicBezTo>
                  <a:pt x="4681" y="1216"/>
                  <a:pt x="4894" y="2006"/>
                  <a:pt x="3982" y="1915"/>
                </a:cubicBezTo>
                <a:cubicBezTo>
                  <a:pt x="3739" y="1885"/>
                  <a:pt x="3496" y="1702"/>
                  <a:pt x="3161" y="1550"/>
                </a:cubicBezTo>
                <a:cubicBezTo>
                  <a:pt x="3101" y="2493"/>
                  <a:pt x="2766" y="3222"/>
                  <a:pt x="1490" y="3313"/>
                </a:cubicBezTo>
                <a:cubicBezTo>
                  <a:pt x="1763" y="3830"/>
                  <a:pt x="3253" y="3435"/>
                  <a:pt x="2675" y="4529"/>
                </a:cubicBezTo>
                <a:cubicBezTo>
                  <a:pt x="2584" y="4681"/>
                  <a:pt x="3009" y="4711"/>
                  <a:pt x="3222" y="4742"/>
                </a:cubicBezTo>
                <a:cubicBezTo>
                  <a:pt x="3344" y="4772"/>
                  <a:pt x="3648" y="4651"/>
                  <a:pt x="3587" y="4894"/>
                </a:cubicBezTo>
                <a:cubicBezTo>
                  <a:pt x="3556" y="5015"/>
                  <a:pt x="3253" y="5107"/>
                  <a:pt x="3101" y="519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"/>
          <p:cNvSpPr/>
          <p:nvPr/>
        </p:nvSpPr>
        <p:spPr>
          <a:xfrm>
            <a:off x="3634571" y="3438860"/>
            <a:ext cx="216193" cy="140067"/>
          </a:xfrm>
          <a:custGeom>
            <a:avLst/>
            <a:gdLst/>
            <a:ahLst/>
            <a:cxnLst/>
            <a:rect l="l" t="t" r="r" b="b"/>
            <a:pathLst>
              <a:path w="4773" h="3588" extrusionOk="0">
                <a:moveTo>
                  <a:pt x="4773" y="1733"/>
                </a:moveTo>
                <a:cubicBezTo>
                  <a:pt x="4773" y="2037"/>
                  <a:pt x="4377" y="2371"/>
                  <a:pt x="4134" y="2159"/>
                </a:cubicBezTo>
                <a:cubicBezTo>
                  <a:pt x="3344" y="1551"/>
                  <a:pt x="3162" y="2432"/>
                  <a:pt x="2918" y="2584"/>
                </a:cubicBezTo>
                <a:cubicBezTo>
                  <a:pt x="2554" y="2858"/>
                  <a:pt x="2584" y="3557"/>
                  <a:pt x="1915" y="2797"/>
                </a:cubicBezTo>
                <a:cubicBezTo>
                  <a:pt x="1733" y="2554"/>
                  <a:pt x="1581" y="2888"/>
                  <a:pt x="1551" y="3070"/>
                </a:cubicBezTo>
                <a:cubicBezTo>
                  <a:pt x="1490" y="3314"/>
                  <a:pt x="1399" y="3587"/>
                  <a:pt x="1034" y="3374"/>
                </a:cubicBezTo>
                <a:cubicBezTo>
                  <a:pt x="669" y="3192"/>
                  <a:pt x="973" y="2979"/>
                  <a:pt x="1125" y="2797"/>
                </a:cubicBezTo>
                <a:cubicBezTo>
                  <a:pt x="1703" y="2159"/>
                  <a:pt x="1490" y="1733"/>
                  <a:pt x="700" y="1399"/>
                </a:cubicBezTo>
                <a:cubicBezTo>
                  <a:pt x="274" y="1247"/>
                  <a:pt x="0" y="943"/>
                  <a:pt x="304" y="548"/>
                </a:cubicBezTo>
                <a:cubicBezTo>
                  <a:pt x="517" y="304"/>
                  <a:pt x="1095" y="426"/>
                  <a:pt x="1247" y="365"/>
                </a:cubicBezTo>
                <a:cubicBezTo>
                  <a:pt x="2159" y="1"/>
                  <a:pt x="2888" y="335"/>
                  <a:pt x="3678" y="487"/>
                </a:cubicBezTo>
                <a:cubicBezTo>
                  <a:pt x="4438" y="608"/>
                  <a:pt x="4651" y="1095"/>
                  <a:pt x="4773" y="173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"/>
          <p:cNvSpPr/>
          <p:nvPr/>
        </p:nvSpPr>
        <p:spPr>
          <a:xfrm>
            <a:off x="241915" y="4722839"/>
            <a:ext cx="214834" cy="169735"/>
          </a:xfrm>
          <a:custGeom>
            <a:avLst/>
            <a:gdLst/>
            <a:ahLst/>
            <a:cxnLst/>
            <a:rect l="l" t="t" r="r" b="b"/>
            <a:pathLst>
              <a:path w="4743" h="4348" extrusionOk="0">
                <a:moveTo>
                  <a:pt x="4712" y="1642"/>
                </a:moveTo>
                <a:cubicBezTo>
                  <a:pt x="4104" y="1824"/>
                  <a:pt x="3405" y="1824"/>
                  <a:pt x="3526" y="2736"/>
                </a:cubicBezTo>
                <a:cubicBezTo>
                  <a:pt x="3678" y="3709"/>
                  <a:pt x="2341" y="3435"/>
                  <a:pt x="1824" y="3952"/>
                </a:cubicBezTo>
                <a:cubicBezTo>
                  <a:pt x="1459" y="4347"/>
                  <a:pt x="1520" y="3587"/>
                  <a:pt x="1429" y="3587"/>
                </a:cubicBezTo>
                <a:cubicBezTo>
                  <a:pt x="0" y="3830"/>
                  <a:pt x="1034" y="2402"/>
                  <a:pt x="183" y="2189"/>
                </a:cubicBezTo>
                <a:cubicBezTo>
                  <a:pt x="31" y="2159"/>
                  <a:pt x="92" y="1703"/>
                  <a:pt x="487" y="1733"/>
                </a:cubicBezTo>
                <a:cubicBezTo>
                  <a:pt x="1004" y="1794"/>
                  <a:pt x="973" y="1399"/>
                  <a:pt x="1186" y="1186"/>
                </a:cubicBezTo>
                <a:cubicBezTo>
                  <a:pt x="1551" y="791"/>
                  <a:pt x="1824" y="1"/>
                  <a:pt x="2402" y="1064"/>
                </a:cubicBezTo>
                <a:cubicBezTo>
                  <a:pt x="2614" y="1490"/>
                  <a:pt x="3010" y="1095"/>
                  <a:pt x="3314" y="1095"/>
                </a:cubicBezTo>
                <a:cubicBezTo>
                  <a:pt x="3830" y="1125"/>
                  <a:pt x="4651" y="700"/>
                  <a:pt x="4742" y="164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"/>
          <p:cNvSpPr/>
          <p:nvPr/>
        </p:nvSpPr>
        <p:spPr>
          <a:xfrm>
            <a:off x="7250278" y="1865315"/>
            <a:ext cx="294689" cy="136514"/>
          </a:xfrm>
          <a:custGeom>
            <a:avLst/>
            <a:gdLst/>
            <a:ahLst/>
            <a:cxnLst/>
            <a:rect l="l" t="t" r="r" b="b"/>
            <a:pathLst>
              <a:path w="6506" h="3497" extrusionOk="0">
                <a:moveTo>
                  <a:pt x="3466" y="1673"/>
                </a:moveTo>
                <a:cubicBezTo>
                  <a:pt x="4256" y="275"/>
                  <a:pt x="4925" y="1"/>
                  <a:pt x="6505" y="548"/>
                </a:cubicBezTo>
                <a:cubicBezTo>
                  <a:pt x="4134" y="457"/>
                  <a:pt x="5624" y="2068"/>
                  <a:pt x="4803" y="2767"/>
                </a:cubicBezTo>
                <a:cubicBezTo>
                  <a:pt x="4378" y="2828"/>
                  <a:pt x="4712" y="2068"/>
                  <a:pt x="4134" y="2129"/>
                </a:cubicBezTo>
                <a:cubicBezTo>
                  <a:pt x="4104" y="2189"/>
                  <a:pt x="3922" y="2281"/>
                  <a:pt x="3952" y="2341"/>
                </a:cubicBezTo>
                <a:cubicBezTo>
                  <a:pt x="4134" y="2889"/>
                  <a:pt x="3922" y="3101"/>
                  <a:pt x="3314" y="3284"/>
                </a:cubicBezTo>
                <a:cubicBezTo>
                  <a:pt x="2463" y="3496"/>
                  <a:pt x="2219" y="2797"/>
                  <a:pt x="1703" y="2585"/>
                </a:cubicBezTo>
                <a:cubicBezTo>
                  <a:pt x="1247" y="2433"/>
                  <a:pt x="487" y="2889"/>
                  <a:pt x="487" y="1977"/>
                </a:cubicBezTo>
                <a:cubicBezTo>
                  <a:pt x="487" y="1794"/>
                  <a:pt x="1" y="1794"/>
                  <a:pt x="244" y="1551"/>
                </a:cubicBezTo>
                <a:cubicBezTo>
                  <a:pt x="396" y="1399"/>
                  <a:pt x="639" y="1369"/>
                  <a:pt x="882" y="1430"/>
                </a:cubicBezTo>
                <a:cubicBezTo>
                  <a:pt x="1399" y="1612"/>
                  <a:pt x="1642" y="1551"/>
                  <a:pt x="1916" y="1308"/>
                </a:cubicBezTo>
                <a:cubicBezTo>
                  <a:pt x="2706" y="518"/>
                  <a:pt x="2706" y="518"/>
                  <a:pt x="3466" y="16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"/>
          <p:cNvSpPr/>
          <p:nvPr/>
        </p:nvSpPr>
        <p:spPr>
          <a:xfrm>
            <a:off x="3061767" y="1098747"/>
            <a:ext cx="355249" cy="160210"/>
          </a:xfrm>
          <a:custGeom>
            <a:avLst/>
            <a:gdLst/>
            <a:ahLst/>
            <a:cxnLst/>
            <a:rect l="l" t="t" r="r" b="b"/>
            <a:pathLst>
              <a:path w="7843" h="4104" extrusionOk="0">
                <a:moveTo>
                  <a:pt x="1642" y="2462"/>
                </a:moveTo>
                <a:cubicBezTo>
                  <a:pt x="2250" y="2462"/>
                  <a:pt x="2250" y="1946"/>
                  <a:pt x="2554" y="1672"/>
                </a:cubicBezTo>
                <a:cubicBezTo>
                  <a:pt x="2888" y="1885"/>
                  <a:pt x="2341" y="2554"/>
                  <a:pt x="3132" y="2462"/>
                </a:cubicBezTo>
                <a:cubicBezTo>
                  <a:pt x="3284" y="2432"/>
                  <a:pt x="3588" y="2371"/>
                  <a:pt x="3557" y="2371"/>
                </a:cubicBezTo>
                <a:cubicBezTo>
                  <a:pt x="3040" y="2128"/>
                  <a:pt x="3800" y="1642"/>
                  <a:pt x="3223" y="1399"/>
                </a:cubicBezTo>
                <a:cubicBezTo>
                  <a:pt x="2980" y="1277"/>
                  <a:pt x="2736" y="1095"/>
                  <a:pt x="2463" y="973"/>
                </a:cubicBezTo>
                <a:cubicBezTo>
                  <a:pt x="2159" y="882"/>
                  <a:pt x="2129" y="608"/>
                  <a:pt x="2311" y="396"/>
                </a:cubicBezTo>
                <a:cubicBezTo>
                  <a:pt x="2645" y="0"/>
                  <a:pt x="2828" y="304"/>
                  <a:pt x="2980" y="548"/>
                </a:cubicBezTo>
                <a:cubicBezTo>
                  <a:pt x="2858" y="578"/>
                  <a:pt x="2767" y="639"/>
                  <a:pt x="2645" y="669"/>
                </a:cubicBezTo>
                <a:cubicBezTo>
                  <a:pt x="2676" y="700"/>
                  <a:pt x="2706" y="760"/>
                  <a:pt x="2706" y="760"/>
                </a:cubicBezTo>
                <a:cubicBezTo>
                  <a:pt x="2797" y="700"/>
                  <a:pt x="2919" y="639"/>
                  <a:pt x="3010" y="578"/>
                </a:cubicBezTo>
                <a:cubicBezTo>
                  <a:pt x="3192" y="426"/>
                  <a:pt x="3375" y="244"/>
                  <a:pt x="3527" y="92"/>
                </a:cubicBezTo>
                <a:lnTo>
                  <a:pt x="3557" y="92"/>
                </a:lnTo>
                <a:cubicBezTo>
                  <a:pt x="3709" y="852"/>
                  <a:pt x="4439" y="639"/>
                  <a:pt x="4834" y="517"/>
                </a:cubicBezTo>
                <a:cubicBezTo>
                  <a:pt x="5867" y="183"/>
                  <a:pt x="6749" y="669"/>
                  <a:pt x="7843" y="578"/>
                </a:cubicBezTo>
                <a:cubicBezTo>
                  <a:pt x="7387" y="1186"/>
                  <a:pt x="6810" y="1125"/>
                  <a:pt x="6384" y="1125"/>
                </a:cubicBezTo>
                <a:cubicBezTo>
                  <a:pt x="5654" y="1125"/>
                  <a:pt x="5229" y="1490"/>
                  <a:pt x="5016" y="1915"/>
                </a:cubicBezTo>
                <a:cubicBezTo>
                  <a:pt x="4621" y="2827"/>
                  <a:pt x="3922" y="2979"/>
                  <a:pt x="2888" y="3010"/>
                </a:cubicBezTo>
                <a:cubicBezTo>
                  <a:pt x="2311" y="3010"/>
                  <a:pt x="1217" y="2675"/>
                  <a:pt x="1217" y="3891"/>
                </a:cubicBezTo>
                <a:cubicBezTo>
                  <a:pt x="1217" y="4104"/>
                  <a:pt x="335" y="4013"/>
                  <a:pt x="1" y="3648"/>
                </a:cubicBezTo>
                <a:lnTo>
                  <a:pt x="1" y="3648"/>
                </a:lnTo>
                <a:cubicBezTo>
                  <a:pt x="761" y="3496"/>
                  <a:pt x="1095" y="2888"/>
                  <a:pt x="1612" y="24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"/>
          <p:cNvSpPr/>
          <p:nvPr/>
        </p:nvSpPr>
        <p:spPr>
          <a:xfrm>
            <a:off x="2493131" y="1338458"/>
            <a:ext cx="235489" cy="181563"/>
          </a:xfrm>
          <a:custGeom>
            <a:avLst/>
            <a:gdLst/>
            <a:ahLst/>
            <a:cxnLst/>
            <a:rect l="l" t="t" r="r" b="b"/>
            <a:pathLst>
              <a:path w="5199" h="4651" extrusionOk="0">
                <a:moveTo>
                  <a:pt x="5198" y="2006"/>
                </a:moveTo>
                <a:cubicBezTo>
                  <a:pt x="5137" y="2189"/>
                  <a:pt x="5107" y="2371"/>
                  <a:pt x="5046" y="2554"/>
                </a:cubicBezTo>
                <a:cubicBezTo>
                  <a:pt x="4803" y="3344"/>
                  <a:pt x="4864" y="3253"/>
                  <a:pt x="3952" y="2918"/>
                </a:cubicBezTo>
                <a:cubicBezTo>
                  <a:pt x="3466" y="2736"/>
                  <a:pt x="2736" y="2827"/>
                  <a:pt x="2159" y="2918"/>
                </a:cubicBezTo>
                <a:cubicBezTo>
                  <a:pt x="1824" y="2979"/>
                  <a:pt x="1855" y="3769"/>
                  <a:pt x="2219" y="4620"/>
                </a:cubicBezTo>
                <a:cubicBezTo>
                  <a:pt x="1338" y="4256"/>
                  <a:pt x="92" y="4651"/>
                  <a:pt x="0" y="3283"/>
                </a:cubicBezTo>
                <a:cubicBezTo>
                  <a:pt x="1186" y="3587"/>
                  <a:pt x="1399" y="2037"/>
                  <a:pt x="2675" y="2219"/>
                </a:cubicBezTo>
                <a:cubicBezTo>
                  <a:pt x="2949" y="2250"/>
                  <a:pt x="2675" y="1915"/>
                  <a:pt x="2675" y="1763"/>
                </a:cubicBezTo>
                <a:cubicBezTo>
                  <a:pt x="2554" y="882"/>
                  <a:pt x="3830" y="760"/>
                  <a:pt x="3952" y="0"/>
                </a:cubicBezTo>
                <a:cubicBezTo>
                  <a:pt x="4499" y="183"/>
                  <a:pt x="4712" y="456"/>
                  <a:pt x="4560" y="1003"/>
                </a:cubicBezTo>
                <a:cubicBezTo>
                  <a:pt x="4469" y="1429"/>
                  <a:pt x="4317" y="1976"/>
                  <a:pt x="5198" y="200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"/>
          <p:cNvSpPr/>
          <p:nvPr/>
        </p:nvSpPr>
        <p:spPr>
          <a:xfrm>
            <a:off x="4328504" y="4009639"/>
            <a:ext cx="192821" cy="233796"/>
          </a:xfrm>
          <a:custGeom>
            <a:avLst/>
            <a:gdLst/>
            <a:ahLst/>
            <a:cxnLst/>
            <a:rect l="l" t="t" r="r" b="b"/>
            <a:pathLst>
              <a:path w="4257" h="5989" extrusionOk="0">
                <a:moveTo>
                  <a:pt x="1885" y="487"/>
                </a:moveTo>
                <a:cubicBezTo>
                  <a:pt x="2493" y="1186"/>
                  <a:pt x="3952" y="1"/>
                  <a:pt x="4256" y="1369"/>
                </a:cubicBezTo>
                <a:cubicBezTo>
                  <a:pt x="3253" y="1399"/>
                  <a:pt x="3284" y="1916"/>
                  <a:pt x="3648" y="2524"/>
                </a:cubicBezTo>
                <a:cubicBezTo>
                  <a:pt x="3770" y="2706"/>
                  <a:pt x="3983" y="2858"/>
                  <a:pt x="3952" y="3010"/>
                </a:cubicBezTo>
                <a:cubicBezTo>
                  <a:pt x="3922" y="3162"/>
                  <a:pt x="3588" y="3435"/>
                  <a:pt x="3557" y="3435"/>
                </a:cubicBezTo>
                <a:cubicBezTo>
                  <a:pt x="2402" y="2919"/>
                  <a:pt x="2129" y="5381"/>
                  <a:pt x="761" y="3983"/>
                </a:cubicBezTo>
                <a:cubicBezTo>
                  <a:pt x="578" y="4408"/>
                  <a:pt x="791" y="4773"/>
                  <a:pt x="1095" y="4894"/>
                </a:cubicBezTo>
                <a:cubicBezTo>
                  <a:pt x="1551" y="5077"/>
                  <a:pt x="1764" y="5229"/>
                  <a:pt x="1612" y="5685"/>
                </a:cubicBezTo>
                <a:cubicBezTo>
                  <a:pt x="1521" y="5989"/>
                  <a:pt x="1278" y="5928"/>
                  <a:pt x="1156" y="5806"/>
                </a:cubicBezTo>
                <a:cubicBezTo>
                  <a:pt x="852" y="5472"/>
                  <a:pt x="122" y="5502"/>
                  <a:pt x="214" y="4955"/>
                </a:cubicBezTo>
                <a:cubicBezTo>
                  <a:pt x="244" y="4560"/>
                  <a:pt x="274" y="4195"/>
                  <a:pt x="153" y="3800"/>
                </a:cubicBezTo>
                <a:cubicBezTo>
                  <a:pt x="1" y="3223"/>
                  <a:pt x="335" y="2919"/>
                  <a:pt x="974" y="3314"/>
                </a:cubicBezTo>
                <a:cubicBezTo>
                  <a:pt x="1673" y="3739"/>
                  <a:pt x="1825" y="3314"/>
                  <a:pt x="1825" y="2949"/>
                </a:cubicBezTo>
                <a:cubicBezTo>
                  <a:pt x="1764" y="2128"/>
                  <a:pt x="2189" y="1338"/>
                  <a:pt x="1885" y="487"/>
                </a:cubicBezTo>
                <a:close/>
                <a:moveTo>
                  <a:pt x="3223" y="2706"/>
                </a:moveTo>
                <a:cubicBezTo>
                  <a:pt x="3162" y="2645"/>
                  <a:pt x="3010" y="2554"/>
                  <a:pt x="2980" y="2584"/>
                </a:cubicBezTo>
                <a:cubicBezTo>
                  <a:pt x="2858" y="2615"/>
                  <a:pt x="2797" y="2736"/>
                  <a:pt x="2767" y="2858"/>
                </a:cubicBezTo>
                <a:cubicBezTo>
                  <a:pt x="2706" y="2980"/>
                  <a:pt x="2767" y="3071"/>
                  <a:pt x="2949" y="3040"/>
                </a:cubicBezTo>
                <a:cubicBezTo>
                  <a:pt x="3101" y="3010"/>
                  <a:pt x="3223" y="2919"/>
                  <a:pt x="3223" y="270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"/>
          <p:cNvSpPr/>
          <p:nvPr/>
        </p:nvSpPr>
        <p:spPr>
          <a:xfrm>
            <a:off x="6728436" y="708337"/>
            <a:ext cx="166640" cy="227862"/>
          </a:xfrm>
          <a:custGeom>
            <a:avLst/>
            <a:gdLst/>
            <a:ahLst/>
            <a:cxnLst/>
            <a:rect l="l" t="t" r="r" b="b"/>
            <a:pathLst>
              <a:path w="3679" h="5837" extrusionOk="0">
                <a:moveTo>
                  <a:pt x="31" y="2766"/>
                </a:moveTo>
                <a:cubicBezTo>
                  <a:pt x="1034" y="2979"/>
                  <a:pt x="1308" y="2310"/>
                  <a:pt x="852" y="1915"/>
                </a:cubicBezTo>
                <a:cubicBezTo>
                  <a:pt x="244" y="1398"/>
                  <a:pt x="639" y="1003"/>
                  <a:pt x="669" y="578"/>
                </a:cubicBezTo>
                <a:cubicBezTo>
                  <a:pt x="700" y="274"/>
                  <a:pt x="1034" y="0"/>
                  <a:pt x="1581" y="91"/>
                </a:cubicBezTo>
                <a:cubicBezTo>
                  <a:pt x="2280" y="213"/>
                  <a:pt x="1794" y="547"/>
                  <a:pt x="1855" y="760"/>
                </a:cubicBezTo>
                <a:cubicBezTo>
                  <a:pt x="1976" y="1307"/>
                  <a:pt x="1672" y="2037"/>
                  <a:pt x="2888" y="1763"/>
                </a:cubicBezTo>
                <a:cubicBezTo>
                  <a:pt x="3375" y="1672"/>
                  <a:pt x="3162" y="2219"/>
                  <a:pt x="3101" y="2402"/>
                </a:cubicBezTo>
                <a:cubicBezTo>
                  <a:pt x="2949" y="2675"/>
                  <a:pt x="2645" y="2888"/>
                  <a:pt x="2371" y="3101"/>
                </a:cubicBezTo>
                <a:cubicBezTo>
                  <a:pt x="1916" y="3465"/>
                  <a:pt x="1703" y="3800"/>
                  <a:pt x="2523" y="3982"/>
                </a:cubicBezTo>
                <a:cubicBezTo>
                  <a:pt x="3679" y="4225"/>
                  <a:pt x="2584" y="4924"/>
                  <a:pt x="2919" y="5350"/>
                </a:cubicBezTo>
                <a:cubicBezTo>
                  <a:pt x="2584" y="5411"/>
                  <a:pt x="2554" y="5836"/>
                  <a:pt x="1946" y="5654"/>
                </a:cubicBezTo>
                <a:cubicBezTo>
                  <a:pt x="1095" y="5441"/>
                  <a:pt x="1429" y="4864"/>
                  <a:pt x="1368" y="4529"/>
                </a:cubicBezTo>
                <a:cubicBezTo>
                  <a:pt x="1277" y="3982"/>
                  <a:pt x="2159" y="3070"/>
                  <a:pt x="487" y="3496"/>
                </a:cubicBezTo>
                <a:cubicBezTo>
                  <a:pt x="122" y="3587"/>
                  <a:pt x="1" y="3101"/>
                  <a:pt x="31" y="276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"/>
          <p:cNvSpPr/>
          <p:nvPr/>
        </p:nvSpPr>
        <p:spPr>
          <a:xfrm>
            <a:off x="613682" y="4408364"/>
            <a:ext cx="250617" cy="212442"/>
          </a:xfrm>
          <a:custGeom>
            <a:avLst/>
            <a:gdLst/>
            <a:ahLst/>
            <a:cxnLst/>
            <a:rect l="l" t="t" r="r" b="b"/>
            <a:pathLst>
              <a:path w="5533" h="5442" extrusionOk="0">
                <a:moveTo>
                  <a:pt x="5532" y="3314"/>
                </a:moveTo>
                <a:cubicBezTo>
                  <a:pt x="5532" y="3466"/>
                  <a:pt x="5532" y="3618"/>
                  <a:pt x="5532" y="3770"/>
                </a:cubicBezTo>
                <a:lnTo>
                  <a:pt x="5502" y="3800"/>
                </a:lnTo>
                <a:cubicBezTo>
                  <a:pt x="4985" y="3739"/>
                  <a:pt x="4590" y="3952"/>
                  <a:pt x="4104" y="4104"/>
                </a:cubicBezTo>
                <a:cubicBezTo>
                  <a:pt x="4985" y="4317"/>
                  <a:pt x="4316" y="5046"/>
                  <a:pt x="4712" y="5442"/>
                </a:cubicBezTo>
                <a:lnTo>
                  <a:pt x="4712" y="5442"/>
                </a:lnTo>
                <a:lnTo>
                  <a:pt x="4165" y="5442"/>
                </a:lnTo>
                <a:lnTo>
                  <a:pt x="4165" y="5442"/>
                </a:lnTo>
                <a:cubicBezTo>
                  <a:pt x="4134" y="5107"/>
                  <a:pt x="3982" y="4742"/>
                  <a:pt x="3526" y="4834"/>
                </a:cubicBezTo>
                <a:cubicBezTo>
                  <a:pt x="2128" y="5107"/>
                  <a:pt x="2310" y="4286"/>
                  <a:pt x="2493" y="3648"/>
                </a:cubicBezTo>
                <a:cubicBezTo>
                  <a:pt x="2706" y="3010"/>
                  <a:pt x="2584" y="2493"/>
                  <a:pt x="1915" y="2280"/>
                </a:cubicBezTo>
                <a:cubicBezTo>
                  <a:pt x="1155" y="2037"/>
                  <a:pt x="1824" y="1855"/>
                  <a:pt x="1824" y="1612"/>
                </a:cubicBezTo>
                <a:cubicBezTo>
                  <a:pt x="1794" y="1369"/>
                  <a:pt x="2402" y="1156"/>
                  <a:pt x="1976" y="913"/>
                </a:cubicBezTo>
                <a:cubicBezTo>
                  <a:pt x="1672" y="761"/>
                  <a:pt x="1125" y="639"/>
                  <a:pt x="821" y="761"/>
                </a:cubicBezTo>
                <a:cubicBezTo>
                  <a:pt x="365" y="973"/>
                  <a:pt x="1216" y="1217"/>
                  <a:pt x="943" y="1581"/>
                </a:cubicBezTo>
                <a:cubicBezTo>
                  <a:pt x="699" y="1399"/>
                  <a:pt x="0" y="1764"/>
                  <a:pt x="213" y="1095"/>
                </a:cubicBezTo>
                <a:cubicBezTo>
                  <a:pt x="335" y="669"/>
                  <a:pt x="395" y="1"/>
                  <a:pt x="1216" y="305"/>
                </a:cubicBezTo>
                <a:cubicBezTo>
                  <a:pt x="2189" y="639"/>
                  <a:pt x="3192" y="730"/>
                  <a:pt x="4408" y="761"/>
                </a:cubicBezTo>
                <a:cubicBezTo>
                  <a:pt x="3313" y="1095"/>
                  <a:pt x="2979" y="2706"/>
                  <a:pt x="3709" y="3344"/>
                </a:cubicBezTo>
                <a:cubicBezTo>
                  <a:pt x="4316" y="3891"/>
                  <a:pt x="4894" y="3283"/>
                  <a:pt x="5532" y="331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"/>
          <p:cNvSpPr/>
          <p:nvPr/>
        </p:nvSpPr>
        <p:spPr>
          <a:xfrm>
            <a:off x="7948379" y="4087955"/>
            <a:ext cx="338716" cy="117542"/>
          </a:xfrm>
          <a:custGeom>
            <a:avLst/>
            <a:gdLst/>
            <a:ahLst/>
            <a:cxnLst/>
            <a:rect l="l" t="t" r="r" b="b"/>
            <a:pathLst>
              <a:path w="7478" h="3011" extrusionOk="0">
                <a:moveTo>
                  <a:pt x="2553" y="153"/>
                </a:moveTo>
                <a:cubicBezTo>
                  <a:pt x="2979" y="244"/>
                  <a:pt x="3465" y="31"/>
                  <a:pt x="3830" y="335"/>
                </a:cubicBezTo>
                <a:cubicBezTo>
                  <a:pt x="4316" y="761"/>
                  <a:pt x="4468" y="1"/>
                  <a:pt x="4864" y="122"/>
                </a:cubicBezTo>
                <a:cubicBezTo>
                  <a:pt x="5198" y="457"/>
                  <a:pt x="4803" y="730"/>
                  <a:pt x="4712" y="1034"/>
                </a:cubicBezTo>
                <a:cubicBezTo>
                  <a:pt x="5167" y="1247"/>
                  <a:pt x="5380" y="822"/>
                  <a:pt x="5654" y="730"/>
                </a:cubicBezTo>
                <a:cubicBezTo>
                  <a:pt x="6353" y="426"/>
                  <a:pt x="6657" y="1065"/>
                  <a:pt x="7204" y="1126"/>
                </a:cubicBezTo>
                <a:cubicBezTo>
                  <a:pt x="7478" y="1156"/>
                  <a:pt x="7174" y="1612"/>
                  <a:pt x="7113" y="1855"/>
                </a:cubicBezTo>
                <a:cubicBezTo>
                  <a:pt x="7082" y="2037"/>
                  <a:pt x="6900" y="2220"/>
                  <a:pt x="6626" y="2098"/>
                </a:cubicBezTo>
                <a:cubicBezTo>
                  <a:pt x="5228" y="1521"/>
                  <a:pt x="3739" y="1855"/>
                  <a:pt x="2310" y="1885"/>
                </a:cubicBezTo>
                <a:cubicBezTo>
                  <a:pt x="2067" y="1885"/>
                  <a:pt x="1733" y="1946"/>
                  <a:pt x="1672" y="2220"/>
                </a:cubicBezTo>
                <a:cubicBezTo>
                  <a:pt x="1581" y="2524"/>
                  <a:pt x="2189" y="2311"/>
                  <a:pt x="2128" y="2645"/>
                </a:cubicBezTo>
                <a:cubicBezTo>
                  <a:pt x="1307" y="3010"/>
                  <a:pt x="912" y="2220"/>
                  <a:pt x="274" y="2098"/>
                </a:cubicBezTo>
                <a:cubicBezTo>
                  <a:pt x="0" y="2068"/>
                  <a:pt x="122" y="1885"/>
                  <a:pt x="152" y="1764"/>
                </a:cubicBezTo>
                <a:cubicBezTo>
                  <a:pt x="213" y="1612"/>
                  <a:pt x="365" y="1460"/>
                  <a:pt x="547" y="1521"/>
                </a:cubicBezTo>
                <a:cubicBezTo>
                  <a:pt x="2006" y="1916"/>
                  <a:pt x="2249" y="1034"/>
                  <a:pt x="2523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"/>
          <p:cNvSpPr/>
          <p:nvPr/>
        </p:nvSpPr>
        <p:spPr>
          <a:xfrm>
            <a:off x="3370207" y="4834379"/>
            <a:ext cx="194180" cy="155486"/>
          </a:xfrm>
          <a:custGeom>
            <a:avLst/>
            <a:gdLst/>
            <a:ahLst/>
            <a:cxnLst/>
            <a:rect l="l" t="t" r="r" b="b"/>
            <a:pathLst>
              <a:path w="4287" h="3983" extrusionOk="0">
                <a:moveTo>
                  <a:pt x="821" y="3527"/>
                </a:moveTo>
                <a:cubicBezTo>
                  <a:pt x="1247" y="3131"/>
                  <a:pt x="2067" y="3253"/>
                  <a:pt x="2463" y="2463"/>
                </a:cubicBezTo>
                <a:cubicBezTo>
                  <a:pt x="1824" y="2767"/>
                  <a:pt x="1216" y="2128"/>
                  <a:pt x="669" y="2828"/>
                </a:cubicBezTo>
                <a:cubicBezTo>
                  <a:pt x="456" y="3131"/>
                  <a:pt x="1" y="2615"/>
                  <a:pt x="1" y="2493"/>
                </a:cubicBezTo>
                <a:cubicBezTo>
                  <a:pt x="61" y="1916"/>
                  <a:pt x="548" y="1338"/>
                  <a:pt x="31" y="730"/>
                </a:cubicBezTo>
                <a:cubicBezTo>
                  <a:pt x="31" y="700"/>
                  <a:pt x="183" y="578"/>
                  <a:pt x="213" y="578"/>
                </a:cubicBezTo>
                <a:cubicBezTo>
                  <a:pt x="1520" y="913"/>
                  <a:pt x="2615" y="31"/>
                  <a:pt x="4286" y="1"/>
                </a:cubicBezTo>
                <a:cubicBezTo>
                  <a:pt x="3010" y="609"/>
                  <a:pt x="2645" y="1125"/>
                  <a:pt x="3344" y="2098"/>
                </a:cubicBezTo>
                <a:cubicBezTo>
                  <a:pt x="3496" y="2311"/>
                  <a:pt x="3526" y="3618"/>
                  <a:pt x="2463" y="3983"/>
                </a:cubicBezTo>
                <a:lnTo>
                  <a:pt x="2463" y="3983"/>
                </a:lnTo>
                <a:cubicBezTo>
                  <a:pt x="2584" y="3679"/>
                  <a:pt x="2797" y="3375"/>
                  <a:pt x="2128" y="3405"/>
                </a:cubicBezTo>
                <a:cubicBezTo>
                  <a:pt x="1703" y="3466"/>
                  <a:pt x="1277" y="3496"/>
                  <a:pt x="821" y="352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"/>
          <p:cNvSpPr/>
          <p:nvPr/>
        </p:nvSpPr>
        <p:spPr>
          <a:xfrm>
            <a:off x="6542575" y="3577690"/>
            <a:ext cx="229963" cy="166183"/>
          </a:xfrm>
          <a:custGeom>
            <a:avLst/>
            <a:gdLst/>
            <a:ahLst/>
            <a:cxnLst/>
            <a:rect l="l" t="t" r="r" b="b"/>
            <a:pathLst>
              <a:path w="5077" h="4257" extrusionOk="0">
                <a:moveTo>
                  <a:pt x="2493" y="4256"/>
                </a:moveTo>
                <a:cubicBezTo>
                  <a:pt x="2189" y="3253"/>
                  <a:pt x="1003" y="3284"/>
                  <a:pt x="243" y="2858"/>
                </a:cubicBezTo>
                <a:cubicBezTo>
                  <a:pt x="274" y="2463"/>
                  <a:pt x="821" y="2676"/>
                  <a:pt x="942" y="2280"/>
                </a:cubicBezTo>
                <a:cubicBezTo>
                  <a:pt x="578" y="2189"/>
                  <a:pt x="152" y="2159"/>
                  <a:pt x="0" y="1764"/>
                </a:cubicBezTo>
                <a:cubicBezTo>
                  <a:pt x="213" y="1460"/>
                  <a:pt x="669" y="1946"/>
                  <a:pt x="790" y="1612"/>
                </a:cubicBezTo>
                <a:cubicBezTo>
                  <a:pt x="912" y="1308"/>
                  <a:pt x="608" y="1217"/>
                  <a:pt x="335" y="1125"/>
                </a:cubicBezTo>
                <a:cubicBezTo>
                  <a:pt x="152" y="1065"/>
                  <a:pt x="91" y="913"/>
                  <a:pt x="183" y="761"/>
                </a:cubicBezTo>
                <a:cubicBezTo>
                  <a:pt x="304" y="578"/>
                  <a:pt x="578" y="730"/>
                  <a:pt x="608" y="730"/>
                </a:cubicBezTo>
                <a:cubicBezTo>
                  <a:pt x="1854" y="1"/>
                  <a:pt x="2006" y="1125"/>
                  <a:pt x="2584" y="1581"/>
                </a:cubicBezTo>
                <a:cubicBezTo>
                  <a:pt x="3405" y="2159"/>
                  <a:pt x="4499" y="1733"/>
                  <a:pt x="4712" y="670"/>
                </a:cubicBezTo>
                <a:cubicBezTo>
                  <a:pt x="5076" y="1277"/>
                  <a:pt x="5076" y="1733"/>
                  <a:pt x="4499" y="2068"/>
                </a:cubicBezTo>
                <a:cubicBezTo>
                  <a:pt x="3557" y="2615"/>
                  <a:pt x="2705" y="3223"/>
                  <a:pt x="2493" y="42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"/>
          <p:cNvSpPr/>
          <p:nvPr/>
        </p:nvSpPr>
        <p:spPr>
          <a:xfrm>
            <a:off x="4614928" y="4309864"/>
            <a:ext cx="257502" cy="157868"/>
          </a:xfrm>
          <a:custGeom>
            <a:avLst/>
            <a:gdLst/>
            <a:ahLst/>
            <a:cxnLst/>
            <a:rect l="l" t="t" r="r" b="b"/>
            <a:pathLst>
              <a:path w="5685" h="4044" extrusionOk="0">
                <a:moveTo>
                  <a:pt x="3891" y="2524"/>
                </a:moveTo>
                <a:cubicBezTo>
                  <a:pt x="3192" y="2129"/>
                  <a:pt x="3101" y="2615"/>
                  <a:pt x="2949" y="3010"/>
                </a:cubicBezTo>
                <a:cubicBezTo>
                  <a:pt x="2827" y="3405"/>
                  <a:pt x="3192" y="3983"/>
                  <a:pt x="2280" y="4013"/>
                </a:cubicBezTo>
                <a:cubicBezTo>
                  <a:pt x="1246" y="4043"/>
                  <a:pt x="1854" y="3436"/>
                  <a:pt x="1794" y="3132"/>
                </a:cubicBezTo>
                <a:cubicBezTo>
                  <a:pt x="1642" y="2372"/>
                  <a:pt x="760" y="2250"/>
                  <a:pt x="0" y="1673"/>
                </a:cubicBezTo>
                <a:cubicBezTo>
                  <a:pt x="730" y="1703"/>
                  <a:pt x="942" y="852"/>
                  <a:pt x="1611" y="1490"/>
                </a:cubicBezTo>
                <a:cubicBezTo>
                  <a:pt x="1702" y="1551"/>
                  <a:pt x="2098" y="1490"/>
                  <a:pt x="1976" y="1429"/>
                </a:cubicBezTo>
                <a:cubicBezTo>
                  <a:pt x="1490" y="1156"/>
                  <a:pt x="2797" y="1065"/>
                  <a:pt x="2037" y="822"/>
                </a:cubicBezTo>
                <a:cubicBezTo>
                  <a:pt x="1581" y="670"/>
                  <a:pt x="1946" y="487"/>
                  <a:pt x="2098" y="305"/>
                </a:cubicBezTo>
                <a:cubicBezTo>
                  <a:pt x="2401" y="1"/>
                  <a:pt x="2401" y="244"/>
                  <a:pt x="2584" y="426"/>
                </a:cubicBezTo>
                <a:cubicBezTo>
                  <a:pt x="2979" y="822"/>
                  <a:pt x="3648" y="730"/>
                  <a:pt x="4195" y="1095"/>
                </a:cubicBezTo>
                <a:cubicBezTo>
                  <a:pt x="5684" y="2007"/>
                  <a:pt x="4499" y="2159"/>
                  <a:pt x="3891" y="252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"/>
          <p:cNvSpPr/>
          <p:nvPr/>
        </p:nvSpPr>
        <p:spPr>
          <a:xfrm>
            <a:off x="1258058" y="743943"/>
            <a:ext cx="293285" cy="206469"/>
          </a:xfrm>
          <a:custGeom>
            <a:avLst/>
            <a:gdLst/>
            <a:ahLst/>
            <a:cxnLst/>
            <a:rect l="l" t="t" r="r" b="b"/>
            <a:pathLst>
              <a:path w="6475" h="5289" extrusionOk="0">
                <a:moveTo>
                  <a:pt x="4621" y="1824"/>
                </a:moveTo>
                <a:cubicBezTo>
                  <a:pt x="3982" y="790"/>
                  <a:pt x="3253" y="2341"/>
                  <a:pt x="2554" y="1581"/>
                </a:cubicBezTo>
                <a:cubicBezTo>
                  <a:pt x="2493" y="2401"/>
                  <a:pt x="3891" y="2675"/>
                  <a:pt x="3131" y="3404"/>
                </a:cubicBezTo>
                <a:cubicBezTo>
                  <a:pt x="2615" y="3921"/>
                  <a:pt x="2432" y="4560"/>
                  <a:pt x="1946" y="5289"/>
                </a:cubicBezTo>
                <a:cubicBezTo>
                  <a:pt x="2493" y="3556"/>
                  <a:pt x="882" y="3891"/>
                  <a:pt x="0" y="3526"/>
                </a:cubicBezTo>
                <a:lnTo>
                  <a:pt x="31" y="3496"/>
                </a:lnTo>
                <a:cubicBezTo>
                  <a:pt x="274" y="3435"/>
                  <a:pt x="608" y="3283"/>
                  <a:pt x="791" y="3344"/>
                </a:cubicBezTo>
                <a:cubicBezTo>
                  <a:pt x="1490" y="3648"/>
                  <a:pt x="1794" y="3101"/>
                  <a:pt x="2037" y="2857"/>
                </a:cubicBezTo>
                <a:cubicBezTo>
                  <a:pt x="2341" y="2553"/>
                  <a:pt x="1733" y="2280"/>
                  <a:pt x="1551" y="2006"/>
                </a:cubicBezTo>
                <a:cubicBezTo>
                  <a:pt x="1399" y="1794"/>
                  <a:pt x="1064" y="1642"/>
                  <a:pt x="1004" y="1338"/>
                </a:cubicBezTo>
                <a:cubicBezTo>
                  <a:pt x="1946" y="699"/>
                  <a:pt x="3222" y="1277"/>
                  <a:pt x="4256" y="547"/>
                </a:cubicBezTo>
                <a:cubicBezTo>
                  <a:pt x="5077" y="0"/>
                  <a:pt x="5533" y="1277"/>
                  <a:pt x="6384" y="1368"/>
                </a:cubicBezTo>
                <a:cubicBezTo>
                  <a:pt x="6475" y="1368"/>
                  <a:pt x="6110" y="1824"/>
                  <a:pt x="5867" y="1885"/>
                </a:cubicBezTo>
                <a:cubicBezTo>
                  <a:pt x="5502" y="1976"/>
                  <a:pt x="5077" y="1885"/>
                  <a:pt x="4681" y="185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"/>
          <p:cNvSpPr/>
          <p:nvPr/>
        </p:nvSpPr>
        <p:spPr>
          <a:xfrm>
            <a:off x="1028121" y="3129149"/>
            <a:ext cx="309818" cy="153105"/>
          </a:xfrm>
          <a:custGeom>
            <a:avLst/>
            <a:gdLst/>
            <a:ahLst/>
            <a:cxnLst/>
            <a:rect l="l" t="t" r="r" b="b"/>
            <a:pathLst>
              <a:path w="6840" h="3922" extrusionOk="0">
                <a:moveTo>
                  <a:pt x="2858" y="3921"/>
                </a:moveTo>
                <a:cubicBezTo>
                  <a:pt x="2614" y="3861"/>
                  <a:pt x="2189" y="3830"/>
                  <a:pt x="2159" y="3739"/>
                </a:cubicBezTo>
                <a:cubicBezTo>
                  <a:pt x="1915" y="2675"/>
                  <a:pt x="1399" y="1885"/>
                  <a:pt x="152" y="1550"/>
                </a:cubicBezTo>
                <a:cubicBezTo>
                  <a:pt x="92" y="1550"/>
                  <a:pt x="0" y="1307"/>
                  <a:pt x="61" y="1246"/>
                </a:cubicBezTo>
                <a:cubicBezTo>
                  <a:pt x="244" y="1034"/>
                  <a:pt x="548" y="1034"/>
                  <a:pt x="791" y="1155"/>
                </a:cubicBezTo>
                <a:cubicBezTo>
                  <a:pt x="1277" y="1429"/>
                  <a:pt x="1490" y="1429"/>
                  <a:pt x="1611" y="821"/>
                </a:cubicBezTo>
                <a:cubicBezTo>
                  <a:pt x="1733" y="395"/>
                  <a:pt x="2128" y="243"/>
                  <a:pt x="2736" y="152"/>
                </a:cubicBezTo>
                <a:cubicBezTo>
                  <a:pt x="3861" y="0"/>
                  <a:pt x="4803" y="699"/>
                  <a:pt x="5897" y="578"/>
                </a:cubicBezTo>
                <a:cubicBezTo>
                  <a:pt x="6232" y="547"/>
                  <a:pt x="6718" y="608"/>
                  <a:pt x="6779" y="1003"/>
                </a:cubicBezTo>
                <a:cubicBezTo>
                  <a:pt x="6839" y="1520"/>
                  <a:pt x="6201" y="1186"/>
                  <a:pt x="5988" y="1429"/>
                </a:cubicBezTo>
                <a:cubicBezTo>
                  <a:pt x="5867" y="1581"/>
                  <a:pt x="5715" y="1733"/>
                  <a:pt x="5441" y="2006"/>
                </a:cubicBezTo>
                <a:cubicBezTo>
                  <a:pt x="5380" y="1490"/>
                  <a:pt x="5350" y="1155"/>
                  <a:pt x="5289" y="487"/>
                </a:cubicBezTo>
                <a:cubicBezTo>
                  <a:pt x="4499" y="2067"/>
                  <a:pt x="2858" y="912"/>
                  <a:pt x="1885" y="1733"/>
                </a:cubicBezTo>
                <a:cubicBezTo>
                  <a:pt x="3374" y="2098"/>
                  <a:pt x="2128" y="3313"/>
                  <a:pt x="2858" y="392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"/>
          <p:cNvSpPr/>
          <p:nvPr/>
        </p:nvSpPr>
        <p:spPr>
          <a:xfrm>
            <a:off x="6399385" y="3086438"/>
            <a:ext cx="245091" cy="221889"/>
          </a:xfrm>
          <a:custGeom>
            <a:avLst/>
            <a:gdLst/>
            <a:ahLst/>
            <a:cxnLst/>
            <a:rect l="l" t="t" r="r" b="b"/>
            <a:pathLst>
              <a:path w="5411" h="5684" extrusionOk="0">
                <a:moveTo>
                  <a:pt x="1307" y="4286"/>
                </a:moveTo>
                <a:cubicBezTo>
                  <a:pt x="1337" y="4103"/>
                  <a:pt x="1429" y="3769"/>
                  <a:pt x="1368" y="3739"/>
                </a:cubicBezTo>
                <a:cubicBezTo>
                  <a:pt x="0" y="3131"/>
                  <a:pt x="1337" y="2827"/>
                  <a:pt x="1550" y="2401"/>
                </a:cubicBezTo>
                <a:lnTo>
                  <a:pt x="1581" y="2401"/>
                </a:lnTo>
                <a:cubicBezTo>
                  <a:pt x="2341" y="2037"/>
                  <a:pt x="3040" y="1641"/>
                  <a:pt x="3131" y="821"/>
                </a:cubicBezTo>
                <a:cubicBezTo>
                  <a:pt x="3192" y="304"/>
                  <a:pt x="3769" y="334"/>
                  <a:pt x="4012" y="30"/>
                </a:cubicBezTo>
                <a:lnTo>
                  <a:pt x="4043" y="30"/>
                </a:lnTo>
                <a:cubicBezTo>
                  <a:pt x="4985" y="0"/>
                  <a:pt x="5410" y="395"/>
                  <a:pt x="5380" y="1216"/>
                </a:cubicBezTo>
                <a:lnTo>
                  <a:pt x="5380" y="1216"/>
                </a:lnTo>
                <a:cubicBezTo>
                  <a:pt x="3739" y="1489"/>
                  <a:pt x="2827" y="2219"/>
                  <a:pt x="2948" y="3830"/>
                </a:cubicBezTo>
                <a:cubicBezTo>
                  <a:pt x="2979" y="4286"/>
                  <a:pt x="2280" y="4772"/>
                  <a:pt x="2736" y="5380"/>
                </a:cubicBezTo>
                <a:cubicBezTo>
                  <a:pt x="2827" y="5502"/>
                  <a:pt x="2492" y="5684"/>
                  <a:pt x="2249" y="5684"/>
                </a:cubicBezTo>
                <a:cubicBezTo>
                  <a:pt x="1976" y="5654"/>
                  <a:pt x="1885" y="5502"/>
                  <a:pt x="1976" y="5258"/>
                </a:cubicBezTo>
                <a:cubicBezTo>
                  <a:pt x="2189" y="4711"/>
                  <a:pt x="1733" y="4529"/>
                  <a:pt x="1307" y="42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"/>
          <p:cNvSpPr/>
          <p:nvPr/>
        </p:nvSpPr>
        <p:spPr>
          <a:xfrm>
            <a:off x="6948724" y="3983560"/>
            <a:ext cx="210712" cy="164972"/>
          </a:xfrm>
          <a:custGeom>
            <a:avLst/>
            <a:gdLst/>
            <a:ahLst/>
            <a:cxnLst/>
            <a:rect l="l" t="t" r="r" b="b"/>
            <a:pathLst>
              <a:path w="4652" h="4226" extrusionOk="0">
                <a:moveTo>
                  <a:pt x="1703" y="0"/>
                </a:moveTo>
                <a:cubicBezTo>
                  <a:pt x="1733" y="274"/>
                  <a:pt x="1673" y="730"/>
                  <a:pt x="1977" y="730"/>
                </a:cubicBezTo>
                <a:cubicBezTo>
                  <a:pt x="3496" y="821"/>
                  <a:pt x="3436" y="2341"/>
                  <a:pt x="4651" y="2766"/>
                </a:cubicBezTo>
                <a:cubicBezTo>
                  <a:pt x="3861" y="2766"/>
                  <a:pt x="3192" y="2675"/>
                  <a:pt x="2858" y="3435"/>
                </a:cubicBezTo>
                <a:cubicBezTo>
                  <a:pt x="2828" y="3496"/>
                  <a:pt x="2189" y="4225"/>
                  <a:pt x="1764" y="3465"/>
                </a:cubicBezTo>
                <a:cubicBezTo>
                  <a:pt x="1490" y="2948"/>
                  <a:pt x="1308" y="3404"/>
                  <a:pt x="1126" y="3556"/>
                </a:cubicBezTo>
                <a:cubicBezTo>
                  <a:pt x="913" y="3769"/>
                  <a:pt x="670" y="3800"/>
                  <a:pt x="396" y="3708"/>
                </a:cubicBezTo>
                <a:cubicBezTo>
                  <a:pt x="1" y="3587"/>
                  <a:pt x="62" y="3283"/>
                  <a:pt x="153" y="3009"/>
                </a:cubicBezTo>
                <a:cubicBezTo>
                  <a:pt x="305" y="2401"/>
                  <a:pt x="31" y="1520"/>
                  <a:pt x="1369" y="1611"/>
                </a:cubicBezTo>
                <a:cubicBezTo>
                  <a:pt x="1733" y="1641"/>
                  <a:pt x="1885" y="1429"/>
                  <a:pt x="1582" y="1064"/>
                </a:cubicBezTo>
                <a:cubicBezTo>
                  <a:pt x="1338" y="730"/>
                  <a:pt x="1308" y="334"/>
                  <a:pt x="1703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"/>
          <p:cNvSpPr/>
          <p:nvPr/>
        </p:nvSpPr>
        <p:spPr>
          <a:xfrm>
            <a:off x="2465589" y="1102299"/>
            <a:ext cx="187295" cy="198193"/>
          </a:xfrm>
          <a:custGeom>
            <a:avLst/>
            <a:gdLst/>
            <a:ahLst/>
            <a:cxnLst/>
            <a:rect l="l" t="t" r="r" b="b"/>
            <a:pathLst>
              <a:path w="4135" h="5077" extrusionOk="0">
                <a:moveTo>
                  <a:pt x="608" y="2827"/>
                </a:moveTo>
                <a:cubicBezTo>
                  <a:pt x="426" y="2463"/>
                  <a:pt x="1976" y="1946"/>
                  <a:pt x="456" y="1642"/>
                </a:cubicBezTo>
                <a:cubicBezTo>
                  <a:pt x="1" y="1551"/>
                  <a:pt x="608" y="1490"/>
                  <a:pt x="639" y="1368"/>
                </a:cubicBezTo>
                <a:cubicBezTo>
                  <a:pt x="973" y="457"/>
                  <a:pt x="1976" y="335"/>
                  <a:pt x="2797" y="1"/>
                </a:cubicBezTo>
                <a:lnTo>
                  <a:pt x="2797" y="1"/>
                </a:lnTo>
                <a:cubicBezTo>
                  <a:pt x="2493" y="426"/>
                  <a:pt x="3162" y="1247"/>
                  <a:pt x="2098" y="1399"/>
                </a:cubicBezTo>
                <a:cubicBezTo>
                  <a:pt x="2827" y="1612"/>
                  <a:pt x="1551" y="2675"/>
                  <a:pt x="2827" y="2645"/>
                </a:cubicBezTo>
                <a:cubicBezTo>
                  <a:pt x="3040" y="2615"/>
                  <a:pt x="3131" y="2645"/>
                  <a:pt x="2979" y="2888"/>
                </a:cubicBezTo>
                <a:cubicBezTo>
                  <a:pt x="2250" y="3982"/>
                  <a:pt x="2858" y="4286"/>
                  <a:pt x="4134" y="4226"/>
                </a:cubicBezTo>
                <a:cubicBezTo>
                  <a:pt x="3526" y="4408"/>
                  <a:pt x="3101" y="4894"/>
                  <a:pt x="2432" y="4438"/>
                </a:cubicBezTo>
                <a:cubicBezTo>
                  <a:pt x="2371" y="4408"/>
                  <a:pt x="1460" y="3922"/>
                  <a:pt x="1703" y="4834"/>
                </a:cubicBezTo>
                <a:cubicBezTo>
                  <a:pt x="1794" y="5077"/>
                  <a:pt x="1216" y="4925"/>
                  <a:pt x="912" y="4925"/>
                </a:cubicBezTo>
                <a:cubicBezTo>
                  <a:pt x="1064" y="4590"/>
                  <a:pt x="608" y="4408"/>
                  <a:pt x="578" y="4043"/>
                </a:cubicBezTo>
                <a:cubicBezTo>
                  <a:pt x="578" y="3648"/>
                  <a:pt x="2189" y="3192"/>
                  <a:pt x="608" y="282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"/>
          <p:cNvSpPr/>
          <p:nvPr/>
        </p:nvSpPr>
        <p:spPr>
          <a:xfrm>
            <a:off x="6616910" y="381994"/>
            <a:ext cx="201065" cy="255149"/>
          </a:xfrm>
          <a:custGeom>
            <a:avLst/>
            <a:gdLst/>
            <a:ahLst/>
            <a:cxnLst/>
            <a:rect l="l" t="t" r="r" b="b"/>
            <a:pathLst>
              <a:path w="4439" h="6536" extrusionOk="0">
                <a:moveTo>
                  <a:pt x="578" y="4499"/>
                </a:moveTo>
                <a:cubicBezTo>
                  <a:pt x="639" y="4286"/>
                  <a:pt x="365" y="3922"/>
                  <a:pt x="973" y="3922"/>
                </a:cubicBezTo>
                <a:cubicBezTo>
                  <a:pt x="1247" y="3922"/>
                  <a:pt x="1551" y="3952"/>
                  <a:pt x="1855" y="3739"/>
                </a:cubicBezTo>
                <a:cubicBezTo>
                  <a:pt x="2736" y="3070"/>
                  <a:pt x="2675" y="2675"/>
                  <a:pt x="1551" y="1855"/>
                </a:cubicBezTo>
                <a:cubicBezTo>
                  <a:pt x="548" y="1125"/>
                  <a:pt x="548" y="1125"/>
                  <a:pt x="1" y="1"/>
                </a:cubicBezTo>
                <a:cubicBezTo>
                  <a:pt x="608" y="244"/>
                  <a:pt x="578" y="244"/>
                  <a:pt x="791" y="912"/>
                </a:cubicBezTo>
                <a:cubicBezTo>
                  <a:pt x="882" y="1247"/>
                  <a:pt x="1247" y="1429"/>
                  <a:pt x="1612" y="1490"/>
                </a:cubicBezTo>
                <a:cubicBezTo>
                  <a:pt x="3405" y="1703"/>
                  <a:pt x="3891" y="2706"/>
                  <a:pt x="2919" y="4043"/>
                </a:cubicBezTo>
                <a:cubicBezTo>
                  <a:pt x="2584" y="4499"/>
                  <a:pt x="2189" y="4286"/>
                  <a:pt x="1824" y="4377"/>
                </a:cubicBezTo>
                <a:cubicBezTo>
                  <a:pt x="1976" y="4985"/>
                  <a:pt x="2463" y="5077"/>
                  <a:pt x="2858" y="4833"/>
                </a:cubicBezTo>
                <a:cubicBezTo>
                  <a:pt x="3435" y="4469"/>
                  <a:pt x="3557" y="5715"/>
                  <a:pt x="4104" y="5046"/>
                </a:cubicBezTo>
                <a:cubicBezTo>
                  <a:pt x="4013" y="5381"/>
                  <a:pt x="4438" y="5806"/>
                  <a:pt x="3800" y="6049"/>
                </a:cubicBezTo>
                <a:cubicBezTo>
                  <a:pt x="3192" y="6262"/>
                  <a:pt x="2584" y="6536"/>
                  <a:pt x="1794" y="6536"/>
                </a:cubicBezTo>
                <a:cubicBezTo>
                  <a:pt x="2554" y="5533"/>
                  <a:pt x="2432" y="5320"/>
                  <a:pt x="578" y="449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"/>
          <p:cNvSpPr/>
          <p:nvPr/>
        </p:nvSpPr>
        <p:spPr>
          <a:xfrm>
            <a:off x="3436298" y="2789766"/>
            <a:ext cx="293285" cy="126989"/>
          </a:xfrm>
          <a:custGeom>
            <a:avLst/>
            <a:gdLst/>
            <a:ahLst/>
            <a:cxnLst/>
            <a:rect l="l" t="t" r="r" b="b"/>
            <a:pathLst>
              <a:path w="6475" h="3253" extrusionOk="0">
                <a:moveTo>
                  <a:pt x="669" y="882"/>
                </a:moveTo>
                <a:cubicBezTo>
                  <a:pt x="1308" y="1246"/>
                  <a:pt x="1855" y="1763"/>
                  <a:pt x="2371" y="760"/>
                </a:cubicBezTo>
                <a:cubicBezTo>
                  <a:pt x="2767" y="0"/>
                  <a:pt x="3405" y="31"/>
                  <a:pt x="3891" y="790"/>
                </a:cubicBezTo>
                <a:cubicBezTo>
                  <a:pt x="4226" y="1338"/>
                  <a:pt x="4955" y="1368"/>
                  <a:pt x="5472" y="1733"/>
                </a:cubicBezTo>
                <a:cubicBezTo>
                  <a:pt x="6049" y="2128"/>
                  <a:pt x="5563" y="1186"/>
                  <a:pt x="6140" y="1307"/>
                </a:cubicBezTo>
                <a:cubicBezTo>
                  <a:pt x="6475" y="2158"/>
                  <a:pt x="5928" y="2736"/>
                  <a:pt x="5137" y="3252"/>
                </a:cubicBezTo>
                <a:cubicBezTo>
                  <a:pt x="4651" y="2827"/>
                  <a:pt x="4590" y="1398"/>
                  <a:pt x="3405" y="2675"/>
                </a:cubicBezTo>
                <a:cubicBezTo>
                  <a:pt x="2979" y="1672"/>
                  <a:pt x="1855" y="2979"/>
                  <a:pt x="1338" y="2189"/>
                </a:cubicBezTo>
                <a:cubicBezTo>
                  <a:pt x="1308" y="2128"/>
                  <a:pt x="1095" y="2128"/>
                  <a:pt x="1004" y="2158"/>
                </a:cubicBezTo>
                <a:cubicBezTo>
                  <a:pt x="760" y="2189"/>
                  <a:pt x="700" y="2766"/>
                  <a:pt x="304" y="2341"/>
                </a:cubicBezTo>
                <a:cubicBezTo>
                  <a:pt x="0" y="2037"/>
                  <a:pt x="396" y="1945"/>
                  <a:pt x="608" y="1733"/>
                </a:cubicBezTo>
                <a:cubicBezTo>
                  <a:pt x="791" y="1520"/>
                  <a:pt x="304" y="1246"/>
                  <a:pt x="669" y="882"/>
                </a:cubicBezTo>
                <a:close/>
                <a:moveTo>
                  <a:pt x="5502" y="2401"/>
                </a:moveTo>
                <a:cubicBezTo>
                  <a:pt x="5563" y="2371"/>
                  <a:pt x="5654" y="2341"/>
                  <a:pt x="5715" y="2310"/>
                </a:cubicBezTo>
                <a:cubicBezTo>
                  <a:pt x="5654" y="2280"/>
                  <a:pt x="5563" y="2219"/>
                  <a:pt x="5502" y="2219"/>
                </a:cubicBezTo>
                <a:cubicBezTo>
                  <a:pt x="5441" y="2219"/>
                  <a:pt x="5350" y="2280"/>
                  <a:pt x="5289" y="2310"/>
                </a:cubicBezTo>
                <a:cubicBezTo>
                  <a:pt x="5350" y="2341"/>
                  <a:pt x="5441" y="2371"/>
                  <a:pt x="5502" y="240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"/>
          <p:cNvSpPr/>
          <p:nvPr/>
        </p:nvSpPr>
        <p:spPr>
          <a:xfrm>
            <a:off x="3096194" y="4458219"/>
            <a:ext cx="280920" cy="132923"/>
          </a:xfrm>
          <a:custGeom>
            <a:avLst/>
            <a:gdLst/>
            <a:ahLst/>
            <a:cxnLst/>
            <a:rect l="l" t="t" r="r" b="b"/>
            <a:pathLst>
              <a:path w="6202" h="3405" extrusionOk="0">
                <a:moveTo>
                  <a:pt x="1490" y="3405"/>
                </a:moveTo>
                <a:cubicBezTo>
                  <a:pt x="2098" y="2402"/>
                  <a:pt x="1217" y="2219"/>
                  <a:pt x="609" y="1915"/>
                </a:cubicBezTo>
                <a:cubicBezTo>
                  <a:pt x="366" y="1794"/>
                  <a:pt x="1" y="1672"/>
                  <a:pt x="305" y="1520"/>
                </a:cubicBezTo>
                <a:cubicBezTo>
                  <a:pt x="1095" y="1155"/>
                  <a:pt x="1490" y="395"/>
                  <a:pt x="2341" y="152"/>
                </a:cubicBezTo>
                <a:cubicBezTo>
                  <a:pt x="3010" y="0"/>
                  <a:pt x="2767" y="426"/>
                  <a:pt x="2767" y="608"/>
                </a:cubicBezTo>
                <a:cubicBezTo>
                  <a:pt x="2797" y="1034"/>
                  <a:pt x="2828" y="1429"/>
                  <a:pt x="3405" y="1520"/>
                </a:cubicBezTo>
                <a:cubicBezTo>
                  <a:pt x="3922" y="1611"/>
                  <a:pt x="4317" y="1399"/>
                  <a:pt x="4469" y="973"/>
                </a:cubicBezTo>
                <a:cubicBezTo>
                  <a:pt x="4742" y="274"/>
                  <a:pt x="5472" y="821"/>
                  <a:pt x="5898" y="578"/>
                </a:cubicBezTo>
                <a:cubicBezTo>
                  <a:pt x="5898" y="578"/>
                  <a:pt x="6171" y="791"/>
                  <a:pt x="6171" y="912"/>
                </a:cubicBezTo>
                <a:cubicBezTo>
                  <a:pt x="6201" y="1429"/>
                  <a:pt x="5806" y="1550"/>
                  <a:pt x="5290" y="1581"/>
                </a:cubicBezTo>
                <a:cubicBezTo>
                  <a:pt x="5077" y="1581"/>
                  <a:pt x="4864" y="1520"/>
                  <a:pt x="4955" y="1885"/>
                </a:cubicBezTo>
                <a:cubicBezTo>
                  <a:pt x="5107" y="2462"/>
                  <a:pt x="4378" y="2888"/>
                  <a:pt x="3831" y="2523"/>
                </a:cubicBezTo>
                <a:cubicBezTo>
                  <a:pt x="2919" y="1976"/>
                  <a:pt x="2280" y="1581"/>
                  <a:pt x="2372" y="3040"/>
                </a:cubicBezTo>
                <a:cubicBezTo>
                  <a:pt x="2402" y="3222"/>
                  <a:pt x="2007" y="3344"/>
                  <a:pt x="1490" y="34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"/>
          <p:cNvSpPr/>
          <p:nvPr/>
        </p:nvSpPr>
        <p:spPr>
          <a:xfrm>
            <a:off x="1938220" y="3502927"/>
            <a:ext cx="221719" cy="121094"/>
          </a:xfrm>
          <a:custGeom>
            <a:avLst/>
            <a:gdLst/>
            <a:ahLst/>
            <a:cxnLst/>
            <a:rect l="l" t="t" r="r" b="b"/>
            <a:pathLst>
              <a:path w="4895" h="3102" extrusionOk="0">
                <a:moveTo>
                  <a:pt x="1612" y="274"/>
                </a:moveTo>
                <a:cubicBezTo>
                  <a:pt x="2068" y="457"/>
                  <a:pt x="2433" y="761"/>
                  <a:pt x="3010" y="426"/>
                </a:cubicBezTo>
                <a:cubicBezTo>
                  <a:pt x="3314" y="244"/>
                  <a:pt x="3983" y="1"/>
                  <a:pt x="4348" y="518"/>
                </a:cubicBezTo>
                <a:cubicBezTo>
                  <a:pt x="4652" y="1004"/>
                  <a:pt x="4895" y="1581"/>
                  <a:pt x="4712" y="2159"/>
                </a:cubicBezTo>
                <a:cubicBezTo>
                  <a:pt x="4560" y="2645"/>
                  <a:pt x="3983" y="2828"/>
                  <a:pt x="3679" y="2433"/>
                </a:cubicBezTo>
                <a:cubicBezTo>
                  <a:pt x="3101" y="1764"/>
                  <a:pt x="2858" y="2189"/>
                  <a:pt x="2341" y="2463"/>
                </a:cubicBezTo>
                <a:cubicBezTo>
                  <a:pt x="1247" y="3101"/>
                  <a:pt x="396" y="2828"/>
                  <a:pt x="153" y="2007"/>
                </a:cubicBezTo>
                <a:cubicBezTo>
                  <a:pt x="1" y="1429"/>
                  <a:pt x="457" y="1065"/>
                  <a:pt x="852" y="1156"/>
                </a:cubicBezTo>
                <a:cubicBezTo>
                  <a:pt x="2159" y="1490"/>
                  <a:pt x="1369" y="609"/>
                  <a:pt x="1612" y="274"/>
                </a:cubicBezTo>
                <a:close/>
                <a:moveTo>
                  <a:pt x="3922" y="1034"/>
                </a:moveTo>
                <a:cubicBezTo>
                  <a:pt x="3740" y="1034"/>
                  <a:pt x="3679" y="1095"/>
                  <a:pt x="3740" y="1247"/>
                </a:cubicBezTo>
                <a:cubicBezTo>
                  <a:pt x="3770" y="1338"/>
                  <a:pt x="3861" y="1429"/>
                  <a:pt x="3922" y="1521"/>
                </a:cubicBezTo>
                <a:cubicBezTo>
                  <a:pt x="4013" y="1460"/>
                  <a:pt x="4196" y="1429"/>
                  <a:pt x="4196" y="1338"/>
                </a:cubicBezTo>
                <a:cubicBezTo>
                  <a:pt x="4256" y="1156"/>
                  <a:pt x="4074" y="1095"/>
                  <a:pt x="3922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"/>
          <p:cNvSpPr/>
          <p:nvPr/>
        </p:nvSpPr>
        <p:spPr>
          <a:xfrm>
            <a:off x="7507757" y="1562748"/>
            <a:ext cx="242374" cy="153105"/>
          </a:xfrm>
          <a:custGeom>
            <a:avLst/>
            <a:gdLst/>
            <a:ahLst/>
            <a:cxnLst/>
            <a:rect l="l" t="t" r="r" b="b"/>
            <a:pathLst>
              <a:path w="5351" h="3922" extrusionOk="0">
                <a:moveTo>
                  <a:pt x="1" y="2401"/>
                </a:moveTo>
                <a:cubicBezTo>
                  <a:pt x="457" y="1763"/>
                  <a:pt x="912" y="1459"/>
                  <a:pt x="1520" y="2310"/>
                </a:cubicBezTo>
                <a:cubicBezTo>
                  <a:pt x="1612" y="2432"/>
                  <a:pt x="1612" y="2948"/>
                  <a:pt x="2098" y="2766"/>
                </a:cubicBezTo>
                <a:cubicBezTo>
                  <a:pt x="2432" y="2614"/>
                  <a:pt x="2250" y="2371"/>
                  <a:pt x="2219" y="2128"/>
                </a:cubicBezTo>
                <a:cubicBezTo>
                  <a:pt x="2159" y="1763"/>
                  <a:pt x="2493" y="1702"/>
                  <a:pt x="2888" y="1611"/>
                </a:cubicBezTo>
                <a:cubicBezTo>
                  <a:pt x="2311" y="1368"/>
                  <a:pt x="1885" y="1186"/>
                  <a:pt x="1429" y="1034"/>
                </a:cubicBezTo>
                <a:cubicBezTo>
                  <a:pt x="1125" y="942"/>
                  <a:pt x="730" y="882"/>
                  <a:pt x="912" y="517"/>
                </a:cubicBezTo>
                <a:cubicBezTo>
                  <a:pt x="1064" y="213"/>
                  <a:pt x="1520" y="274"/>
                  <a:pt x="1855" y="152"/>
                </a:cubicBezTo>
                <a:cubicBezTo>
                  <a:pt x="2311" y="0"/>
                  <a:pt x="2128" y="973"/>
                  <a:pt x="2827" y="517"/>
                </a:cubicBezTo>
                <a:cubicBezTo>
                  <a:pt x="3162" y="274"/>
                  <a:pt x="5137" y="1854"/>
                  <a:pt x="5259" y="2280"/>
                </a:cubicBezTo>
                <a:cubicBezTo>
                  <a:pt x="5350" y="2675"/>
                  <a:pt x="4955" y="2827"/>
                  <a:pt x="4742" y="2797"/>
                </a:cubicBezTo>
                <a:cubicBezTo>
                  <a:pt x="3678" y="2675"/>
                  <a:pt x="2736" y="2584"/>
                  <a:pt x="2280" y="3678"/>
                </a:cubicBezTo>
                <a:cubicBezTo>
                  <a:pt x="2250" y="3800"/>
                  <a:pt x="1946" y="3921"/>
                  <a:pt x="1885" y="3648"/>
                </a:cubicBezTo>
                <a:cubicBezTo>
                  <a:pt x="1672" y="2766"/>
                  <a:pt x="760" y="2675"/>
                  <a:pt x="1" y="240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"/>
          <p:cNvSpPr/>
          <p:nvPr/>
        </p:nvSpPr>
        <p:spPr>
          <a:xfrm>
            <a:off x="102847" y="62795"/>
            <a:ext cx="228604" cy="174459"/>
          </a:xfrm>
          <a:custGeom>
            <a:avLst/>
            <a:gdLst/>
            <a:ahLst/>
            <a:cxnLst/>
            <a:rect l="l" t="t" r="r" b="b"/>
            <a:pathLst>
              <a:path w="5047" h="4469" extrusionOk="0">
                <a:moveTo>
                  <a:pt x="2888" y="3192"/>
                </a:moveTo>
                <a:cubicBezTo>
                  <a:pt x="2250" y="2948"/>
                  <a:pt x="1824" y="2280"/>
                  <a:pt x="912" y="2523"/>
                </a:cubicBezTo>
                <a:cubicBezTo>
                  <a:pt x="700" y="2584"/>
                  <a:pt x="0" y="2401"/>
                  <a:pt x="730" y="1945"/>
                </a:cubicBezTo>
                <a:cubicBezTo>
                  <a:pt x="1338" y="1550"/>
                  <a:pt x="548" y="365"/>
                  <a:pt x="1976" y="304"/>
                </a:cubicBezTo>
                <a:cubicBezTo>
                  <a:pt x="2402" y="274"/>
                  <a:pt x="2371" y="0"/>
                  <a:pt x="3344" y="608"/>
                </a:cubicBezTo>
                <a:cubicBezTo>
                  <a:pt x="2736" y="699"/>
                  <a:pt x="2098" y="730"/>
                  <a:pt x="2128" y="1398"/>
                </a:cubicBezTo>
                <a:cubicBezTo>
                  <a:pt x="2128" y="1641"/>
                  <a:pt x="2311" y="1793"/>
                  <a:pt x="2554" y="1763"/>
                </a:cubicBezTo>
                <a:cubicBezTo>
                  <a:pt x="3040" y="1763"/>
                  <a:pt x="3496" y="2037"/>
                  <a:pt x="3861" y="1277"/>
                </a:cubicBezTo>
                <a:cubicBezTo>
                  <a:pt x="4347" y="304"/>
                  <a:pt x="4681" y="1459"/>
                  <a:pt x="5046" y="1611"/>
                </a:cubicBezTo>
                <a:cubicBezTo>
                  <a:pt x="4165" y="1885"/>
                  <a:pt x="3770" y="3070"/>
                  <a:pt x="4134" y="4468"/>
                </a:cubicBezTo>
                <a:cubicBezTo>
                  <a:pt x="3314" y="4347"/>
                  <a:pt x="3405" y="3556"/>
                  <a:pt x="2918" y="3222"/>
                </a:cubicBezTo>
                <a:lnTo>
                  <a:pt x="3344" y="3040"/>
                </a:lnTo>
                <a:cubicBezTo>
                  <a:pt x="3314" y="2979"/>
                  <a:pt x="3283" y="2948"/>
                  <a:pt x="3222" y="2888"/>
                </a:cubicBezTo>
                <a:cubicBezTo>
                  <a:pt x="3101" y="3009"/>
                  <a:pt x="3010" y="3100"/>
                  <a:pt x="2888" y="31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"/>
          <p:cNvSpPr/>
          <p:nvPr/>
        </p:nvSpPr>
        <p:spPr>
          <a:xfrm>
            <a:off x="2038738" y="3818612"/>
            <a:ext cx="190058" cy="224270"/>
          </a:xfrm>
          <a:custGeom>
            <a:avLst/>
            <a:gdLst/>
            <a:ahLst/>
            <a:cxnLst/>
            <a:rect l="l" t="t" r="r" b="b"/>
            <a:pathLst>
              <a:path w="4196" h="5745" extrusionOk="0">
                <a:moveTo>
                  <a:pt x="1581" y="2341"/>
                </a:moveTo>
                <a:cubicBezTo>
                  <a:pt x="2007" y="1672"/>
                  <a:pt x="1703" y="1338"/>
                  <a:pt x="1521" y="1581"/>
                </a:cubicBezTo>
                <a:cubicBezTo>
                  <a:pt x="1095" y="2158"/>
                  <a:pt x="882" y="1125"/>
                  <a:pt x="548" y="1550"/>
                </a:cubicBezTo>
                <a:cubicBezTo>
                  <a:pt x="426" y="1763"/>
                  <a:pt x="31" y="1945"/>
                  <a:pt x="92" y="1489"/>
                </a:cubicBezTo>
                <a:cubicBezTo>
                  <a:pt x="122" y="1064"/>
                  <a:pt x="1" y="456"/>
                  <a:pt x="426" y="243"/>
                </a:cubicBezTo>
                <a:cubicBezTo>
                  <a:pt x="943" y="0"/>
                  <a:pt x="730" y="517"/>
                  <a:pt x="791" y="730"/>
                </a:cubicBezTo>
                <a:cubicBezTo>
                  <a:pt x="852" y="1003"/>
                  <a:pt x="1156" y="1246"/>
                  <a:pt x="1308" y="973"/>
                </a:cubicBezTo>
                <a:cubicBezTo>
                  <a:pt x="1642" y="334"/>
                  <a:pt x="1916" y="821"/>
                  <a:pt x="2341" y="821"/>
                </a:cubicBezTo>
                <a:cubicBezTo>
                  <a:pt x="4195" y="851"/>
                  <a:pt x="3192" y="2189"/>
                  <a:pt x="3679" y="2827"/>
                </a:cubicBezTo>
                <a:cubicBezTo>
                  <a:pt x="3800" y="2979"/>
                  <a:pt x="3496" y="3192"/>
                  <a:pt x="3284" y="3222"/>
                </a:cubicBezTo>
                <a:cubicBezTo>
                  <a:pt x="2281" y="3404"/>
                  <a:pt x="2433" y="3830"/>
                  <a:pt x="3132" y="4468"/>
                </a:cubicBezTo>
                <a:cubicBezTo>
                  <a:pt x="2341" y="4499"/>
                  <a:pt x="1551" y="4438"/>
                  <a:pt x="1581" y="5259"/>
                </a:cubicBezTo>
                <a:cubicBezTo>
                  <a:pt x="1581" y="5502"/>
                  <a:pt x="1460" y="5745"/>
                  <a:pt x="1095" y="5745"/>
                </a:cubicBezTo>
                <a:cubicBezTo>
                  <a:pt x="670" y="5714"/>
                  <a:pt x="548" y="5411"/>
                  <a:pt x="457" y="5076"/>
                </a:cubicBezTo>
                <a:cubicBezTo>
                  <a:pt x="305" y="4711"/>
                  <a:pt x="457" y="4620"/>
                  <a:pt x="882" y="4559"/>
                </a:cubicBezTo>
                <a:cubicBezTo>
                  <a:pt x="2007" y="4438"/>
                  <a:pt x="1977" y="3587"/>
                  <a:pt x="2129" y="2888"/>
                </a:cubicBezTo>
                <a:cubicBezTo>
                  <a:pt x="2189" y="2553"/>
                  <a:pt x="2007" y="2371"/>
                  <a:pt x="1612" y="234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"/>
          <p:cNvSpPr/>
          <p:nvPr/>
        </p:nvSpPr>
        <p:spPr>
          <a:xfrm>
            <a:off x="5149137" y="3997771"/>
            <a:ext cx="206590" cy="149553"/>
          </a:xfrm>
          <a:custGeom>
            <a:avLst/>
            <a:gdLst/>
            <a:ahLst/>
            <a:cxnLst/>
            <a:rect l="l" t="t" r="r" b="b"/>
            <a:pathLst>
              <a:path w="4561" h="3831" extrusionOk="0">
                <a:moveTo>
                  <a:pt x="1" y="2949"/>
                </a:moveTo>
                <a:cubicBezTo>
                  <a:pt x="639" y="2554"/>
                  <a:pt x="396" y="2037"/>
                  <a:pt x="274" y="1551"/>
                </a:cubicBezTo>
                <a:lnTo>
                  <a:pt x="274" y="1521"/>
                </a:lnTo>
                <a:cubicBezTo>
                  <a:pt x="882" y="1308"/>
                  <a:pt x="1095" y="852"/>
                  <a:pt x="1186" y="305"/>
                </a:cubicBezTo>
                <a:cubicBezTo>
                  <a:pt x="1521" y="548"/>
                  <a:pt x="1156" y="1034"/>
                  <a:pt x="1703" y="1247"/>
                </a:cubicBezTo>
                <a:cubicBezTo>
                  <a:pt x="1946" y="791"/>
                  <a:pt x="2250" y="396"/>
                  <a:pt x="2706" y="122"/>
                </a:cubicBezTo>
                <a:lnTo>
                  <a:pt x="2736" y="122"/>
                </a:lnTo>
                <a:cubicBezTo>
                  <a:pt x="2828" y="122"/>
                  <a:pt x="2919" y="92"/>
                  <a:pt x="3010" y="122"/>
                </a:cubicBezTo>
                <a:cubicBezTo>
                  <a:pt x="3527" y="396"/>
                  <a:pt x="4560" y="1"/>
                  <a:pt x="4560" y="852"/>
                </a:cubicBezTo>
                <a:cubicBezTo>
                  <a:pt x="4560" y="1521"/>
                  <a:pt x="3983" y="1703"/>
                  <a:pt x="3132" y="1794"/>
                </a:cubicBezTo>
                <a:cubicBezTo>
                  <a:pt x="2736" y="1855"/>
                  <a:pt x="1551" y="2189"/>
                  <a:pt x="1642" y="3132"/>
                </a:cubicBezTo>
                <a:cubicBezTo>
                  <a:pt x="1642" y="3375"/>
                  <a:pt x="1764" y="3770"/>
                  <a:pt x="1308" y="3800"/>
                </a:cubicBezTo>
                <a:cubicBezTo>
                  <a:pt x="1004" y="3831"/>
                  <a:pt x="669" y="3679"/>
                  <a:pt x="578" y="3375"/>
                </a:cubicBezTo>
                <a:cubicBezTo>
                  <a:pt x="487" y="3101"/>
                  <a:pt x="305" y="2980"/>
                  <a:pt x="1" y="294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"/>
          <p:cNvSpPr/>
          <p:nvPr/>
        </p:nvSpPr>
        <p:spPr>
          <a:xfrm>
            <a:off x="5728826" y="931417"/>
            <a:ext cx="190013" cy="205337"/>
          </a:xfrm>
          <a:custGeom>
            <a:avLst/>
            <a:gdLst/>
            <a:ahLst/>
            <a:cxnLst/>
            <a:rect l="l" t="t" r="r" b="b"/>
            <a:pathLst>
              <a:path w="4195" h="5260" extrusionOk="0">
                <a:moveTo>
                  <a:pt x="0" y="1520"/>
                </a:moveTo>
                <a:cubicBezTo>
                  <a:pt x="365" y="609"/>
                  <a:pt x="730" y="1"/>
                  <a:pt x="1733" y="1186"/>
                </a:cubicBezTo>
                <a:cubicBezTo>
                  <a:pt x="2098" y="1612"/>
                  <a:pt x="2858" y="2037"/>
                  <a:pt x="3283" y="1065"/>
                </a:cubicBezTo>
                <a:lnTo>
                  <a:pt x="3283" y="1065"/>
                </a:lnTo>
                <a:cubicBezTo>
                  <a:pt x="3557" y="1247"/>
                  <a:pt x="3861" y="1429"/>
                  <a:pt x="4195" y="1672"/>
                </a:cubicBezTo>
                <a:cubicBezTo>
                  <a:pt x="3374" y="2311"/>
                  <a:pt x="2432" y="2432"/>
                  <a:pt x="1490" y="2068"/>
                </a:cubicBezTo>
                <a:cubicBezTo>
                  <a:pt x="1186" y="1976"/>
                  <a:pt x="1125" y="2037"/>
                  <a:pt x="943" y="2159"/>
                </a:cubicBezTo>
                <a:cubicBezTo>
                  <a:pt x="699" y="2341"/>
                  <a:pt x="851" y="2432"/>
                  <a:pt x="973" y="2615"/>
                </a:cubicBezTo>
                <a:cubicBezTo>
                  <a:pt x="1216" y="3071"/>
                  <a:pt x="1399" y="3587"/>
                  <a:pt x="2098" y="3648"/>
                </a:cubicBezTo>
                <a:cubicBezTo>
                  <a:pt x="2645" y="3709"/>
                  <a:pt x="2949" y="3496"/>
                  <a:pt x="2918" y="2736"/>
                </a:cubicBezTo>
                <a:cubicBezTo>
                  <a:pt x="3283" y="3435"/>
                  <a:pt x="3557" y="3800"/>
                  <a:pt x="3648" y="4195"/>
                </a:cubicBezTo>
                <a:cubicBezTo>
                  <a:pt x="3739" y="4590"/>
                  <a:pt x="3496" y="5077"/>
                  <a:pt x="3070" y="5138"/>
                </a:cubicBezTo>
                <a:cubicBezTo>
                  <a:pt x="2402" y="5259"/>
                  <a:pt x="2827" y="4651"/>
                  <a:pt x="2645" y="4347"/>
                </a:cubicBezTo>
                <a:cubicBezTo>
                  <a:pt x="2280" y="4560"/>
                  <a:pt x="1915" y="4773"/>
                  <a:pt x="1551" y="4955"/>
                </a:cubicBezTo>
                <a:cubicBezTo>
                  <a:pt x="851" y="3861"/>
                  <a:pt x="487" y="2675"/>
                  <a:pt x="31" y="15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"/>
          <p:cNvSpPr/>
          <p:nvPr/>
        </p:nvSpPr>
        <p:spPr>
          <a:xfrm>
            <a:off x="8504648" y="2108619"/>
            <a:ext cx="188654" cy="194602"/>
          </a:xfrm>
          <a:custGeom>
            <a:avLst/>
            <a:gdLst/>
            <a:ahLst/>
            <a:cxnLst/>
            <a:rect l="l" t="t" r="r" b="b"/>
            <a:pathLst>
              <a:path w="4165" h="4985" extrusionOk="0">
                <a:moveTo>
                  <a:pt x="638" y="1885"/>
                </a:moveTo>
                <a:cubicBezTo>
                  <a:pt x="1003" y="1641"/>
                  <a:pt x="182" y="1003"/>
                  <a:pt x="1125" y="882"/>
                </a:cubicBezTo>
                <a:cubicBezTo>
                  <a:pt x="1307" y="851"/>
                  <a:pt x="851" y="669"/>
                  <a:pt x="638" y="608"/>
                </a:cubicBezTo>
                <a:cubicBezTo>
                  <a:pt x="456" y="547"/>
                  <a:pt x="0" y="699"/>
                  <a:pt x="122" y="274"/>
                </a:cubicBezTo>
                <a:cubicBezTo>
                  <a:pt x="213" y="0"/>
                  <a:pt x="517" y="61"/>
                  <a:pt x="790" y="91"/>
                </a:cubicBezTo>
                <a:cubicBezTo>
                  <a:pt x="1945" y="243"/>
                  <a:pt x="2462" y="973"/>
                  <a:pt x="2371" y="1763"/>
                </a:cubicBezTo>
                <a:cubicBezTo>
                  <a:pt x="2280" y="2675"/>
                  <a:pt x="2857" y="2006"/>
                  <a:pt x="3070" y="2128"/>
                </a:cubicBezTo>
                <a:lnTo>
                  <a:pt x="3070" y="2158"/>
                </a:lnTo>
                <a:cubicBezTo>
                  <a:pt x="3192" y="2553"/>
                  <a:pt x="4164" y="2827"/>
                  <a:pt x="3161" y="3404"/>
                </a:cubicBezTo>
                <a:cubicBezTo>
                  <a:pt x="2918" y="3556"/>
                  <a:pt x="2553" y="4377"/>
                  <a:pt x="2796" y="4985"/>
                </a:cubicBezTo>
                <a:lnTo>
                  <a:pt x="2796" y="4985"/>
                </a:lnTo>
                <a:cubicBezTo>
                  <a:pt x="1945" y="4924"/>
                  <a:pt x="1246" y="4438"/>
                  <a:pt x="334" y="4499"/>
                </a:cubicBezTo>
                <a:cubicBezTo>
                  <a:pt x="699" y="4103"/>
                  <a:pt x="1094" y="4286"/>
                  <a:pt x="1459" y="4286"/>
                </a:cubicBezTo>
                <a:cubicBezTo>
                  <a:pt x="1915" y="4286"/>
                  <a:pt x="2219" y="4134"/>
                  <a:pt x="2310" y="3708"/>
                </a:cubicBezTo>
                <a:cubicBezTo>
                  <a:pt x="2371" y="3496"/>
                  <a:pt x="2584" y="3252"/>
                  <a:pt x="2189" y="3131"/>
                </a:cubicBezTo>
                <a:cubicBezTo>
                  <a:pt x="1793" y="2979"/>
                  <a:pt x="1459" y="2888"/>
                  <a:pt x="1368" y="3496"/>
                </a:cubicBezTo>
                <a:cubicBezTo>
                  <a:pt x="1307" y="3678"/>
                  <a:pt x="942" y="3252"/>
                  <a:pt x="699" y="3161"/>
                </a:cubicBezTo>
                <a:cubicBezTo>
                  <a:pt x="122" y="2918"/>
                  <a:pt x="152" y="2067"/>
                  <a:pt x="608" y="1915"/>
                </a:cubicBezTo>
                <a:cubicBezTo>
                  <a:pt x="638" y="2280"/>
                  <a:pt x="790" y="2584"/>
                  <a:pt x="1307" y="2584"/>
                </a:cubicBezTo>
                <a:cubicBezTo>
                  <a:pt x="1429" y="2584"/>
                  <a:pt x="1550" y="2523"/>
                  <a:pt x="1520" y="2371"/>
                </a:cubicBezTo>
                <a:cubicBezTo>
                  <a:pt x="1429" y="1945"/>
                  <a:pt x="1064" y="1885"/>
                  <a:pt x="638" y="188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"/>
          <p:cNvSpPr/>
          <p:nvPr/>
        </p:nvSpPr>
        <p:spPr>
          <a:xfrm>
            <a:off x="2815341" y="2153711"/>
            <a:ext cx="231322" cy="134094"/>
          </a:xfrm>
          <a:custGeom>
            <a:avLst/>
            <a:gdLst/>
            <a:ahLst/>
            <a:cxnLst/>
            <a:rect l="l" t="t" r="r" b="b"/>
            <a:pathLst>
              <a:path w="5107" h="3435" extrusionOk="0">
                <a:moveTo>
                  <a:pt x="1064" y="3344"/>
                </a:moveTo>
                <a:cubicBezTo>
                  <a:pt x="1337" y="3100"/>
                  <a:pt x="274" y="1976"/>
                  <a:pt x="1824" y="2553"/>
                </a:cubicBezTo>
                <a:cubicBezTo>
                  <a:pt x="2037" y="2645"/>
                  <a:pt x="1581" y="2280"/>
                  <a:pt x="1702" y="2067"/>
                </a:cubicBezTo>
                <a:cubicBezTo>
                  <a:pt x="1854" y="1793"/>
                  <a:pt x="1915" y="1489"/>
                  <a:pt x="1398" y="1489"/>
                </a:cubicBezTo>
                <a:cubicBezTo>
                  <a:pt x="1246" y="1459"/>
                  <a:pt x="1033" y="1489"/>
                  <a:pt x="882" y="1550"/>
                </a:cubicBezTo>
                <a:cubicBezTo>
                  <a:pt x="486" y="1702"/>
                  <a:pt x="0" y="1641"/>
                  <a:pt x="0" y="1338"/>
                </a:cubicBezTo>
                <a:cubicBezTo>
                  <a:pt x="0" y="1064"/>
                  <a:pt x="365" y="1003"/>
                  <a:pt x="851" y="1034"/>
                </a:cubicBezTo>
                <a:cubicBezTo>
                  <a:pt x="1641" y="1064"/>
                  <a:pt x="2371" y="547"/>
                  <a:pt x="3192" y="395"/>
                </a:cubicBezTo>
                <a:cubicBezTo>
                  <a:pt x="3769" y="274"/>
                  <a:pt x="4438" y="0"/>
                  <a:pt x="4742" y="486"/>
                </a:cubicBezTo>
                <a:cubicBezTo>
                  <a:pt x="5107" y="973"/>
                  <a:pt x="4377" y="1520"/>
                  <a:pt x="4407" y="2097"/>
                </a:cubicBezTo>
                <a:cubicBezTo>
                  <a:pt x="3040" y="1976"/>
                  <a:pt x="2492" y="3222"/>
                  <a:pt x="1337" y="3435"/>
                </a:cubicBezTo>
                <a:cubicBezTo>
                  <a:pt x="1277" y="3435"/>
                  <a:pt x="1185" y="3374"/>
                  <a:pt x="1094" y="33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"/>
          <p:cNvSpPr/>
          <p:nvPr/>
        </p:nvSpPr>
        <p:spPr>
          <a:xfrm>
            <a:off x="6623795" y="1495090"/>
            <a:ext cx="269913" cy="156657"/>
          </a:xfrm>
          <a:custGeom>
            <a:avLst/>
            <a:gdLst/>
            <a:ahLst/>
            <a:cxnLst/>
            <a:rect l="l" t="t" r="r" b="b"/>
            <a:pathLst>
              <a:path w="5959" h="4013" extrusionOk="0">
                <a:moveTo>
                  <a:pt x="4226" y="2949"/>
                </a:moveTo>
                <a:cubicBezTo>
                  <a:pt x="4043" y="2949"/>
                  <a:pt x="3891" y="2949"/>
                  <a:pt x="3709" y="2949"/>
                </a:cubicBezTo>
                <a:lnTo>
                  <a:pt x="3709" y="2949"/>
                </a:lnTo>
                <a:cubicBezTo>
                  <a:pt x="3587" y="2706"/>
                  <a:pt x="3526" y="2432"/>
                  <a:pt x="3374" y="2189"/>
                </a:cubicBezTo>
                <a:cubicBezTo>
                  <a:pt x="3253" y="1946"/>
                  <a:pt x="3040" y="1855"/>
                  <a:pt x="2706" y="1976"/>
                </a:cubicBezTo>
                <a:cubicBezTo>
                  <a:pt x="2432" y="2098"/>
                  <a:pt x="2311" y="2280"/>
                  <a:pt x="2432" y="2554"/>
                </a:cubicBezTo>
                <a:cubicBezTo>
                  <a:pt x="2493" y="2736"/>
                  <a:pt x="3131" y="2949"/>
                  <a:pt x="2493" y="3131"/>
                </a:cubicBezTo>
                <a:cubicBezTo>
                  <a:pt x="2037" y="3253"/>
                  <a:pt x="2128" y="2797"/>
                  <a:pt x="2067" y="2554"/>
                </a:cubicBezTo>
                <a:cubicBezTo>
                  <a:pt x="2067" y="2432"/>
                  <a:pt x="2037" y="2341"/>
                  <a:pt x="1976" y="2189"/>
                </a:cubicBezTo>
                <a:cubicBezTo>
                  <a:pt x="1125" y="2675"/>
                  <a:pt x="2554" y="3618"/>
                  <a:pt x="1368" y="4013"/>
                </a:cubicBezTo>
                <a:cubicBezTo>
                  <a:pt x="1216" y="3526"/>
                  <a:pt x="1703" y="2736"/>
                  <a:pt x="548" y="2645"/>
                </a:cubicBezTo>
                <a:cubicBezTo>
                  <a:pt x="1" y="2615"/>
                  <a:pt x="92" y="2128"/>
                  <a:pt x="305" y="1824"/>
                </a:cubicBezTo>
                <a:cubicBezTo>
                  <a:pt x="548" y="1490"/>
                  <a:pt x="730" y="1216"/>
                  <a:pt x="700" y="821"/>
                </a:cubicBezTo>
                <a:lnTo>
                  <a:pt x="700" y="821"/>
                </a:lnTo>
                <a:cubicBezTo>
                  <a:pt x="1338" y="852"/>
                  <a:pt x="2128" y="639"/>
                  <a:pt x="2219" y="1551"/>
                </a:cubicBezTo>
                <a:cubicBezTo>
                  <a:pt x="2250" y="1794"/>
                  <a:pt x="2554" y="1733"/>
                  <a:pt x="2615" y="1612"/>
                </a:cubicBezTo>
                <a:cubicBezTo>
                  <a:pt x="2949" y="943"/>
                  <a:pt x="4165" y="1915"/>
                  <a:pt x="4317" y="912"/>
                </a:cubicBezTo>
                <a:cubicBezTo>
                  <a:pt x="4347" y="578"/>
                  <a:pt x="5198" y="1"/>
                  <a:pt x="5502" y="61"/>
                </a:cubicBezTo>
                <a:cubicBezTo>
                  <a:pt x="5654" y="122"/>
                  <a:pt x="5806" y="274"/>
                  <a:pt x="5867" y="396"/>
                </a:cubicBezTo>
                <a:cubicBezTo>
                  <a:pt x="5958" y="669"/>
                  <a:pt x="5685" y="578"/>
                  <a:pt x="5533" y="608"/>
                </a:cubicBezTo>
                <a:cubicBezTo>
                  <a:pt x="5198" y="608"/>
                  <a:pt x="5077" y="791"/>
                  <a:pt x="5046" y="1064"/>
                </a:cubicBezTo>
                <a:lnTo>
                  <a:pt x="5046" y="1064"/>
                </a:lnTo>
                <a:cubicBezTo>
                  <a:pt x="5016" y="1095"/>
                  <a:pt x="4955" y="1125"/>
                  <a:pt x="4955" y="1125"/>
                </a:cubicBezTo>
                <a:cubicBezTo>
                  <a:pt x="4985" y="1186"/>
                  <a:pt x="5016" y="1247"/>
                  <a:pt x="5046" y="1308"/>
                </a:cubicBezTo>
                <a:lnTo>
                  <a:pt x="5046" y="1308"/>
                </a:lnTo>
                <a:cubicBezTo>
                  <a:pt x="4226" y="1642"/>
                  <a:pt x="4864" y="2523"/>
                  <a:pt x="4256" y="294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"/>
          <p:cNvSpPr/>
          <p:nvPr/>
        </p:nvSpPr>
        <p:spPr>
          <a:xfrm>
            <a:off x="6406270" y="404560"/>
            <a:ext cx="209308" cy="192260"/>
          </a:xfrm>
          <a:custGeom>
            <a:avLst/>
            <a:gdLst/>
            <a:ahLst/>
            <a:cxnLst/>
            <a:rect l="l" t="t" r="r" b="b"/>
            <a:pathLst>
              <a:path w="4621" h="4925" extrusionOk="0">
                <a:moveTo>
                  <a:pt x="1398" y="4134"/>
                </a:moveTo>
                <a:cubicBezTo>
                  <a:pt x="1398" y="3404"/>
                  <a:pt x="1702" y="2492"/>
                  <a:pt x="274" y="2401"/>
                </a:cubicBezTo>
                <a:cubicBezTo>
                  <a:pt x="0" y="2371"/>
                  <a:pt x="122" y="1945"/>
                  <a:pt x="213" y="1915"/>
                </a:cubicBezTo>
                <a:cubicBezTo>
                  <a:pt x="1216" y="1581"/>
                  <a:pt x="973" y="486"/>
                  <a:pt x="1733" y="0"/>
                </a:cubicBezTo>
                <a:cubicBezTo>
                  <a:pt x="3222" y="1155"/>
                  <a:pt x="1368" y="1337"/>
                  <a:pt x="1094" y="2067"/>
                </a:cubicBezTo>
                <a:cubicBezTo>
                  <a:pt x="2067" y="2006"/>
                  <a:pt x="2796" y="2705"/>
                  <a:pt x="3860" y="2675"/>
                </a:cubicBezTo>
                <a:cubicBezTo>
                  <a:pt x="4620" y="2675"/>
                  <a:pt x="3799" y="3374"/>
                  <a:pt x="4134" y="3678"/>
                </a:cubicBezTo>
                <a:lnTo>
                  <a:pt x="4134" y="3678"/>
                </a:lnTo>
                <a:cubicBezTo>
                  <a:pt x="3982" y="3739"/>
                  <a:pt x="3739" y="3769"/>
                  <a:pt x="3678" y="3891"/>
                </a:cubicBezTo>
                <a:cubicBezTo>
                  <a:pt x="3070" y="4924"/>
                  <a:pt x="2310" y="4833"/>
                  <a:pt x="1429" y="41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"/>
          <p:cNvSpPr/>
          <p:nvPr/>
        </p:nvSpPr>
        <p:spPr>
          <a:xfrm>
            <a:off x="1421904" y="1194865"/>
            <a:ext cx="316703" cy="136475"/>
          </a:xfrm>
          <a:custGeom>
            <a:avLst/>
            <a:gdLst/>
            <a:ahLst/>
            <a:cxnLst/>
            <a:rect l="l" t="t" r="r" b="b"/>
            <a:pathLst>
              <a:path w="6992" h="3496" extrusionOk="0">
                <a:moveTo>
                  <a:pt x="213" y="0"/>
                </a:moveTo>
                <a:cubicBezTo>
                  <a:pt x="882" y="548"/>
                  <a:pt x="1733" y="852"/>
                  <a:pt x="2341" y="1459"/>
                </a:cubicBezTo>
                <a:cubicBezTo>
                  <a:pt x="2493" y="1642"/>
                  <a:pt x="3526" y="1459"/>
                  <a:pt x="3861" y="1156"/>
                </a:cubicBezTo>
                <a:cubicBezTo>
                  <a:pt x="4499" y="548"/>
                  <a:pt x="5077" y="1307"/>
                  <a:pt x="5654" y="1095"/>
                </a:cubicBezTo>
                <a:cubicBezTo>
                  <a:pt x="5654" y="1733"/>
                  <a:pt x="6992" y="1520"/>
                  <a:pt x="6657" y="2523"/>
                </a:cubicBezTo>
                <a:cubicBezTo>
                  <a:pt x="6475" y="3192"/>
                  <a:pt x="6019" y="3192"/>
                  <a:pt x="5593" y="3496"/>
                </a:cubicBezTo>
                <a:cubicBezTo>
                  <a:pt x="5533" y="3131"/>
                  <a:pt x="5502" y="2766"/>
                  <a:pt x="5350" y="2463"/>
                </a:cubicBezTo>
                <a:cubicBezTo>
                  <a:pt x="5168" y="2037"/>
                  <a:pt x="4773" y="1763"/>
                  <a:pt x="4317" y="2098"/>
                </a:cubicBezTo>
                <a:cubicBezTo>
                  <a:pt x="3922" y="2341"/>
                  <a:pt x="3709" y="2797"/>
                  <a:pt x="3587" y="1946"/>
                </a:cubicBezTo>
                <a:cubicBezTo>
                  <a:pt x="3526" y="1611"/>
                  <a:pt x="3162" y="1855"/>
                  <a:pt x="2949" y="1976"/>
                </a:cubicBezTo>
                <a:cubicBezTo>
                  <a:pt x="2463" y="2280"/>
                  <a:pt x="1885" y="2402"/>
                  <a:pt x="1308" y="2523"/>
                </a:cubicBezTo>
                <a:cubicBezTo>
                  <a:pt x="973" y="2128"/>
                  <a:pt x="1703" y="2037"/>
                  <a:pt x="1581" y="1703"/>
                </a:cubicBezTo>
                <a:cubicBezTo>
                  <a:pt x="1520" y="1581"/>
                  <a:pt x="1764" y="1307"/>
                  <a:pt x="1277" y="1459"/>
                </a:cubicBezTo>
                <a:cubicBezTo>
                  <a:pt x="700" y="1642"/>
                  <a:pt x="1" y="608"/>
                  <a:pt x="213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"/>
          <p:cNvSpPr/>
          <p:nvPr/>
        </p:nvSpPr>
        <p:spPr>
          <a:xfrm>
            <a:off x="879405" y="2048066"/>
            <a:ext cx="221719" cy="167354"/>
          </a:xfrm>
          <a:custGeom>
            <a:avLst/>
            <a:gdLst/>
            <a:ahLst/>
            <a:cxnLst/>
            <a:rect l="l" t="t" r="r" b="b"/>
            <a:pathLst>
              <a:path w="4895" h="4287" extrusionOk="0">
                <a:moveTo>
                  <a:pt x="2372" y="609"/>
                </a:moveTo>
                <a:cubicBezTo>
                  <a:pt x="2797" y="2220"/>
                  <a:pt x="3527" y="1004"/>
                  <a:pt x="4195" y="761"/>
                </a:cubicBezTo>
                <a:cubicBezTo>
                  <a:pt x="3131" y="1794"/>
                  <a:pt x="4894" y="3405"/>
                  <a:pt x="3071" y="4287"/>
                </a:cubicBezTo>
                <a:cubicBezTo>
                  <a:pt x="2827" y="3770"/>
                  <a:pt x="2159" y="3375"/>
                  <a:pt x="2372" y="2676"/>
                </a:cubicBezTo>
                <a:cubicBezTo>
                  <a:pt x="1490" y="2585"/>
                  <a:pt x="1976" y="1977"/>
                  <a:pt x="1824" y="1612"/>
                </a:cubicBezTo>
                <a:cubicBezTo>
                  <a:pt x="1642" y="1186"/>
                  <a:pt x="1368" y="1065"/>
                  <a:pt x="1065" y="1460"/>
                </a:cubicBezTo>
                <a:cubicBezTo>
                  <a:pt x="761" y="1885"/>
                  <a:pt x="305" y="1733"/>
                  <a:pt x="213" y="1490"/>
                </a:cubicBezTo>
                <a:cubicBezTo>
                  <a:pt x="31" y="1186"/>
                  <a:pt x="1" y="730"/>
                  <a:pt x="153" y="396"/>
                </a:cubicBezTo>
                <a:cubicBezTo>
                  <a:pt x="274" y="62"/>
                  <a:pt x="913" y="1"/>
                  <a:pt x="1065" y="244"/>
                </a:cubicBezTo>
                <a:cubicBezTo>
                  <a:pt x="1399" y="852"/>
                  <a:pt x="1976" y="396"/>
                  <a:pt x="2372" y="60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"/>
          <p:cNvSpPr/>
          <p:nvPr/>
        </p:nvSpPr>
        <p:spPr>
          <a:xfrm>
            <a:off x="1431553" y="1495090"/>
            <a:ext cx="300170" cy="109188"/>
          </a:xfrm>
          <a:custGeom>
            <a:avLst/>
            <a:gdLst/>
            <a:ahLst/>
            <a:cxnLst/>
            <a:rect l="l" t="t" r="r" b="b"/>
            <a:pathLst>
              <a:path w="6627" h="2797" extrusionOk="0">
                <a:moveTo>
                  <a:pt x="0" y="1308"/>
                </a:moveTo>
                <a:cubicBezTo>
                  <a:pt x="547" y="1186"/>
                  <a:pt x="1095" y="973"/>
                  <a:pt x="1642" y="973"/>
                </a:cubicBezTo>
                <a:cubicBezTo>
                  <a:pt x="1854" y="1004"/>
                  <a:pt x="1854" y="1004"/>
                  <a:pt x="1946" y="882"/>
                </a:cubicBezTo>
                <a:cubicBezTo>
                  <a:pt x="2402" y="1"/>
                  <a:pt x="3253" y="153"/>
                  <a:pt x="3891" y="548"/>
                </a:cubicBezTo>
                <a:cubicBezTo>
                  <a:pt x="4742" y="1064"/>
                  <a:pt x="5897" y="730"/>
                  <a:pt x="6627" y="1460"/>
                </a:cubicBezTo>
                <a:cubicBezTo>
                  <a:pt x="4712" y="2797"/>
                  <a:pt x="4742" y="2736"/>
                  <a:pt x="2614" y="1733"/>
                </a:cubicBezTo>
                <a:cubicBezTo>
                  <a:pt x="1885" y="1368"/>
                  <a:pt x="882" y="1429"/>
                  <a:pt x="0" y="13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"/>
          <p:cNvSpPr/>
          <p:nvPr/>
        </p:nvSpPr>
        <p:spPr>
          <a:xfrm>
            <a:off x="5472707" y="3819783"/>
            <a:ext cx="247854" cy="183945"/>
          </a:xfrm>
          <a:custGeom>
            <a:avLst/>
            <a:gdLst/>
            <a:ahLst/>
            <a:cxnLst/>
            <a:rect l="l" t="t" r="r" b="b"/>
            <a:pathLst>
              <a:path w="5472" h="4712" extrusionOk="0">
                <a:moveTo>
                  <a:pt x="3223" y="639"/>
                </a:moveTo>
                <a:cubicBezTo>
                  <a:pt x="3283" y="396"/>
                  <a:pt x="3223" y="0"/>
                  <a:pt x="3709" y="183"/>
                </a:cubicBezTo>
                <a:cubicBezTo>
                  <a:pt x="3922" y="274"/>
                  <a:pt x="4408" y="487"/>
                  <a:pt x="4104" y="882"/>
                </a:cubicBezTo>
                <a:cubicBezTo>
                  <a:pt x="3679" y="1490"/>
                  <a:pt x="4013" y="1672"/>
                  <a:pt x="4682" y="1855"/>
                </a:cubicBezTo>
                <a:cubicBezTo>
                  <a:pt x="5472" y="2067"/>
                  <a:pt x="5350" y="2615"/>
                  <a:pt x="5168" y="3162"/>
                </a:cubicBezTo>
                <a:cubicBezTo>
                  <a:pt x="4469" y="2858"/>
                  <a:pt x="5198" y="4712"/>
                  <a:pt x="4043" y="3739"/>
                </a:cubicBezTo>
                <a:lnTo>
                  <a:pt x="4013" y="3709"/>
                </a:lnTo>
                <a:cubicBezTo>
                  <a:pt x="3922" y="3648"/>
                  <a:pt x="3770" y="3526"/>
                  <a:pt x="3709" y="3557"/>
                </a:cubicBezTo>
                <a:cubicBezTo>
                  <a:pt x="3283" y="3648"/>
                  <a:pt x="2797" y="3800"/>
                  <a:pt x="2797" y="3253"/>
                </a:cubicBezTo>
                <a:cubicBezTo>
                  <a:pt x="2828" y="2918"/>
                  <a:pt x="3283" y="2858"/>
                  <a:pt x="3679" y="2949"/>
                </a:cubicBezTo>
                <a:cubicBezTo>
                  <a:pt x="3770" y="2979"/>
                  <a:pt x="3922" y="2949"/>
                  <a:pt x="4195" y="2949"/>
                </a:cubicBezTo>
                <a:cubicBezTo>
                  <a:pt x="3283" y="2432"/>
                  <a:pt x="3101" y="1186"/>
                  <a:pt x="1642" y="1703"/>
                </a:cubicBezTo>
                <a:cubicBezTo>
                  <a:pt x="365" y="2159"/>
                  <a:pt x="2037" y="3010"/>
                  <a:pt x="1156" y="3526"/>
                </a:cubicBezTo>
                <a:cubicBezTo>
                  <a:pt x="821" y="2949"/>
                  <a:pt x="852" y="2159"/>
                  <a:pt x="1" y="1763"/>
                </a:cubicBezTo>
                <a:cubicBezTo>
                  <a:pt x="1338" y="1824"/>
                  <a:pt x="2037" y="730"/>
                  <a:pt x="3192" y="639"/>
                </a:cubicBezTo>
                <a:cubicBezTo>
                  <a:pt x="3253" y="821"/>
                  <a:pt x="3283" y="973"/>
                  <a:pt x="3314" y="1156"/>
                </a:cubicBezTo>
                <a:cubicBezTo>
                  <a:pt x="3375" y="1125"/>
                  <a:pt x="3405" y="1125"/>
                  <a:pt x="3435" y="1095"/>
                </a:cubicBezTo>
                <a:cubicBezTo>
                  <a:pt x="3496" y="912"/>
                  <a:pt x="3405" y="760"/>
                  <a:pt x="3223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"/>
          <p:cNvSpPr/>
          <p:nvPr/>
        </p:nvSpPr>
        <p:spPr>
          <a:xfrm>
            <a:off x="8654723" y="866141"/>
            <a:ext cx="221674" cy="183984"/>
          </a:xfrm>
          <a:custGeom>
            <a:avLst/>
            <a:gdLst/>
            <a:ahLst/>
            <a:cxnLst/>
            <a:rect l="l" t="t" r="r" b="b"/>
            <a:pathLst>
              <a:path w="4894" h="4713" extrusionOk="0">
                <a:moveTo>
                  <a:pt x="3040" y="2737"/>
                </a:moveTo>
                <a:cubicBezTo>
                  <a:pt x="3313" y="2615"/>
                  <a:pt x="3617" y="2463"/>
                  <a:pt x="3891" y="2433"/>
                </a:cubicBezTo>
                <a:cubicBezTo>
                  <a:pt x="4134" y="2433"/>
                  <a:pt x="4468" y="2585"/>
                  <a:pt x="4590" y="2737"/>
                </a:cubicBezTo>
                <a:cubicBezTo>
                  <a:pt x="4894" y="3101"/>
                  <a:pt x="4286" y="2919"/>
                  <a:pt x="4195" y="3101"/>
                </a:cubicBezTo>
                <a:cubicBezTo>
                  <a:pt x="4134" y="3284"/>
                  <a:pt x="3921" y="3436"/>
                  <a:pt x="3830" y="3588"/>
                </a:cubicBezTo>
                <a:cubicBezTo>
                  <a:pt x="3405" y="4408"/>
                  <a:pt x="2766" y="4712"/>
                  <a:pt x="1794" y="4226"/>
                </a:cubicBezTo>
                <a:cubicBezTo>
                  <a:pt x="1550" y="4135"/>
                  <a:pt x="1155" y="4195"/>
                  <a:pt x="851" y="4165"/>
                </a:cubicBezTo>
                <a:lnTo>
                  <a:pt x="851" y="4165"/>
                </a:lnTo>
                <a:cubicBezTo>
                  <a:pt x="1186" y="3648"/>
                  <a:pt x="1946" y="3253"/>
                  <a:pt x="760" y="2706"/>
                </a:cubicBezTo>
                <a:cubicBezTo>
                  <a:pt x="0" y="2372"/>
                  <a:pt x="122" y="1460"/>
                  <a:pt x="122" y="761"/>
                </a:cubicBezTo>
                <a:cubicBezTo>
                  <a:pt x="152" y="426"/>
                  <a:pt x="274" y="1"/>
                  <a:pt x="699" y="92"/>
                </a:cubicBezTo>
                <a:cubicBezTo>
                  <a:pt x="1155" y="214"/>
                  <a:pt x="1490" y="578"/>
                  <a:pt x="1398" y="1095"/>
                </a:cubicBezTo>
                <a:cubicBezTo>
                  <a:pt x="1277" y="1673"/>
                  <a:pt x="851" y="2311"/>
                  <a:pt x="2158" y="2220"/>
                </a:cubicBezTo>
                <a:cubicBezTo>
                  <a:pt x="2584" y="2189"/>
                  <a:pt x="2189" y="2463"/>
                  <a:pt x="2128" y="2585"/>
                </a:cubicBezTo>
                <a:cubicBezTo>
                  <a:pt x="1915" y="3040"/>
                  <a:pt x="2280" y="3132"/>
                  <a:pt x="2645" y="3192"/>
                </a:cubicBezTo>
                <a:cubicBezTo>
                  <a:pt x="3101" y="3284"/>
                  <a:pt x="3222" y="3101"/>
                  <a:pt x="3040" y="273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"/>
          <p:cNvSpPr/>
          <p:nvPr/>
        </p:nvSpPr>
        <p:spPr>
          <a:xfrm>
            <a:off x="1938220" y="414047"/>
            <a:ext cx="203828" cy="173248"/>
          </a:xfrm>
          <a:custGeom>
            <a:avLst/>
            <a:gdLst/>
            <a:ahLst/>
            <a:cxnLst/>
            <a:rect l="l" t="t" r="r" b="b"/>
            <a:pathLst>
              <a:path w="4500" h="4438" extrusionOk="0">
                <a:moveTo>
                  <a:pt x="3284" y="1307"/>
                </a:moveTo>
                <a:cubicBezTo>
                  <a:pt x="4044" y="1794"/>
                  <a:pt x="3922" y="1034"/>
                  <a:pt x="4226" y="790"/>
                </a:cubicBezTo>
                <a:cubicBezTo>
                  <a:pt x="4500" y="1794"/>
                  <a:pt x="4044" y="2979"/>
                  <a:pt x="3284" y="3192"/>
                </a:cubicBezTo>
                <a:cubicBezTo>
                  <a:pt x="3193" y="3040"/>
                  <a:pt x="3101" y="2888"/>
                  <a:pt x="3010" y="2705"/>
                </a:cubicBezTo>
                <a:cubicBezTo>
                  <a:pt x="2949" y="2675"/>
                  <a:pt x="2919" y="2645"/>
                  <a:pt x="2889" y="2614"/>
                </a:cubicBezTo>
                <a:cubicBezTo>
                  <a:pt x="2919" y="2675"/>
                  <a:pt x="2949" y="2705"/>
                  <a:pt x="2980" y="2736"/>
                </a:cubicBezTo>
                <a:cubicBezTo>
                  <a:pt x="3010" y="2918"/>
                  <a:pt x="3041" y="3101"/>
                  <a:pt x="3253" y="3222"/>
                </a:cubicBezTo>
                <a:cubicBezTo>
                  <a:pt x="3253" y="3708"/>
                  <a:pt x="2828" y="3952"/>
                  <a:pt x="2433" y="4438"/>
                </a:cubicBezTo>
                <a:cubicBezTo>
                  <a:pt x="2250" y="3708"/>
                  <a:pt x="2676" y="2675"/>
                  <a:pt x="1217" y="3192"/>
                </a:cubicBezTo>
                <a:cubicBezTo>
                  <a:pt x="1004" y="3283"/>
                  <a:pt x="457" y="2766"/>
                  <a:pt x="92" y="2493"/>
                </a:cubicBezTo>
                <a:cubicBezTo>
                  <a:pt x="1" y="2432"/>
                  <a:pt x="1" y="2097"/>
                  <a:pt x="62" y="2067"/>
                </a:cubicBezTo>
                <a:cubicBezTo>
                  <a:pt x="305" y="1946"/>
                  <a:pt x="244" y="2249"/>
                  <a:pt x="366" y="2280"/>
                </a:cubicBezTo>
                <a:cubicBezTo>
                  <a:pt x="730" y="2401"/>
                  <a:pt x="974" y="2219"/>
                  <a:pt x="1186" y="2006"/>
                </a:cubicBezTo>
                <a:cubicBezTo>
                  <a:pt x="1338" y="1794"/>
                  <a:pt x="1217" y="1642"/>
                  <a:pt x="1004" y="1520"/>
                </a:cubicBezTo>
                <a:cubicBezTo>
                  <a:pt x="396" y="1186"/>
                  <a:pt x="548" y="638"/>
                  <a:pt x="639" y="0"/>
                </a:cubicBezTo>
                <a:cubicBezTo>
                  <a:pt x="761" y="1216"/>
                  <a:pt x="1764" y="183"/>
                  <a:pt x="2189" y="608"/>
                </a:cubicBezTo>
                <a:lnTo>
                  <a:pt x="2189" y="608"/>
                </a:lnTo>
                <a:cubicBezTo>
                  <a:pt x="1460" y="1003"/>
                  <a:pt x="1399" y="1490"/>
                  <a:pt x="2007" y="1915"/>
                </a:cubicBezTo>
                <a:cubicBezTo>
                  <a:pt x="2767" y="2462"/>
                  <a:pt x="2645" y="1642"/>
                  <a:pt x="2889" y="1429"/>
                </a:cubicBezTo>
                <a:cubicBezTo>
                  <a:pt x="2980" y="1368"/>
                  <a:pt x="3132" y="1338"/>
                  <a:pt x="3284" y="130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"/>
          <p:cNvSpPr/>
          <p:nvPr/>
        </p:nvSpPr>
        <p:spPr>
          <a:xfrm>
            <a:off x="349318" y="1889052"/>
            <a:ext cx="221719" cy="167354"/>
          </a:xfrm>
          <a:custGeom>
            <a:avLst/>
            <a:gdLst/>
            <a:ahLst/>
            <a:cxnLst/>
            <a:rect l="l" t="t" r="r" b="b"/>
            <a:pathLst>
              <a:path w="4895" h="4287" extrusionOk="0">
                <a:moveTo>
                  <a:pt x="1277" y="3496"/>
                </a:moveTo>
                <a:cubicBezTo>
                  <a:pt x="1186" y="2311"/>
                  <a:pt x="0" y="1338"/>
                  <a:pt x="487" y="1"/>
                </a:cubicBezTo>
                <a:cubicBezTo>
                  <a:pt x="1095" y="153"/>
                  <a:pt x="760" y="974"/>
                  <a:pt x="1611" y="1186"/>
                </a:cubicBezTo>
                <a:cubicBezTo>
                  <a:pt x="2462" y="1399"/>
                  <a:pt x="2797" y="1308"/>
                  <a:pt x="3070" y="518"/>
                </a:cubicBezTo>
                <a:cubicBezTo>
                  <a:pt x="3678" y="1338"/>
                  <a:pt x="2949" y="1794"/>
                  <a:pt x="2888" y="2311"/>
                </a:cubicBezTo>
                <a:cubicBezTo>
                  <a:pt x="1915" y="2341"/>
                  <a:pt x="1854" y="2402"/>
                  <a:pt x="2341" y="3588"/>
                </a:cubicBezTo>
                <a:cubicBezTo>
                  <a:pt x="2462" y="3010"/>
                  <a:pt x="2614" y="2615"/>
                  <a:pt x="2918" y="2341"/>
                </a:cubicBezTo>
                <a:cubicBezTo>
                  <a:pt x="3405" y="2615"/>
                  <a:pt x="2949" y="2949"/>
                  <a:pt x="3010" y="3314"/>
                </a:cubicBezTo>
                <a:cubicBezTo>
                  <a:pt x="4104" y="3405"/>
                  <a:pt x="3739" y="2281"/>
                  <a:pt x="4408" y="2037"/>
                </a:cubicBezTo>
                <a:cubicBezTo>
                  <a:pt x="4651" y="2250"/>
                  <a:pt x="4317" y="2493"/>
                  <a:pt x="4408" y="2676"/>
                </a:cubicBezTo>
                <a:cubicBezTo>
                  <a:pt x="4894" y="3679"/>
                  <a:pt x="4468" y="3983"/>
                  <a:pt x="3344" y="3740"/>
                </a:cubicBezTo>
                <a:cubicBezTo>
                  <a:pt x="2766" y="3648"/>
                  <a:pt x="2614" y="4135"/>
                  <a:pt x="2402" y="4256"/>
                </a:cubicBezTo>
                <a:cubicBezTo>
                  <a:pt x="1642" y="4287"/>
                  <a:pt x="2219" y="3192"/>
                  <a:pt x="1277" y="34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"/>
          <p:cNvSpPr/>
          <p:nvPr/>
        </p:nvSpPr>
        <p:spPr>
          <a:xfrm>
            <a:off x="5534676" y="1128418"/>
            <a:ext cx="196943" cy="253939"/>
          </a:xfrm>
          <a:custGeom>
            <a:avLst/>
            <a:gdLst/>
            <a:ahLst/>
            <a:cxnLst/>
            <a:rect l="l" t="t" r="r" b="b"/>
            <a:pathLst>
              <a:path w="4348" h="6505" extrusionOk="0">
                <a:moveTo>
                  <a:pt x="3192" y="5958"/>
                </a:moveTo>
                <a:cubicBezTo>
                  <a:pt x="2311" y="6475"/>
                  <a:pt x="1612" y="6505"/>
                  <a:pt x="1429" y="5350"/>
                </a:cubicBezTo>
                <a:cubicBezTo>
                  <a:pt x="1338" y="4681"/>
                  <a:pt x="578" y="4681"/>
                  <a:pt x="1" y="4377"/>
                </a:cubicBezTo>
                <a:cubicBezTo>
                  <a:pt x="1247" y="4165"/>
                  <a:pt x="2280" y="3648"/>
                  <a:pt x="2402" y="3253"/>
                </a:cubicBezTo>
                <a:cubicBezTo>
                  <a:pt x="2523" y="2706"/>
                  <a:pt x="2493" y="2584"/>
                  <a:pt x="2037" y="2250"/>
                </a:cubicBezTo>
                <a:lnTo>
                  <a:pt x="3192" y="1946"/>
                </a:lnTo>
                <a:cubicBezTo>
                  <a:pt x="3253" y="2037"/>
                  <a:pt x="3283" y="2158"/>
                  <a:pt x="3314" y="2250"/>
                </a:cubicBezTo>
                <a:cubicBezTo>
                  <a:pt x="3344" y="2219"/>
                  <a:pt x="3405" y="2189"/>
                  <a:pt x="3405" y="2189"/>
                </a:cubicBezTo>
                <a:cubicBezTo>
                  <a:pt x="3344" y="2098"/>
                  <a:pt x="3283" y="2006"/>
                  <a:pt x="3222" y="1946"/>
                </a:cubicBezTo>
                <a:cubicBezTo>
                  <a:pt x="3253" y="1642"/>
                  <a:pt x="3283" y="1338"/>
                  <a:pt x="3314" y="1034"/>
                </a:cubicBezTo>
                <a:cubicBezTo>
                  <a:pt x="3466" y="0"/>
                  <a:pt x="3800" y="1034"/>
                  <a:pt x="4043" y="1003"/>
                </a:cubicBezTo>
                <a:lnTo>
                  <a:pt x="4043" y="1003"/>
                </a:lnTo>
                <a:cubicBezTo>
                  <a:pt x="4347" y="1946"/>
                  <a:pt x="3526" y="2888"/>
                  <a:pt x="4074" y="3861"/>
                </a:cubicBezTo>
                <a:cubicBezTo>
                  <a:pt x="4226" y="4134"/>
                  <a:pt x="3952" y="5259"/>
                  <a:pt x="2919" y="4347"/>
                </a:cubicBezTo>
                <a:cubicBezTo>
                  <a:pt x="2736" y="4165"/>
                  <a:pt x="2402" y="4013"/>
                  <a:pt x="2067" y="4256"/>
                </a:cubicBezTo>
                <a:cubicBezTo>
                  <a:pt x="1824" y="4438"/>
                  <a:pt x="1642" y="4651"/>
                  <a:pt x="1794" y="4955"/>
                </a:cubicBezTo>
                <a:cubicBezTo>
                  <a:pt x="1946" y="5198"/>
                  <a:pt x="1672" y="5684"/>
                  <a:pt x="2280" y="5624"/>
                </a:cubicBezTo>
                <a:cubicBezTo>
                  <a:pt x="2675" y="5593"/>
                  <a:pt x="2979" y="5715"/>
                  <a:pt x="3222" y="595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"/>
          <p:cNvSpPr/>
          <p:nvPr/>
        </p:nvSpPr>
        <p:spPr>
          <a:xfrm>
            <a:off x="8788264" y="217046"/>
            <a:ext cx="190058" cy="157868"/>
          </a:xfrm>
          <a:custGeom>
            <a:avLst/>
            <a:gdLst/>
            <a:ahLst/>
            <a:cxnLst/>
            <a:rect l="l" t="t" r="r" b="b"/>
            <a:pathLst>
              <a:path w="4196" h="4044" extrusionOk="0">
                <a:moveTo>
                  <a:pt x="4195" y="1642"/>
                </a:moveTo>
                <a:cubicBezTo>
                  <a:pt x="3891" y="2159"/>
                  <a:pt x="2858" y="1460"/>
                  <a:pt x="2706" y="2311"/>
                </a:cubicBezTo>
                <a:cubicBezTo>
                  <a:pt x="2645" y="2615"/>
                  <a:pt x="2523" y="2919"/>
                  <a:pt x="2554" y="3222"/>
                </a:cubicBezTo>
                <a:cubicBezTo>
                  <a:pt x="2584" y="3435"/>
                  <a:pt x="3344" y="3374"/>
                  <a:pt x="2858" y="3770"/>
                </a:cubicBezTo>
                <a:cubicBezTo>
                  <a:pt x="2493" y="4043"/>
                  <a:pt x="2219" y="3678"/>
                  <a:pt x="2098" y="3526"/>
                </a:cubicBezTo>
                <a:cubicBezTo>
                  <a:pt x="1672" y="2979"/>
                  <a:pt x="1490" y="2219"/>
                  <a:pt x="426" y="2463"/>
                </a:cubicBezTo>
                <a:cubicBezTo>
                  <a:pt x="274" y="1915"/>
                  <a:pt x="1" y="1368"/>
                  <a:pt x="61" y="852"/>
                </a:cubicBezTo>
                <a:cubicBezTo>
                  <a:pt x="92" y="456"/>
                  <a:pt x="578" y="760"/>
                  <a:pt x="791" y="852"/>
                </a:cubicBezTo>
                <a:cubicBezTo>
                  <a:pt x="1338" y="1095"/>
                  <a:pt x="1520" y="274"/>
                  <a:pt x="2128" y="639"/>
                </a:cubicBezTo>
                <a:cubicBezTo>
                  <a:pt x="2523" y="852"/>
                  <a:pt x="2979" y="639"/>
                  <a:pt x="2767" y="92"/>
                </a:cubicBezTo>
                <a:cubicBezTo>
                  <a:pt x="2888" y="61"/>
                  <a:pt x="3010" y="1"/>
                  <a:pt x="3101" y="1"/>
                </a:cubicBezTo>
                <a:cubicBezTo>
                  <a:pt x="3314" y="61"/>
                  <a:pt x="3618" y="244"/>
                  <a:pt x="3466" y="426"/>
                </a:cubicBezTo>
                <a:cubicBezTo>
                  <a:pt x="2858" y="1216"/>
                  <a:pt x="3678" y="1338"/>
                  <a:pt x="4165" y="161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"/>
          <p:cNvSpPr/>
          <p:nvPr/>
        </p:nvSpPr>
        <p:spPr>
          <a:xfrm>
            <a:off x="5834826" y="3689230"/>
            <a:ext cx="302933" cy="146000"/>
          </a:xfrm>
          <a:custGeom>
            <a:avLst/>
            <a:gdLst/>
            <a:ahLst/>
            <a:cxnLst/>
            <a:rect l="l" t="t" r="r" b="b"/>
            <a:pathLst>
              <a:path w="6688" h="3740" extrusionOk="0">
                <a:moveTo>
                  <a:pt x="6657" y="3527"/>
                </a:moveTo>
                <a:cubicBezTo>
                  <a:pt x="6110" y="3496"/>
                  <a:pt x="5746" y="3193"/>
                  <a:pt x="5776" y="2797"/>
                </a:cubicBezTo>
                <a:cubicBezTo>
                  <a:pt x="5806" y="1855"/>
                  <a:pt x="4651" y="2311"/>
                  <a:pt x="4287" y="1794"/>
                </a:cubicBezTo>
                <a:cubicBezTo>
                  <a:pt x="4226" y="1703"/>
                  <a:pt x="3800" y="2281"/>
                  <a:pt x="3709" y="2585"/>
                </a:cubicBezTo>
                <a:cubicBezTo>
                  <a:pt x="3557" y="3193"/>
                  <a:pt x="2797" y="3010"/>
                  <a:pt x="2584" y="3740"/>
                </a:cubicBezTo>
                <a:cubicBezTo>
                  <a:pt x="2280" y="1977"/>
                  <a:pt x="1065" y="3132"/>
                  <a:pt x="396" y="2828"/>
                </a:cubicBezTo>
                <a:lnTo>
                  <a:pt x="396" y="2828"/>
                </a:lnTo>
                <a:cubicBezTo>
                  <a:pt x="518" y="2493"/>
                  <a:pt x="1338" y="2676"/>
                  <a:pt x="1156" y="2129"/>
                </a:cubicBezTo>
                <a:cubicBezTo>
                  <a:pt x="943" y="1551"/>
                  <a:pt x="518" y="2159"/>
                  <a:pt x="183" y="2098"/>
                </a:cubicBezTo>
                <a:cubicBezTo>
                  <a:pt x="1" y="1490"/>
                  <a:pt x="2007" y="1612"/>
                  <a:pt x="791" y="670"/>
                </a:cubicBezTo>
                <a:cubicBezTo>
                  <a:pt x="700" y="579"/>
                  <a:pt x="1125" y="427"/>
                  <a:pt x="1308" y="518"/>
                </a:cubicBezTo>
                <a:cubicBezTo>
                  <a:pt x="1916" y="852"/>
                  <a:pt x="2250" y="579"/>
                  <a:pt x="2554" y="1"/>
                </a:cubicBezTo>
                <a:cubicBezTo>
                  <a:pt x="3040" y="822"/>
                  <a:pt x="2402" y="1034"/>
                  <a:pt x="1977" y="1338"/>
                </a:cubicBezTo>
                <a:cubicBezTo>
                  <a:pt x="1733" y="1551"/>
                  <a:pt x="1338" y="1794"/>
                  <a:pt x="1703" y="2098"/>
                </a:cubicBezTo>
                <a:cubicBezTo>
                  <a:pt x="2220" y="2524"/>
                  <a:pt x="2189" y="1855"/>
                  <a:pt x="2402" y="1794"/>
                </a:cubicBezTo>
                <a:cubicBezTo>
                  <a:pt x="3253" y="1551"/>
                  <a:pt x="4135" y="1217"/>
                  <a:pt x="5046" y="1460"/>
                </a:cubicBezTo>
                <a:cubicBezTo>
                  <a:pt x="6171" y="1734"/>
                  <a:pt x="6505" y="2615"/>
                  <a:pt x="6688" y="352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"/>
          <p:cNvSpPr/>
          <p:nvPr/>
        </p:nvSpPr>
        <p:spPr>
          <a:xfrm>
            <a:off x="8365581" y="576613"/>
            <a:ext cx="180365" cy="194641"/>
          </a:xfrm>
          <a:custGeom>
            <a:avLst/>
            <a:gdLst/>
            <a:ahLst/>
            <a:cxnLst/>
            <a:rect l="l" t="t" r="r" b="b"/>
            <a:pathLst>
              <a:path w="3982" h="4986" extrusionOk="0">
                <a:moveTo>
                  <a:pt x="1520" y="31"/>
                </a:moveTo>
                <a:cubicBezTo>
                  <a:pt x="1915" y="365"/>
                  <a:pt x="2705" y="730"/>
                  <a:pt x="2462" y="1155"/>
                </a:cubicBezTo>
                <a:cubicBezTo>
                  <a:pt x="2037" y="1855"/>
                  <a:pt x="2401" y="1946"/>
                  <a:pt x="2948" y="2098"/>
                </a:cubicBezTo>
                <a:cubicBezTo>
                  <a:pt x="3526" y="2250"/>
                  <a:pt x="3982" y="2523"/>
                  <a:pt x="3921" y="3070"/>
                </a:cubicBezTo>
                <a:cubicBezTo>
                  <a:pt x="3891" y="3709"/>
                  <a:pt x="3404" y="4195"/>
                  <a:pt x="3009" y="4681"/>
                </a:cubicBezTo>
                <a:cubicBezTo>
                  <a:pt x="2948" y="4772"/>
                  <a:pt x="2523" y="4985"/>
                  <a:pt x="2310" y="4651"/>
                </a:cubicBezTo>
                <a:cubicBezTo>
                  <a:pt x="2189" y="4469"/>
                  <a:pt x="2189" y="4317"/>
                  <a:pt x="2341" y="4104"/>
                </a:cubicBezTo>
                <a:cubicBezTo>
                  <a:pt x="2584" y="3830"/>
                  <a:pt x="3283" y="3648"/>
                  <a:pt x="2948" y="3192"/>
                </a:cubicBezTo>
                <a:cubicBezTo>
                  <a:pt x="2614" y="2675"/>
                  <a:pt x="2219" y="3101"/>
                  <a:pt x="1885" y="3344"/>
                </a:cubicBezTo>
                <a:cubicBezTo>
                  <a:pt x="1915" y="2797"/>
                  <a:pt x="0" y="3405"/>
                  <a:pt x="1003" y="2158"/>
                </a:cubicBezTo>
                <a:cubicBezTo>
                  <a:pt x="1277" y="1824"/>
                  <a:pt x="730" y="1125"/>
                  <a:pt x="942" y="578"/>
                </a:cubicBezTo>
                <a:cubicBezTo>
                  <a:pt x="1034" y="335"/>
                  <a:pt x="1003" y="0"/>
                  <a:pt x="152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"/>
          <p:cNvSpPr/>
          <p:nvPr/>
        </p:nvSpPr>
        <p:spPr>
          <a:xfrm>
            <a:off x="2549573" y="2719726"/>
            <a:ext cx="192821" cy="151934"/>
          </a:xfrm>
          <a:custGeom>
            <a:avLst/>
            <a:gdLst/>
            <a:ahLst/>
            <a:cxnLst/>
            <a:rect l="l" t="t" r="r" b="b"/>
            <a:pathLst>
              <a:path w="4257" h="3892" extrusionOk="0">
                <a:moveTo>
                  <a:pt x="31" y="1703"/>
                </a:moveTo>
                <a:cubicBezTo>
                  <a:pt x="1" y="214"/>
                  <a:pt x="821" y="1"/>
                  <a:pt x="2128" y="487"/>
                </a:cubicBezTo>
                <a:cubicBezTo>
                  <a:pt x="2372" y="578"/>
                  <a:pt x="2524" y="426"/>
                  <a:pt x="2736" y="335"/>
                </a:cubicBezTo>
                <a:cubicBezTo>
                  <a:pt x="3131" y="153"/>
                  <a:pt x="3587" y="92"/>
                  <a:pt x="3952" y="457"/>
                </a:cubicBezTo>
                <a:cubicBezTo>
                  <a:pt x="4256" y="821"/>
                  <a:pt x="4074" y="1065"/>
                  <a:pt x="3861" y="1399"/>
                </a:cubicBezTo>
                <a:cubicBezTo>
                  <a:pt x="3283" y="2220"/>
                  <a:pt x="3831" y="3587"/>
                  <a:pt x="2128" y="3891"/>
                </a:cubicBezTo>
                <a:cubicBezTo>
                  <a:pt x="2189" y="3648"/>
                  <a:pt x="2280" y="3375"/>
                  <a:pt x="2311" y="3132"/>
                </a:cubicBezTo>
                <a:cubicBezTo>
                  <a:pt x="2463" y="1369"/>
                  <a:pt x="2037" y="1095"/>
                  <a:pt x="31" y="17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"/>
          <p:cNvSpPr/>
          <p:nvPr/>
        </p:nvSpPr>
        <p:spPr>
          <a:xfrm>
            <a:off x="3295871" y="2450383"/>
            <a:ext cx="210667" cy="182735"/>
          </a:xfrm>
          <a:custGeom>
            <a:avLst/>
            <a:gdLst/>
            <a:ahLst/>
            <a:cxnLst/>
            <a:rect l="l" t="t" r="r" b="b"/>
            <a:pathLst>
              <a:path w="4651" h="4681" extrusionOk="0">
                <a:moveTo>
                  <a:pt x="0" y="1915"/>
                </a:moveTo>
                <a:cubicBezTo>
                  <a:pt x="456" y="1459"/>
                  <a:pt x="973" y="1398"/>
                  <a:pt x="1338" y="1915"/>
                </a:cubicBezTo>
                <a:cubicBezTo>
                  <a:pt x="1733" y="2553"/>
                  <a:pt x="2189" y="2492"/>
                  <a:pt x="2736" y="2128"/>
                </a:cubicBezTo>
                <a:lnTo>
                  <a:pt x="2736" y="2128"/>
                </a:lnTo>
                <a:cubicBezTo>
                  <a:pt x="3131" y="1520"/>
                  <a:pt x="3465" y="851"/>
                  <a:pt x="3344" y="0"/>
                </a:cubicBezTo>
                <a:cubicBezTo>
                  <a:pt x="4651" y="1064"/>
                  <a:pt x="4499" y="3435"/>
                  <a:pt x="3131" y="3830"/>
                </a:cubicBezTo>
                <a:cubicBezTo>
                  <a:pt x="2371" y="4073"/>
                  <a:pt x="3040" y="3404"/>
                  <a:pt x="2736" y="3192"/>
                </a:cubicBezTo>
                <a:cubicBezTo>
                  <a:pt x="2401" y="3556"/>
                  <a:pt x="1642" y="3526"/>
                  <a:pt x="1642" y="4195"/>
                </a:cubicBezTo>
                <a:cubicBezTo>
                  <a:pt x="1642" y="4438"/>
                  <a:pt x="1581" y="4681"/>
                  <a:pt x="1186" y="4529"/>
                </a:cubicBezTo>
                <a:cubicBezTo>
                  <a:pt x="912" y="4407"/>
                  <a:pt x="578" y="4316"/>
                  <a:pt x="760" y="3921"/>
                </a:cubicBezTo>
                <a:cubicBezTo>
                  <a:pt x="973" y="3465"/>
                  <a:pt x="1429" y="3192"/>
                  <a:pt x="1854" y="2918"/>
                </a:cubicBezTo>
                <a:cubicBezTo>
                  <a:pt x="1216" y="2553"/>
                  <a:pt x="608" y="2219"/>
                  <a:pt x="0" y="191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2"/>
          <p:cNvSpPr/>
          <p:nvPr/>
        </p:nvSpPr>
        <p:spPr>
          <a:xfrm>
            <a:off x="3926476" y="914825"/>
            <a:ext cx="245091" cy="174459"/>
          </a:xfrm>
          <a:custGeom>
            <a:avLst/>
            <a:gdLst/>
            <a:ahLst/>
            <a:cxnLst/>
            <a:rect l="l" t="t" r="r" b="b"/>
            <a:pathLst>
              <a:path w="5411" h="4469" extrusionOk="0">
                <a:moveTo>
                  <a:pt x="4894" y="2675"/>
                </a:moveTo>
                <a:cubicBezTo>
                  <a:pt x="4104" y="2432"/>
                  <a:pt x="4104" y="2432"/>
                  <a:pt x="3861" y="3070"/>
                </a:cubicBezTo>
                <a:cubicBezTo>
                  <a:pt x="3769" y="3313"/>
                  <a:pt x="3405" y="3435"/>
                  <a:pt x="3162" y="3222"/>
                </a:cubicBezTo>
                <a:cubicBezTo>
                  <a:pt x="2918" y="3040"/>
                  <a:pt x="2827" y="3009"/>
                  <a:pt x="2706" y="3283"/>
                </a:cubicBezTo>
                <a:cubicBezTo>
                  <a:pt x="2584" y="3556"/>
                  <a:pt x="2462" y="3830"/>
                  <a:pt x="2310" y="4104"/>
                </a:cubicBezTo>
                <a:cubicBezTo>
                  <a:pt x="1763" y="3192"/>
                  <a:pt x="578" y="4468"/>
                  <a:pt x="0" y="3617"/>
                </a:cubicBezTo>
                <a:lnTo>
                  <a:pt x="0" y="3617"/>
                </a:lnTo>
                <a:cubicBezTo>
                  <a:pt x="2006" y="3344"/>
                  <a:pt x="2067" y="3344"/>
                  <a:pt x="2006" y="1490"/>
                </a:cubicBezTo>
                <a:cubicBezTo>
                  <a:pt x="2006" y="1003"/>
                  <a:pt x="2706" y="821"/>
                  <a:pt x="2432" y="304"/>
                </a:cubicBezTo>
                <a:lnTo>
                  <a:pt x="2462" y="304"/>
                </a:lnTo>
                <a:cubicBezTo>
                  <a:pt x="2918" y="334"/>
                  <a:pt x="3314" y="274"/>
                  <a:pt x="3769" y="122"/>
                </a:cubicBezTo>
                <a:cubicBezTo>
                  <a:pt x="4165" y="0"/>
                  <a:pt x="4560" y="61"/>
                  <a:pt x="4651" y="547"/>
                </a:cubicBezTo>
                <a:lnTo>
                  <a:pt x="4621" y="547"/>
                </a:lnTo>
                <a:cubicBezTo>
                  <a:pt x="4104" y="334"/>
                  <a:pt x="3617" y="547"/>
                  <a:pt x="3010" y="669"/>
                </a:cubicBezTo>
                <a:cubicBezTo>
                  <a:pt x="3617" y="1034"/>
                  <a:pt x="3800" y="1733"/>
                  <a:pt x="4681" y="1733"/>
                </a:cubicBezTo>
                <a:cubicBezTo>
                  <a:pt x="4833" y="1733"/>
                  <a:pt x="5411" y="2249"/>
                  <a:pt x="4924" y="267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"/>
          <p:cNvSpPr/>
          <p:nvPr/>
        </p:nvSpPr>
        <p:spPr>
          <a:xfrm>
            <a:off x="962030" y="3219333"/>
            <a:ext cx="196897" cy="167354"/>
          </a:xfrm>
          <a:custGeom>
            <a:avLst/>
            <a:gdLst/>
            <a:ahLst/>
            <a:cxnLst/>
            <a:rect l="l" t="t" r="r" b="b"/>
            <a:pathLst>
              <a:path w="4347" h="4287" extrusionOk="0">
                <a:moveTo>
                  <a:pt x="3891" y="3982"/>
                </a:moveTo>
                <a:cubicBezTo>
                  <a:pt x="3435" y="4256"/>
                  <a:pt x="3344" y="3313"/>
                  <a:pt x="2766" y="3952"/>
                </a:cubicBezTo>
                <a:cubicBezTo>
                  <a:pt x="2432" y="4286"/>
                  <a:pt x="1338" y="3435"/>
                  <a:pt x="1581" y="2827"/>
                </a:cubicBezTo>
                <a:cubicBezTo>
                  <a:pt x="1946" y="1824"/>
                  <a:pt x="1277" y="1459"/>
                  <a:pt x="456" y="1186"/>
                </a:cubicBezTo>
                <a:cubicBezTo>
                  <a:pt x="244" y="1125"/>
                  <a:pt x="31" y="1155"/>
                  <a:pt x="31" y="912"/>
                </a:cubicBezTo>
                <a:cubicBezTo>
                  <a:pt x="0" y="639"/>
                  <a:pt x="152" y="426"/>
                  <a:pt x="487" y="426"/>
                </a:cubicBezTo>
                <a:cubicBezTo>
                  <a:pt x="700" y="426"/>
                  <a:pt x="730" y="0"/>
                  <a:pt x="1095" y="304"/>
                </a:cubicBezTo>
                <a:cubicBezTo>
                  <a:pt x="2007" y="1034"/>
                  <a:pt x="3010" y="1672"/>
                  <a:pt x="3952" y="2341"/>
                </a:cubicBezTo>
                <a:cubicBezTo>
                  <a:pt x="4134" y="2462"/>
                  <a:pt x="4347" y="2797"/>
                  <a:pt x="4256" y="2797"/>
                </a:cubicBezTo>
                <a:cubicBezTo>
                  <a:pt x="3222" y="3009"/>
                  <a:pt x="3861" y="3617"/>
                  <a:pt x="3891" y="39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"/>
          <p:cNvSpPr/>
          <p:nvPr/>
        </p:nvSpPr>
        <p:spPr>
          <a:xfrm>
            <a:off x="5419028" y="842404"/>
            <a:ext cx="272631" cy="127028"/>
          </a:xfrm>
          <a:custGeom>
            <a:avLst/>
            <a:gdLst/>
            <a:ahLst/>
            <a:cxnLst/>
            <a:rect l="l" t="t" r="r" b="b"/>
            <a:pathLst>
              <a:path w="6019" h="3254" extrusionOk="0">
                <a:moveTo>
                  <a:pt x="5502" y="1460"/>
                </a:moveTo>
                <a:cubicBezTo>
                  <a:pt x="6019" y="2098"/>
                  <a:pt x="4864" y="2098"/>
                  <a:pt x="4924" y="2585"/>
                </a:cubicBezTo>
                <a:cubicBezTo>
                  <a:pt x="4924" y="2615"/>
                  <a:pt x="3009" y="2038"/>
                  <a:pt x="2949" y="1946"/>
                </a:cubicBezTo>
                <a:cubicBezTo>
                  <a:pt x="2523" y="1521"/>
                  <a:pt x="2341" y="1977"/>
                  <a:pt x="2128" y="2159"/>
                </a:cubicBezTo>
                <a:cubicBezTo>
                  <a:pt x="882" y="3253"/>
                  <a:pt x="912" y="3253"/>
                  <a:pt x="0" y="1673"/>
                </a:cubicBezTo>
                <a:cubicBezTo>
                  <a:pt x="487" y="1734"/>
                  <a:pt x="973" y="2554"/>
                  <a:pt x="1216" y="1825"/>
                </a:cubicBezTo>
                <a:cubicBezTo>
                  <a:pt x="1338" y="1460"/>
                  <a:pt x="1581" y="1095"/>
                  <a:pt x="1581" y="730"/>
                </a:cubicBezTo>
                <a:cubicBezTo>
                  <a:pt x="1581" y="214"/>
                  <a:pt x="2037" y="214"/>
                  <a:pt x="2341" y="92"/>
                </a:cubicBezTo>
                <a:cubicBezTo>
                  <a:pt x="2554" y="1"/>
                  <a:pt x="2675" y="244"/>
                  <a:pt x="2766" y="457"/>
                </a:cubicBezTo>
                <a:cubicBezTo>
                  <a:pt x="2979" y="913"/>
                  <a:pt x="2614" y="943"/>
                  <a:pt x="2280" y="1095"/>
                </a:cubicBezTo>
                <a:cubicBezTo>
                  <a:pt x="2006" y="1186"/>
                  <a:pt x="1642" y="1247"/>
                  <a:pt x="1733" y="1642"/>
                </a:cubicBezTo>
                <a:cubicBezTo>
                  <a:pt x="3070" y="1065"/>
                  <a:pt x="3222" y="943"/>
                  <a:pt x="3587" y="305"/>
                </a:cubicBezTo>
                <a:cubicBezTo>
                  <a:pt x="3982" y="1004"/>
                  <a:pt x="4651" y="1338"/>
                  <a:pt x="5472" y="14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"/>
          <p:cNvSpPr/>
          <p:nvPr/>
        </p:nvSpPr>
        <p:spPr>
          <a:xfrm>
            <a:off x="7035471" y="1301681"/>
            <a:ext cx="191417" cy="173248"/>
          </a:xfrm>
          <a:custGeom>
            <a:avLst/>
            <a:gdLst/>
            <a:ahLst/>
            <a:cxnLst/>
            <a:rect l="l" t="t" r="r" b="b"/>
            <a:pathLst>
              <a:path w="4226" h="4438" extrusionOk="0">
                <a:moveTo>
                  <a:pt x="3071" y="2462"/>
                </a:moveTo>
                <a:cubicBezTo>
                  <a:pt x="3405" y="3344"/>
                  <a:pt x="2767" y="3952"/>
                  <a:pt x="2007" y="4164"/>
                </a:cubicBezTo>
                <a:cubicBezTo>
                  <a:pt x="1095" y="4438"/>
                  <a:pt x="670" y="3648"/>
                  <a:pt x="274" y="3040"/>
                </a:cubicBezTo>
                <a:cubicBezTo>
                  <a:pt x="1" y="2614"/>
                  <a:pt x="274" y="2371"/>
                  <a:pt x="700" y="2493"/>
                </a:cubicBezTo>
                <a:cubicBezTo>
                  <a:pt x="2311" y="2979"/>
                  <a:pt x="1855" y="1641"/>
                  <a:pt x="2311" y="1125"/>
                </a:cubicBezTo>
                <a:cubicBezTo>
                  <a:pt x="2554" y="882"/>
                  <a:pt x="2129" y="182"/>
                  <a:pt x="2797" y="91"/>
                </a:cubicBezTo>
                <a:cubicBezTo>
                  <a:pt x="3284" y="0"/>
                  <a:pt x="3071" y="638"/>
                  <a:pt x="3527" y="882"/>
                </a:cubicBezTo>
                <a:cubicBezTo>
                  <a:pt x="4226" y="1277"/>
                  <a:pt x="3892" y="2219"/>
                  <a:pt x="3071" y="2462"/>
                </a:cubicBezTo>
                <a:cubicBezTo>
                  <a:pt x="3223" y="2310"/>
                  <a:pt x="3436" y="2189"/>
                  <a:pt x="3466" y="2037"/>
                </a:cubicBezTo>
                <a:cubicBezTo>
                  <a:pt x="3527" y="1885"/>
                  <a:pt x="3314" y="1915"/>
                  <a:pt x="3192" y="1976"/>
                </a:cubicBezTo>
                <a:cubicBezTo>
                  <a:pt x="2919" y="2067"/>
                  <a:pt x="2736" y="2219"/>
                  <a:pt x="3071" y="24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"/>
          <p:cNvSpPr/>
          <p:nvPr/>
        </p:nvSpPr>
        <p:spPr>
          <a:xfrm>
            <a:off x="3439061" y="3537361"/>
            <a:ext cx="184532" cy="134133"/>
          </a:xfrm>
          <a:custGeom>
            <a:avLst/>
            <a:gdLst/>
            <a:ahLst/>
            <a:cxnLst/>
            <a:rect l="l" t="t" r="r" b="b"/>
            <a:pathLst>
              <a:path w="4074" h="3436" extrusionOk="0">
                <a:moveTo>
                  <a:pt x="395" y="2918"/>
                </a:moveTo>
                <a:cubicBezTo>
                  <a:pt x="304" y="2402"/>
                  <a:pt x="243" y="1885"/>
                  <a:pt x="91" y="1368"/>
                </a:cubicBezTo>
                <a:cubicBezTo>
                  <a:pt x="0" y="1003"/>
                  <a:pt x="31" y="699"/>
                  <a:pt x="487" y="669"/>
                </a:cubicBezTo>
                <a:cubicBezTo>
                  <a:pt x="821" y="608"/>
                  <a:pt x="1064" y="274"/>
                  <a:pt x="1520" y="669"/>
                </a:cubicBezTo>
                <a:cubicBezTo>
                  <a:pt x="2037" y="1125"/>
                  <a:pt x="2888" y="1399"/>
                  <a:pt x="3009" y="0"/>
                </a:cubicBezTo>
                <a:cubicBezTo>
                  <a:pt x="3253" y="669"/>
                  <a:pt x="4073" y="912"/>
                  <a:pt x="4013" y="1216"/>
                </a:cubicBezTo>
                <a:cubicBezTo>
                  <a:pt x="3861" y="2098"/>
                  <a:pt x="2706" y="2371"/>
                  <a:pt x="2219" y="3131"/>
                </a:cubicBezTo>
                <a:cubicBezTo>
                  <a:pt x="2037" y="3435"/>
                  <a:pt x="1642" y="3040"/>
                  <a:pt x="1611" y="2949"/>
                </a:cubicBezTo>
                <a:cubicBezTo>
                  <a:pt x="1216" y="1794"/>
                  <a:pt x="821" y="2523"/>
                  <a:pt x="395" y="291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"/>
          <p:cNvSpPr/>
          <p:nvPr/>
        </p:nvSpPr>
        <p:spPr>
          <a:xfrm>
            <a:off x="394753" y="3345123"/>
            <a:ext cx="180410" cy="195812"/>
          </a:xfrm>
          <a:custGeom>
            <a:avLst/>
            <a:gdLst/>
            <a:ahLst/>
            <a:cxnLst/>
            <a:rect l="l" t="t" r="r" b="b"/>
            <a:pathLst>
              <a:path w="3983" h="5016" extrusionOk="0">
                <a:moveTo>
                  <a:pt x="1642" y="1915"/>
                </a:moveTo>
                <a:cubicBezTo>
                  <a:pt x="1611" y="2189"/>
                  <a:pt x="1581" y="2462"/>
                  <a:pt x="1551" y="2736"/>
                </a:cubicBezTo>
                <a:cubicBezTo>
                  <a:pt x="1520" y="2918"/>
                  <a:pt x="1520" y="3070"/>
                  <a:pt x="1763" y="3070"/>
                </a:cubicBezTo>
                <a:cubicBezTo>
                  <a:pt x="1976" y="3070"/>
                  <a:pt x="2128" y="2949"/>
                  <a:pt x="2067" y="2766"/>
                </a:cubicBezTo>
                <a:cubicBezTo>
                  <a:pt x="1703" y="1824"/>
                  <a:pt x="2675" y="2462"/>
                  <a:pt x="2918" y="2250"/>
                </a:cubicBezTo>
                <a:cubicBezTo>
                  <a:pt x="3253" y="2584"/>
                  <a:pt x="3982" y="2857"/>
                  <a:pt x="3830" y="3253"/>
                </a:cubicBezTo>
                <a:cubicBezTo>
                  <a:pt x="3648" y="3617"/>
                  <a:pt x="3830" y="4529"/>
                  <a:pt x="2736" y="4347"/>
                </a:cubicBezTo>
                <a:cubicBezTo>
                  <a:pt x="2584" y="4316"/>
                  <a:pt x="2371" y="4772"/>
                  <a:pt x="2189" y="5016"/>
                </a:cubicBezTo>
                <a:lnTo>
                  <a:pt x="2158" y="4985"/>
                </a:lnTo>
                <a:cubicBezTo>
                  <a:pt x="2037" y="4377"/>
                  <a:pt x="2067" y="3769"/>
                  <a:pt x="882" y="3891"/>
                </a:cubicBezTo>
                <a:cubicBezTo>
                  <a:pt x="365" y="3952"/>
                  <a:pt x="0" y="2979"/>
                  <a:pt x="213" y="2614"/>
                </a:cubicBezTo>
                <a:cubicBezTo>
                  <a:pt x="791" y="1763"/>
                  <a:pt x="548" y="851"/>
                  <a:pt x="912" y="0"/>
                </a:cubicBezTo>
                <a:cubicBezTo>
                  <a:pt x="1520" y="365"/>
                  <a:pt x="1247" y="791"/>
                  <a:pt x="1155" y="1246"/>
                </a:cubicBezTo>
                <a:cubicBezTo>
                  <a:pt x="1095" y="1459"/>
                  <a:pt x="639" y="2158"/>
                  <a:pt x="1611" y="191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"/>
          <p:cNvSpPr/>
          <p:nvPr/>
        </p:nvSpPr>
        <p:spPr>
          <a:xfrm>
            <a:off x="6610025" y="2110961"/>
            <a:ext cx="213430" cy="170906"/>
          </a:xfrm>
          <a:custGeom>
            <a:avLst/>
            <a:gdLst/>
            <a:ahLst/>
            <a:cxnLst/>
            <a:rect l="l" t="t" r="r" b="b"/>
            <a:pathLst>
              <a:path w="4712" h="4378" extrusionOk="0">
                <a:moveTo>
                  <a:pt x="1216" y="4256"/>
                </a:moveTo>
                <a:cubicBezTo>
                  <a:pt x="1" y="4378"/>
                  <a:pt x="305" y="4074"/>
                  <a:pt x="517" y="3496"/>
                </a:cubicBezTo>
                <a:cubicBezTo>
                  <a:pt x="821" y="2676"/>
                  <a:pt x="1156" y="2037"/>
                  <a:pt x="2219" y="1825"/>
                </a:cubicBezTo>
                <a:cubicBezTo>
                  <a:pt x="2797" y="1703"/>
                  <a:pt x="2554" y="1308"/>
                  <a:pt x="2584" y="943"/>
                </a:cubicBezTo>
                <a:cubicBezTo>
                  <a:pt x="2584" y="457"/>
                  <a:pt x="2767" y="1"/>
                  <a:pt x="3587" y="62"/>
                </a:cubicBezTo>
                <a:cubicBezTo>
                  <a:pt x="4712" y="153"/>
                  <a:pt x="4013" y="700"/>
                  <a:pt x="4013" y="1065"/>
                </a:cubicBezTo>
                <a:cubicBezTo>
                  <a:pt x="3952" y="1612"/>
                  <a:pt x="3739" y="2098"/>
                  <a:pt x="3040" y="2189"/>
                </a:cubicBezTo>
                <a:cubicBezTo>
                  <a:pt x="2402" y="2311"/>
                  <a:pt x="2341" y="3101"/>
                  <a:pt x="2341" y="3132"/>
                </a:cubicBezTo>
                <a:cubicBezTo>
                  <a:pt x="2767" y="4378"/>
                  <a:pt x="1642" y="4104"/>
                  <a:pt x="1216" y="42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"/>
          <p:cNvSpPr/>
          <p:nvPr/>
        </p:nvSpPr>
        <p:spPr>
          <a:xfrm>
            <a:off x="8947988" y="2195211"/>
            <a:ext cx="213430" cy="167354"/>
          </a:xfrm>
          <a:custGeom>
            <a:avLst/>
            <a:gdLst/>
            <a:ahLst/>
            <a:cxnLst/>
            <a:rect l="l" t="t" r="r" b="b"/>
            <a:pathLst>
              <a:path w="4712" h="4287" extrusionOk="0">
                <a:moveTo>
                  <a:pt x="4469" y="2037"/>
                </a:moveTo>
                <a:cubicBezTo>
                  <a:pt x="4529" y="2220"/>
                  <a:pt x="4712" y="2493"/>
                  <a:pt x="4499" y="2585"/>
                </a:cubicBezTo>
                <a:cubicBezTo>
                  <a:pt x="3314" y="2980"/>
                  <a:pt x="2493" y="4287"/>
                  <a:pt x="821" y="3618"/>
                </a:cubicBezTo>
                <a:cubicBezTo>
                  <a:pt x="1156" y="3344"/>
                  <a:pt x="1490" y="3132"/>
                  <a:pt x="1824" y="2889"/>
                </a:cubicBezTo>
                <a:cubicBezTo>
                  <a:pt x="304" y="2311"/>
                  <a:pt x="0" y="1369"/>
                  <a:pt x="973" y="1"/>
                </a:cubicBezTo>
                <a:cubicBezTo>
                  <a:pt x="1581" y="1460"/>
                  <a:pt x="2645" y="2281"/>
                  <a:pt x="4469" y="203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"/>
          <p:cNvSpPr/>
          <p:nvPr/>
        </p:nvSpPr>
        <p:spPr>
          <a:xfrm>
            <a:off x="3898935" y="1134352"/>
            <a:ext cx="118446" cy="223099"/>
          </a:xfrm>
          <a:custGeom>
            <a:avLst/>
            <a:gdLst/>
            <a:ahLst/>
            <a:cxnLst/>
            <a:rect l="l" t="t" r="r" b="b"/>
            <a:pathLst>
              <a:path w="2615" h="5715" extrusionOk="0">
                <a:moveTo>
                  <a:pt x="1459" y="5715"/>
                </a:moveTo>
                <a:cubicBezTo>
                  <a:pt x="1095" y="5411"/>
                  <a:pt x="943" y="4772"/>
                  <a:pt x="0" y="5259"/>
                </a:cubicBezTo>
                <a:cubicBezTo>
                  <a:pt x="852" y="4894"/>
                  <a:pt x="1247" y="4560"/>
                  <a:pt x="882" y="3861"/>
                </a:cubicBezTo>
                <a:cubicBezTo>
                  <a:pt x="487" y="3101"/>
                  <a:pt x="1277" y="2189"/>
                  <a:pt x="396" y="1429"/>
                </a:cubicBezTo>
                <a:cubicBezTo>
                  <a:pt x="92" y="1155"/>
                  <a:pt x="1155" y="365"/>
                  <a:pt x="2614" y="0"/>
                </a:cubicBezTo>
                <a:cubicBezTo>
                  <a:pt x="1794" y="1064"/>
                  <a:pt x="2402" y="2006"/>
                  <a:pt x="2523" y="2949"/>
                </a:cubicBezTo>
                <a:cubicBezTo>
                  <a:pt x="2584" y="3496"/>
                  <a:pt x="2554" y="3557"/>
                  <a:pt x="1976" y="3435"/>
                </a:cubicBezTo>
                <a:cubicBezTo>
                  <a:pt x="1247" y="3253"/>
                  <a:pt x="1125" y="3921"/>
                  <a:pt x="1277" y="3982"/>
                </a:cubicBezTo>
                <a:cubicBezTo>
                  <a:pt x="2493" y="4438"/>
                  <a:pt x="1399" y="5107"/>
                  <a:pt x="1459" y="571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2"/>
          <p:cNvSpPr/>
          <p:nvPr/>
        </p:nvSpPr>
        <p:spPr>
          <a:xfrm>
            <a:off x="6517796" y="1308787"/>
            <a:ext cx="224437" cy="138856"/>
          </a:xfrm>
          <a:custGeom>
            <a:avLst/>
            <a:gdLst/>
            <a:ahLst/>
            <a:cxnLst/>
            <a:rect l="l" t="t" r="r" b="b"/>
            <a:pathLst>
              <a:path w="4955" h="3557" extrusionOk="0">
                <a:moveTo>
                  <a:pt x="304" y="2766"/>
                </a:moveTo>
                <a:cubicBezTo>
                  <a:pt x="608" y="2645"/>
                  <a:pt x="882" y="2462"/>
                  <a:pt x="760" y="2128"/>
                </a:cubicBezTo>
                <a:cubicBezTo>
                  <a:pt x="578" y="1703"/>
                  <a:pt x="790" y="1611"/>
                  <a:pt x="1246" y="1581"/>
                </a:cubicBezTo>
                <a:cubicBezTo>
                  <a:pt x="1672" y="1551"/>
                  <a:pt x="2280" y="1794"/>
                  <a:pt x="2401" y="1277"/>
                </a:cubicBezTo>
                <a:cubicBezTo>
                  <a:pt x="2553" y="791"/>
                  <a:pt x="1945" y="578"/>
                  <a:pt x="1611" y="304"/>
                </a:cubicBezTo>
                <a:cubicBezTo>
                  <a:pt x="1550" y="274"/>
                  <a:pt x="1550" y="152"/>
                  <a:pt x="1489" y="31"/>
                </a:cubicBezTo>
                <a:cubicBezTo>
                  <a:pt x="2067" y="0"/>
                  <a:pt x="2432" y="183"/>
                  <a:pt x="2705" y="578"/>
                </a:cubicBezTo>
                <a:cubicBezTo>
                  <a:pt x="2796" y="700"/>
                  <a:pt x="3313" y="730"/>
                  <a:pt x="3404" y="639"/>
                </a:cubicBezTo>
                <a:cubicBezTo>
                  <a:pt x="3526" y="548"/>
                  <a:pt x="3708" y="487"/>
                  <a:pt x="3860" y="396"/>
                </a:cubicBezTo>
                <a:lnTo>
                  <a:pt x="3891" y="365"/>
                </a:lnTo>
                <a:cubicBezTo>
                  <a:pt x="4043" y="396"/>
                  <a:pt x="4225" y="426"/>
                  <a:pt x="4407" y="426"/>
                </a:cubicBezTo>
                <a:cubicBezTo>
                  <a:pt x="3891" y="1216"/>
                  <a:pt x="4955" y="2159"/>
                  <a:pt x="4073" y="2918"/>
                </a:cubicBezTo>
                <a:cubicBezTo>
                  <a:pt x="3891" y="3070"/>
                  <a:pt x="4104" y="3557"/>
                  <a:pt x="3556" y="3405"/>
                </a:cubicBezTo>
                <a:cubicBezTo>
                  <a:pt x="3222" y="3314"/>
                  <a:pt x="2857" y="3222"/>
                  <a:pt x="2979" y="2766"/>
                </a:cubicBezTo>
                <a:cubicBezTo>
                  <a:pt x="3070" y="2523"/>
                  <a:pt x="3100" y="2219"/>
                  <a:pt x="2705" y="2098"/>
                </a:cubicBezTo>
                <a:cubicBezTo>
                  <a:pt x="2280" y="1976"/>
                  <a:pt x="2128" y="2219"/>
                  <a:pt x="1885" y="2493"/>
                </a:cubicBezTo>
                <a:cubicBezTo>
                  <a:pt x="1581" y="2797"/>
                  <a:pt x="1094" y="2949"/>
                  <a:pt x="669" y="3131"/>
                </a:cubicBezTo>
                <a:cubicBezTo>
                  <a:pt x="0" y="3435"/>
                  <a:pt x="486" y="2858"/>
                  <a:pt x="304" y="276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"/>
          <p:cNvSpPr/>
          <p:nvPr/>
        </p:nvSpPr>
        <p:spPr>
          <a:xfrm>
            <a:off x="4360213" y="2680568"/>
            <a:ext cx="253335" cy="129370"/>
          </a:xfrm>
          <a:custGeom>
            <a:avLst/>
            <a:gdLst/>
            <a:ahLst/>
            <a:cxnLst/>
            <a:rect l="l" t="t" r="r" b="b"/>
            <a:pathLst>
              <a:path w="5593" h="3314" extrusionOk="0">
                <a:moveTo>
                  <a:pt x="1064" y="274"/>
                </a:moveTo>
                <a:cubicBezTo>
                  <a:pt x="1733" y="1217"/>
                  <a:pt x="2462" y="1369"/>
                  <a:pt x="3404" y="517"/>
                </a:cubicBezTo>
                <a:cubicBezTo>
                  <a:pt x="3982" y="1"/>
                  <a:pt x="4377" y="578"/>
                  <a:pt x="4742" y="882"/>
                </a:cubicBezTo>
                <a:cubicBezTo>
                  <a:pt x="5593" y="1642"/>
                  <a:pt x="5532" y="2554"/>
                  <a:pt x="4620" y="3071"/>
                </a:cubicBezTo>
                <a:cubicBezTo>
                  <a:pt x="4164" y="3314"/>
                  <a:pt x="3739" y="3162"/>
                  <a:pt x="3678" y="2828"/>
                </a:cubicBezTo>
                <a:cubicBezTo>
                  <a:pt x="3465" y="1429"/>
                  <a:pt x="2249" y="1490"/>
                  <a:pt x="1155" y="1399"/>
                </a:cubicBezTo>
                <a:cubicBezTo>
                  <a:pt x="669" y="1338"/>
                  <a:pt x="152" y="1186"/>
                  <a:pt x="61" y="791"/>
                </a:cubicBezTo>
                <a:cubicBezTo>
                  <a:pt x="0" y="244"/>
                  <a:pt x="608" y="274"/>
                  <a:pt x="1033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"/>
          <p:cNvSpPr/>
          <p:nvPr/>
        </p:nvSpPr>
        <p:spPr>
          <a:xfrm>
            <a:off x="6593490" y="4055942"/>
            <a:ext cx="181814" cy="159039"/>
          </a:xfrm>
          <a:custGeom>
            <a:avLst/>
            <a:gdLst/>
            <a:ahLst/>
            <a:cxnLst/>
            <a:rect l="l" t="t" r="r" b="b"/>
            <a:pathLst>
              <a:path w="4014" h="4074" extrusionOk="0">
                <a:moveTo>
                  <a:pt x="2189" y="4073"/>
                </a:moveTo>
                <a:cubicBezTo>
                  <a:pt x="1703" y="3860"/>
                  <a:pt x="1551" y="3405"/>
                  <a:pt x="852" y="3222"/>
                </a:cubicBezTo>
                <a:cubicBezTo>
                  <a:pt x="1" y="3040"/>
                  <a:pt x="761" y="2432"/>
                  <a:pt x="1217" y="2219"/>
                </a:cubicBezTo>
                <a:cubicBezTo>
                  <a:pt x="1612" y="2067"/>
                  <a:pt x="1977" y="2006"/>
                  <a:pt x="1885" y="1520"/>
                </a:cubicBezTo>
                <a:cubicBezTo>
                  <a:pt x="1794" y="1064"/>
                  <a:pt x="1399" y="1064"/>
                  <a:pt x="913" y="1186"/>
                </a:cubicBezTo>
                <a:cubicBezTo>
                  <a:pt x="1794" y="0"/>
                  <a:pt x="2858" y="1003"/>
                  <a:pt x="3770" y="760"/>
                </a:cubicBezTo>
                <a:cubicBezTo>
                  <a:pt x="3831" y="1338"/>
                  <a:pt x="3922" y="1885"/>
                  <a:pt x="3952" y="2462"/>
                </a:cubicBezTo>
                <a:cubicBezTo>
                  <a:pt x="4013" y="3161"/>
                  <a:pt x="3314" y="2797"/>
                  <a:pt x="3101" y="2797"/>
                </a:cubicBezTo>
                <a:cubicBezTo>
                  <a:pt x="1916" y="2797"/>
                  <a:pt x="2919" y="3891"/>
                  <a:pt x="2189" y="40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2"/>
          <p:cNvSpPr/>
          <p:nvPr/>
        </p:nvSpPr>
        <p:spPr>
          <a:xfrm>
            <a:off x="529698" y="2595147"/>
            <a:ext cx="251976" cy="201746"/>
          </a:xfrm>
          <a:custGeom>
            <a:avLst/>
            <a:gdLst/>
            <a:ahLst/>
            <a:cxnLst/>
            <a:rect l="l" t="t" r="r" b="b"/>
            <a:pathLst>
              <a:path w="5563" h="5168" extrusionOk="0">
                <a:moveTo>
                  <a:pt x="4377" y="304"/>
                </a:moveTo>
                <a:cubicBezTo>
                  <a:pt x="5076" y="274"/>
                  <a:pt x="5471" y="547"/>
                  <a:pt x="5563" y="1246"/>
                </a:cubicBezTo>
                <a:cubicBezTo>
                  <a:pt x="4833" y="1186"/>
                  <a:pt x="4043" y="1034"/>
                  <a:pt x="4104" y="1976"/>
                </a:cubicBezTo>
                <a:lnTo>
                  <a:pt x="4073" y="1976"/>
                </a:lnTo>
                <a:cubicBezTo>
                  <a:pt x="3617" y="2766"/>
                  <a:pt x="2249" y="3222"/>
                  <a:pt x="2857" y="4468"/>
                </a:cubicBezTo>
                <a:cubicBezTo>
                  <a:pt x="2918" y="4560"/>
                  <a:pt x="2341" y="4894"/>
                  <a:pt x="2037" y="5137"/>
                </a:cubicBezTo>
                <a:cubicBezTo>
                  <a:pt x="1581" y="4620"/>
                  <a:pt x="1034" y="5107"/>
                  <a:pt x="547" y="5107"/>
                </a:cubicBezTo>
                <a:cubicBezTo>
                  <a:pt x="274" y="5076"/>
                  <a:pt x="31" y="5168"/>
                  <a:pt x="0" y="4803"/>
                </a:cubicBezTo>
                <a:cubicBezTo>
                  <a:pt x="0" y="4256"/>
                  <a:pt x="365" y="4651"/>
                  <a:pt x="486" y="4681"/>
                </a:cubicBezTo>
                <a:cubicBezTo>
                  <a:pt x="1338" y="5016"/>
                  <a:pt x="1672" y="4164"/>
                  <a:pt x="1794" y="3952"/>
                </a:cubicBezTo>
                <a:cubicBezTo>
                  <a:pt x="2219" y="3070"/>
                  <a:pt x="3404" y="2614"/>
                  <a:pt x="3678" y="1702"/>
                </a:cubicBezTo>
                <a:cubicBezTo>
                  <a:pt x="2949" y="1246"/>
                  <a:pt x="3313" y="2553"/>
                  <a:pt x="2493" y="2067"/>
                </a:cubicBezTo>
                <a:cubicBezTo>
                  <a:pt x="2037" y="1794"/>
                  <a:pt x="2067" y="1581"/>
                  <a:pt x="2006" y="1246"/>
                </a:cubicBezTo>
                <a:cubicBezTo>
                  <a:pt x="1915" y="760"/>
                  <a:pt x="2280" y="639"/>
                  <a:pt x="2645" y="487"/>
                </a:cubicBezTo>
                <a:cubicBezTo>
                  <a:pt x="2827" y="943"/>
                  <a:pt x="3435" y="0"/>
                  <a:pt x="3617" y="730"/>
                </a:cubicBezTo>
                <a:cubicBezTo>
                  <a:pt x="3739" y="1095"/>
                  <a:pt x="3921" y="1064"/>
                  <a:pt x="4347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"/>
          <p:cNvSpPr/>
          <p:nvPr/>
        </p:nvSpPr>
        <p:spPr>
          <a:xfrm>
            <a:off x="7235148" y="3837586"/>
            <a:ext cx="159755" cy="147171"/>
          </a:xfrm>
          <a:custGeom>
            <a:avLst/>
            <a:gdLst/>
            <a:ahLst/>
            <a:cxnLst/>
            <a:rect l="l" t="t" r="r" b="b"/>
            <a:pathLst>
              <a:path w="3527" h="3770" extrusionOk="0">
                <a:moveTo>
                  <a:pt x="2675" y="0"/>
                </a:moveTo>
                <a:cubicBezTo>
                  <a:pt x="2614" y="730"/>
                  <a:pt x="1794" y="1459"/>
                  <a:pt x="3161" y="1763"/>
                </a:cubicBezTo>
                <a:cubicBezTo>
                  <a:pt x="3283" y="1794"/>
                  <a:pt x="3526" y="2341"/>
                  <a:pt x="3131" y="2827"/>
                </a:cubicBezTo>
                <a:cubicBezTo>
                  <a:pt x="2766" y="3283"/>
                  <a:pt x="2432" y="3587"/>
                  <a:pt x="1854" y="3709"/>
                </a:cubicBezTo>
                <a:cubicBezTo>
                  <a:pt x="1642" y="3769"/>
                  <a:pt x="1459" y="3618"/>
                  <a:pt x="1490" y="3466"/>
                </a:cubicBezTo>
                <a:cubicBezTo>
                  <a:pt x="1581" y="2888"/>
                  <a:pt x="1216" y="2766"/>
                  <a:pt x="669" y="2614"/>
                </a:cubicBezTo>
                <a:cubicBezTo>
                  <a:pt x="335" y="2523"/>
                  <a:pt x="0" y="2219"/>
                  <a:pt x="547" y="1855"/>
                </a:cubicBezTo>
                <a:cubicBezTo>
                  <a:pt x="882" y="1642"/>
                  <a:pt x="699" y="1368"/>
                  <a:pt x="730" y="1064"/>
                </a:cubicBezTo>
                <a:cubicBezTo>
                  <a:pt x="730" y="152"/>
                  <a:pt x="1763" y="183"/>
                  <a:pt x="2675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2"/>
          <p:cNvSpPr/>
          <p:nvPr/>
        </p:nvSpPr>
        <p:spPr>
          <a:xfrm>
            <a:off x="6050992" y="23637"/>
            <a:ext cx="173525" cy="135304"/>
          </a:xfrm>
          <a:custGeom>
            <a:avLst/>
            <a:gdLst/>
            <a:ahLst/>
            <a:cxnLst/>
            <a:rect l="l" t="t" r="r" b="b"/>
            <a:pathLst>
              <a:path w="3831" h="3466" extrusionOk="0">
                <a:moveTo>
                  <a:pt x="2341" y="3465"/>
                </a:moveTo>
                <a:cubicBezTo>
                  <a:pt x="2402" y="3040"/>
                  <a:pt x="3314" y="2918"/>
                  <a:pt x="2676" y="2432"/>
                </a:cubicBezTo>
                <a:cubicBezTo>
                  <a:pt x="2311" y="2158"/>
                  <a:pt x="1916" y="1976"/>
                  <a:pt x="1733" y="2614"/>
                </a:cubicBezTo>
                <a:cubicBezTo>
                  <a:pt x="1338" y="2462"/>
                  <a:pt x="882" y="2796"/>
                  <a:pt x="548" y="2462"/>
                </a:cubicBezTo>
                <a:cubicBezTo>
                  <a:pt x="366" y="2219"/>
                  <a:pt x="1" y="2097"/>
                  <a:pt x="183" y="1672"/>
                </a:cubicBezTo>
                <a:cubicBezTo>
                  <a:pt x="639" y="578"/>
                  <a:pt x="1521" y="0"/>
                  <a:pt x="2797" y="30"/>
                </a:cubicBezTo>
                <a:cubicBezTo>
                  <a:pt x="3132" y="30"/>
                  <a:pt x="3344" y="122"/>
                  <a:pt x="3436" y="334"/>
                </a:cubicBezTo>
                <a:cubicBezTo>
                  <a:pt x="3527" y="578"/>
                  <a:pt x="3344" y="912"/>
                  <a:pt x="3132" y="942"/>
                </a:cubicBezTo>
                <a:cubicBezTo>
                  <a:pt x="2068" y="1155"/>
                  <a:pt x="2737" y="1429"/>
                  <a:pt x="3071" y="1763"/>
                </a:cubicBezTo>
                <a:cubicBezTo>
                  <a:pt x="3831" y="2523"/>
                  <a:pt x="3648" y="3040"/>
                  <a:pt x="2341" y="34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2"/>
          <p:cNvSpPr/>
          <p:nvPr/>
        </p:nvSpPr>
        <p:spPr>
          <a:xfrm>
            <a:off x="4055895" y="4694378"/>
            <a:ext cx="253380" cy="116293"/>
          </a:xfrm>
          <a:custGeom>
            <a:avLst/>
            <a:gdLst/>
            <a:ahLst/>
            <a:cxnLst/>
            <a:rect l="l" t="t" r="r" b="b"/>
            <a:pathLst>
              <a:path w="5594" h="2979" extrusionOk="0">
                <a:moveTo>
                  <a:pt x="1764" y="0"/>
                </a:moveTo>
                <a:cubicBezTo>
                  <a:pt x="2523" y="669"/>
                  <a:pt x="3496" y="942"/>
                  <a:pt x="4499" y="1064"/>
                </a:cubicBezTo>
                <a:cubicBezTo>
                  <a:pt x="4955" y="1094"/>
                  <a:pt x="5107" y="1581"/>
                  <a:pt x="5563" y="1489"/>
                </a:cubicBezTo>
                <a:cubicBezTo>
                  <a:pt x="5593" y="1915"/>
                  <a:pt x="5077" y="2128"/>
                  <a:pt x="4864" y="2067"/>
                </a:cubicBezTo>
                <a:cubicBezTo>
                  <a:pt x="3709" y="1793"/>
                  <a:pt x="2919" y="2979"/>
                  <a:pt x="1794" y="2614"/>
                </a:cubicBezTo>
                <a:lnTo>
                  <a:pt x="1764" y="2614"/>
                </a:lnTo>
                <a:cubicBezTo>
                  <a:pt x="1" y="1733"/>
                  <a:pt x="1460" y="882"/>
                  <a:pt x="176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2"/>
          <p:cNvSpPr/>
          <p:nvPr/>
        </p:nvSpPr>
        <p:spPr>
          <a:xfrm>
            <a:off x="5544324" y="1339629"/>
            <a:ext cx="199660" cy="205337"/>
          </a:xfrm>
          <a:custGeom>
            <a:avLst/>
            <a:gdLst/>
            <a:ahLst/>
            <a:cxnLst/>
            <a:rect l="l" t="t" r="r" b="b"/>
            <a:pathLst>
              <a:path w="4408" h="5260" extrusionOk="0">
                <a:moveTo>
                  <a:pt x="1368" y="2919"/>
                </a:moveTo>
                <a:cubicBezTo>
                  <a:pt x="2189" y="2858"/>
                  <a:pt x="2006" y="2797"/>
                  <a:pt x="2280" y="2128"/>
                </a:cubicBezTo>
                <a:cubicBezTo>
                  <a:pt x="2402" y="1824"/>
                  <a:pt x="2554" y="1217"/>
                  <a:pt x="3161" y="1034"/>
                </a:cubicBezTo>
                <a:cubicBezTo>
                  <a:pt x="3465" y="913"/>
                  <a:pt x="3435" y="852"/>
                  <a:pt x="2979" y="548"/>
                </a:cubicBezTo>
                <a:lnTo>
                  <a:pt x="3009" y="548"/>
                </a:lnTo>
                <a:cubicBezTo>
                  <a:pt x="3405" y="457"/>
                  <a:pt x="3891" y="1"/>
                  <a:pt x="4165" y="639"/>
                </a:cubicBezTo>
                <a:cubicBezTo>
                  <a:pt x="4408" y="1277"/>
                  <a:pt x="4225" y="1612"/>
                  <a:pt x="3344" y="1429"/>
                </a:cubicBezTo>
                <a:cubicBezTo>
                  <a:pt x="3192" y="1369"/>
                  <a:pt x="2979" y="1581"/>
                  <a:pt x="3161" y="1824"/>
                </a:cubicBezTo>
                <a:cubicBezTo>
                  <a:pt x="3557" y="2463"/>
                  <a:pt x="3405" y="3131"/>
                  <a:pt x="2645" y="3527"/>
                </a:cubicBezTo>
                <a:cubicBezTo>
                  <a:pt x="2189" y="3770"/>
                  <a:pt x="1885" y="3952"/>
                  <a:pt x="2219" y="4408"/>
                </a:cubicBezTo>
                <a:cubicBezTo>
                  <a:pt x="2371" y="4682"/>
                  <a:pt x="2250" y="4834"/>
                  <a:pt x="2006" y="5016"/>
                </a:cubicBezTo>
                <a:cubicBezTo>
                  <a:pt x="1611" y="5259"/>
                  <a:pt x="1368" y="4955"/>
                  <a:pt x="1064" y="4864"/>
                </a:cubicBezTo>
                <a:cubicBezTo>
                  <a:pt x="699" y="4742"/>
                  <a:pt x="669" y="4590"/>
                  <a:pt x="821" y="4347"/>
                </a:cubicBezTo>
                <a:cubicBezTo>
                  <a:pt x="1034" y="3891"/>
                  <a:pt x="1277" y="3496"/>
                  <a:pt x="335" y="3527"/>
                </a:cubicBezTo>
                <a:cubicBezTo>
                  <a:pt x="0" y="3557"/>
                  <a:pt x="31" y="3283"/>
                  <a:pt x="183" y="3131"/>
                </a:cubicBezTo>
                <a:cubicBezTo>
                  <a:pt x="517" y="2767"/>
                  <a:pt x="760" y="2220"/>
                  <a:pt x="1399" y="2311"/>
                </a:cubicBezTo>
                <a:cubicBezTo>
                  <a:pt x="1763" y="2402"/>
                  <a:pt x="1399" y="2706"/>
                  <a:pt x="1338" y="2919"/>
                </a:cubicBezTo>
                <a:cubicBezTo>
                  <a:pt x="1307" y="2949"/>
                  <a:pt x="1277" y="2980"/>
                  <a:pt x="1247" y="3010"/>
                </a:cubicBezTo>
                <a:cubicBezTo>
                  <a:pt x="1277" y="2980"/>
                  <a:pt x="1338" y="2949"/>
                  <a:pt x="1368" y="291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2"/>
          <p:cNvSpPr/>
          <p:nvPr/>
        </p:nvSpPr>
        <p:spPr>
          <a:xfrm>
            <a:off x="5544324" y="2110961"/>
            <a:ext cx="148749" cy="180392"/>
          </a:xfrm>
          <a:custGeom>
            <a:avLst/>
            <a:gdLst/>
            <a:ahLst/>
            <a:cxnLst/>
            <a:rect l="l" t="t" r="r" b="b"/>
            <a:pathLst>
              <a:path w="3284" h="4621" extrusionOk="0">
                <a:moveTo>
                  <a:pt x="821" y="3010"/>
                </a:moveTo>
                <a:cubicBezTo>
                  <a:pt x="1216" y="3162"/>
                  <a:pt x="1459" y="3101"/>
                  <a:pt x="1277" y="2706"/>
                </a:cubicBezTo>
                <a:cubicBezTo>
                  <a:pt x="1034" y="2159"/>
                  <a:pt x="699" y="1673"/>
                  <a:pt x="0" y="1338"/>
                </a:cubicBezTo>
                <a:cubicBezTo>
                  <a:pt x="851" y="852"/>
                  <a:pt x="1490" y="1"/>
                  <a:pt x="2675" y="548"/>
                </a:cubicBezTo>
                <a:cubicBezTo>
                  <a:pt x="3283" y="822"/>
                  <a:pt x="3192" y="1247"/>
                  <a:pt x="2858" y="1673"/>
                </a:cubicBezTo>
                <a:cubicBezTo>
                  <a:pt x="2371" y="1642"/>
                  <a:pt x="2827" y="1126"/>
                  <a:pt x="2371" y="1065"/>
                </a:cubicBezTo>
                <a:cubicBezTo>
                  <a:pt x="2341" y="1095"/>
                  <a:pt x="2219" y="1126"/>
                  <a:pt x="2219" y="1186"/>
                </a:cubicBezTo>
                <a:cubicBezTo>
                  <a:pt x="2219" y="1581"/>
                  <a:pt x="1794" y="2007"/>
                  <a:pt x="2280" y="2372"/>
                </a:cubicBezTo>
                <a:cubicBezTo>
                  <a:pt x="2493" y="2524"/>
                  <a:pt x="2614" y="3588"/>
                  <a:pt x="2554" y="3831"/>
                </a:cubicBezTo>
                <a:cubicBezTo>
                  <a:pt x="2280" y="4621"/>
                  <a:pt x="1490" y="4499"/>
                  <a:pt x="1003" y="4317"/>
                </a:cubicBezTo>
                <a:cubicBezTo>
                  <a:pt x="304" y="4104"/>
                  <a:pt x="1277" y="3436"/>
                  <a:pt x="821" y="301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"/>
          <p:cNvSpPr/>
          <p:nvPr/>
        </p:nvSpPr>
        <p:spPr>
          <a:xfrm>
            <a:off x="8879134" y="3343913"/>
            <a:ext cx="144627" cy="217205"/>
          </a:xfrm>
          <a:custGeom>
            <a:avLst/>
            <a:gdLst/>
            <a:ahLst/>
            <a:cxnLst/>
            <a:rect l="l" t="t" r="r" b="b"/>
            <a:pathLst>
              <a:path w="3193" h="5564" extrusionOk="0">
                <a:moveTo>
                  <a:pt x="2280" y="5563"/>
                </a:moveTo>
                <a:cubicBezTo>
                  <a:pt x="2128" y="4682"/>
                  <a:pt x="2554" y="3527"/>
                  <a:pt x="791" y="3466"/>
                </a:cubicBezTo>
                <a:cubicBezTo>
                  <a:pt x="396" y="3436"/>
                  <a:pt x="426" y="2828"/>
                  <a:pt x="943" y="2706"/>
                </a:cubicBezTo>
                <a:cubicBezTo>
                  <a:pt x="1946" y="2463"/>
                  <a:pt x="1490" y="2220"/>
                  <a:pt x="1004" y="1916"/>
                </a:cubicBezTo>
                <a:cubicBezTo>
                  <a:pt x="609" y="1673"/>
                  <a:pt x="1" y="1429"/>
                  <a:pt x="426" y="913"/>
                </a:cubicBezTo>
                <a:cubicBezTo>
                  <a:pt x="730" y="548"/>
                  <a:pt x="1034" y="1"/>
                  <a:pt x="1885" y="122"/>
                </a:cubicBezTo>
                <a:cubicBezTo>
                  <a:pt x="2402" y="214"/>
                  <a:pt x="2767" y="274"/>
                  <a:pt x="2463" y="700"/>
                </a:cubicBezTo>
                <a:cubicBezTo>
                  <a:pt x="2068" y="1338"/>
                  <a:pt x="2736" y="2129"/>
                  <a:pt x="1976" y="2676"/>
                </a:cubicBezTo>
                <a:cubicBezTo>
                  <a:pt x="1794" y="2797"/>
                  <a:pt x="1976" y="3040"/>
                  <a:pt x="2128" y="3192"/>
                </a:cubicBezTo>
                <a:cubicBezTo>
                  <a:pt x="3162" y="4043"/>
                  <a:pt x="3192" y="4591"/>
                  <a:pt x="2280" y="556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"/>
          <p:cNvSpPr/>
          <p:nvPr/>
        </p:nvSpPr>
        <p:spPr>
          <a:xfrm>
            <a:off x="5036253" y="1972131"/>
            <a:ext cx="239611" cy="134133"/>
          </a:xfrm>
          <a:custGeom>
            <a:avLst/>
            <a:gdLst/>
            <a:ahLst/>
            <a:cxnLst/>
            <a:rect l="l" t="t" r="r" b="b"/>
            <a:pathLst>
              <a:path w="5290" h="3436" extrusionOk="0">
                <a:moveTo>
                  <a:pt x="4712" y="3435"/>
                </a:moveTo>
                <a:cubicBezTo>
                  <a:pt x="3830" y="2949"/>
                  <a:pt x="3161" y="2493"/>
                  <a:pt x="2432" y="2159"/>
                </a:cubicBezTo>
                <a:cubicBezTo>
                  <a:pt x="1459" y="1733"/>
                  <a:pt x="1550" y="365"/>
                  <a:pt x="0" y="396"/>
                </a:cubicBezTo>
                <a:cubicBezTo>
                  <a:pt x="335" y="1"/>
                  <a:pt x="669" y="1"/>
                  <a:pt x="912" y="61"/>
                </a:cubicBezTo>
                <a:cubicBezTo>
                  <a:pt x="1155" y="122"/>
                  <a:pt x="1368" y="305"/>
                  <a:pt x="1611" y="396"/>
                </a:cubicBezTo>
                <a:cubicBezTo>
                  <a:pt x="1885" y="487"/>
                  <a:pt x="2128" y="244"/>
                  <a:pt x="2371" y="153"/>
                </a:cubicBezTo>
                <a:cubicBezTo>
                  <a:pt x="2614" y="517"/>
                  <a:pt x="2098" y="608"/>
                  <a:pt x="2250" y="943"/>
                </a:cubicBezTo>
                <a:cubicBezTo>
                  <a:pt x="3101" y="335"/>
                  <a:pt x="3891" y="1247"/>
                  <a:pt x="4742" y="973"/>
                </a:cubicBezTo>
                <a:cubicBezTo>
                  <a:pt x="4772" y="943"/>
                  <a:pt x="5289" y="1520"/>
                  <a:pt x="5046" y="1733"/>
                </a:cubicBezTo>
                <a:cubicBezTo>
                  <a:pt x="4499" y="2219"/>
                  <a:pt x="4712" y="2736"/>
                  <a:pt x="4712" y="34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"/>
          <p:cNvSpPr/>
          <p:nvPr/>
        </p:nvSpPr>
        <p:spPr>
          <a:xfrm>
            <a:off x="8584510" y="2423054"/>
            <a:ext cx="220315" cy="136514"/>
          </a:xfrm>
          <a:custGeom>
            <a:avLst/>
            <a:gdLst/>
            <a:ahLst/>
            <a:cxnLst/>
            <a:rect l="l" t="t" r="r" b="b"/>
            <a:pathLst>
              <a:path w="4864" h="3497" extrusionOk="0">
                <a:moveTo>
                  <a:pt x="3192" y="3101"/>
                </a:moveTo>
                <a:cubicBezTo>
                  <a:pt x="2888" y="3010"/>
                  <a:pt x="2675" y="1399"/>
                  <a:pt x="2219" y="3040"/>
                </a:cubicBezTo>
                <a:cubicBezTo>
                  <a:pt x="2128" y="3314"/>
                  <a:pt x="1702" y="3436"/>
                  <a:pt x="1277" y="3496"/>
                </a:cubicBezTo>
                <a:cubicBezTo>
                  <a:pt x="1763" y="2372"/>
                  <a:pt x="1064" y="2311"/>
                  <a:pt x="0" y="2433"/>
                </a:cubicBezTo>
                <a:cubicBezTo>
                  <a:pt x="1277" y="2189"/>
                  <a:pt x="1459" y="639"/>
                  <a:pt x="2948" y="852"/>
                </a:cubicBezTo>
                <a:cubicBezTo>
                  <a:pt x="2979" y="852"/>
                  <a:pt x="3040" y="822"/>
                  <a:pt x="3040" y="791"/>
                </a:cubicBezTo>
                <a:cubicBezTo>
                  <a:pt x="3222" y="548"/>
                  <a:pt x="2249" y="1"/>
                  <a:pt x="3313" y="31"/>
                </a:cubicBezTo>
                <a:cubicBezTo>
                  <a:pt x="4103" y="62"/>
                  <a:pt x="3344" y="1004"/>
                  <a:pt x="4073" y="1095"/>
                </a:cubicBezTo>
                <a:cubicBezTo>
                  <a:pt x="3830" y="1612"/>
                  <a:pt x="3617" y="2068"/>
                  <a:pt x="4651" y="2007"/>
                </a:cubicBezTo>
                <a:cubicBezTo>
                  <a:pt x="4833" y="1977"/>
                  <a:pt x="4863" y="2250"/>
                  <a:pt x="4803" y="2402"/>
                </a:cubicBezTo>
                <a:cubicBezTo>
                  <a:pt x="4711" y="2615"/>
                  <a:pt x="4529" y="2797"/>
                  <a:pt x="4195" y="2615"/>
                </a:cubicBezTo>
                <a:cubicBezTo>
                  <a:pt x="3556" y="2220"/>
                  <a:pt x="3313" y="2524"/>
                  <a:pt x="3222" y="307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"/>
          <p:cNvSpPr/>
          <p:nvPr/>
        </p:nvSpPr>
        <p:spPr>
          <a:xfrm>
            <a:off x="6110197" y="1801249"/>
            <a:ext cx="168044" cy="157868"/>
          </a:xfrm>
          <a:custGeom>
            <a:avLst/>
            <a:gdLst/>
            <a:ahLst/>
            <a:cxnLst/>
            <a:rect l="l" t="t" r="r" b="b"/>
            <a:pathLst>
              <a:path w="3710" h="4044" extrusionOk="0">
                <a:moveTo>
                  <a:pt x="1399" y="305"/>
                </a:moveTo>
                <a:cubicBezTo>
                  <a:pt x="1460" y="213"/>
                  <a:pt x="1490" y="122"/>
                  <a:pt x="1551" y="1"/>
                </a:cubicBezTo>
                <a:cubicBezTo>
                  <a:pt x="1825" y="578"/>
                  <a:pt x="2737" y="457"/>
                  <a:pt x="3010" y="1004"/>
                </a:cubicBezTo>
                <a:lnTo>
                  <a:pt x="3041" y="1034"/>
                </a:lnTo>
                <a:cubicBezTo>
                  <a:pt x="3132" y="1368"/>
                  <a:pt x="3193" y="1703"/>
                  <a:pt x="3223" y="2068"/>
                </a:cubicBezTo>
                <a:cubicBezTo>
                  <a:pt x="3344" y="2919"/>
                  <a:pt x="3709" y="4043"/>
                  <a:pt x="1946" y="2979"/>
                </a:cubicBezTo>
                <a:cubicBezTo>
                  <a:pt x="1582" y="2736"/>
                  <a:pt x="1186" y="3010"/>
                  <a:pt x="974" y="3375"/>
                </a:cubicBezTo>
                <a:cubicBezTo>
                  <a:pt x="852" y="3618"/>
                  <a:pt x="670" y="3982"/>
                  <a:pt x="305" y="3770"/>
                </a:cubicBezTo>
                <a:cubicBezTo>
                  <a:pt x="31" y="3587"/>
                  <a:pt x="92" y="3192"/>
                  <a:pt x="335" y="2919"/>
                </a:cubicBezTo>
                <a:cubicBezTo>
                  <a:pt x="761" y="2463"/>
                  <a:pt x="1247" y="2007"/>
                  <a:pt x="1734" y="1520"/>
                </a:cubicBezTo>
                <a:cubicBezTo>
                  <a:pt x="1338" y="1520"/>
                  <a:pt x="974" y="1520"/>
                  <a:pt x="609" y="1460"/>
                </a:cubicBezTo>
                <a:cubicBezTo>
                  <a:pt x="305" y="1399"/>
                  <a:pt x="1" y="1216"/>
                  <a:pt x="183" y="852"/>
                </a:cubicBezTo>
                <a:cubicBezTo>
                  <a:pt x="366" y="548"/>
                  <a:pt x="578" y="761"/>
                  <a:pt x="822" y="852"/>
                </a:cubicBezTo>
                <a:cubicBezTo>
                  <a:pt x="1460" y="1125"/>
                  <a:pt x="1460" y="1095"/>
                  <a:pt x="1399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"/>
          <p:cNvSpPr/>
          <p:nvPr/>
        </p:nvSpPr>
        <p:spPr>
          <a:xfrm>
            <a:off x="4942620" y="779548"/>
            <a:ext cx="220315" cy="129370"/>
          </a:xfrm>
          <a:custGeom>
            <a:avLst/>
            <a:gdLst/>
            <a:ahLst/>
            <a:cxnLst/>
            <a:rect l="l" t="t" r="r" b="b"/>
            <a:pathLst>
              <a:path w="4864" h="3314" extrusionOk="0">
                <a:moveTo>
                  <a:pt x="2645" y="0"/>
                </a:moveTo>
                <a:cubicBezTo>
                  <a:pt x="2402" y="942"/>
                  <a:pt x="3374" y="1337"/>
                  <a:pt x="3800" y="1976"/>
                </a:cubicBezTo>
                <a:cubicBezTo>
                  <a:pt x="3952" y="2219"/>
                  <a:pt x="4864" y="2097"/>
                  <a:pt x="4317" y="2614"/>
                </a:cubicBezTo>
                <a:cubicBezTo>
                  <a:pt x="3921" y="2979"/>
                  <a:pt x="3283" y="3313"/>
                  <a:pt x="2706" y="3009"/>
                </a:cubicBezTo>
                <a:cubicBezTo>
                  <a:pt x="2462" y="2857"/>
                  <a:pt x="2341" y="2736"/>
                  <a:pt x="2067" y="2857"/>
                </a:cubicBezTo>
                <a:cubicBezTo>
                  <a:pt x="1581" y="3040"/>
                  <a:pt x="851" y="3313"/>
                  <a:pt x="730" y="2766"/>
                </a:cubicBezTo>
                <a:cubicBezTo>
                  <a:pt x="699" y="2492"/>
                  <a:pt x="0" y="1672"/>
                  <a:pt x="1186" y="1307"/>
                </a:cubicBezTo>
                <a:cubicBezTo>
                  <a:pt x="1703" y="1155"/>
                  <a:pt x="2037" y="365"/>
                  <a:pt x="2645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2"/>
          <p:cNvSpPr/>
          <p:nvPr/>
        </p:nvSpPr>
        <p:spPr>
          <a:xfrm>
            <a:off x="8961759" y="42611"/>
            <a:ext cx="192776" cy="187497"/>
          </a:xfrm>
          <a:custGeom>
            <a:avLst/>
            <a:gdLst/>
            <a:ahLst/>
            <a:cxnLst/>
            <a:rect l="l" t="t" r="r" b="b"/>
            <a:pathLst>
              <a:path w="4256" h="4803" extrusionOk="0">
                <a:moveTo>
                  <a:pt x="335" y="2554"/>
                </a:moveTo>
                <a:cubicBezTo>
                  <a:pt x="548" y="2584"/>
                  <a:pt x="852" y="2827"/>
                  <a:pt x="821" y="2766"/>
                </a:cubicBezTo>
                <a:cubicBezTo>
                  <a:pt x="578" y="1794"/>
                  <a:pt x="1885" y="1459"/>
                  <a:pt x="1976" y="669"/>
                </a:cubicBezTo>
                <a:lnTo>
                  <a:pt x="1976" y="639"/>
                </a:lnTo>
                <a:cubicBezTo>
                  <a:pt x="2250" y="669"/>
                  <a:pt x="2280" y="0"/>
                  <a:pt x="2645" y="396"/>
                </a:cubicBezTo>
                <a:cubicBezTo>
                  <a:pt x="3040" y="791"/>
                  <a:pt x="3526" y="821"/>
                  <a:pt x="4134" y="851"/>
                </a:cubicBezTo>
                <a:cubicBezTo>
                  <a:pt x="3739" y="1216"/>
                  <a:pt x="3557" y="1703"/>
                  <a:pt x="2888" y="1429"/>
                </a:cubicBezTo>
                <a:cubicBezTo>
                  <a:pt x="2311" y="1186"/>
                  <a:pt x="2007" y="1642"/>
                  <a:pt x="1611" y="1885"/>
                </a:cubicBezTo>
                <a:cubicBezTo>
                  <a:pt x="1429" y="1976"/>
                  <a:pt x="1186" y="2128"/>
                  <a:pt x="1490" y="2310"/>
                </a:cubicBezTo>
                <a:cubicBezTo>
                  <a:pt x="1642" y="2432"/>
                  <a:pt x="1946" y="2584"/>
                  <a:pt x="2067" y="2432"/>
                </a:cubicBezTo>
                <a:cubicBezTo>
                  <a:pt x="2493" y="1824"/>
                  <a:pt x="3131" y="1794"/>
                  <a:pt x="3618" y="2158"/>
                </a:cubicBezTo>
                <a:cubicBezTo>
                  <a:pt x="4256" y="2614"/>
                  <a:pt x="3709" y="3222"/>
                  <a:pt x="3526" y="3769"/>
                </a:cubicBezTo>
                <a:cubicBezTo>
                  <a:pt x="3314" y="3283"/>
                  <a:pt x="3283" y="3070"/>
                  <a:pt x="3374" y="2645"/>
                </a:cubicBezTo>
                <a:cubicBezTo>
                  <a:pt x="2098" y="3192"/>
                  <a:pt x="1581" y="3678"/>
                  <a:pt x="943" y="4803"/>
                </a:cubicBezTo>
                <a:cubicBezTo>
                  <a:pt x="426" y="4529"/>
                  <a:pt x="1520" y="3921"/>
                  <a:pt x="608" y="3739"/>
                </a:cubicBezTo>
                <a:lnTo>
                  <a:pt x="608" y="3739"/>
                </a:lnTo>
                <a:cubicBezTo>
                  <a:pt x="456" y="3344"/>
                  <a:pt x="0" y="3010"/>
                  <a:pt x="335" y="255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2"/>
          <p:cNvSpPr/>
          <p:nvPr/>
        </p:nvSpPr>
        <p:spPr>
          <a:xfrm>
            <a:off x="3985682" y="448442"/>
            <a:ext cx="267150" cy="144790"/>
          </a:xfrm>
          <a:custGeom>
            <a:avLst/>
            <a:gdLst/>
            <a:ahLst/>
            <a:cxnLst/>
            <a:rect l="l" t="t" r="r" b="b"/>
            <a:pathLst>
              <a:path w="5898" h="3709" extrusionOk="0">
                <a:moveTo>
                  <a:pt x="3678" y="2736"/>
                </a:moveTo>
                <a:cubicBezTo>
                  <a:pt x="2675" y="1855"/>
                  <a:pt x="4469" y="1764"/>
                  <a:pt x="3891" y="852"/>
                </a:cubicBezTo>
                <a:cubicBezTo>
                  <a:pt x="4742" y="1368"/>
                  <a:pt x="3861" y="2645"/>
                  <a:pt x="5350" y="2280"/>
                </a:cubicBezTo>
                <a:cubicBezTo>
                  <a:pt x="5472" y="2250"/>
                  <a:pt x="5715" y="2523"/>
                  <a:pt x="5472" y="2554"/>
                </a:cubicBezTo>
                <a:cubicBezTo>
                  <a:pt x="4590" y="2706"/>
                  <a:pt x="5897" y="3709"/>
                  <a:pt x="4894" y="3648"/>
                </a:cubicBezTo>
                <a:cubicBezTo>
                  <a:pt x="3800" y="3618"/>
                  <a:pt x="2858" y="3040"/>
                  <a:pt x="1672" y="3283"/>
                </a:cubicBezTo>
                <a:cubicBezTo>
                  <a:pt x="1277" y="3375"/>
                  <a:pt x="1186" y="2554"/>
                  <a:pt x="1277" y="2341"/>
                </a:cubicBezTo>
                <a:cubicBezTo>
                  <a:pt x="1611" y="1612"/>
                  <a:pt x="1064" y="1277"/>
                  <a:pt x="548" y="1065"/>
                </a:cubicBezTo>
                <a:cubicBezTo>
                  <a:pt x="0" y="852"/>
                  <a:pt x="122" y="517"/>
                  <a:pt x="274" y="335"/>
                </a:cubicBezTo>
                <a:cubicBezTo>
                  <a:pt x="517" y="1"/>
                  <a:pt x="851" y="274"/>
                  <a:pt x="1064" y="426"/>
                </a:cubicBezTo>
                <a:cubicBezTo>
                  <a:pt x="1520" y="730"/>
                  <a:pt x="1581" y="1216"/>
                  <a:pt x="1855" y="1612"/>
                </a:cubicBezTo>
                <a:cubicBezTo>
                  <a:pt x="2219" y="2220"/>
                  <a:pt x="2523" y="2888"/>
                  <a:pt x="3678" y="273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"/>
          <p:cNvSpPr/>
          <p:nvPr/>
        </p:nvSpPr>
        <p:spPr>
          <a:xfrm>
            <a:off x="934489" y="932627"/>
            <a:ext cx="191417" cy="151895"/>
          </a:xfrm>
          <a:custGeom>
            <a:avLst/>
            <a:gdLst/>
            <a:ahLst/>
            <a:cxnLst/>
            <a:rect l="l" t="t" r="r" b="b"/>
            <a:pathLst>
              <a:path w="4226" h="3891" extrusionOk="0">
                <a:moveTo>
                  <a:pt x="1" y="2189"/>
                </a:moveTo>
                <a:cubicBezTo>
                  <a:pt x="304" y="2097"/>
                  <a:pt x="608" y="1976"/>
                  <a:pt x="548" y="1459"/>
                </a:cubicBezTo>
                <a:cubicBezTo>
                  <a:pt x="548" y="1216"/>
                  <a:pt x="548" y="760"/>
                  <a:pt x="943" y="547"/>
                </a:cubicBezTo>
                <a:cubicBezTo>
                  <a:pt x="1186" y="395"/>
                  <a:pt x="1308" y="0"/>
                  <a:pt x="1703" y="152"/>
                </a:cubicBezTo>
                <a:cubicBezTo>
                  <a:pt x="1946" y="274"/>
                  <a:pt x="2280" y="517"/>
                  <a:pt x="2341" y="730"/>
                </a:cubicBezTo>
                <a:cubicBezTo>
                  <a:pt x="2432" y="1185"/>
                  <a:pt x="1824" y="1094"/>
                  <a:pt x="1490" y="1246"/>
                </a:cubicBezTo>
                <a:cubicBezTo>
                  <a:pt x="2159" y="1824"/>
                  <a:pt x="2159" y="1854"/>
                  <a:pt x="1551" y="2249"/>
                </a:cubicBezTo>
                <a:cubicBezTo>
                  <a:pt x="1277" y="2401"/>
                  <a:pt x="1490" y="2462"/>
                  <a:pt x="1581" y="2553"/>
                </a:cubicBezTo>
                <a:cubicBezTo>
                  <a:pt x="1794" y="2796"/>
                  <a:pt x="1976" y="2918"/>
                  <a:pt x="2341" y="2705"/>
                </a:cubicBezTo>
                <a:cubicBezTo>
                  <a:pt x="2888" y="2432"/>
                  <a:pt x="3830" y="2979"/>
                  <a:pt x="4013" y="3435"/>
                </a:cubicBezTo>
                <a:cubicBezTo>
                  <a:pt x="4165" y="3800"/>
                  <a:pt x="4226" y="3891"/>
                  <a:pt x="3739" y="3860"/>
                </a:cubicBezTo>
                <a:lnTo>
                  <a:pt x="2341" y="3769"/>
                </a:lnTo>
                <a:cubicBezTo>
                  <a:pt x="1855" y="2857"/>
                  <a:pt x="487" y="3040"/>
                  <a:pt x="1" y="218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"/>
          <p:cNvSpPr/>
          <p:nvPr/>
        </p:nvSpPr>
        <p:spPr>
          <a:xfrm>
            <a:off x="1150655" y="4232758"/>
            <a:ext cx="265746" cy="100873"/>
          </a:xfrm>
          <a:custGeom>
            <a:avLst/>
            <a:gdLst/>
            <a:ahLst/>
            <a:cxnLst/>
            <a:rect l="l" t="t" r="r" b="b"/>
            <a:pathLst>
              <a:path w="5867" h="2584" extrusionOk="0">
                <a:moveTo>
                  <a:pt x="2919" y="0"/>
                </a:moveTo>
                <a:cubicBezTo>
                  <a:pt x="3618" y="426"/>
                  <a:pt x="4347" y="699"/>
                  <a:pt x="5198" y="821"/>
                </a:cubicBezTo>
                <a:cubicBezTo>
                  <a:pt x="5867" y="942"/>
                  <a:pt x="5046" y="1429"/>
                  <a:pt x="5320" y="1763"/>
                </a:cubicBezTo>
                <a:cubicBezTo>
                  <a:pt x="4834" y="1672"/>
                  <a:pt x="4864" y="1003"/>
                  <a:pt x="4256" y="1155"/>
                </a:cubicBezTo>
                <a:cubicBezTo>
                  <a:pt x="4104" y="1186"/>
                  <a:pt x="3891" y="1003"/>
                  <a:pt x="3800" y="1216"/>
                </a:cubicBezTo>
                <a:cubicBezTo>
                  <a:pt x="3709" y="1490"/>
                  <a:pt x="3922" y="1459"/>
                  <a:pt x="4165" y="1520"/>
                </a:cubicBezTo>
                <a:cubicBezTo>
                  <a:pt x="4651" y="1581"/>
                  <a:pt x="4256" y="1763"/>
                  <a:pt x="4134" y="1854"/>
                </a:cubicBezTo>
                <a:cubicBezTo>
                  <a:pt x="3071" y="2584"/>
                  <a:pt x="730" y="2189"/>
                  <a:pt x="1" y="1186"/>
                </a:cubicBezTo>
                <a:cubicBezTo>
                  <a:pt x="1247" y="1550"/>
                  <a:pt x="1064" y="365"/>
                  <a:pt x="1764" y="31"/>
                </a:cubicBezTo>
                <a:cubicBezTo>
                  <a:pt x="1824" y="426"/>
                  <a:pt x="1855" y="821"/>
                  <a:pt x="1946" y="1459"/>
                </a:cubicBezTo>
                <a:cubicBezTo>
                  <a:pt x="2371" y="851"/>
                  <a:pt x="2645" y="426"/>
                  <a:pt x="2919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"/>
          <p:cNvSpPr/>
          <p:nvPr/>
        </p:nvSpPr>
        <p:spPr>
          <a:xfrm>
            <a:off x="3154041" y="1874841"/>
            <a:ext cx="161114" cy="149514"/>
          </a:xfrm>
          <a:custGeom>
            <a:avLst/>
            <a:gdLst/>
            <a:ahLst/>
            <a:cxnLst/>
            <a:rect l="l" t="t" r="r" b="b"/>
            <a:pathLst>
              <a:path w="3557" h="3830" extrusionOk="0">
                <a:moveTo>
                  <a:pt x="3557" y="2736"/>
                </a:moveTo>
                <a:cubicBezTo>
                  <a:pt x="3557" y="3313"/>
                  <a:pt x="2949" y="2675"/>
                  <a:pt x="2675" y="3070"/>
                </a:cubicBezTo>
                <a:cubicBezTo>
                  <a:pt x="2402" y="3465"/>
                  <a:pt x="1763" y="3678"/>
                  <a:pt x="1155" y="3769"/>
                </a:cubicBezTo>
                <a:cubicBezTo>
                  <a:pt x="699" y="3830"/>
                  <a:pt x="0" y="3526"/>
                  <a:pt x="335" y="3252"/>
                </a:cubicBezTo>
                <a:cubicBezTo>
                  <a:pt x="1338" y="2493"/>
                  <a:pt x="912" y="1368"/>
                  <a:pt x="1520" y="547"/>
                </a:cubicBezTo>
                <a:cubicBezTo>
                  <a:pt x="1703" y="334"/>
                  <a:pt x="1855" y="0"/>
                  <a:pt x="2158" y="0"/>
                </a:cubicBezTo>
                <a:cubicBezTo>
                  <a:pt x="2736" y="31"/>
                  <a:pt x="2402" y="486"/>
                  <a:pt x="2493" y="730"/>
                </a:cubicBezTo>
                <a:cubicBezTo>
                  <a:pt x="2797" y="1398"/>
                  <a:pt x="3192" y="2067"/>
                  <a:pt x="3557" y="273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"/>
          <p:cNvSpPr/>
          <p:nvPr/>
        </p:nvSpPr>
        <p:spPr>
          <a:xfrm>
            <a:off x="912473" y="4722839"/>
            <a:ext cx="228559" cy="194641"/>
          </a:xfrm>
          <a:custGeom>
            <a:avLst/>
            <a:gdLst/>
            <a:ahLst/>
            <a:cxnLst/>
            <a:rect l="l" t="t" r="r" b="b"/>
            <a:pathLst>
              <a:path w="5046" h="4986" extrusionOk="0">
                <a:moveTo>
                  <a:pt x="4104" y="1"/>
                </a:moveTo>
                <a:cubicBezTo>
                  <a:pt x="4499" y="274"/>
                  <a:pt x="4438" y="639"/>
                  <a:pt x="4195" y="943"/>
                </a:cubicBezTo>
                <a:cubicBezTo>
                  <a:pt x="3921" y="1247"/>
                  <a:pt x="4073" y="1490"/>
                  <a:pt x="4164" y="1794"/>
                </a:cubicBezTo>
                <a:cubicBezTo>
                  <a:pt x="4225" y="2159"/>
                  <a:pt x="5046" y="2311"/>
                  <a:pt x="4560" y="2736"/>
                </a:cubicBezTo>
                <a:cubicBezTo>
                  <a:pt x="4164" y="3101"/>
                  <a:pt x="3648" y="3587"/>
                  <a:pt x="3101" y="3496"/>
                </a:cubicBezTo>
                <a:cubicBezTo>
                  <a:pt x="2158" y="3314"/>
                  <a:pt x="1915" y="3709"/>
                  <a:pt x="1702" y="4347"/>
                </a:cubicBezTo>
                <a:cubicBezTo>
                  <a:pt x="1581" y="4712"/>
                  <a:pt x="1368" y="4985"/>
                  <a:pt x="821" y="4742"/>
                </a:cubicBezTo>
                <a:lnTo>
                  <a:pt x="821" y="4712"/>
                </a:lnTo>
                <a:cubicBezTo>
                  <a:pt x="1642" y="4286"/>
                  <a:pt x="487" y="3952"/>
                  <a:pt x="760" y="3557"/>
                </a:cubicBezTo>
                <a:cubicBezTo>
                  <a:pt x="0" y="3283"/>
                  <a:pt x="152" y="2797"/>
                  <a:pt x="547" y="2432"/>
                </a:cubicBezTo>
                <a:cubicBezTo>
                  <a:pt x="1003" y="2037"/>
                  <a:pt x="1520" y="2371"/>
                  <a:pt x="2006" y="2554"/>
                </a:cubicBezTo>
                <a:cubicBezTo>
                  <a:pt x="2523" y="2767"/>
                  <a:pt x="2857" y="3618"/>
                  <a:pt x="3678" y="2919"/>
                </a:cubicBezTo>
                <a:cubicBezTo>
                  <a:pt x="3860" y="2736"/>
                  <a:pt x="4316" y="2706"/>
                  <a:pt x="3678" y="2432"/>
                </a:cubicBezTo>
                <a:cubicBezTo>
                  <a:pt x="2371" y="1855"/>
                  <a:pt x="3101" y="1186"/>
                  <a:pt x="3708" y="578"/>
                </a:cubicBezTo>
                <a:cubicBezTo>
                  <a:pt x="3860" y="396"/>
                  <a:pt x="4104" y="274"/>
                  <a:pt x="410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"/>
          <p:cNvSpPr/>
          <p:nvPr/>
        </p:nvSpPr>
        <p:spPr>
          <a:xfrm>
            <a:off x="3302757" y="347599"/>
            <a:ext cx="243732" cy="110359"/>
          </a:xfrm>
          <a:custGeom>
            <a:avLst/>
            <a:gdLst/>
            <a:ahLst/>
            <a:cxnLst/>
            <a:rect l="l" t="t" r="r" b="b"/>
            <a:pathLst>
              <a:path w="5381" h="2827" extrusionOk="0">
                <a:moveTo>
                  <a:pt x="2432" y="2280"/>
                </a:moveTo>
                <a:cubicBezTo>
                  <a:pt x="1824" y="1976"/>
                  <a:pt x="1246" y="2827"/>
                  <a:pt x="547" y="2280"/>
                </a:cubicBezTo>
                <a:cubicBezTo>
                  <a:pt x="274" y="2037"/>
                  <a:pt x="0" y="1945"/>
                  <a:pt x="31" y="1611"/>
                </a:cubicBezTo>
                <a:cubicBezTo>
                  <a:pt x="91" y="1155"/>
                  <a:pt x="578" y="1155"/>
                  <a:pt x="851" y="1185"/>
                </a:cubicBezTo>
                <a:cubicBezTo>
                  <a:pt x="1915" y="1307"/>
                  <a:pt x="2797" y="1307"/>
                  <a:pt x="3496" y="395"/>
                </a:cubicBezTo>
                <a:cubicBezTo>
                  <a:pt x="3830" y="0"/>
                  <a:pt x="4347" y="608"/>
                  <a:pt x="4803" y="699"/>
                </a:cubicBezTo>
                <a:cubicBezTo>
                  <a:pt x="5076" y="730"/>
                  <a:pt x="5380" y="1033"/>
                  <a:pt x="5046" y="1185"/>
                </a:cubicBezTo>
                <a:cubicBezTo>
                  <a:pt x="4499" y="1429"/>
                  <a:pt x="5076" y="2340"/>
                  <a:pt x="4286" y="2219"/>
                </a:cubicBezTo>
                <a:cubicBezTo>
                  <a:pt x="3617" y="2097"/>
                  <a:pt x="3040" y="2401"/>
                  <a:pt x="2432" y="228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"/>
          <p:cNvSpPr/>
          <p:nvPr/>
        </p:nvSpPr>
        <p:spPr>
          <a:xfrm>
            <a:off x="4488227" y="4592325"/>
            <a:ext cx="207949" cy="140028"/>
          </a:xfrm>
          <a:custGeom>
            <a:avLst/>
            <a:gdLst/>
            <a:ahLst/>
            <a:cxnLst/>
            <a:rect l="l" t="t" r="r" b="b"/>
            <a:pathLst>
              <a:path w="4591" h="3587" extrusionOk="0">
                <a:moveTo>
                  <a:pt x="670" y="3100"/>
                </a:moveTo>
                <a:cubicBezTo>
                  <a:pt x="609" y="2888"/>
                  <a:pt x="1" y="2736"/>
                  <a:pt x="487" y="2462"/>
                </a:cubicBezTo>
                <a:cubicBezTo>
                  <a:pt x="882" y="2219"/>
                  <a:pt x="882" y="1550"/>
                  <a:pt x="1460" y="1581"/>
                </a:cubicBezTo>
                <a:cubicBezTo>
                  <a:pt x="2280" y="1641"/>
                  <a:pt x="1490" y="0"/>
                  <a:pt x="2706" y="699"/>
                </a:cubicBezTo>
                <a:cubicBezTo>
                  <a:pt x="3284" y="1033"/>
                  <a:pt x="3831" y="1277"/>
                  <a:pt x="4591" y="1368"/>
                </a:cubicBezTo>
                <a:cubicBezTo>
                  <a:pt x="4135" y="1520"/>
                  <a:pt x="3679" y="1702"/>
                  <a:pt x="3223" y="1854"/>
                </a:cubicBezTo>
                <a:cubicBezTo>
                  <a:pt x="3375" y="2340"/>
                  <a:pt x="3983" y="2249"/>
                  <a:pt x="4195" y="2462"/>
                </a:cubicBezTo>
                <a:cubicBezTo>
                  <a:pt x="3192" y="3222"/>
                  <a:pt x="2007" y="3587"/>
                  <a:pt x="670" y="310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"/>
          <p:cNvSpPr/>
          <p:nvPr/>
        </p:nvSpPr>
        <p:spPr>
          <a:xfrm>
            <a:off x="5978015" y="301296"/>
            <a:ext cx="147390" cy="179221"/>
          </a:xfrm>
          <a:custGeom>
            <a:avLst/>
            <a:gdLst/>
            <a:ahLst/>
            <a:cxnLst/>
            <a:rect l="l" t="t" r="r" b="b"/>
            <a:pathLst>
              <a:path w="3254" h="4591" extrusionOk="0">
                <a:moveTo>
                  <a:pt x="1" y="912"/>
                </a:moveTo>
                <a:cubicBezTo>
                  <a:pt x="1034" y="1186"/>
                  <a:pt x="1430" y="912"/>
                  <a:pt x="1034" y="1"/>
                </a:cubicBezTo>
                <a:cubicBezTo>
                  <a:pt x="1582" y="365"/>
                  <a:pt x="1946" y="609"/>
                  <a:pt x="2341" y="852"/>
                </a:cubicBezTo>
                <a:cubicBezTo>
                  <a:pt x="2615" y="1064"/>
                  <a:pt x="3101" y="1277"/>
                  <a:pt x="2220" y="1368"/>
                </a:cubicBezTo>
                <a:cubicBezTo>
                  <a:pt x="2068" y="1368"/>
                  <a:pt x="2189" y="1733"/>
                  <a:pt x="2372" y="1855"/>
                </a:cubicBezTo>
                <a:cubicBezTo>
                  <a:pt x="3253" y="2554"/>
                  <a:pt x="3193" y="3162"/>
                  <a:pt x="2037" y="3587"/>
                </a:cubicBezTo>
                <a:cubicBezTo>
                  <a:pt x="1430" y="3800"/>
                  <a:pt x="1369" y="4043"/>
                  <a:pt x="1551" y="4590"/>
                </a:cubicBezTo>
                <a:cubicBezTo>
                  <a:pt x="882" y="4256"/>
                  <a:pt x="1247" y="3496"/>
                  <a:pt x="457" y="3375"/>
                </a:cubicBezTo>
                <a:cubicBezTo>
                  <a:pt x="183" y="3344"/>
                  <a:pt x="335" y="2979"/>
                  <a:pt x="457" y="2888"/>
                </a:cubicBezTo>
                <a:cubicBezTo>
                  <a:pt x="1642" y="2098"/>
                  <a:pt x="852" y="1551"/>
                  <a:pt x="1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2"/>
          <p:cNvSpPr/>
          <p:nvPr/>
        </p:nvSpPr>
        <p:spPr>
          <a:xfrm>
            <a:off x="305243" y="2667529"/>
            <a:ext cx="253380" cy="135304"/>
          </a:xfrm>
          <a:custGeom>
            <a:avLst/>
            <a:gdLst/>
            <a:ahLst/>
            <a:cxnLst/>
            <a:rect l="l" t="t" r="r" b="b"/>
            <a:pathLst>
              <a:path w="5594" h="3466" extrusionOk="0">
                <a:moveTo>
                  <a:pt x="1156" y="2006"/>
                </a:moveTo>
                <a:cubicBezTo>
                  <a:pt x="1399" y="1946"/>
                  <a:pt x="1794" y="2128"/>
                  <a:pt x="1764" y="1763"/>
                </a:cubicBezTo>
                <a:cubicBezTo>
                  <a:pt x="1733" y="1338"/>
                  <a:pt x="2068" y="1216"/>
                  <a:pt x="2341" y="1277"/>
                </a:cubicBezTo>
                <a:cubicBezTo>
                  <a:pt x="3375" y="1520"/>
                  <a:pt x="4134" y="1399"/>
                  <a:pt x="4499" y="365"/>
                </a:cubicBezTo>
                <a:cubicBezTo>
                  <a:pt x="4621" y="0"/>
                  <a:pt x="5198" y="274"/>
                  <a:pt x="5563" y="335"/>
                </a:cubicBezTo>
                <a:cubicBezTo>
                  <a:pt x="5350" y="730"/>
                  <a:pt x="5593" y="1186"/>
                  <a:pt x="5381" y="1611"/>
                </a:cubicBezTo>
                <a:cubicBezTo>
                  <a:pt x="4712" y="2979"/>
                  <a:pt x="3192" y="2250"/>
                  <a:pt x="2159" y="2706"/>
                </a:cubicBezTo>
                <a:cubicBezTo>
                  <a:pt x="2007" y="2736"/>
                  <a:pt x="1794" y="2614"/>
                  <a:pt x="1642" y="2645"/>
                </a:cubicBezTo>
                <a:cubicBezTo>
                  <a:pt x="1247" y="2706"/>
                  <a:pt x="1065" y="3465"/>
                  <a:pt x="578" y="2979"/>
                </a:cubicBezTo>
                <a:cubicBezTo>
                  <a:pt x="1" y="2402"/>
                  <a:pt x="1399" y="2554"/>
                  <a:pt x="1125" y="203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"/>
          <p:cNvSpPr/>
          <p:nvPr/>
        </p:nvSpPr>
        <p:spPr>
          <a:xfrm>
            <a:off x="796780" y="44993"/>
            <a:ext cx="161160" cy="144790"/>
          </a:xfrm>
          <a:custGeom>
            <a:avLst/>
            <a:gdLst/>
            <a:ahLst/>
            <a:cxnLst/>
            <a:rect l="l" t="t" r="r" b="b"/>
            <a:pathLst>
              <a:path w="3558" h="3709" extrusionOk="0">
                <a:moveTo>
                  <a:pt x="2615" y="3708"/>
                </a:moveTo>
                <a:cubicBezTo>
                  <a:pt x="2372" y="2949"/>
                  <a:pt x="791" y="3283"/>
                  <a:pt x="1004" y="2067"/>
                </a:cubicBezTo>
                <a:cubicBezTo>
                  <a:pt x="1034" y="1945"/>
                  <a:pt x="396" y="1702"/>
                  <a:pt x="1" y="1520"/>
                </a:cubicBezTo>
                <a:cubicBezTo>
                  <a:pt x="791" y="0"/>
                  <a:pt x="2311" y="669"/>
                  <a:pt x="3557" y="608"/>
                </a:cubicBezTo>
                <a:cubicBezTo>
                  <a:pt x="2797" y="1520"/>
                  <a:pt x="3101" y="2584"/>
                  <a:pt x="2615" y="37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2"/>
          <p:cNvSpPr/>
          <p:nvPr/>
        </p:nvSpPr>
        <p:spPr>
          <a:xfrm>
            <a:off x="3447305" y="1611393"/>
            <a:ext cx="183173" cy="115122"/>
          </a:xfrm>
          <a:custGeom>
            <a:avLst/>
            <a:gdLst/>
            <a:ahLst/>
            <a:cxnLst/>
            <a:rect l="l" t="t" r="r" b="b"/>
            <a:pathLst>
              <a:path w="4044" h="2949" extrusionOk="0">
                <a:moveTo>
                  <a:pt x="2402" y="0"/>
                </a:moveTo>
                <a:cubicBezTo>
                  <a:pt x="2797" y="395"/>
                  <a:pt x="2524" y="1399"/>
                  <a:pt x="3618" y="821"/>
                </a:cubicBezTo>
                <a:cubicBezTo>
                  <a:pt x="3770" y="760"/>
                  <a:pt x="3922" y="973"/>
                  <a:pt x="3861" y="1155"/>
                </a:cubicBezTo>
                <a:cubicBezTo>
                  <a:pt x="3770" y="1551"/>
                  <a:pt x="4043" y="2067"/>
                  <a:pt x="3557" y="2341"/>
                </a:cubicBezTo>
                <a:cubicBezTo>
                  <a:pt x="2706" y="2797"/>
                  <a:pt x="1672" y="2523"/>
                  <a:pt x="761" y="2858"/>
                </a:cubicBezTo>
                <a:cubicBezTo>
                  <a:pt x="487" y="2949"/>
                  <a:pt x="1" y="1368"/>
                  <a:pt x="274" y="1125"/>
                </a:cubicBezTo>
                <a:cubicBezTo>
                  <a:pt x="578" y="882"/>
                  <a:pt x="913" y="791"/>
                  <a:pt x="1156" y="1155"/>
                </a:cubicBezTo>
                <a:cubicBezTo>
                  <a:pt x="1277" y="1307"/>
                  <a:pt x="700" y="1672"/>
                  <a:pt x="1308" y="1702"/>
                </a:cubicBezTo>
                <a:cubicBezTo>
                  <a:pt x="1764" y="1733"/>
                  <a:pt x="1703" y="1247"/>
                  <a:pt x="1703" y="1064"/>
                </a:cubicBezTo>
                <a:cubicBezTo>
                  <a:pt x="1733" y="608"/>
                  <a:pt x="2037" y="365"/>
                  <a:pt x="240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2"/>
          <p:cNvSpPr/>
          <p:nvPr/>
        </p:nvSpPr>
        <p:spPr>
          <a:xfrm>
            <a:off x="8036485" y="2940464"/>
            <a:ext cx="176288" cy="137685"/>
          </a:xfrm>
          <a:custGeom>
            <a:avLst/>
            <a:gdLst/>
            <a:ahLst/>
            <a:cxnLst/>
            <a:rect l="l" t="t" r="r" b="b"/>
            <a:pathLst>
              <a:path w="3892" h="3527" extrusionOk="0">
                <a:moveTo>
                  <a:pt x="2493" y="456"/>
                </a:moveTo>
                <a:cubicBezTo>
                  <a:pt x="2919" y="699"/>
                  <a:pt x="2675" y="1307"/>
                  <a:pt x="3405" y="1459"/>
                </a:cubicBezTo>
                <a:cubicBezTo>
                  <a:pt x="3830" y="1581"/>
                  <a:pt x="3891" y="2219"/>
                  <a:pt x="3344" y="2523"/>
                </a:cubicBezTo>
                <a:cubicBezTo>
                  <a:pt x="3010" y="2706"/>
                  <a:pt x="2615" y="2675"/>
                  <a:pt x="2645" y="3222"/>
                </a:cubicBezTo>
                <a:cubicBezTo>
                  <a:pt x="2706" y="3526"/>
                  <a:pt x="2341" y="3313"/>
                  <a:pt x="2159" y="3283"/>
                </a:cubicBezTo>
                <a:cubicBezTo>
                  <a:pt x="1551" y="3222"/>
                  <a:pt x="1581" y="2766"/>
                  <a:pt x="1733" y="2493"/>
                </a:cubicBezTo>
                <a:cubicBezTo>
                  <a:pt x="1976" y="1946"/>
                  <a:pt x="1763" y="1733"/>
                  <a:pt x="1216" y="1611"/>
                </a:cubicBezTo>
                <a:cubicBezTo>
                  <a:pt x="882" y="1520"/>
                  <a:pt x="639" y="1520"/>
                  <a:pt x="852" y="1885"/>
                </a:cubicBezTo>
                <a:cubicBezTo>
                  <a:pt x="1095" y="2250"/>
                  <a:pt x="760" y="2280"/>
                  <a:pt x="517" y="2310"/>
                </a:cubicBezTo>
                <a:cubicBezTo>
                  <a:pt x="183" y="2341"/>
                  <a:pt x="1" y="2128"/>
                  <a:pt x="61" y="1855"/>
                </a:cubicBezTo>
                <a:cubicBezTo>
                  <a:pt x="244" y="1216"/>
                  <a:pt x="122" y="456"/>
                  <a:pt x="852" y="0"/>
                </a:cubicBezTo>
                <a:lnTo>
                  <a:pt x="852" y="0"/>
                </a:lnTo>
                <a:cubicBezTo>
                  <a:pt x="1247" y="517"/>
                  <a:pt x="1672" y="1003"/>
                  <a:pt x="2493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2"/>
          <p:cNvSpPr/>
          <p:nvPr/>
        </p:nvSpPr>
        <p:spPr>
          <a:xfrm>
            <a:off x="3590495" y="2283053"/>
            <a:ext cx="216193" cy="110398"/>
          </a:xfrm>
          <a:custGeom>
            <a:avLst/>
            <a:gdLst/>
            <a:ahLst/>
            <a:cxnLst/>
            <a:rect l="l" t="t" r="r" b="b"/>
            <a:pathLst>
              <a:path w="4773" h="2828" extrusionOk="0">
                <a:moveTo>
                  <a:pt x="1977" y="31"/>
                </a:moveTo>
                <a:cubicBezTo>
                  <a:pt x="2311" y="699"/>
                  <a:pt x="2554" y="1490"/>
                  <a:pt x="3709" y="851"/>
                </a:cubicBezTo>
                <a:cubicBezTo>
                  <a:pt x="4043" y="669"/>
                  <a:pt x="4287" y="1003"/>
                  <a:pt x="4499" y="1216"/>
                </a:cubicBezTo>
                <a:cubicBezTo>
                  <a:pt x="4651" y="1368"/>
                  <a:pt x="4773" y="1642"/>
                  <a:pt x="4560" y="1733"/>
                </a:cubicBezTo>
                <a:cubicBezTo>
                  <a:pt x="4165" y="1915"/>
                  <a:pt x="3466" y="2249"/>
                  <a:pt x="3284" y="2128"/>
                </a:cubicBezTo>
                <a:cubicBezTo>
                  <a:pt x="2615" y="1611"/>
                  <a:pt x="2524" y="1946"/>
                  <a:pt x="2311" y="2401"/>
                </a:cubicBezTo>
                <a:cubicBezTo>
                  <a:pt x="2159" y="2736"/>
                  <a:pt x="1825" y="2827"/>
                  <a:pt x="1429" y="2645"/>
                </a:cubicBezTo>
                <a:lnTo>
                  <a:pt x="1399" y="2645"/>
                </a:lnTo>
                <a:cubicBezTo>
                  <a:pt x="1217" y="2067"/>
                  <a:pt x="730" y="1672"/>
                  <a:pt x="335" y="1216"/>
                </a:cubicBezTo>
                <a:cubicBezTo>
                  <a:pt x="183" y="1034"/>
                  <a:pt x="1" y="821"/>
                  <a:pt x="214" y="578"/>
                </a:cubicBezTo>
                <a:cubicBezTo>
                  <a:pt x="457" y="274"/>
                  <a:pt x="639" y="487"/>
                  <a:pt x="822" y="639"/>
                </a:cubicBezTo>
                <a:cubicBezTo>
                  <a:pt x="1186" y="973"/>
                  <a:pt x="1125" y="578"/>
                  <a:pt x="1156" y="456"/>
                </a:cubicBezTo>
                <a:cubicBezTo>
                  <a:pt x="1217" y="0"/>
                  <a:pt x="1612" y="61"/>
                  <a:pt x="1946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2"/>
          <p:cNvSpPr/>
          <p:nvPr/>
        </p:nvSpPr>
        <p:spPr>
          <a:xfrm>
            <a:off x="8618892" y="387928"/>
            <a:ext cx="177647" cy="121055"/>
          </a:xfrm>
          <a:custGeom>
            <a:avLst/>
            <a:gdLst/>
            <a:ahLst/>
            <a:cxnLst/>
            <a:rect l="l" t="t" r="r" b="b"/>
            <a:pathLst>
              <a:path w="3922" h="3101" extrusionOk="0">
                <a:moveTo>
                  <a:pt x="2433" y="608"/>
                </a:moveTo>
                <a:cubicBezTo>
                  <a:pt x="1490" y="517"/>
                  <a:pt x="1490" y="1338"/>
                  <a:pt x="943" y="1581"/>
                </a:cubicBezTo>
                <a:cubicBezTo>
                  <a:pt x="1642" y="2159"/>
                  <a:pt x="2311" y="2311"/>
                  <a:pt x="2889" y="1459"/>
                </a:cubicBezTo>
                <a:cubicBezTo>
                  <a:pt x="3040" y="1216"/>
                  <a:pt x="3253" y="1095"/>
                  <a:pt x="3527" y="1277"/>
                </a:cubicBezTo>
                <a:cubicBezTo>
                  <a:pt x="3831" y="1490"/>
                  <a:pt x="3527" y="1581"/>
                  <a:pt x="3375" y="1703"/>
                </a:cubicBezTo>
                <a:cubicBezTo>
                  <a:pt x="2767" y="2280"/>
                  <a:pt x="3922" y="2523"/>
                  <a:pt x="3648" y="3101"/>
                </a:cubicBezTo>
                <a:cubicBezTo>
                  <a:pt x="2767" y="3010"/>
                  <a:pt x="1885" y="3010"/>
                  <a:pt x="974" y="2797"/>
                </a:cubicBezTo>
                <a:cubicBezTo>
                  <a:pt x="153" y="2645"/>
                  <a:pt x="1" y="2007"/>
                  <a:pt x="1" y="1733"/>
                </a:cubicBezTo>
                <a:cubicBezTo>
                  <a:pt x="1" y="1156"/>
                  <a:pt x="396" y="578"/>
                  <a:pt x="700" y="31"/>
                </a:cubicBezTo>
                <a:cubicBezTo>
                  <a:pt x="730" y="0"/>
                  <a:pt x="1308" y="92"/>
                  <a:pt x="1308" y="92"/>
                </a:cubicBezTo>
                <a:cubicBezTo>
                  <a:pt x="1278" y="882"/>
                  <a:pt x="1977" y="426"/>
                  <a:pt x="2433" y="6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"/>
          <p:cNvSpPr/>
          <p:nvPr/>
        </p:nvSpPr>
        <p:spPr>
          <a:xfrm>
            <a:off x="4621813" y="3805533"/>
            <a:ext cx="258861" cy="153105"/>
          </a:xfrm>
          <a:custGeom>
            <a:avLst/>
            <a:gdLst/>
            <a:ahLst/>
            <a:cxnLst/>
            <a:rect l="l" t="t" r="r" b="b"/>
            <a:pathLst>
              <a:path w="5715" h="3922" extrusionOk="0">
                <a:moveTo>
                  <a:pt x="4012" y="305"/>
                </a:moveTo>
                <a:cubicBezTo>
                  <a:pt x="4164" y="517"/>
                  <a:pt x="3678" y="1004"/>
                  <a:pt x="4256" y="973"/>
                </a:cubicBezTo>
                <a:cubicBezTo>
                  <a:pt x="5137" y="973"/>
                  <a:pt x="4408" y="335"/>
                  <a:pt x="4651" y="1"/>
                </a:cubicBezTo>
                <a:cubicBezTo>
                  <a:pt x="5715" y="426"/>
                  <a:pt x="5046" y="1338"/>
                  <a:pt x="5380" y="1946"/>
                </a:cubicBezTo>
                <a:lnTo>
                  <a:pt x="5350" y="1976"/>
                </a:lnTo>
                <a:cubicBezTo>
                  <a:pt x="4924" y="2037"/>
                  <a:pt x="4712" y="1551"/>
                  <a:pt x="4195" y="1673"/>
                </a:cubicBezTo>
                <a:cubicBezTo>
                  <a:pt x="4164" y="2159"/>
                  <a:pt x="5046" y="2128"/>
                  <a:pt x="4894" y="2736"/>
                </a:cubicBezTo>
                <a:cubicBezTo>
                  <a:pt x="4408" y="2463"/>
                  <a:pt x="3921" y="2584"/>
                  <a:pt x="3344" y="2919"/>
                </a:cubicBezTo>
                <a:cubicBezTo>
                  <a:pt x="3769" y="2372"/>
                  <a:pt x="3891" y="1976"/>
                  <a:pt x="2949" y="1916"/>
                </a:cubicBezTo>
                <a:cubicBezTo>
                  <a:pt x="3283" y="2858"/>
                  <a:pt x="1733" y="2888"/>
                  <a:pt x="1946" y="3922"/>
                </a:cubicBezTo>
                <a:cubicBezTo>
                  <a:pt x="1155" y="3405"/>
                  <a:pt x="0" y="3101"/>
                  <a:pt x="1611" y="2432"/>
                </a:cubicBezTo>
                <a:cubicBezTo>
                  <a:pt x="2128" y="2220"/>
                  <a:pt x="2705" y="1885"/>
                  <a:pt x="2736" y="1186"/>
                </a:cubicBezTo>
                <a:cubicBezTo>
                  <a:pt x="2736" y="1004"/>
                  <a:pt x="3009" y="244"/>
                  <a:pt x="3587" y="973"/>
                </a:cubicBezTo>
                <a:cubicBezTo>
                  <a:pt x="3617" y="1034"/>
                  <a:pt x="3617" y="426"/>
                  <a:pt x="4012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"/>
          <p:cNvSpPr/>
          <p:nvPr/>
        </p:nvSpPr>
        <p:spPr>
          <a:xfrm>
            <a:off x="727971" y="2680568"/>
            <a:ext cx="265746" cy="122265"/>
          </a:xfrm>
          <a:custGeom>
            <a:avLst/>
            <a:gdLst/>
            <a:ahLst/>
            <a:cxnLst/>
            <a:rect l="l" t="t" r="r" b="b"/>
            <a:pathLst>
              <a:path w="5867" h="3132" extrusionOk="0">
                <a:moveTo>
                  <a:pt x="4651" y="31"/>
                </a:moveTo>
                <a:cubicBezTo>
                  <a:pt x="4560" y="244"/>
                  <a:pt x="4560" y="517"/>
                  <a:pt x="4377" y="700"/>
                </a:cubicBezTo>
                <a:cubicBezTo>
                  <a:pt x="3708" y="1369"/>
                  <a:pt x="4073" y="1824"/>
                  <a:pt x="4833" y="2098"/>
                </a:cubicBezTo>
                <a:cubicBezTo>
                  <a:pt x="5867" y="2493"/>
                  <a:pt x="4195" y="2402"/>
                  <a:pt x="4681" y="2797"/>
                </a:cubicBezTo>
                <a:cubicBezTo>
                  <a:pt x="4894" y="3010"/>
                  <a:pt x="4468" y="3131"/>
                  <a:pt x="4195" y="2949"/>
                </a:cubicBezTo>
                <a:cubicBezTo>
                  <a:pt x="2888" y="2159"/>
                  <a:pt x="2128" y="2220"/>
                  <a:pt x="942" y="3131"/>
                </a:cubicBezTo>
                <a:cubicBezTo>
                  <a:pt x="517" y="2706"/>
                  <a:pt x="1125" y="1824"/>
                  <a:pt x="0" y="1642"/>
                </a:cubicBezTo>
                <a:cubicBezTo>
                  <a:pt x="730" y="1338"/>
                  <a:pt x="1277" y="1004"/>
                  <a:pt x="1763" y="1824"/>
                </a:cubicBezTo>
                <a:cubicBezTo>
                  <a:pt x="2006" y="2220"/>
                  <a:pt x="2645" y="2189"/>
                  <a:pt x="2675" y="1672"/>
                </a:cubicBezTo>
                <a:cubicBezTo>
                  <a:pt x="2766" y="578"/>
                  <a:pt x="3344" y="1"/>
                  <a:pt x="462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"/>
          <p:cNvSpPr/>
          <p:nvPr/>
        </p:nvSpPr>
        <p:spPr>
          <a:xfrm>
            <a:off x="5865131" y="3015227"/>
            <a:ext cx="263028" cy="137685"/>
          </a:xfrm>
          <a:custGeom>
            <a:avLst/>
            <a:gdLst/>
            <a:ahLst/>
            <a:cxnLst/>
            <a:rect l="l" t="t" r="r" b="b"/>
            <a:pathLst>
              <a:path w="5807" h="3527" extrusionOk="0">
                <a:moveTo>
                  <a:pt x="3830" y="3283"/>
                </a:moveTo>
                <a:cubicBezTo>
                  <a:pt x="3344" y="3040"/>
                  <a:pt x="3131" y="2614"/>
                  <a:pt x="2949" y="2219"/>
                </a:cubicBezTo>
                <a:cubicBezTo>
                  <a:pt x="2371" y="1003"/>
                  <a:pt x="1581" y="1216"/>
                  <a:pt x="517" y="1946"/>
                </a:cubicBezTo>
                <a:cubicBezTo>
                  <a:pt x="669" y="1247"/>
                  <a:pt x="1" y="0"/>
                  <a:pt x="1794" y="943"/>
                </a:cubicBezTo>
                <a:cubicBezTo>
                  <a:pt x="2037" y="1095"/>
                  <a:pt x="2949" y="1490"/>
                  <a:pt x="3283" y="669"/>
                </a:cubicBezTo>
                <a:lnTo>
                  <a:pt x="3283" y="669"/>
                </a:lnTo>
                <a:cubicBezTo>
                  <a:pt x="4165" y="730"/>
                  <a:pt x="4499" y="1581"/>
                  <a:pt x="5441" y="1733"/>
                </a:cubicBezTo>
                <a:cubicBezTo>
                  <a:pt x="5806" y="1794"/>
                  <a:pt x="5229" y="2706"/>
                  <a:pt x="5198" y="3253"/>
                </a:cubicBezTo>
                <a:lnTo>
                  <a:pt x="5168" y="3283"/>
                </a:lnTo>
                <a:cubicBezTo>
                  <a:pt x="4712" y="3526"/>
                  <a:pt x="4286" y="2797"/>
                  <a:pt x="3830" y="3283"/>
                </a:cubicBezTo>
                <a:close/>
                <a:moveTo>
                  <a:pt x="4621" y="2280"/>
                </a:moveTo>
                <a:cubicBezTo>
                  <a:pt x="4681" y="2250"/>
                  <a:pt x="4773" y="2219"/>
                  <a:pt x="4803" y="2189"/>
                </a:cubicBezTo>
                <a:cubicBezTo>
                  <a:pt x="4833" y="2128"/>
                  <a:pt x="4773" y="2067"/>
                  <a:pt x="4773" y="2006"/>
                </a:cubicBezTo>
                <a:cubicBezTo>
                  <a:pt x="4681" y="2037"/>
                  <a:pt x="4590" y="2037"/>
                  <a:pt x="4560" y="2098"/>
                </a:cubicBezTo>
                <a:cubicBezTo>
                  <a:pt x="4529" y="2128"/>
                  <a:pt x="4590" y="2219"/>
                  <a:pt x="4621" y="228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"/>
          <p:cNvSpPr/>
          <p:nvPr/>
        </p:nvSpPr>
        <p:spPr>
          <a:xfrm>
            <a:off x="6195586" y="348770"/>
            <a:ext cx="228604" cy="131752"/>
          </a:xfrm>
          <a:custGeom>
            <a:avLst/>
            <a:gdLst/>
            <a:ahLst/>
            <a:cxnLst/>
            <a:rect l="l" t="t" r="r" b="b"/>
            <a:pathLst>
              <a:path w="5047" h="3375" extrusionOk="0">
                <a:moveTo>
                  <a:pt x="1399" y="0"/>
                </a:moveTo>
                <a:cubicBezTo>
                  <a:pt x="2219" y="548"/>
                  <a:pt x="2523" y="912"/>
                  <a:pt x="2493" y="1459"/>
                </a:cubicBezTo>
                <a:cubicBezTo>
                  <a:pt x="2918" y="1459"/>
                  <a:pt x="2706" y="791"/>
                  <a:pt x="3344" y="912"/>
                </a:cubicBezTo>
                <a:cubicBezTo>
                  <a:pt x="3770" y="1034"/>
                  <a:pt x="4286" y="426"/>
                  <a:pt x="4803" y="943"/>
                </a:cubicBezTo>
                <a:cubicBezTo>
                  <a:pt x="5046" y="1186"/>
                  <a:pt x="5016" y="1429"/>
                  <a:pt x="4864" y="1703"/>
                </a:cubicBezTo>
                <a:cubicBezTo>
                  <a:pt x="4560" y="2250"/>
                  <a:pt x="4043" y="2159"/>
                  <a:pt x="3496" y="2128"/>
                </a:cubicBezTo>
                <a:cubicBezTo>
                  <a:pt x="2797" y="2037"/>
                  <a:pt x="2645" y="2827"/>
                  <a:pt x="1946" y="2888"/>
                </a:cubicBezTo>
                <a:cubicBezTo>
                  <a:pt x="1672" y="2918"/>
                  <a:pt x="1216" y="3374"/>
                  <a:pt x="1216" y="2827"/>
                </a:cubicBezTo>
                <a:cubicBezTo>
                  <a:pt x="1216" y="2371"/>
                  <a:pt x="0" y="2037"/>
                  <a:pt x="1004" y="1611"/>
                </a:cubicBezTo>
                <a:cubicBezTo>
                  <a:pt x="1733" y="1277"/>
                  <a:pt x="2037" y="943"/>
                  <a:pt x="1399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2"/>
          <p:cNvSpPr/>
          <p:nvPr/>
        </p:nvSpPr>
        <p:spPr>
          <a:xfrm>
            <a:off x="-37579" y="2907240"/>
            <a:ext cx="203782" cy="166144"/>
          </a:xfrm>
          <a:custGeom>
            <a:avLst/>
            <a:gdLst/>
            <a:ahLst/>
            <a:cxnLst/>
            <a:rect l="l" t="t" r="r" b="b"/>
            <a:pathLst>
              <a:path w="4499" h="4256" extrusionOk="0">
                <a:moveTo>
                  <a:pt x="2401" y="1429"/>
                </a:moveTo>
                <a:cubicBezTo>
                  <a:pt x="2249" y="912"/>
                  <a:pt x="1702" y="487"/>
                  <a:pt x="2249" y="0"/>
                </a:cubicBezTo>
                <a:cubicBezTo>
                  <a:pt x="3313" y="1277"/>
                  <a:pt x="4499" y="2493"/>
                  <a:pt x="3982" y="4256"/>
                </a:cubicBezTo>
                <a:cubicBezTo>
                  <a:pt x="3769" y="4104"/>
                  <a:pt x="3192" y="3891"/>
                  <a:pt x="3192" y="3648"/>
                </a:cubicBezTo>
                <a:cubicBezTo>
                  <a:pt x="3070" y="2067"/>
                  <a:pt x="1793" y="2402"/>
                  <a:pt x="730" y="2493"/>
                </a:cubicBezTo>
                <a:cubicBezTo>
                  <a:pt x="456" y="2523"/>
                  <a:pt x="213" y="2675"/>
                  <a:pt x="91" y="2341"/>
                </a:cubicBezTo>
                <a:cubicBezTo>
                  <a:pt x="0" y="2128"/>
                  <a:pt x="213" y="2006"/>
                  <a:pt x="395" y="1885"/>
                </a:cubicBezTo>
                <a:cubicBezTo>
                  <a:pt x="942" y="1398"/>
                  <a:pt x="1672" y="1398"/>
                  <a:pt x="2401" y="142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"/>
          <p:cNvSpPr/>
          <p:nvPr/>
        </p:nvSpPr>
        <p:spPr>
          <a:xfrm>
            <a:off x="6055159" y="3898099"/>
            <a:ext cx="217552" cy="126989"/>
          </a:xfrm>
          <a:custGeom>
            <a:avLst/>
            <a:gdLst/>
            <a:ahLst/>
            <a:cxnLst/>
            <a:rect l="l" t="t" r="r" b="b"/>
            <a:pathLst>
              <a:path w="4803" h="3253" extrusionOk="0">
                <a:moveTo>
                  <a:pt x="4803" y="1733"/>
                </a:moveTo>
                <a:cubicBezTo>
                  <a:pt x="4073" y="2159"/>
                  <a:pt x="3070" y="2037"/>
                  <a:pt x="2432" y="2858"/>
                </a:cubicBezTo>
                <a:cubicBezTo>
                  <a:pt x="2158" y="3253"/>
                  <a:pt x="1034" y="2463"/>
                  <a:pt x="456" y="2159"/>
                </a:cubicBezTo>
                <a:cubicBezTo>
                  <a:pt x="182" y="1976"/>
                  <a:pt x="0" y="821"/>
                  <a:pt x="851" y="457"/>
                </a:cubicBezTo>
                <a:cubicBezTo>
                  <a:pt x="1885" y="1"/>
                  <a:pt x="2158" y="669"/>
                  <a:pt x="2280" y="1490"/>
                </a:cubicBezTo>
                <a:cubicBezTo>
                  <a:pt x="2766" y="1277"/>
                  <a:pt x="3252" y="548"/>
                  <a:pt x="3708" y="1460"/>
                </a:cubicBezTo>
                <a:cubicBezTo>
                  <a:pt x="3921" y="1855"/>
                  <a:pt x="4408" y="1672"/>
                  <a:pt x="4803" y="173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2"/>
          <p:cNvSpPr/>
          <p:nvPr/>
        </p:nvSpPr>
        <p:spPr>
          <a:xfrm>
            <a:off x="2740961" y="264520"/>
            <a:ext cx="174884" cy="132923"/>
          </a:xfrm>
          <a:custGeom>
            <a:avLst/>
            <a:gdLst/>
            <a:ahLst/>
            <a:cxnLst/>
            <a:rect l="l" t="t" r="r" b="b"/>
            <a:pathLst>
              <a:path w="3861" h="3405" extrusionOk="0">
                <a:moveTo>
                  <a:pt x="3344" y="244"/>
                </a:moveTo>
                <a:cubicBezTo>
                  <a:pt x="3466" y="487"/>
                  <a:pt x="3618" y="669"/>
                  <a:pt x="3679" y="882"/>
                </a:cubicBezTo>
                <a:cubicBezTo>
                  <a:pt x="3861" y="1581"/>
                  <a:pt x="3709" y="2067"/>
                  <a:pt x="2675" y="1763"/>
                </a:cubicBezTo>
                <a:cubicBezTo>
                  <a:pt x="2098" y="1611"/>
                  <a:pt x="1672" y="1520"/>
                  <a:pt x="1612" y="2280"/>
                </a:cubicBezTo>
                <a:cubicBezTo>
                  <a:pt x="1581" y="2736"/>
                  <a:pt x="1520" y="2979"/>
                  <a:pt x="2159" y="2888"/>
                </a:cubicBezTo>
                <a:cubicBezTo>
                  <a:pt x="2372" y="2858"/>
                  <a:pt x="2645" y="2766"/>
                  <a:pt x="2615" y="3101"/>
                </a:cubicBezTo>
                <a:cubicBezTo>
                  <a:pt x="2584" y="3283"/>
                  <a:pt x="2372" y="3344"/>
                  <a:pt x="2098" y="3344"/>
                </a:cubicBezTo>
                <a:cubicBezTo>
                  <a:pt x="183" y="3222"/>
                  <a:pt x="1" y="3405"/>
                  <a:pt x="639" y="1611"/>
                </a:cubicBezTo>
                <a:cubicBezTo>
                  <a:pt x="791" y="1247"/>
                  <a:pt x="882" y="851"/>
                  <a:pt x="973" y="487"/>
                </a:cubicBezTo>
                <a:cubicBezTo>
                  <a:pt x="1065" y="0"/>
                  <a:pt x="1460" y="152"/>
                  <a:pt x="1672" y="274"/>
                </a:cubicBezTo>
                <a:cubicBezTo>
                  <a:pt x="2645" y="791"/>
                  <a:pt x="2615" y="791"/>
                  <a:pt x="3344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"/>
          <p:cNvSpPr/>
          <p:nvPr/>
        </p:nvSpPr>
        <p:spPr>
          <a:xfrm>
            <a:off x="8302208" y="809180"/>
            <a:ext cx="203827" cy="131752"/>
          </a:xfrm>
          <a:custGeom>
            <a:avLst/>
            <a:gdLst/>
            <a:ahLst/>
            <a:cxnLst/>
            <a:rect l="l" t="t" r="r" b="b"/>
            <a:pathLst>
              <a:path w="4500" h="3375" extrusionOk="0">
                <a:moveTo>
                  <a:pt x="2828" y="1"/>
                </a:moveTo>
                <a:cubicBezTo>
                  <a:pt x="4499" y="366"/>
                  <a:pt x="3314" y="1916"/>
                  <a:pt x="4499" y="2433"/>
                </a:cubicBezTo>
                <a:cubicBezTo>
                  <a:pt x="3770" y="2737"/>
                  <a:pt x="2980" y="2433"/>
                  <a:pt x="2554" y="3132"/>
                </a:cubicBezTo>
                <a:cubicBezTo>
                  <a:pt x="2402" y="3375"/>
                  <a:pt x="1885" y="3253"/>
                  <a:pt x="1825" y="2797"/>
                </a:cubicBezTo>
                <a:cubicBezTo>
                  <a:pt x="1703" y="2068"/>
                  <a:pt x="1399" y="1551"/>
                  <a:pt x="1" y="2220"/>
                </a:cubicBezTo>
                <a:cubicBezTo>
                  <a:pt x="609" y="1521"/>
                  <a:pt x="822" y="1126"/>
                  <a:pt x="730" y="700"/>
                </a:cubicBezTo>
                <a:cubicBezTo>
                  <a:pt x="1247" y="396"/>
                  <a:pt x="943" y="1916"/>
                  <a:pt x="1764" y="943"/>
                </a:cubicBezTo>
                <a:cubicBezTo>
                  <a:pt x="1946" y="700"/>
                  <a:pt x="2311" y="1490"/>
                  <a:pt x="3010" y="943"/>
                </a:cubicBezTo>
                <a:cubicBezTo>
                  <a:pt x="3770" y="305"/>
                  <a:pt x="2828" y="457"/>
                  <a:pt x="282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"/>
          <p:cNvSpPr/>
          <p:nvPr/>
        </p:nvSpPr>
        <p:spPr>
          <a:xfrm>
            <a:off x="5296494" y="1711065"/>
            <a:ext cx="181769" cy="174459"/>
          </a:xfrm>
          <a:custGeom>
            <a:avLst/>
            <a:gdLst/>
            <a:ahLst/>
            <a:cxnLst/>
            <a:rect l="l" t="t" r="r" b="b"/>
            <a:pathLst>
              <a:path w="4013" h="4469" extrusionOk="0">
                <a:moveTo>
                  <a:pt x="30" y="943"/>
                </a:moveTo>
                <a:cubicBezTo>
                  <a:pt x="973" y="1034"/>
                  <a:pt x="973" y="1034"/>
                  <a:pt x="2097" y="153"/>
                </a:cubicBezTo>
                <a:cubicBezTo>
                  <a:pt x="2310" y="1"/>
                  <a:pt x="2462" y="122"/>
                  <a:pt x="2584" y="213"/>
                </a:cubicBezTo>
                <a:cubicBezTo>
                  <a:pt x="3952" y="973"/>
                  <a:pt x="4012" y="3405"/>
                  <a:pt x="2705" y="4256"/>
                </a:cubicBezTo>
                <a:cubicBezTo>
                  <a:pt x="2401" y="4469"/>
                  <a:pt x="2189" y="4256"/>
                  <a:pt x="1945" y="4226"/>
                </a:cubicBezTo>
                <a:cubicBezTo>
                  <a:pt x="1763" y="4195"/>
                  <a:pt x="1641" y="4043"/>
                  <a:pt x="1702" y="3861"/>
                </a:cubicBezTo>
                <a:cubicBezTo>
                  <a:pt x="1854" y="3435"/>
                  <a:pt x="2158" y="3891"/>
                  <a:pt x="2280" y="3830"/>
                </a:cubicBezTo>
                <a:cubicBezTo>
                  <a:pt x="2827" y="3618"/>
                  <a:pt x="2675" y="3010"/>
                  <a:pt x="3040" y="2767"/>
                </a:cubicBezTo>
                <a:cubicBezTo>
                  <a:pt x="2006" y="2159"/>
                  <a:pt x="1003" y="1581"/>
                  <a:pt x="0" y="9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"/>
          <p:cNvSpPr/>
          <p:nvPr/>
        </p:nvSpPr>
        <p:spPr>
          <a:xfrm>
            <a:off x="1661490" y="4515180"/>
            <a:ext cx="220315" cy="121055"/>
          </a:xfrm>
          <a:custGeom>
            <a:avLst/>
            <a:gdLst/>
            <a:ahLst/>
            <a:cxnLst/>
            <a:rect l="l" t="t" r="r" b="b"/>
            <a:pathLst>
              <a:path w="4864" h="3101" extrusionOk="0">
                <a:moveTo>
                  <a:pt x="2280" y="2736"/>
                </a:moveTo>
                <a:cubicBezTo>
                  <a:pt x="1611" y="3070"/>
                  <a:pt x="1611" y="3070"/>
                  <a:pt x="1429" y="1581"/>
                </a:cubicBezTo>
                <a:cubicBezTo>
                  <a:pt x="730" y="1946"/>
                  <a:pt x="1186" y="2857"/>
                  <a:pt x="365" y="3101"/>
                </a:cubicBezTo>
                <a:cubicBezTo>
                  <a:pt x="244" y="2523"/>
                  <a:pt x="730" y="2006"/>
                  <a:pt x="335" y="1368"/>
                </a:cubicBezTo>
                <a:cubicBezTo>
                  <a:pt x="0" y="851"/>
                  <a:pt x="730" y="669"/>
                  <a:pt x="1307" y="608"/>
                </a:cubicBezTo>
                <a:cubicBezTo>
                  <a:pt x="1611" y="578"/>
                  <a:pt x="1915" y="912"/>
                  <a:pt x="2189" y="639"/>
                </a:cubicBezTo>
                <a:cubicBezTo>
                  <a:pt x="2827" y="0"/>
                  <a:pt x="3162" y="0"/>
                  <a:pt x="4013" y="730"/>
                </a:cubicBezTo>
                <a:cubicBezTo>
                  <a:pt x="4195" y="882"/>
                  <a:pt x="4438" y="973"/>
                  <a:pt x="4864" y="1216"/>
                </a:cubicBezTo>
                <a:cubicBezTo>
                  <a:pt x="3770" y="1399"/>
                  <a:pt x="3070" y="1763"/>
                  <a:pt x="2311" y="1216"/>
                </a:cubicBezTo>
                <a:lnTo>
                  <a:pt x="2311" y="2706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2"/>
          <p:cNvSpPr/>
          <p:nvPr/>
        </p:nvSpPr>
        <p:spPr>
          <a:xfrm>
            <a:off x="6955609" y="461520"/>
            <a:ext cx="172166" cy="179182"/>
          </a:xfrm>
          <a:custGeom>
            <a:avLst/>
            <a:gdLst/>
            <a:ahLst/>
            <a:cxnLst/>
            <a:rect l="l" t="t" r="r" b="b"/>
            <a:pathLst>
              <a:path w="3801" h="4590" extrusionOk="0">
                <a:moveTo>
                  <a:pt x="31" y="3252"/>
                </a:moveTo>
                <a:cubicBezTo>
                  <a:pt x="1490" y="3222"/>
                  <a:pt x="1490" y="2158"/>
                  <a:pt x="1885" y="1337"/>
                </a:cubicBezTo>
                <a:cubicBezTo>
                  <a:pt x="2189" y="669"/>
                  <a:pt x="2585" y="0"/>
                  <a:pt x="3800" y="608"/>
                </a:cubicBezTo>
                <a:cubicBezTo>
                  <a:pt x="3223" y="821"/>
                  <a:pt x="2281" y="851"/>
                  <a:pt x="2980" y="1641"/>
                </a:cubicBezTo>
                <a:cubicBezTo>
                  <a:pt x="3010" y="1672"/>
                  <a:pt x="3040" y="1733"/>
                  <a:pt x="3040" y="1733"/>
                </a:cubicBezTo>
                <a:cubicBezTo>
                  <a:pt x="2098" y="2523"/>
                  <a:pt x="3040" y="3344"/>
                  <a:pt x="2980" y="4164"/>
                </a:cubicBezTo>
                <a:cubicBezTo>
                  <a:pt x="2949" y="4347"/>
                  <a:pt x="3071" y="4559"/>
                  <a:pt x="2737" y="4590"/>
                </a:cubicBezTo>
                <a:cubicBezTo>
                  <a:pt x="2524" y="4590"/>
                  <a:pt x="2402" y="4559"/>
                  <a:pt x="2250" y="4316"/>
                </a:cubicBezTo>
                <a:cubicBezTo>
                  <a:pt x="1794" y="3587"/>
                  <a:pt x="1733" y="3587"/>
                  <a:pt x="1156" y="4164"/>
                </a:cubicBezTo>
                <a:cubicBezTo>
                  <a:pt x="852" y="4407"/>
                  <a:pt x="548" y="4286"/>
                  <a:pt x="578" y="4134"/>
                </a:cubicBezTo>
                <a:cubicBezTo>
                  <a:pt x="791" y="3617"/>
                  <a:pt x="1" y="3708"/>
                  <a:pt x="31" y="32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"/>
          <p:cNvSpPr/>
          <p:nvPr/>
        </p:nvSpPr>
        <p:spPr>
          <a:xfrm>
            <a:off x="6771107" y="406902"/>
            <a:ext cx="155634" cy="201785"/>
          </a:xfrm>
          <a:custGeom>
            <a:avLst/>
            <a:gdLst/>
            <a:ahLst/>
            <a:cxnLst/>
            <a:rect l="l" t="t" r="r" b="b"/>
            <a:pathLst>
              <a:path w="3436" h="5169" extrusionOk="0">
                <a:moveTo>
                  <a:pt x="3162" y="3162"/>
                </a:moveTo>
                <a:cubicBezTo>
                  <a:pt x="3010" y="3223"/>
                  <a:pt x="2767" y="3253"/>
                  <a:pt x="2706" y="3344"/>
                </a:cubicBezTo>
                <a:cubicBezTo>
                  <a:pt x="2372" y="4104"/>
                  <a:pt x="2220" y="5168"/>
                  <a:pt x="1156" y="3739"/>
                </a:cubicBezTo>
                <a:cubicBezTo>
                  <a:pt x="974" y="3466"/>
                  <a:pt x="487" y="3800"/>
                  <a:pt x="1" y="3648"/>
                </a:cubicBezTo>
                <a:cubicBezTo>
                  <a:pt x="578" y="3223"/>
                  <a:pt x="1217" y="3375"/>
                  <a:pt x="2098" y="3132"/>
                </a:cubicBezTo>
                <a:cubicBezTo>
                  <a:pt x="822" y="2888"/>
                  <a:pt x="305" y="2372"/>
                  <a:pt x="761" y="1551"/>
                </a:cubicBezTo>
                <a:cubicBezTo>
                  <a:pt x="1703" y="1"/>
                  <a:pt x="2402" y="1794"/>
                  <a:pt x="3436" y="1703"/>
                </a:cubicBezTo>
                <a:cubicBezTo>
                  <a:pt x="1490" y="2159"/>
                  <a:pt x="3314" y="2676"/>
                  <a:pt x="3192" y="313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2"/>
          <p:cNvSpPr/>
          <p:nvPr/>
        </p:nvSpPr>
        <p:spPr>
          <a:xfrm>
            <a:off x="7568367" y="734417"/>
            <a:ext cx="213430" cy="154315"/>
          </a:xfrm>
          <a:custGeom>
            <a:avLst/>
            <a:gdLst/>
            <a:ahLst/>
            <a:cxnLst/>
            <a:rect l="l" t="t" r="r" b="b"/>
            <a:pathLst>
              <a:path w="4712" h="3953" extrusionOk="0">
                <a:moveTo>
                  <a:pt x="1945" y="913"/>
                </a:moveTo>
                <a:cubicBezTo>
                  <a:pt x="2188" y="1186"/>
                  <a:pt x="2614" y="1217"/>
                  <a:pt x="2736" y="974"/>
                </a:cubicBezTo>
                <a:cubicBezTo>
                  <a:pt x="3222" y="1"/>
                  <a:pt x="3739" y="882"/>
                  <a:pt x="4225" y="913"/>
                </a:cubicBezTo>
                <a:cubicBezTo>
                  <a:pt x="4529" y="943"/>
                  <a:pt x="4711" y="1156"/>
                  <a:pt x="4590" y="1399"/>
                </a:cubicBezTo>
                <a:cubicBezTo>
                  <a:pt x="4499" y="1642"/>
                  <a:pt x="4347" y="1946"/>
                  <a:pt x="3951" y="1916"/>
                </a:cubicBezTo>
                <a:cubicBezTo>
                  <a:pt x="2918" y="1794"/>
                  <a:pt x="2432" y="2159"/>
                  <a:pt x="2280" y="3071"/>
                </a:cubicBezTo>
                <a:cubicBezTo>
                  <a:pt x="2128" y="3831"/>
                  <a:pt x="1763" y="3952"/>
                  <a:pt x="973" y="3466"/>
                </a:cubicBezTo>
                <a:cubicBezTo>
                  <a:pt x="669" y="3253"/>
                  <a:pt x="274" y="3527"/>
                  <a:pt x="30" y="3284"/>
                </a:cubicBezTo>
                <a:lnTo>
                  <a:pt x="0" y="3253"/>
                </a:lnTo>
                <a:cubicBezTo>
                  <a:pt x="821" y="2797"/>
                  <a:pt x="1763" y="2463"/>
                  <a:pt x="1368" y="1338"/>
                </a:cubicBezTo>
                <a:cubicBezTo>
                  <a:pt x="1337" y="1247"/>
                  <a:pt x="1733" y="1034"/>
                  <a:pt x="1915" y="9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2"/>
          <p:cNvSpPr/>
          <p:nvPr/>
        </p:nvSpPr>
        <p:spPr>
          <a:xfrm>
            <a:off x="7034112" y="1820223"/>
            <a:ext cx="128094" cy="215994"/>
          </a:xfrm>
          <a:custGeom>
            <a:avLst/>
            <a:gdLst/>
            <a:ahLst/>
            <a:cxnLst/>
            <a:rect l="l" t="t" r="r" b="b"/>
            <a:pathLst>
              <a:path w="2828" h="5533" extrusionOk="0">
                <a:moveTo>
                  <a:pt x="608" y="5533"/>
                </a:moveTo>
                <a:cubicBezTo>
                  <a:pt x="760" y="4925"/>
                  <a:pt x="1277" y="4317"/>
                  <a:pt x="213" y="4104"/>
                </a:cubicBezTo>
                <a:cubicBezTo>
                  <a:pt x="183" y="3740"/>
                  <a:pt x="2098" y="3709"/>
                  <a:pt x="396" y="3071"/>
                </a:cubicBezTo>
                <a:cubicBezTo>
                  <a:pt x="0" y="2919"/>
                  <a:pt x="426" y="2463"/>
                  <a:pt x="548" y="2250"/>
                </a:cubicBezTo>
                <a:cubicBezTo>
                  <a:pt x="1095" y="1126"/>
                  <a:pt x="1125" y="1156"/>
                  <a:pt x="304" y="335"/>
                </a:cubicBezTo>
                <a:cubicBezTo>
                  <a:pt x="608" y="1"/>
                  <a:pt x="1034" y="244"/>
                  <a:pt x="1307" y="275"/>
                </a:cubicBezTo>
                <a:cubicBezTo>
                  <a:pt x="1763" y="335"/>
                  <a:pt x="2371" y="518"/>
                  <a:pt x="2584" y="822"/>
                </a:cubicBezTo>
                <a:cubicBezTo>
                  <a:pt x="2827" y="1186"/>
                  <a:pt x="2189" y="1338"/>
                  <a:pt x="1915" y="1551"/>
                </a:cubicBezTo>
                <a:cubicBezTo>
                  <a:pt x="1277" y="2037"/>
                  <a:pt x="1581" y="2585"/>
                  <a:pt x="1855" y="3041"/>
                </a:cubicBezTo>
                <a:cubicBezTo>
                  <a:pt x="2219" y="3618"/>
                  <a:pt x="2736" y="4104"/>
                  <a:pt x="1399" y="4256"/>
                </a:cubicBezTo>
                <a:cubicBezTo>
                  <a:pt x="821" y="4317"/>
                  <a:pt x="1581" y="5259"/>
                  <a:pt x="608" y="553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2"/>
          <p:cNvSpPr/>
          <p:nvPr/>
        </p:nvSpPr>
        <p:spPr>
          <a:xfrm>
            <a:off x="3937484" y="3253728"/>
            <a:ext cx="221719" cy="103293"/>
          </a:xfrm>
          <a:custGeom>
            <a:avLst/>
            <a:gdLst/>
            <a:ahLst/>
            <a:cxnLst/>
            <a:rect l="l" t="t" r="r" b="b"/>
            <a:pathLst>
              <a:path w="4895" h="2646" extrusionOk="0">
                <a:moveTo>
                  <a:pt x="2219" y="1"/>
                </a:moveTo>
                <a:cubicBezTo>
                  <a:pt x="2371" y="92"/>
                  <a:pt x="2554" y="153"/>
                  <a:pt x="2645" y="274"/>
                </a:cubicBezTo>
                <a:cubicBezTo>
                  <a:pt x="3466" y="1399"/>
                  <a:pt x="3618" y="1429"/>
                  <a:pt x="4651" y="335"/>
                </a:cubicBezTo>
                <a:cubicBezTo>
                  <a:pt x="4894" y="761"/>
                  <a:pt x="4226" y="1034"/>
                  <a:pt x="4438" y="1399"/>
                </a:cubicBezTo>
                <a:cubicBezTo>
                  <a:pt x="4803" y="2007"/>
                  <a:pt x="4286" y="2554"/>
                  <a:pt x="3922" y="2463"/>
                </a:cubicBezTo>
                <a:cubicBezTo>
                  <a:pt x="3405" y="2341"/>
                  <a:pt x="2584" y="2645"/>
                  <a:pt x="2341" y="2037"/>
                </a:cubicBezTo>
                <a:cubicBezTo>
                  <a:pt x="2128" y="1551"/>
                  <a:pt x="1824" y="1581"/>
                  <a:pt x="1429" y="1673"/>
                </a:cubicBezTo>
                <a:cubicBezTo>
                  <a:pt x="760" y="1825"/>
                  <a:pt x="274" y="1642"/>
                  <a:pt x="61" y="1065"/>
                </a:cubicBezTo>
                <a:cubicBezTo>
                  <a:pt x="1" y="821"/>
                  <a:pt x="31" y="548"/>
                  <a:pt x="396" y="518"/>
                </a:cubicBezTo>
                <a:cubicBezTo>
                  <a:pt x="1004" y="487"/>
                  <a:pt x="1794" y="183"/>
                  <a:pt x="2007" y="1125"/>
                </a:cubicBezTo>
                <a:cubicBezTo>
                  <a:pt x="2067" y="761"/>
                  <a:pt x="2128" y="396"/>
                  <a:pt x="2189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2"/>
          <p:cNvSpPr/>
          <p:nvPr/>
        </p:nvSpPr>
        <p:spPr>
          <a:xfrm>
            <a:off x="6789046" y="1906855"/>
            <a:ext cx="223078" cy="149553"/>
          </a:xfrm>
          <a:custGeom>
            <a:avLst/>
            <a:gdLst/>
            <a:ahLst/>
            <a:cxnLst/>
            <a:rect l="l" t="t" r="r" b="b"/>
            <a:pathLst>
              <a:path w="4925" h="3831" extrusionOk="0">
                <a:moveTo>
                  <a:pt x="1672" y="3040"/>
                </a:moveTo>
                <a:cubicBezTo>
                  <a:pt x="1702" y="2706"/>
                  <a:pt x="1307" y="2645"/>
                  <a:pt x="1155" y="2432"/>
                </a:cubicBezTo>
                <a:cubicBezTo>
                  <a:pt x="851" y="2007"/>
                  <a:pt x="0" y="1460"/>
                  <a:pt x="1337" y="1186"/>
                </a:cubicBezTo>
                <a:cubicBezTo>
                  <a:pt x="2067" y="1034"/>
                  <a:pt x="1733" y="457"/>
                  <a:pt x="1854" y="1"/>
                </a:cubicBezTo>
                <a:cubicBezTo>
                  <a:pt x="2796" y="791"/>
                  <a:pt x="3070" y="2220"/>
                  <a:pt x="4772" y="2037"/>
                </a:cubicBezTo>
                <a:cubicBezTo>
                  <a:pt x="4803" y="2037"/>
                  <a:pt x="4924" y="2311"/>
                  <a:pt x="4924" y="2463"/>
                </a:cubicBezTo>
                <a:cubicBezTo>
                  <a:pt x="4924" y="2676"/>
                  <a:pt x="4711" y="2676"/>
                  <a:pt x="4529" y="2615"/>
                </a:cubicBezTo>
                <a:cubicBezTo>
                  <a:pt x="3769" y="2493"/>
                  <a:pt x="3252" y="2767"/>
                  <a:pt x="2857" y="3344"/>
                </a:cubicBezTo>
                <a:cubicBezTo>
                  <a:pt x="2553" y="3831"/>
                  <a:pt x="2523" y="3375"/>
                  <a:pt x="2462" y="3223"/>
                </a:cubicBezTo>
                <a:cubicBezTo>
                  <a:pt x="2280" y="2858"/>
                  <a:pt x="2006" y="2919"/>
                  <a:pt x="1702" y="3040"/>
                </a:cubicBezTo>
                <a:close/>
                <a:moveTo>
                  <a:pt x="3222" y="2007"/>
                </a:moveTo>
                <a:cubicBezTo>
                  <a:pt x="3131" y="1977"/>
                  <a:pt x="3040" y="1885"/>
                  <a:pt x="2918" y="1885"/>
                </a:cubicBezTo>
                <a:cubicBezTo>
                  <a:pt x="2796" y="1916"/>
                  <a:pt x="2614" y="1977"/>
                  <a:pt x="2614" y="2037"/>
                </a:cubicBezTo>
                <a:cubicBezTo>
                  <a:pt x="2614" y="2311"/>
                  <a:pt x="2857" y="2189"/>
                  <a:pt x="2979" y="2189"/>
                </a:cubicBezTo>
                <a:cubicBezTo>
                  <a:pt x="3100" y="2220"/>
                  <a:pt x="3252" y="2220"/>
                  <a:pt x="3222" y="200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2"/>
          <p:cNvSpPr/>
          <p:nvPr/>
        </p:nvSpPr>
        <p:spPr>
          <a:xfrm>
            <a:off x="4445556" y="3466150"/>
            <a:ext cx="308459" cy="84282"/>
          </a:xfrm>
          <a:custGeom>
            <a:avLst/>
            <a:gdLst/>
            <a:ahLst/>
            <a:cxnLst/>
            <a:rect l="l" t="t" r="r" b="b"/>
            <a:pathLst>
              <a:path w="6810" h="2159" extrusionOk="0">
                <a:moveTo>
                  <a:pt x="6809" y="244"/>
                </a:moveTo>
                <a:cubicBezTo>
                  <a:pt x="6779" y="912"/>
                  <a:pt x="6019" y="669"/>
                  <a:pt x="5776" y="700"/>
                </a:cubicBezTo>
                <a:cubicBezTo>
                  <a:pt x="4864" y="821"/>
                  <a:pt x="4681" y="1672"/>
                  <a:pt x="3770" y="1885"/>
                </a:cubicBezTo>
                <a:cubicBezTo>
                  <a:pt x="3010" y="2068"/>
                  <a:pt x="2615" y="2037"/>
                  <a:pt x="2098" y="1612"/>
                </a:cubicBezTo>
                <a:cubicBezTo>
                  <a:pt x="1885" y="1429"/>
                  <a:pt x="1733" y="1095"/>
                  <a:pt x="1338" y="1247"/>
                </a:cubicBezTo>
                <a:cubicBezTo>
                  <a:pt x="943" y="1399"/>
                  <a:pt x="912" y="1764"/>
                  <a:pt x="1095" y="2159"/>
                </a:cubicBezTo>
                <a:cubicBezTo>
                  <a:pt x="548" y="1885"/>
                  <a:pt x="1" y="1764"/>
                  <a:pt x="92" y="1156"/>
                </a:cubicBezTo>
                <a:cubicBezTo>
                  <a:pt x="700" y="1460"/>
                  <a:pt x="608" y="244"/>
                  <a:pt x="1612" y="761"/>
                </a:cubicBezTo>
                <a:cubicBezTo>
                  <a:pt x="2311" y="1095"/>
                  <a:pt x="3678" y="761"/>
                  <a:pt x="4560" y="396"/>
                </a:cubicBezTo>
                <a:cubicBezTo>
                  <a:pt x="5016" y="183"/>
                  <a:pt x="5472" y="882"/>
                  <a:pt x="5715" y="244"/>
                </a:cubicBezTo>
                <a:lnTo>
                  <a:pt x="5715" y="244"/>
                </a:lnTo>
                <a:cubicBezTo>
                  <a:pt x="6080" y="1"/>
                  <a:pt x="6444" y="244"/>
                  <a:pt x="6809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2"/>
          <p:cNvSpPr/>
          <p:nvPr/>
        </p:nvSpPr>
        <p:spPr>
          <a:xfrm>
            <a:off x="6853732" y="3278675"/>
            <a:ext cx="163877" cy="123437"/>
          </a:xfrm>
          <a:custGeom>
            <a:avLst/>
            <a:gdLst/>
            <a:ahLst/>
            <a:cxnLst/>
            <a:rect l="l" t="t" r="r" b="b"/>
            <a:pathLst>
              <a:path w="3618" h="3162" extrusionOk="0">
                <a:moveTo>
                  <a:pt x="244" y="2189"/>
                </a:moveTo>
                <a:cubicBezTo>
                  <a:pt x="92" y="1550"/>
                  <a:pt x="609" y="821"/>
                  <a:pt x="1" y="182"/>
                </a:cubicBezTo>
                <a:cubicBezTo>
                  <a:pt x="609" y="0"/>
                  <a:pt x="1216" y="91"/>
                  <a:pt x="1824" y="61"/>
                </a:cubicBezTo>
                <a:cubicBezTo>
                  <a:pt x="1581" y="699"/>
                  <a:pt x="2888" y="760"/>
                  <a:pt x="2463" y="1520"/>
                </a:cubicBezTo>
                <a:cubicBezTo>
                  <a:pt x="2189" y="1945"/>
                  <a:pt x="2706" y="2128"/>
                  <a:pt x="3101" y="2189"/>
                </a:cubicBezTo>
                <a:cubicBezTo>
                  <a:pt x="3618" y="2280"/>
                  <a:pt x="2858" y="2705"/>
                  <a:pt x="3344" y="2827"/>
                </a:cubicBezTo>
                <a:cubicBezTo>
                  <a:pt x="3405" y="2827"/>
                  <a:pt x="3131" y="3100"/>
                  <a:pt x="3010" y="3009"/>
                </a:cubicBezTo>
                <a:cubicBezTo>
                  <a:pt x="2189" y="2462"/>
                  <a:pt x="913" y="3161"/>
                  <a:pt x="274" y="2219"/>
                </a:cubicBezTo>
                <a:cubicBezTo>
                  <a:pt x="639" y="2189"/>
                  <a:pt x="973" y="2189"/>
                  <a:pt x="1338" y="2158"/>
                </a:cubicBezTo>
                <a:cubicBezTo>
                  <a:pt x="973" y="2067"/>
                  <a:pt x="487" y="1398"/>
                  <a:pt x="244" y="218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2"/>
          <p:cNvSpPr/>
          <p:nvPr/>
        </p:nvSpPr>
        <p:spPr>
          <a:xfrm>
            <a:off x="4608043" y="5062222"/>
            <a:ext cx="188654" cy="194641"/>
          </a:xfrm>
          <a:custGeom>
            <a:avLst/>
            <a:gdLst/>
            <a:ahLst/>
            <a:cxnLst/>
            <a:rect l="l" t="t" r="r" b="b"/>
            <a:pathLst>
              <a:path w="4165" h="4986" extrusionOk="0">
                <a:moveTo>
                  <a:pt x="608" y="1"/>
                </a:moveTo>
                <a:cubicBezTo>
                  <a:pt x="608" y="1004"/>
                  <a:pt x="1064" y="1065"/>
                  <a:pt x="1824" y="913"/>
                </a:cubicBezTo>
                <a:cubicBezTo>
                  <a:pt x="2037" y="882"/>
                  <a:pt x="2918" y="639"/>
                  <a:pt x="2675" y="1156"/>
                </a:cubicBezTo>
                <a:cubicBezTo>
                  <a:pt x="2371" y="1764"/>
                  <a:pt x="4164" y="2493"/>
                  <a:pt x="2462" y="2919"/>
                </a:cubicBezTo>
                <a:cubicBezTo>
                  <a:pt x="1976" y="3040"/>
                  <a:pt x="1581" y="3253"/>
                  <a:pt x="1581" y="3982"/>
                </a:cubicBezTo>
                <a:cubicBezTo>
                  <a:pt x="1550" y="4986"/>
                  <a:pt x="730" y="3770"/>
                  <a:pt x="335" y="4195"/>
                </a:cubicBezTo>
                <a:cubicBezTo>
                  <a:pt x="274" y="3709"/>
                  <a:pt x="608" y="3496"/>
                  <a:pt x="851" y="3314"/>
                </a:cubicBezTo>
                <a:cubicBezTo>
                  <a:pt x="1642" y="2554"/>
                  <a:pt x="1581" y="2159"/>
                  <a:pt x="456" y="1733"/>
                </a:cubicBezTo>
                <a:cubicBezTo>
                  <a:pt x="0" y="1581"/>
                  <a:pt x="31" y="1125"/>
                  <a:pt x="60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"/>
          <p:cNvSpPr/>
          <p:nvPr/>
        </p:nvSpPr>
        <p:spPr>
          <a:xfrm>
            <a:off x="7890532" y="1693262"/>
            <a:ext cx="206545" cy="115122"/>
          </a:xfrm>
          <a:custGeom>
            <a:avLst/>
            <a:gdLst/>
            <a:ahLst/>
            <a:cxnLst/>
            <a:rect l="l" t="t" r="r" b="b"/>
            <a:pathLst>
              <a:path w="4560" h="2949" extrusionOk="0">
                <a:moveTo>
                  <a:pt x="3101" y="1581"/>
                </a:moveTo>
                <a:cubicBezTo>
                  <a:pt x="2675" y="1156"/>
                  <a:pt x="2797" y="365"/>
                  <a:pt x="1733" y="578"/>
                </a:cubicBezTo>
                <a:cubicBezTo>
                  <a:pt x="3253" y="1"/>
                  <a:pt x="3982" y="213"/>
                  <a:pt x="4378" y="1368"/>
                </a:cubicBezTo>
                <a:cubicBezTo>
                  <a:pt x="4560" y="1885"/>
                  <a:pt x="3830" y="1642"/>
                  <a:pt x="3618" y="1733"/>
                </a:cubicBezTo>
                <a:cubicBezTo>
                  <a:pt x="2736" y="2189"/>
                  <a:pt x="1946" y="2949"/>
                  <a:pt x="669" y="2767"/>
                </a:cubicBezTo>
                <a:cubicBezTo>
                  <a:pt x="1" y="2645"/>
                  <a:pt x="122" y="2675"/>
                  <a:pt x="213" y="2098"/>
                </a:cubicBezTo>
                <a:cubicBezTo>
                  <a:pt x="517" y="609"/>
                  <a:pt x="1520" y="1338"/>
                  <a:pt x="2341" y="1460"/>
                </a:cubicBezTo>
                <a:cubicBezTo>
                  <a:pt x="2554" y="1490"/>
                  <a:pt x="2706" y="1672"/>
                  <a:pt x="3101" y="158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"/>
          <p:cNvSpPr/>
          <p:nvPr/>
        </p:nvSpPr>
        <p:spPr>
          <a:xfrm>
            <a:off x="5216632" y="-62995"/>
            <a:ext cx="221674" cy="106807"/>
          </a:xfrm>
          <a:custGeom>
            <a:avLst/>
            <a:gdLst/>
            <a:ahLst/>
            <a:cxnLst/>
            <a:rect l="l" t="t" r="r" b="b"/>
            <a:pathLst>
              <a:path w="4894" h="2736" extrusionOk="0">
                <a:moveTo>
                  <a:pt x="1763" y="2645"/>
                </a:moveTo>
                <a:cubicBezTo>
                  <a:pt x="821" y="2249"/>
                  <a:pt x="1064" y="1915"/>
                  <a:pt x="1915" y="1642"/>
                </a:cubicBezTo>
                <a:cubicBezTo>
                  <a:pt x="1490" y="1216"/>
                  <a:pt x="1186" y="1368"/>
                  <a:pt x="882" y="1672"/>
                </a:cubicBezTo>
                <a:cubicBezTo>
                  <a:pt x="760" y="1763"/>
                  <a:pt x="760" y="2128"/>
                  <a:pt x="426" y="1854"/>
                </a:cubicBezTo>
                <a:cubicBezTo>
                  <a:pt x="274" y="1733"/>
                  <a:pt x="152" y="1550"/>
                  <a:pt x="91" y="1368"/>
                </a:cubicBezTo>
                <a:cubicBezTo>
                  <a:pt x="0" y="1125"/>
                  <a:pt x="274" y="1034"/>
                  <a:pt x="486" y="1003"/>
                </a:cubicBezTo>
                <a:cubicBezTo>
                  <a:pt x="1550" y="1003"/>
                  <a:pt x="2462" y="578"/>
                  <a:pt x="3404" y="183"/>
                </a:cubicBezTo>
                <a:cubicBezTo>
                  <a:pt x="3860" y="0"/>
                  <a:pt x="3800" y="122"/>
                  <a:pt x="3739" y="547"/>
                </a:cubicBezTo>
                <a:cubicBezTo>
                  <a:pt x="3617" y="1186"/>
                  <a:pt x="4681" y="608"/>
                  <a:pt x="4894" y="1216"/>
                </a:cubicBezTo>
                <a:cubicBezTo>
                  <a:pt x="4651" y="1520"/>
                  <a:pt x="3252" y="1125"/>
                  <a:pt x="3982" y="2158"/>
                </a:cubicBezTo>
                <a:cubicBezTo>
                  <a:pt x="3678" y="2189"/>
                  <a:pt x="3526" y="2736"/>
                  <a:pt x="3070" y="2341"/>
                </a:cubicBezTo>
                <a:cubicBezTo>
                  <a:pt x="2462" y="1824"/>
                  <a:pt x="2158" y="2371"/>
                  <a:pt x="1793" y="264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2"/>
          <p:cNvSpPr/>
          <p:nvPr/>
        </p:nvSpPr>
        <p:spPr>
          <a:xfrm>
            <a:off x="7678488" y="1071457"/>
            <a:ext cx="196943" cy="105635"/>
          </a:xfrm>
          <a:custGeom>
            <a:avLst/>
            <a:gdLst/>
            <a:ahLst/>
            <a:cxnLst/>
            <a:rect l="l" t="t" r="r" b="b"/>
            <a:pathLst>
              <a:path w="4348" h="2706" extrusionOk="0">
                <a:moveTo>
                  <a:pt x="31" y="2675"/>
                </a:moveTo>
                <a:cubicBezTo>
                  <a:pt x="1" y="2310"/>
                  <a:pt x="244" y="1915"/>
                  <a:pt x="92" y="1520"/>
                </a:cubicBezTo>
                <a:cubicBezTo>
                  <a:pt x="1" y="1277"/>
                  <a:pt x="122" y="1034"/>
                  <a:pt x="396" y="943"/>
                </a:cubicBezTo>
                <a:cubicBezTo>
                  <a:pt x="821" y="760"/>
                  <a:pt x="791" y="1064"/>
                  <a:pt x="882" y="1307"/>
                </a:cubicBezTo>
                <a:cubicBezTo>
                  <a:pt x="913" y="1368"/>
                  <a:pt x="1034" y="1581"/>
                  <a:pt x="1034" y="1459"/>
                </a:cubicBezTo>
                <a:cubicBezTo>
                  <a:pt x="1125" y="608"/>
                  <a:pt x="2706" y="1429"/>
                  <a:pt x="2615" y="304"/>
                </a:cubicBezTo>
                <a:cubicBezTo>
                  <a:pt x="2615" y="0"/>
                  <a:pt x="3283" y="365"/>
                  <a:pt x="3618" y="487"/>
                </a:cubicBezTo>
                <a:cubicBezTo>
                  <a:pt x="4286" y="730"/>
                  <a:pt x="4347" y="1247"/>
                  <a:pt x="4195" y="1733"/>
                </a:cubicBezTo>
                <a:cubicBezTo>
                  <a:pt x="4074" y="2098"/>
                  <a:pt x="3709" y="1854"/>
                  <a:pt x="3405" y="1854"/>
                </a:cubicBezTo>
                <a:cubicBezTo>
                  <a:pt x="2402" y="1854"/>
                  <a:pt x="1460" y="2250"/>
                  <a:pt x="578" y="2675"/>
                </a:cubicBezTo>
                <a:lnTo>
                  <a:pt x="578" y="2675"/>
                </a:lnTo>
                <a:cubicBezTo>
                  <a:pt x="426" y="2706"/>
                  <a:pt x="244" y="2706"/>
                  <a:pt x="61" y="270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2"/>
          <p:cNvSpPr/>
          <p:nvPr/>
        </p:nvSpPr>
        <p:spPr>
          <a:xfrm>
            <a:off x="7688137" y="2656831"/>
            <a:ext cx="140460" cy="173287"/>
          </a:xfrm>
          <a:custGeom>
            <a:avLst/>
            <a:gdLst/>
            <a:ahLst/>
            <a:cxnLst/>
            <a:rect l="l" t="t" r="r" b="b"/>
            <a:pathLst>
              <a:path w="3101" h="4439" extrusionOk="0">
                <a:moveTo>
                  <a:pt x="3101" y="1642"/>
                </a:moveTo>
                <a:cubicBezTo>
                  <a:pt x="2584" y="2007"/>
                  <a:pt x="2736" y="2615"/>
                  <a:pt x="2159" y="2736"/>
                </a:cubicBezTo>
                <a:cubicBezTo>
                  <a:pt x="1703" y="2858"/>
                  <a:pt x="1581" y="3314"/>
                  <a:pt x="1459" y="3527"/>
                </a:cubicBezTo>
                <a:cubicBezTo>
                  <a:pt x="1368" y="3831"/>
                  <a:pt x="1794" y="4439"/>
                  <a:pt x="1034" y="4256"/>
                </a:cubicBezTo>
                <a:cubicBezTo>
                  <a:pt x="669" y="4165"/>
                  <a:pt x="0" y="3891"/>
                  <a:pt x="274" y="2980"/>
                </a:cubicBezTo>
                <a:cubicBezTo>
                  <a:pt x="608" y="1885"/>
                  <a:pt x="2067" y="1369"/>
                  <a:pt x="1946" y="153"/>
                </a:cubicBezTo>
                <a:cubicBezTo>
                  <a:pt x="1946" y="122"/>
                  <a:pt x="2159" y="1"/>
                  <a:pt x="2280" y="31"/>
                </a:cubicBezTo>
                <a:cubicBezTo>
                  <a:pt x="2371" y="31"/>
                  <a:pt x="2493" y="153"/>
                  <a:pt x="2523" y="244"/>
                </a:cubicBezTo>
                <a:cubicBezTo>
                  <a:pt x="2675" y="730"/>
                  <a:pt x="2098" y="1369"/>
                  <a:pt x="3101" y="164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2"/>
          <p:cNvSpPr/>
          <p:nvPr/>
        </p:nvSpPr>
        <p:spPr>
          <a:xfrm>
            <a:off x="8640952" y="1645788"/>
            <a:ext cx="265746" cy="94978"/>
          </a:xfrm>
          <a:custGeom>
            <a:avLst/>
            <a:gdLst/>
            <a:ahLst/>
            <a:cxnLst/>
            <a:rect l="l" t="t" r="r" b="b"/>
            <a:pathLst>
              <a:path w="5867" h="2433" extrusionOk="0">
                <a:moveTo>
                  <a:pt x="3070" y="1460"/>
                </a:moveTo>
                <a:cubicBezTo>
                  <a:pt x="3374" y="973"/>
                  <a:pt x="3526" y="335"/>
                  <a:pt x="4164" y="244"/>
                </a:cubicBezTo>
                <a:cubicBezTo>
                  <a:pt x="4712" y="183"/>
                  <a:pt x="5076" y="730"/>
                  <a:pt x="5441" y="1065"/>
                </a:cubicBezTo>
                <a:cubicBezTo>
                  <a:pt x="5867" y="1429"/>
                  <a:pt x="5228" y="1612"/>
                  <a:pt x="5168" y="1581"/>
                </a:cubicBezTo>
                <a:cubicBezTo>
                  <a:pt x="4438" y="1034"/>
                  <a:pt x="4316" y="1642"/>
                  <a:pt x="4104" y="2007"/>
                </a:cubicBezTo>
                <a:cubicBezTo>
                  <a:pt x="3861" y="2432"/>
                  <a:pt x="3374" y="2341"/>
                  <a:pt x="3040" y="2311"/>
                </a:cubicBezTo>
                <a:cubicBezTo>
                  <a:pt x="2341" y="2220"/>
                  <a:pt x="1642" y="2007"/>
                  <a:pt x="943" y="1825"/>
                </a:cubicBezTo>
                <a:cubicBezTo>
                  <a:pt x="0" y="1551"/>
                  <a:pt x="456" y="852"/>
                  <a:pt x="243" y="1"/>
                </a:cubicBezTo>
                <a:cubicBezTo>
                  <a:pt x="1034" y="1125"/>
                  <a:pt x="2219" y="1034"/>
                  <a:pt x="3070" y="1460"/>
                </a:cubicBezTo>
                <a:cubicBezTo>
                  <a:pt x="3192" y="1673"/>
                  <a:pt x="3313" y="1855"/>
                  <a:pt x="3648" y="1855"/>
                </a:cubicBezTo>
                <a:cubicBezTo>
                  <a:pt x="3678" y="1855"/>
                  <a:pt x="3739" y="1794"/>
                  <a:pt x="3709" y="1764"/>
                </a:cubicBezTo>
                <a:cubicBezTo>
                  <a:pt x="3617" y="1490"/>
                  <a:pt x="3344" y="1490"/>
                  <a:pt x="3070" y="14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2"/>
          <p:cNvSpPr/>
          <p:nvPr/>
        </p:nvSpPr>
        <p:spPr>
          <a:xfrm>
            <a:off x="6096426" y="1444064"/>
            <a:ext cx="165281" cy="197022"/>
          </a:xfrm>
          <a:custGeom>
            <a:avLst/>
            <a:gdLst/>
            <a:ahLst/>
            <a:cxnLst/>
            <a:rect l="l" t="t" r="r" b="b"/>
            <a:pathLst>
              <a:path w="3649" h="5047" extrusionOk="0">
                <a:moveTo>
                  <a:pt x="1" y="2098"/>
                </a:moveTo>
                <a:cubicBezTo>
                  <a:pt x="700" y="1855"/>
                  <a:pt x="1338" y="1612"/>
                  <a:pt x="1582" y="1125"/>
                </a:cubicBezTo>
                <a:cubicBezTo>
                  <a:pt x="2189" y="1"/>
                  <a:pt x="2828" y="943"/>
                  <a:pt x="3405" y="1064"/>
                </a:cubicBezTo>
                <a:cubicBezTo>
                  <a:pt x="3648" y="1125"/>
                  <a:pt x="3648" y="1399"/>
                  <a:pt x="3466" y="1551"/>
                </a:cubicBezTo>
                <a:cubicBezTo>
                  <a:pt x="2493" y="2371"/>
                  <a:pt x="2554" y="3496"/>
                  <a:pt x="2220" y="4499"/>
                </a:cubicBezTo>
                <a:cubicBezTo>
                  <a:pt x="2159" y="4742"/>
                  <a:pt x="2189" y="5046"/>
                  <a:pt x="1855" y="5016"/>
                </a:cubicBezTo>
                <a:cubicBezTo>
                  <a:pt x="1642" y="4985"/>
                  <a:pt x="1460" y="4712"/>
                  <a:pt x="1278" y="4560"/>
                </a:cubicBezTo>
                <a:cubicBezTo>
                  <a:pt x="1916" y="4286"/>
                  <a:pt x="275" y="3071"/>
                  <a:pt x="2007" y="3222"/>
                </a:cubicBezTo>
                <a:cubicBezTo>
                  <a:pt x="2220" y="3253"/>
                  <a:pt x="2220" y="2858"/>
                  <a:pt x="2007" y="2767"/>
                </a:cubicBezTo>
                <a:cubicBezTo>
                  <a:pt x="1642" y="2584"/>
                  <a:pt x="1916" y="1885"/>
                  <a:pt x="1217" y="2007"/>
                </a:cubicBezTo>
                <a:cubicBezTo>
                  <a:pt x="882" y="2067"/>
                  <a:pt x="548" y="2250"/>
                  <a:pt x="1" y="209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2"/>
          <p:cNvSpPr/>
          <p:nvPr/>
        </p:nvSpPr>
        <p:spPr>
          <a:xfrm>
            <a:off x="2728594" y="1381169"/>
            <a:ext cx="185891" cy="215994"/>
          </a:xfrm>
          <a:custGeom>
            <a:avLst/>
            <a:gdLst/>
            <a:ahLst/>
            <a:cxnLst/>
            <a:rect l="l" t="t" r="r" b="b"/>
            <a:pathLst>
              <a:path w="4104" h="5533" extrusionOk="0">
                <a:moveTo>
                  <a:pt x="0" y="912"/>
                </a:moveTo>
                <a:cubicBezTo>
                  <a:pt x="638" y="487"/>
                  <a:pt x="1277" y="1"/>
                  <a:pt x="1733" y="1125"/>
                </a:cubicBezTo>
                <a:cubicBezTo>
                  <a:pt x="1945" y="1642"/>
                  <a:pt x="2401" y="1855"/>
                  <a:pt x="3070" y="1885"/>
                </a:cubicBezTo>
                <a:cubicBezTo>
                  <a:pt x="3556" y="1916"/>
                  <a:pt x="3982" y="2311"/>
                  <a:pt x="4043" y="2767"/>
                </a:cubicBezTo>
                <a:cubicBezTo>
                  <a:pt x="4104" y="3374"/>
                  <a:pt x="3496" y="3223"/>
                  <a:pt x="3070" y="3283"/>
                </a:cubicBezTo>
                <a:cubicBezTo>
                  <a:pt x="2097" y="3435"/>
                  <a:pt x="2401" y="4286"/>
                  <a:pt x="2097" y="4773"/>
                </a:cubicBezTo>
                <a:cubicBezTo>
                  <a:pt x="1915" y="5016"/>
                  <a:pt x="2097" y="5533"/>
                  <a:pt x="1520" y="5441"/>
                </a:cubicBezTo>
                <a:cubicBezTo>
                  <a:pt x="1125" y="5381"/>
                  <a:pt x="1216" y="4955"/>
                  <a:pt x="1338" y="4651"/>
                </a:cubicBezTo>
                <a:cubicBezTo>
                  <a:pt x="1429" y="4347"/>
                  <a:pt x="1611" y="4043"/>
                  <a:pt x="1338" y="3770"/>
                </a:cubicBezTo>
                <a:lnTo>
                  <a:pt x="1368" y="3739"/>
                </a:lnTo>
                <a:cubicBezTo>
                  <a:pt x="2310" y="3982"/>
                  <a:pt x="2006" y="2979"/>
                  <a:pt x="2584" y="2767"/>
                </a:cubicBezTo>
                <a:cubicBezTo>
                  <a:pt x="2705" y="2736"/>
                  <a:pt x="2128" y="2280"/>
                  <a:pt x="2006" y="2280"/>
                </a:cubicBezTo>
                <a:cubicBezTo>
                  <a:pt x="912" y="2250"/>
                  <a:pt x="1125" y="852"/>
                  <a:pt x="0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2"/>
          <p:cNvSpPr/>
          <p:nvPr/>
        </p:nvSpPr>
        <p:spPr>
          <a:xfrm>
            <a:off x="8902553" y="4397706"/>
            <a:ext cx="206545" cy="159039"/>
          </a:xfrm>
          <a:custGeom>
            <a:avLst/>
            <a:gdLst/>
            <a:ahLst/>
            <a:cxnLst/>
            <a:rect l="l" t="t" r="r" b="b"/>
            <a:pathLst>
              <a:path w="4560" h="4074" extrusionOk="0">
                <a:moveTo>
                  <a:pt x="0" y="2401"/>
                </a:moveTo>
                <a:cubicBezTo>
                  <a:pt x="1186" y="1945"/>
                  <a:pt x="1763" y="486"/>
                  <a:pt x="3496" y="882"/>
                </a:cubicBezTo>
                <a:cubicBezTo>
                  <a:pt x="3982" y="1003"/>
                  <a:pt x="3861" y="334"/>
                  <a:pt x="4225" y="0"/>
                </a:cubicBezTo>
                <a:cubicBezTo>
                  <a:pt x="4317" y="608"/>
                  <a:pt x="4560" y="1125"/>
                  <a:pt x="3648" y="1307"/>
                </a:cubicBezTo>
                <a:cubicBezTo>
                  <a:pt x="2554" y="1520"/>
                  <a:pt x="1824" y="1945"/>
                  <a:pt x="2037" y="3100"/>
                </a:cubicBezTo>
                <a:cubicBezTo>
                  <a:pt x="2098" y="3435"/>
                  <a:pt x="1885" y="3891"/>
                  <a:pt x="1368" y="4073"/>
                </a:cubicBezTo>
                <a:cubicBezTo>
                  <a:pt x="1277" y="3830"/>
                  <a:pt x="1095" y="3678"/>
                  <a:pt x="821" y="3617"/>
                </a:cubicBezTo>
                <a:cubicBezTo>
                  <a:pt x="274" y="3435"/>
                  <a:pt x="304" y="3435"/>
                  <a:pt x="426" y="2827"/>
                </a:cubicBezTo>
                <a:cubicBezTo>
                  <a:pt x="456" y="2705"/>
                  <a:pt x="152" y="2553"/>
                  <a:pt x="0" y="240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2"/>
          <p:cNvSpPr/>
          <p:nvPr/>
        </p:nvSpPr>
        <p:spPr>
          <a:xfrm>
            <a:off x="2546810" y="4699102"/>
            <a:ext cx="170762" cy="169735"/>
          </a:xfrm>
          <a:custGeom>
            <a:avLst/>
            <a:gdLst/>
            <a:ahLst/>
            <a:cxnLst/>
            <a:rect l="l" t="t" r="r" b="b"/>
            <a:pathLst>
              <a:path w="3770" h="4348" extrusionOk="0">
                <a:moveTo>
                  <a:pt x="2797" y="1490"/>
                </a:moveTo>
                <a:cubicBezTo>
                  <a:pt x="882" y="2250"/>
                  <a:pt x="1126" y="1004"/>
                  <a:pt x="852" y="1"/>
                </a:cubicBezTo>
                <a:cubicBezTo>
                  <a:pt x="1490" y="457"/>
                  <a:pt x="2159" y="122"/>
                  <a:pt x="2767" y="335"/>
                </a:cubicBezTo>
                <a:cubicBezTo>
                  <a:pt x="2554" y="852"/>
                  <a:pt x="1946" y="700"/>
                  <a:pt x="1703" y="1004"/>
                </a:cubicBezTo>
                <a:cubicBezTo>
                  <a:pt x="1673" y="1247"/>
                  <a:pt x="1855" y="1247"/>
                  <a:pt x="2037" y="1277"/>
                </a:cubicBezTo>
                <a:cubicBezTo>
                  <a:pt x="2524" y="1308"/>
                  <a:pt x="3040" y="548"/>
                  <a:pt x="3436" y="1277"/>
                </a:cubicBezTo>
                <a:cubicBezTo>
                  <a:pt x="3770" y="1946"/>
                  <a:pt x="3527" y="2615"/>
                  <a:pt x="3010" y="3101"/>
                </a:cubicBezTo>
                <a:cubicBezTo>
                  <a:pt x="2615" y="3466"/>
                  <a:pt x="2037" y="3678"/>
                  <a:pt x="2189" y="4347"/>
                </a:cubicBezTo>
                <a:cubicBezTo>
                  <a:pt x="1" y="3010"/>
                  <a:pt x="2220" y="2493"/>
                  <a:pt x="2797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"/>
          <p:cNvSpPr/>
          <p:nvPr/>
        </p:nvSpPr>
        <p:spPr>
          <a:xfrm>
            <a:off x="8939743" y="3907586"/>
            <a:ext cx="184532" cy="132962"/>
          </a:xfrm>
          <a:custGeom>
            <a:avLst/>
            <a:gdLst/>
            <a:ahLst/>
            <a:cxnLst/>
            <a:rect l="l" t="t" r="r" b="b"/>
            <a:pathLst>
              <a:path w="4074" h="3406" extrusionOk="0">
                <a:moveTo>
                  <a:pt x="1915" y="62"/>
                </a:moveTo>
                <a:cubicBezTo>
                  <a:pt x="2857" y="366"/>
                  <a:pt x="2857" y="1490"/>
                  <a:pt x="3891" y="1733"/>
                </a:cubicBezTo>
                <a:cubicBezTo>
                  <a:pt x="4073" y="1794"/>
                  <a:pt x="2736" y="3405"/>
                  <a:pt x="2523" y="3283"/>
                </a:cubicBezTo>
                <a:cubicBezTo>
                  <a:pt x="1733" y="2736"/>
                  <a:pt x="790" y="3405"/>
                  <a:pt x="31" y="2919"/>
                </a:cubicBezTo>
                <a:lnTo>
                  <a:pt x="0" y="2888"/>
                </a:lnTo>
                <a:cubicBezTo>
                  <a:pt x="243" y="2311"/>
                  <a:pt x="1094" y="2311"/>
                  <a:pt x="1307" y="2402"/>
                </a:cubicBezTo>
                <a:cubicBezTo>
                  <a:pt x="2401" y="2767"/>
                  <a:pt x="2280" y="1946"/>
                  <a:pt x="2280" y="1612"/>
                </a:cubicBezTo>
                <a:cubicBezTo>
                  <a:pt x="2280" y="1338"/>
                  <a:pt x="2067" y="639"/>
                  <a:pt x="1307" y="1277"/>
                </a:cubicBezTo>
                <a:cubicBezTo>
                  <a:pt x="1064" y="1490"/>
                  <a:pt x="821" y="1034"/>
                  <a:pt x="882" y="761"/>
                </a:cubicBezTo>
                <a:cubicBezTo>
                  <a:pt x="973" y="274"/>
                  <a:pt x="1307" y="1"/>
                  <a:pt x="1915" y="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"/>
          <p:cNvSpPr/>
          <p:nvPr/>
        </p:nvSpPr>
        <p:spPr>
          <a:xfrm>
            <a:off x="6185937" y="4085613"/>
            <a:ext cx="180410" cy="121055"/>
          </a:xfrm>
          <a:custGeom>
            <a:avLst/>
            <a:gdLst/>
            <a:ahLst/>
            <a:cxnLst/>
            <a:rect l="l" t="t" r="r" b="b"/>
            <a:pathLst>
              <a:path w="3983" h="3101" extrusionOk="0">
                <a:moveTo>
                  <a:pt x="1" y="1398"/>
                </a:moveTo>
                <a:cubicBezTo>
                  <a:pt x="274" y="1398"/>
                  <a:pt x="426" y="1307"/>
                  <a:pt x="426" y="1064"/>
                </a:cubicBezTo>
                <a:cubicBezTo>
                  <a:pt x="457" y="304"/>
                  <a:pt x="1065" y="91"/>
                  <a:pt x="1764" y="31"/>
                </a:cubicBezTo>
                <a:cubicBezTo>
                  <a:pt x="2220" y="0"/>
                  <a:pt x="2706" y="578"/>
                  <a:pt x="2858" y="1216"/>
                </a:cubicBezTo>
                <a:cubicBezTo>
                  <a:pt x="3131" y="1034"/>
                  <a:pt x="3040" y="547"/>
                  <a:pt x="3618" y="547"/>
                </a:cubicBezTo>
                <a:cubicBezTo>
                  <a:pt x="3527" y="942"/>
                  <a:pt x="3557" y="1338"/>
                  <a:pt x="3983" y="1581"/>
                </a:cubicBezTo>
                <a:cubicBezTo>
                  <a:pt x="2615" y="1915"/>
                  <a:pt x="1217" y="3100"/>
                  <a:pt x="1" y="142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2"/>
          <p:cNvSpPr/>
          <p:nvPr/>
        </p:nvSpPr>
        <p:spPr>
          <a:xfrm>
            <a:off x="6662345" y="3940810"/>
            <a:ext cx="150108" cy="127028"/>
          </a:xfrm>
          <a:custGeom>
            <a:avLst/>
            <a:gdLst/>
            <a:ahLst/>
            <a:cxnLst/>
            <a:rect l="l" t="t" r="r" b="b"/>
            <a:pathLst>
              <a:path w="3314" h="3254" extrusionOk="0">
                <a:moveTo>
                  <a:pt x="669" y="2281"/>
                </a:moveTo>
                <a:cubicBezTo>
                  <a:pt x="1" y="1338"/>
                  <a:pt x="1064" y="822"/>
                  <a:pt x="1368" y="122"/>
                </a:cubicBezTo>
                <a:cubicBezTo>
                  <a:pt x="1429" y="1"/>
                  <a:pt x="2159" y="92"/>
                  <a:pt x="2463" y="305"/>
                </a:cubicBezTo>
                <a:cubicBezTo>
                  <a:pt x="2675" y="487"/>
                  <a:pt x="2797" y="730"/>
                  <a:pt x="2888" y="1034"/>
                </a:cubicBezTo>
                <a:cubicBezTo>
                  <a:pt x="3010" y="1490"/>
                  <a:pt x="1612" y="2281"/>
                  <a:pt x="3314" y="2341"/>
                </a:cubicBezTo>
                <a:cubicBezTo>
                  <a:pt x="1520" y="3253"/>
                  <a:pt x="1034" y="3223"/>
                  <a:pt x="669" y="2281"/>
                </a:cubicBezTo>
                <a:cubicBezTo>
                  <a:pt x="882" y="2159"/>
                  <a:pt x="1186" y="2159"/>
                  <a:pt x="1277" y="1885"/>
                </a:cubicBezTo>
                <a:cubicBezTo>
                  <a:pt x="821" y="1733"/>
                  <a:pt x="730" y="1977"/>
                  <a:pt x="669" y="228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"/>
          <p:cNvSpPr/>
          <p:nvPr/>
        </p:nvSpPr>
        <p:spPr>
          <a:xfrm>
            <a:off x="3867271" y="2413567"/>
            <a:ext cx="180410" cy="99702"/>
          </a:xfrm>
          <a:custGeom>
            <a:avLst/>
            <a:gdLst/>
            <a:ahLst/>
            <a:cxnLst/>
            <a:rect l="l" t="t" r="r" b="b"/>
            <a:pathLst>
              <a:path w="3983" h="2554" extrusionOk="0">
                <a:moveTo>
                  <a:pt x="2432" y="2493"/>
                </a:moveTo>
                <a:cubicBezTo>
                  <a:pt x="1581" y="2159"/>
                  <a:pt x="699" y="1855"/>
                  <a:pt x="122" y="1156"/>
                </a:cubicBezTo>
                <a:cubicBezTo>
                  <a:pt x="0" y="1034"/>
                  <a:pt x="31" y="791"/>
                  <a:pt x="213" y="791"/>
                </a:cubicBezTo>
                <a:cubicBezTo>
                  <a:pt x="1399" y="852"/>
                  <a:pt x="2371" y="183"/>
                  <a:pt x="3465" y="31"/>
                </a:cubicBezTo>
                <a:cubicBezTo>
                  <a:pt x="3648" y="1"/>
                  <a:pt x="3861" y="31"/>
                  <a:pt x="3921" y="214"/>
                </a:cubicBezTo>
                <a:cubicBezTo>
                  <a:pt x="3982" y="457"/>
                  <a:pt x="3769" y="548"/>
                  <a:pt x="3587" y="639"/>
                </a:cubicBezTo>
                <a:cubicBezTo>
                  <a:pt x="2706" y="1065"/>
                  <a:pt x="2706" y="1095"/>
                  <a:pt x="3526" y="1521"/>
                </a:cubicBezTo>
                <a:cubicBezTo>
                  <a:pt x="3709" y="1612"/>
                  <a:pt x="3800" y="1794"/>
                  <a:pt x="3678" y="1916"/>
                </a:cubicBezTo>
                <a:cubicBezTo>
                  <a:pt x="3374" y="2220"/>
                  <a:pt x="3040" y="2554"/>
                  <a:pt x="2432" y="249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2"/>
          <p:cNvSpPr/>
          <p:nvPr/>
        </p:nvSpPr>
        <p:spPr>
          <a:xfrm>
            <a:off x="2906211" y="1788210"/>
            <a:ext cx="194134" cy="212442"/>
          </a:xfrm>
          <a:custGeom>
            <a:avLst/>
            <a:gdLst/>
            <a:ahLst/>
            <a:cxnLst/>
            <a:rect l="l" t="t" r="r" b="b"/>
            <a:pathLst>
              <a:path w="4286" h="5442" extrusionOk="0">
                <a:moveTo>
                  <a:pt x="1277" y="2280"/>
                </a:moveTo>
                <a:cubicBezTo>
                  <a:pt x="2097" y="2371"/>
                  <a:pt x="1733" y="1155"/>
                  <a:pt x="2645" y="1307"/>
                </a:cubicBezTo>
                <a:cubicBezTo>
                  <a:pt x="2645" y="0"/>
                  <a:pt x="3587" y="882"/>
                  <a:pt x="3800" y="1034"/>
                </a:cubicBezTo>
                <a:cubicBezTo>
                  <a:pt x="4286" y="1398"/>
                  <a:pt x="3648" y="2219"/>
                  <a:pt x="3617" y="2219"/>
                </a:cubicBezTo>
                <a:cubicBezTo>
                  <a:pt x="2189" y="2797"/>
                  <a:pt x="1763" y="4104"/>
                  <a:pt x="790" y="4985"/>
                </a:cubicBezTo>
                <a:cubicBezTo>
                  <a:pt x="608" y="5137"/>
                  <a:pt x="517" y="5441"/>
                  <a:pt x="213" y="5137"/>
                </a:cubicBezTo>
                <a:cubicBezTo>
                  <a:pt x="0" y="4924"/>
                  <a:pt x="91" y="4772"/>
                  <a:pt x="335" y="4560"/>
                </a:cubicBezTo>
                <a:cubicBezTo>
                  <a:pt x="730" y="4195"/>
                  <a:pt x="973" y="3739"/>
                  <a:pt x="1368" y="3374"/>
                </a:cubicBezTo>
                <a:cubicBezTo>
                  <a:pt x="1733" y="3070"/>
                  <a:pt x="1611" y="2918"/>
                  <a:pt x="1246" y="2766"/>
                </a:cubicBezTo>
                <a:lnTo>
                  <a:pt x="1246" y="2766"/>
                </a:lnTo>
                <a:cubicBezTo>
                  <a:pt x="1246" y="2614"/>
                  <a:pt x="1246" y="2462"/>
                  <a:pt x="1246" y="231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2"/>
          <p:cNvSpPr/>
          <p:nvPr/>
        </p:nvSpPr>
        <p:spPr>
          <a:xfrm>
            <a:off x="7024464" y="1126036"/>
            <a:ext cx="179051" cy="149553"/>
          </a:xfrm>
          <a:custGeom>
            <a:avLst/>
            <a:gdLst/>
            <a:ahLst/>
            <a:cxnLst/>
            <a:rect l="l" t="t" r="r" b="b"/>
            <a:pathLst>
              <a:path w="3953" h="3831" extrusionOk="0">
                <a:moveTo>
                  <a:pt x="1581" y="1"/>
                </a:moveTo>
                <a:cubicBezTo>
                  <a:pt x="1338" y="1156"/>
                  <a:pt x="1612" y="1824"/>
                  <a:pt x="3162" y="1672"/>
                </a:cubicBezTo>
                <a:cubicBezTo>
                  <a:pt x="3648" y="1642"/>
                  <a:pt x="3709" y="2371"/>
                  <a:pt x="3496" y="2523"/>
                </a:cubicBezTo>
                <a:cubicBezTo>
                  <a:pt x="3101" y="2736"/>
                  <a:pt x="3952" y="3496"/>
                  <a:pt x="2949" y="3283"/>
                </a:cubicBezTo>
                <a:cubicBezTo>
                  <a:pt x="2432" y="3162"/>
                  <a:pt x="1976" y="3830"/>
                  <a:pt x="1399" y="3283"/>
                </a:cubicBezTo>
                <a:cubicBezTo>
                  <a:pt x="1551" y="3070"/>
                  <a:pt x="2128" y="3131"/>
                  <a:pt x="2098" y="2615"/>
                </a:cubicBezTo>
                <a:cubicBezTo>
                  <a:pt x="1520" y="2584"/>
                  <a:pt x="913" y="2554"/>
                  <a:pt x="1" y="2523"/>
                </a:cubicBezTo>
                <a:cubicBezTo>
                  <a:pt x="913" y="2037"/>
                  <a:pt x="1186" y="1672"/>
                  <a:pt x="365" y="1095"/>
                </a:cubicBezTo>
                <a:cubicBezTo>
                  <a:pt x="183" y="973"/>
                  <a:pt x="1065" y="396"/>
                  <a:pt x="158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2"/>
          <p:cNvSpPr/>
          <p:nvPr/>
        </p:nvSpPr>
        <p:spPr>
          <a:xfrm>
            <a:off x="635697" y="3436479"/>
            <a:ext cx="216193" cy="138856"/>
          </a:xfrm>
          <a:custGeom>
            <a:avLst/>
            <a:gdLst/>
            <a:ahLst/>
            <a:cxnLst/>
            <a:rect l="l" t="t" r="r" b="b"/>
            <a:pathLst>
              <a:path w="4773" h="3557" extrusionOk="0">
                <a:moveTo>
                  <a:pt x="4773" y="1247"/>
                </a:moveTo>
                <a:cubicBezTo>
                  <a:pt x="4378" y="1794"/>
                  <a:pt x="2919" y="1855"/>
                  <a:pt x="3709" y="3010"/>
                </a:cubicBezTo>
                <a:cubicBezTo>
                  <a:pt x="3891" y="3283"/>
                  <a:pt x="3405" y="3466"/>
                  <a:pt x="2979" y="3496"/>
                </a:cubicBezTo>
                <a:cubicBezTo>
                  <a:pt x="2523" y="3557"/>
                  <a:pt x="2584" y="3435"/>
                  <a:pt x="2493" y="3101"/>
                </a:cubicBezTo>
                <a:cubicBezTo>
                  <a:pt x="2311" y="2341"/>
                  <a:pt x="1824" y="1703"/>
                  <a:pt x="791" y="1581"/>
                </a:cubicBezTo>
                <a:cubicBezTo>
                  <a:pt x="213" y="1521"/>
                  <a:pt x="639" y="973"/>
                  <a:pt x="213" y="791"/>
                </a:cubicBezTo>
                <a:cubicBezTo>
                  <a:pt x="1" y="669"/>
                  <a:pt x="183" y="335"/>
                  <a:pt x="426" y="183"/>
                </a:cubicBezTo>
                <a:cubicBezTo>
                  <a:pt x="761" y="1"/>
                  <a:pt x="1156" y="62"/>
                  <a:pt x="1216" y="335"/>
                </a:cubicBezTo>
                <a:cubicBezTo>
                  <a:pt x="1368" y="882"/>
                  <a:pt x="2645" y="609"/>
                  <a:pt x="2220" y="1460"/>
                </a:cubicBezTo>
                <a:cubicBezTo>
                  <a:pt x="2827" y="1551"/>
                  <a:pt x="3435" y="1794"/>
                  <a:pt x="3922" y="1247"/>
                </a:cubicBezTo>
                <a:lnTo>
                  <a:pt x="3952" y="1217"/>
                </a:lnTo>
                <a:cubicBezTo>
                  <a:pt x="4226" y="1217"/>
                  <a:pt x="4499" y="1217"/>
                  <a:pt x="4742" y="12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2"/>
          <p:cNvSpPr/>
          <p:nvPr/>
        </p:nvSpPr>
        <p:spPr>
          <a:xfrm>
            <a:off x="3507915" y="2368475"/>
            <a:ext cx="206545" cy="105635"/>
          </a:xfrm>
          <a:custGeom>
            <a:avLst/>
            <a:gdLst/>
            <a:ahLst/>
            <a:cxnLst/>
            <a:rect l="l" t="t" r="r" b="b"/>
            <a:pathLst>
              <a:path w="4560" h="2706" extrusionOk="0">
                <a:moveTo>
                  <a:pt x="3252" y="457"/>
                </a:moveTo>
                <a:cubicBezTo>
                  <a:pt x="3435" y="1217"/>
                  <a:pt x="3587" y="1976"/>
                  <a:pt x="4559" y="2463"/>
                </a:cubicBezTo>
                <a:cubicBezTo>
                  <a:pt x="1702" y="2706"/>
                  <a:pt x="0" y="1764"/>
                  <a:pt x="213" y="1"/>
                </a:cubicBezTo>
                <a:cubicBezTo>
                  <a:pt x="1064" y="1490"/>
                  <a:pt x="2128" y="1065"/>
                  <a:pt x="3252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2"/>
          <p:cNvSpPr/>
          <p:nvPr/>
        </p:nvSpPr>
        <p:spPr>
          <a:xfrm>
            <a:off x="2318277" y="2800424"/>
            <a:ext cx="184532" cy="149553"/>
          </a:xfrm>
          <a:custGeom>
            <a:avLst/>
            <a:gdLst/>
            <a:ahLst/>
            <a:cxnLst/>
            <a:rect l="l" t="t" r="r" b="b"/>
            <a:pathLst>
              <a:path w="4074" h="3831" extrusionOk="0">
                <a:moveTo>
                  <a:pt x="3040" y="2402"/>
                </a:moveTo>
                <a:cubicBezTo>
                  <a:pt x="2493" y="2159"/>
                  <a:pt x="2006" y="2341"/>
                  <a:pt x="1733" y="2919"/>
                </a:cubicBezTo>
                <a:cubicBezTo>
                  <a:pt x="1398" y="3587"/>
                  <a:pt x="760" y="3709"/>
                  <a:pt x="0" y="3831"/>
                </a:cubicBezTo>
                <a:cubicBezTo>
                  <a:pt x="1277" y="3223"/>
                  <a:pt x="1429" y="2432"/>
                  <a:pt x="851" y="1368"/>
                </a:cubicBezTo>
                <a:cubicBezTo>
                  <a:pt x="699" y="1034"/>
                  <a:pt x="790" y="578"/>
                  <a:pt x="1094" y="244"/>
                </a:cubicBezTo>
                <a:cubicBezTo>
                  <a:pt x="1277" y="61"/>
                  <a:pt x="1550" y="1"/>
                  <a:pt x="1824" y="122"/>
                </a:cubicBezTo>
                <a:cubicBezTo>
                  <a:pt x="2401" y="396"/>
                  <a:pt x="1763" y="852"/>
                  <a:pt x="2067" y="1247"/>
                </a:cubicBezTo>
                <a:cubicBezTo>
                  <a:pt x="2341" y="1004"/>
                  <a:pt x="2584" y="274"/>
                  <a:pt x="2979" y="791"/>
                </a:cubicBezTo>
                <a:cubicBezTo>
                  <a:pt x="3283" y="1156"/>
                  <a:pt x="4073" y="1824"/>
                  <a:pt x="3070" y="240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"/>
          <p:cNvSpPr/>
          <p:nvPr/>
        </p:nvSpPr>
        <p:spPr>
          <a:xfrm>
            <a:off x="1646360" y="4214955"/>
            <a:ext cx="229963" cy="91387"/>
          </a:xfrm>
          <a:custGeom>
            <a:avLst/>
            <a:gdLst/>
            <a:ahLst/>
            <a:cxnLst/>
            <a:rect l="l" t="t" r="r" b="b"/>
            <a:pathLst>
              <a:path w="5077" h="2341" extrusionOk="0">
                <a:moveTo>
                  <a:pt x="2614" y="942"/>
                </a:moveTo>
                <a:cubicBezTo>
                  <a:pt x="2888" y="1186"/>
                  <a:pt x="3040" y="1854"/>
                  <a:pt x="3587" y="1155"/>
                </a:cubicBezTo>
                <a:cubicBezTo>
                  <a:pt x="3891" y="760"/>
                  <a:pt x="4347" y="791"/>
                  <a:pt x="5076" y="882"/>
                </a:cubicBezTo>
                <a:cubicBezTo>
                  <a:pt x="4286" y="1155"/>
                  <a:pt x="4955" y="2249"/>
                  <a:pt x="3617" y="2006"/>
                </a:cubicBezTo>
                <a:cubicBezTo>
                  <a:pt x="2948" y="1915"/>
                  <a:pt x="2189" y="2341"/>
                  <a:pt x="1520" y="2219"/>
                </a:cubicBezTo>
                <a:cubicBezTo>
                  <a:pt x="1003" y="2128"/>
                  <a:pt x="578" y="1581"/>
                  <a:pt x="1368" y="1125"/>
                </a:cubicBezTo>
                <a:cubicBezTo>
                  <a:pt x="1034" y="851"/>
                  <a:pt x="790" y="1246"/>
                  <a:pt x="517" y="1155"/>
                </a:cubicBezTo>
                <a:cubicBezTo>
                  <a:pt x="243" y="1064"/>
                  <a:pt x="0" y="973"/>
                  <a:pt x="0" y="669"/>
                </a:cubicBezTo>
                <a:cubicBezTo>
                  <a:pt x="0" y="456"/>
                  <a:pt x="213" y="274"/>
                  <a:pt x="426" y="274"/>
                </a:cubicBezTo>
                <a:cubicBezTo>
                  <a:pt x="1246" y="274"/>
                  <a:pt x="2189" y="0"/>
                  <a:pt x="2614" y="942"/>
                </a:cubicBezTo>
                <a:cubicBezTo>
                  <a:pt x="2493" y="1034"/>
                  <a:pt x="2371" y="1125"/>
                  <a:pt x="2249" y="1216"/>
                </a:cubicBezTo>
                <a:cubicBezTo>
                  <a:pt x="2310" y="1246"/>
                  <a:pt x="2371" y="1277"/>
                  <a:pt x="2432" y="1307"/>
                </a:cubicBezTo>
                <a:cubicBezTo>
                  <a:pt x="2493" y="1186"/>
                  <a:pt x="2553" y="1064"/>
                  <a:pt x="2614" y="94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"/>
          <p:cNvSpPr/>
          <p:nvPr/>
        </p:nvSpPr>
        <p:spPr>
          <a:xfrm>
            <a:off x="8985178" y="5045629"/>
            <a:ext cx="185891" cy="143580"/>
          </a:xfrm>
          <a:custGeom>
            <a:avLst/>
            <a:gdLst/>
            <a:ahLst/>
            <a:cxnLst/>
            <a:rect l="l" t="t" r="r" b="b"/>
            <a:pathLst>
              <a:path w="4104" h="3678" extrusionOk="0">
                <a:moveTo>
                  <a:pt x="3921" y="942"/>
                </a:moveTo>
                <a:cubicBezTo>
                  <a:pt x="3313" y="973"/>
                  <a:pt x="3404" y="1368"/>
                  <a:pt x="3374" y="1733"/>
                </a:cubicBezTo>
                <a:cubicBezTo>
                  <a:pt x="3344" y="1976"/>
                  <a:pt x="3830" y="2401"/>
                  <a:pt x="3131" y="2462"/>
                </a:cubicBezTo>
                <a:cubicBezTo>
                  <a:pt x="2189" y="2553"/>
                  <a:pt x="1611" y="3678"/>
                  <a:pt x="456" y="3222"/>
                </a:cubicBezTo>
                <a:cubicBezTo>
                  <a:pt x="335" y="3161"/>
                  <a:pt x="243" y="2979"/>
                  <a:pt x="0" y="2675"/>
                </a:cubicBezTo>
                <a:cubicBezTo>
                  <a:pt x="1186" y="2918"/>
                  <a:pt x="1763" y="2037"/>
                  <a:pt x="2705" y="2006"/>
                </a:cubicBezTo>
                <a:cubicBezTo>
                  <a:pt x="2979" y="2006"/>
                  <a:pt x="3131" y="1702"/>
                  <a:pt x="3040" y="1459"/>
                </a:cubicBezTo>
                <a:cubicBezTo>
                  <a:pt x="2888" y="1094"/>
                  <a:pt x="2432" y="1155"/>
                  <a:pt x="2097" y="1034"/>
                </a:cubicBezTo>
                <a:cubicBezTo>
                  <a:pt x="1915" y="942"/>
                  <a:pt x="1581" y="1064"/>
                  <a:pt x="1672" y="1307"/>
                </a:cubicBezTo>
                <a:cubicBezTo>
                  <a:pt x="1946" y="1854"/>
                  <a:pt x="1429" y="1976"/>
                  <a:pt x="1125" y="1915"/>
                </a:cubicBezTo>
                <a:cubicBezTo>
                  <a:pt x="578" y="1824"/>
                  <a:pt x="669" y="1307"/>
                  <a:pt x="699" y="942"/>
                </a:cubicBezTo>
                <a:cubicBezTo>
                  <a:pt x="760" y="638"/>
                  <a:pt x="1003" y="61"/>
                  <a:pt x="1429" y="304"/>
                </a:cubicBezTo>
                <a:cubicBezTo>
                  <a:pt x="2128" y="699"/>
                  <a:pt x="2584" y="578"/>
                  <a:pt x="3253" y="274"/>
                </a:cubicBezTo>
                <a:cubicBezTo>
                  <a:pt x="3891" y="0"/>
                  <a:pt x="4104" y="395"/>
                  <a:pt x="3921" y="94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2"/>
          <p:cNvSpPr/>
          <p:nvPr/>
        </p:nvSpPr>
        <p:spPr>
          <a:xfrm>
            <a:off x="8254055" y="2031474"/>
            <a:ext cx="207904" cy="131752"/>
          </a:xfrm>
          <a:custGeom>
            <a:avLst/>
            <a:gdLst/>
            <a:ahLst/>
            <a:cxnLst/>
            <a:rect l="l" t="t" r="r" b="b"/>
            <a:pathLst>
              <a:path w="4590" h="3375" extrusionOk="0">
                <a:moveTo>
                  <a:pt x="1398" y="0"/>
                </a:moveTo>
                <a:cubicBezTo>
                  <a:pt x="1064" y="973"/>
                  <a:pt x="1611" y="1003"/>
                  <a:pt x="2432" y="1216"/>
                </a:cubicBezTo>
                <a:cubicBezTo>
                  <a:pt x="3252" y="1459"/>
                  <a:pt x="3860" y="2250"/>
                  <a:pt x="4590" y="2797"/>
                </a:cubicBezTo>
                <a:cubicBezTo>
                  <a:pt x="3313" y="3374"/>
                  <a:pt x="608" y="2189"/>
                  <a:pt x="274" y="1003"/>
                </a:cubicBezTo>
                <a:cubicBezTo>
                  <a:pt x="0" y="61"/>
                  <a:pt x="1368" y="699"/>
                  <a:pt x="139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"/>
          <p:cNvSpPr/>
          <p:nvPr/>
        </p:nvSpPr>
        <p:spPr>
          <a:xfrm>
            <a:off x="8220987" y="1211497"/>
            <a:ext cx="159755" cy="129370"/>
          </a:xfrm>
          <a:custGeom>
            <a:avLst/>
            <a:gdLst/>
            <a:ahLst/>
            <a:cxnLst/>
            <a:rect l="l" t="t" r="r" b="b"/>
            <a:pathLst>
              <a:path w="3527" h="3314" extrusionOk="0">
                <a:moveTo>
                  <a:pt x="3071" y="1003"/>
                </a:moveTo>
                <a:cubicBezTo>
                  <a:pt x="3526" y="1611"/>
                  <a:pt x="3253" y="2189"/>
                  <a:pt x="2706" y="2492"/>
                </a:cubicBezTo>
                <a:cubicBezTo>
                  <a:pt x="2219" y="2766"/>
                  <a:pt x="1581" y="2918"/>
                  <a:pt x="1004" y="3131"/>
                </a:cubicBezTo>
                <a:cubicBezTo>
                  <a:pt x="457" y="3313"/>
                  <a:pt x="1" y="2918"/>
                  <a:pt x="274" y="2280"/>
                </a:cubicBezTo>
                <a:cubicBezTo>
                  <a:pt x="517" y="1550"/>
                  <a:pt x="1277" y="1094"/>
                  <a:pt x="1520" y="334"/>
                </a:cubicBezTo>
                <a:cubicBezTo>
                  <a:pt x="1642" y="0"/>
                  <a:pt x="2067" y="426"/>
                  <a:pt x="2037" y="517"/>
                </a:cubicBezTo>
                <a:cubicBezTo>
                  <a:pt x="1946" y="1398"/>
                  <a:pt x="2675" y="912"/>
                  <a:pt x="3071" y="9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2"/>
          <p:cNvSpPr/>
          <p:nvPr/>
        </p:nvSpPr>
        <p:spPr>
          <a:xfrm>
            <a:off x="3251796" y="593205"/>
            <a:ext cx="128094" cy="187536"/>
          </a:xfrm>
          <a:custGeom>
            <a:avLst/>
            <a:gdLst/>
            <a:ahLst/>
            <a:cxnLst/>
            <a:rect l="l" t="t" r="r" b="b"/>
            <a:pathLst>
              <a:path w="2828" h="4804" extrusionOk="0">
                <a:moveTo>
                  <a:pt x="1703" y="4803"/>
                </a:moveTo>
                <a:cubicBezTo>
                  <a:pt x="1551" y="3831"/>
                  <a:pt x="1216" y="3375"/>
                  <a:pt x="61" y="4074"/>
                </a:cubicBezTo>
                <a:cubicBezTo>
                  <a:pt x="213" y="3405"/>
                  <a:pt x="760" y="3040"/>
                  <a:pt x="882" y="2463"/>
                </a:cubicBezTo>
                <a:cubicBezTo>
                  <a:pt x="1034" y="1673"/>
                  <a:pt x="0" y="1581"/>
                  <a:pt x="0" y="974"/>
                </a:cubicBezTo>
                <a:cubicBezTo>
                  <a:pt x="61" y="487"/>
                  <a:pt x="1581" y="2068"/>
                  <a:pt x="912" y="518"/>
                </a:cubicBezTo>
                <a:cubicBezTo>
                  <a:pt x="1459" y="335"/>
                  <a:pt x="2007" y="183"/>
                  <a:pt x="2615" y="1"/>
                </a:cubicBezTo>
                <a:cubicBezTo>
                  <a:pt x="2827" y="639"/>
                  <a:pt x="2128" y="730"/>
                  <a:pt x="1915" y="1034"/>
                </a:cubicBezTo>
                <a:cubicBezTo>
                  <a:pt x="1247" y="1885"/>
                  <a:pt x="1824" y="2554"/>
                  <a:pt x="2067" y="3284"/>
                </a:cubicBezTo>
                <a:cubicBezTo>
                  <a:pt x="2280" y="3861"/>
                  <a:pt x="2067" y="4287"/>
                  <a:pt x="1703" y="48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2"/>
          <p:cNvSpPr/>
          <p:nvPr/>
        </p:nvSpPr>
        <p:spPr>
          <a:xfrm>
            <a:off x="5041734" y="2609397"/>
            <a:ext cx="158397" cy="168525"/>
          </a:xfrm>
          <a:custGeom>
            <a:avLst/>
            <a:gdLst/>
            <a:ahLst/>
            <a:cxnLst/>
            <a:rect l="l" t="t" r="r" b="b"/>
            <a:pathLst>
              <a:path w="3497" h="4317" extrusionOk="0">
                <a:moveTo>
                  <a:pt x="730" y="1611"/>
                </a:moveTo>
                <a:cubicBezTo>
                  <a:pt x="730" y="1246"/>
                  <a:pt x="1" y="821"/>
                  <a:pt x="700" y="517"/>
                </a:cubicBezTo>
                <a:cubicBezTo>
                  <a:pt x="1095" y="365"/>
                  <a:pt x="1581" y="517"/>
                  <a:pt x="2068" y="274"/>
                </a:cubicBezTo>
                <a:cubicBezTo>
                  <a:pt x="2645" y="0"/>
                  <a:pt x="2615" y="1003"/>
                  <a:pt x="3436" y="881"/>
                </a:cubicBezTo>
                <a:cubicBezTo>
                  <a:pt x="2007" y="1641"/>
                  <a:pt x="1855" y="2249"/>
                  <a:pt x="2949" y="2948"/>
                </a:cubicBezTo>
                <a:cubicBezTo>
                  <a:pt x="3496" y="3313"/>
                  <a:pt x="3040" y="3465"/>
                  <a:pt x="3010" y="3708"/>
                </a:cubicBezTo>
                <a:cubicBezTo>
                  <a:pt x="3010" y="4043"/>
                  <a:pt x="2706" y="4316"/>
                  <a:pt x="2341" y="4316"/>
                </a:cubicBezTo>
                <a:cubicBezTo>
                  <a:pt x="2007" y="4316"/>
                  <a:pt x="1825" y="3951"/>
                  <a:pt x="1916" y="3678"/>
                </a:cubicBezTo>
                <a:cubicBezTo>
                  <a:pt x="2007" y="3313"/>
                  <a:pt x="1733" y="3131"/>
                  <a:pt x="1490" y="3009"/>
                </a:cubicBezTo>
                <a:cubicBezTo>
                  <a:pt x="1095" y="2796"/>
                  <a:pt x="852" y="2766"/>
                  <a:pt x="1490" y="2523"/>
                </a:cubicBezTo>
                <a:cubicBezTo>
                  <a:pt x="1825" y="2401"/>
                  <a:pt x="1733" y="1976"/>
                  <a:pt x="1581" y="1702"/>
                </a:cubicBezTo>
                <a:cubicBezTo>
                  <a:pt x="1369" y="1307"/>
                  <a:pt x="1004" y="1702"/>
                  <a:pt x="730" y="161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"/>
          <p:cNvSpPr/>
          <p:nvPr/>
        </p:nvSpPr>
        <p:spPr>
          <a:xfrm>
            <a:off x="4457968" y="3335636"/>
            <a:ext cx="194134" cy="148343"/>
          </a:xfrm>
          <a:custGeom>
            <a:avLst/>
            <a:gdLst/>
            <a:ahLst/>
            <a:cxnLst/>
            <a:rect l="l" t="t" r="r" b="b"/>
            <a:pathLst>
              <a:path w="4286" h="3800" extrusionOk="0">
                <a:moveTo>
                  <a:pt x="2280" y="730"/>
                </a:moveTo>
                <a:cubicBezTo>
                  <a:pt x="2614" y="1611"/>
                  <a:pt x="4195" y="547"/>
                  <a:pt x="4286" y="1763"/>
                </a:cubicBezTo>
                <a:cubicBezTo>
                  <a:pt x="3982" y="1641"/>
                  <a:pt x="3708" y="1520"/>
                  <a:pt x="3435" y="1368"/>
                </a:cubicBezTo>
                <a:cubicBezTo>
                  <a:pt x="3556" y="2280"/>
                  <a:pt x="2766" y="2736"/>
                  <a:pt x="2189" y="3283"/>
                </a:cubicBezTo>
                <a:cubicBezTo>
                  <a:pt x="1641" y="3800"/>
                  <a:pt x="1338" y="3100"/>
                  <a:pt x="973" y="2827"/>
                </a:cubicBezTo>
                <a:cubicBezTo>
                  <a:pt x="456" y="2401"/>
                  <a:pt x="0" y="1581"/>
                  <a:pt x="456" y="1368"/>
                </a:cubicBezTo>
                <a:cubicBezTo>
                  <a:pt x="1094" y="1034"/>
                  <a:pt x="1307" y="608"/>
                  <a:pt x="1672" y="182"/>
                </a:cubicBezTo>
                <a:cubicBezTo>
                  <a:pt x="1824" y="30"/>
                  <a:pt x="2128" y="0"/>
                  <a:pt x="2493" y="152"/>
                </a:cubicBezTo>
                <a:cubicBezTo>
                  <a:pt x="1702" y="426"/>
                  <a:pt x="1885" y="1429"/>
                  <a:pt x="942" y="1611"/>
                </a:cubicBezTo>
                <a:cubicBezTo>
                  <a:pt x="821" y="1641"/>
                  <a:pt x="821" y="1885"/>
                  <a:pt x="942" y="2037"/>
                </a:cubicBezTo>
                <a:cubicBezTo>
                  <a:pt x="1307" y="2432"/>
                  <a:pt x="1611" y="1672"/>
                  <a:pt x="2006" y="1976"/>
                </a:cubicBezTo>
                <a:cubicBezTo>
                  <a:pt x="2249" y="2189"/>
                  <a:pt x="2432" y="1976"/>
                  <a:pt x="2401" y="1733"/>
                </a:cubicBezTo>
                <a:cubicBezTo>
                  <a:pt x="2401" y="1398"/>
                  <a:pt x="2341" y="1064"/>
                  <a:pt x="2280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2"/>
          <p:cNvSpPr/>
          <p:nvPr/>
        </p:nvSpPr>
        <p:spPr>
          <a:xfrm>
            <a:off x="5717819" y="257375"/>
            <a:ext cx="185891" cy="119884"/>
          </a:xfrm>
          <a:custGeom>
            <a:avLst/>
            <a:gdLst/>
            <a:ahLst/>
            <a:cxnLst/>
            <a:rect l="l" t="t" r="r" b="b"/>
            <a:pathLst>
              <a:path w="4104" h="3071" extrusionOk="0">
                <a:moveTo>
                  <a:pt x="2523" y="1308"/>
                </a:moveTo>
                <a:cubicBezTo>
                  <a:pt x="2827" y="1369"/>
                  <a:pt x="2645" y="761"/>
                  <a:pt x="3070" y="1004"/>
                </a:cubicBezTo>
                <a:cubicBezTo>
                  <a:pt x="2523" y="1521"/>
                  <a:pt x="4104" y="1399"/>
                  <a:pt x="3435" y="2037"/>
                </a:cubicBezTo>
                <a:cubicBezTo>
                  <a:pt x="2371" y="3071"/>
                  <a:pt x="1368" y="2068"/>
                  <a:pt x="365" y="2068"/>
                </a:cubicBezTo>
                <a:cubicBezTo>
                  <a:pt x="0" y="2068"/>
                  <a:pt x="335" y="700"/>
                  <a:pt x="821" y="518"/>
                </a:cubicBezTo>
                <a:cubicBezTo>
                  <a:pt x="2158" y="1"/>
                  <a:pt x="2371" y="92"/>
                  <a:pt x="2523" y="13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"/>
          <p:cNvSpPr/>
          <p:nvPr/>
        </p:nvSpPr>
        <p:spPr>
          <a:xfrm>
            <a:off x="6442056" y="3421058"/>
            <a:ext cx="250617" cy="115122"/>
          </a:xfrm>
          <a:custGeom>
            <a:avLst/>
            <a:gdLst/>
            <a:ahLst/>
            <a:cxnLst/>
            <a:rect l="l" t="t" r="r" b="b"/>
            <a:pathLst>
              <a:path w="5533" h="2949" extrusionOk="0">
                <a:moveTo>
                  <a:pt x="3617" y="1399"/>
                </a:moveTo>
                <a:cubicBezTo>
                  <a:pt x="3617" y="1520"/>
                  <a:pt x="3617" y="1733"/>
                  <a:pt x="3617" y="1733"/>
                </a:cubicBezTo>
                <a:cubicBezTo>
                  <a:pt x="2310" y="1733"/>
                  <a:pt x="1429" y="2949"/>
                  <a:pt x="0" y="2584"/>
                </a:cubicBezTo>
                <a:cubicBezTo>
                  <a:pt x="882" y="2463"/>
                  <a:pt x="851" y="1034"/>
                  <a:pt x="2128" y="1460"/>
                </a:cubicBezTo>
                <a:cubicBezTo>
                  <a:pt x="2067" y="1308"/>
                  <a:pt x="2037" y="1125"/>
                  <a:pt x="1976" y="943"/>
                </a:cubicBezTo>
                <a:lnTo>
                  <a:pt x="2006" y="912"/>
                </a:lnTo>
                <a:cubicBezTo>
                  <a:pt x="3283" y="912"/>
                  <a:pt x="2341" y="426"/>
                  <a:pt x="2250" y="1"/>
                </a:cubicBezTo>
                <a:cubicBezTo>
                  <a:pt x="3131" y="31"/>
                  <a:pt x="3739" y="1095"/>
                  <a:pt x="4742" y="517"/>
                </a:cubicBezTo>
                <a:cubicBezTo>
                  <a:pt x="4833" y="730"/>
                  <a:pt x="5532" y="882"/>
                  <a:pt x="5107" y="1095"/>
                </a:cubicBezTo>
                <a:cubicBezTo>
                  <a:pt x="4864" y="1216"/>
                  <a:pt x="5168" y="2159"/>
                  <a:pt x="4377" y="1520"/>
                </a:cubicBezTo>
                <a:cubicBezTo>
                  <a:pt x="4225" y="1399"/>
                  <a:pt x="3891" y="1429"/>
                  <a:pt x="3617" y="1399"/>
                </a:cubicBezTo>
                <a:cubicBezTo>
                  <a:pt x="3587" y="1368"/>
                  <a:pt x="3557" y="1368"/>
                  <a:pt x="3496" y="1338"/>
                </a:cubicBezTo>
                <a:cubicBezTo>
                  <a:pt x="3557" y="1368"/>
                  <a:pt x="3587" y="1399"/>
                  <a:pt x="3617" y="139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"/>
          <p:cNvSpPr/>
          <p:nvPr/>
        </p:nvSpPr>
        <p:spPr>
          <a:xfrm>
            <a:off x="3017737" y="779548"/>
            <a:ext cx="203782" cy="137646"/>
          </a:xfrm>
          <a:custGeom>
            <a:avLst/>
            <a:gdLst/>
            <a:ahLst/>
            <a:cxnLst/>
            <a:rect l="l" t="t" r="r" b="b"/>
            <a:pathLst>
              <a:path w="4499" h="3526" extrusionOk="0">
                <a:moveTo>
                  <a:pt x="2371" y="1429"/>
                </a:moveTo>
                <a:cubicBezTo>
                  <a:pt x="2493" y="1611"/>
                  <a:pt x="2614" y="1915"/>
                  <a:pt x="2918" y="1581"/>
                </a:cubicBezTo>
                <a:cubicBezTo>
                  <a:pt x="3344" y="1125"/>
                  <a:pt x="3678" y="638"/>
                  <a:pt x="3769" y="0"/>
                </a:cubicBezTo>
                <a:cubicBezTo>
                  <a:pt x="4499" y="1064"/>
                  <a:pt x="3556" y="1854"/>
                  <a:pt x="3222" y="2705"/>
                </a:cubicBezTo>
                <a:cubicBezTo>
                  <a:pt x="3161" y="2888"/>
                  <a:pt x="2493" y="3040"/>
                  <a:pt x="2128" y="3009"/>
                </a:cubicBezTo>
                <a:cubicBezTo>
                  <a:pt x="1702" y="2948"/>
                  <a:pt x="2280" y="2492"/>
                  <a:pt x="1885" y="2310"/>
                </a:cubicBezTo>
                <a:cubicBezTo>
                  <a:pt x="1490" y="2340"/>
                  <a:pt x="1520" y="2766"/>
                  <a:pt x="1246" y="2948"/>
                </a:cubicBezTo>
                <a:cubicBezTo>
                  <a:pt x="942" y="3161"/>
                  <a:pt x="608" y="3526"/>
                  <a:pt x="243" y="3252"/>
                </a:cubicBezTo>
                <a:cubicBezTo>
                  <a:pt x="0" y="3070"/>
                  <a:pt x="91" y="2644"/>
                  <a:pt x="304" y="2401"/>
                </a:cubicBezTo>
                <a:cubicBezTo>
                  <a:pt x="851" y="1854"/>
                  <a:pt x="1186" y="1003"/>
                  <a:pt x="2310" y="139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2"/>
          <p:cNvSpPr/>
          <p:nvPr/>
        </p:nvSpPr>
        <p:spPr>
          <a:xfrm>
            <a:off x="7949737" y="80598"/>
            <a:ext cx="177647" cy="109188"/>
          </a:xfrm>
          <a:custGeom>
            <a:avLst/>
            <a:gdLst/>
            <a:ahLst/>
            <a:cxnLst/>
            <a:rect l="l" t="t" r="r" b="b"/>
            <a:pathLst>
              <a:path w="3922" h="2797" extrusionOk="0">
                <a:moveTo>
                  <a:pt x="3922" y="912"/>
                </a:moveTo>
                <a:cubicBezTo>
                  <a:pt x="3770" y="1246"/>
                  <a:pt x="3739" y="1368"/>
                  <a:pt x="3709" y="1368"/>
                </a:cubicBezTo>
                <a:cubicBezTo>
                  <a:pt x="2645" y="1459"/>
                  <a:pt x="2159" y="2401"/>
                  <a:pt x="1247" y="2644"/>
                </a:cubicBezTo>
                <a:cubicBezTo>
                  <a:pt x="700" y="2796"/>
                  <a:pt x="396" y="2249"/>
                  <a:pt x="244" y="1854"/>
                </a:cubicBezTo>
                <a:cubicBezTo>
                  <a:pt x="1" y="1185"/>
                  <a:pt x="943" y="973"/>
                  <a:pt x="1125" y="395"/>
                </a:cubicBezTo>
                <a:cubicBezTo>
                  <a:pt x="1247" y="0"/>
                  <a:pt x="1733" y="334"/>
                  <a:pt x="2098" y="456"/>
                </a:cubicBezTo>
                <a:cubicBezTo>
                  <a:pt x="2706" y="638"/>
                  <a:pt x="3101" y="1185"/>
                  <a:pt x="3922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2"/>
          <p:cNvSpPr/>
          <p:nvPr/>
        </p:nvSpPr>
        <p:spPr>
          <a:xfrm>
            <a:off x="1567857" y="24808"/>
            <a:ext cx="147345" cy="159039"/>
          </a:xfrm>
          <a:custGeom>
            <a:avLst/>
            <a:gdLst/>
            <a:ahLst/>
            <a:cxnLst/>
            <a:rect l="l" t="t" r="r" b="b"/>
            <a:pathLst>
              <a:path w="3253" h="4074" extrusionOk="0">
                <a:moveTo>
                  <a:pt x="3253" y="2584"/>
                </a:moveTo>
                <a:cubicBezTo>
                  <a:pt x="1915" y="3222"/>
                  <a:pt x="1915" y="3222"/>
                  <a:pt x="2189" y="4073"/>
                </a:cubicBezTo>
                <a:cubicBezTo>
                  <a:pt x="1551" y="3526"/>
                  <a:pt x="1034" y="3010"/>
                  <a:pt x="213" y="3010"/>
                </a:cubicBezTo>
                <a:cubicBezTo>
                  <a:pt x="1" y="3010"/>
                  <a:pt x="31" y="2918"/>
                  <a:pt x="31" y="2827"/>
                </a:cubicBezTo>
                <a:cubicBezTo>
                  <a:pt x="92" y="2645"/>
                  <a:pt x="244" y="2523"/>
                  <a:pt x="426" y="2554"/>
                </a:cubicBezTo>
                <a:cubicBezTo>
                  <a:pt x="1247" y="2675"/>
                  <a:pt x="1095" y="2311"/>
                  <a:pt x="973" y="1855"/>
                </a:cubicBezTo>
                <a:cubicBezTo>
                  <a:pt x="882" y="1520"/>
                  <a:pt x="608" y="1064"/>
                  <a:pt x="1186" y="791"/>
                </a:cubicBezTo>
                <a:cubicBezTo>
                  <a:pt x="1460" y="669"/>
                  <a:pt x="1368" y="0"/>
                  <a:pt x="1855" y="335"/>
                </a:cubicBezTo>
                <a:cubicBezTo>
                  <a:pt x="2189" y="578"/>
                  <a:pt x="2888" y="730"/>
                  <a:pt x="2615" y="1399"/>
                </a:cubicBezTo>
                <a:cubicBezTo>
                  <a:pt x="2311" y="2098"/>
                  <a:pt x="2341" y="2128"/>
                  <a:pt x="3253" y="2584"/>
                </a:cubicBezTo>
                <a:close/>
                <a:moveTo>
                  <a:pt x="1338" y="2827"/>
                </a:moveTo>
                <a:cubicBezTo>
                  <a:pt x="1308" y="2827"/>
                  <a:pt x="1277" y="2858"/>
                  <a:pt x="1277" y="2858"/>
                </a:cubicBezTo>
                <a:cubicBezTo>
                  <a:pt x="1247" y="2888"/>
                  <a:pt x="1277" y="2918"/>
                  <a:pt x="1308" y="2949"/>
                </a:cubicBezTo>
                <a:cubicBezTo>
                  <a:pt x="1338" y="2918"/>
                  <a:pt x="1399" y="2888"/>
                  <a:pt x="1429" y="2858"/>
                </a:cubicBezTo>
                <a:cubicBezTo>
                  <a:pt x="1399" y="2858"/>
                  <a:pt x="1368" y="2827"/>
                  <a:pt x="1338" y="282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"/>
          <p:cNvSpPr/>
          <p:nvPr/>
        </p:nvSpPr>
        <p:spPr>
          <a:xfrm>
            <a:off x="6300226" y="5050353"/>
            <a:ext cx="156992" cy="113950"/>
          </a:xfrm>
          <a:custGeom>
            <a:avLst/>
            <a:gdLst/>
            <a:ahLst/>
            <a:cxnLst/>
            <a:rect l="l" t="t" r="r" b="b"/>
            <a:pathLst>
              <a:path w="3466" h="2919" extrusionOk="0">
                <a:moveTo>
                  <a:pt x="365" y="943"/>
                </a:moveTo>
                <a:cubicBezTo>
                  <a:pt x="791" y="882"/>
                  <a:pt x="1976" y="1156"/>
                  <a:pt x="2979" y="244"/>
                </a:cubicBezTo>
                <a:cubicBezTo>
                  <a:pt x="3253" y="1"/>
                  <a:pt x="3344" y="639"/>
                  <a:pt x="3374" y="913"/>
                </a:cubicBezTo>
                <a:cubicBezTo>
                  <a:pt x="3466" y="1338"/>
                  <a:pt x="3040" y="1885"/>
                  <a:pt x="2675" y="1916"/>
                </a:cubicBezTo>
                <a:cubicBezTo>
                  <a:pt x="2189" y="1946"/>
                  <a:pt x="2159" y="1916"/>
                  <a:pt x="1855" y="2432"/>
                </a:cubicBezTo>
                <a:cubicBezTo>
                  <a:pt x="1672" y="2676"/>
                  <a:pt x="1551" y="2919"/>
                  <a:pt x="1186" y="2919"/>
                </a:cubicBezTo>
                <a:cubicBezTo>
                  <a:pt x="791" y="2919"/>
                  <a:pt x="517" y="2524"/>
                  <a:pt x="548" y="2402"/>
                </a:cubicBezTo>
                <a:cubicBezTo>
                  <a:pt x="760" y="1642"/>
                  <a:pt x="1" y="1369"/>
                  <a:pt x="365" y="943"/>
                </a:cubicBezTo>
                <a:cubicBezTo>
                  <a:pt x="1581" y="1247"/>
                  <a:pt x="1642" y="1429"/>
                  <a:pt x="1855" y="1551"/>
                </a:cubicBezTo>
                <a:lnTo>
                  <a:pt x="1976" y="1581"/>
                </a:lnTo>
                <a:cubicBezTo>
                  <a:pt x="1946" y="1581"/>
                  <a:pt x="1885" y="1551"/>
                  <a:pt x="1855" y="1520"/>
                </a:cubicBezTo>
                <a:cubicBezTo>
                  <a:pt x="1855" y="1338"/>
                  <a:pt x="1794" y="1156"/>
                  <a:pt x="365" y="9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"/>
          <p:cNvSpPr/>
          <p:nvPr/>
        </p:nvSpPr>
        <p:spPr>
          <a:xfrm>
            <a:off x="7628931" y="4281403"/>
            <a:ext cx="165236" cy="121055"/>
          </a:xfrm>
          <a:custGeom>
            <a:avLst/>
            <a:gdLst/>
            <a:ahLst/>
            <a:cxnLst/>
            <a:rect l="l" t="t" r="r" b="b"/>
            <a:pathLst>
              <a:path w="3648" h="3101" extrusionOk="0">
                <a:moveTo>
                  <a:pt x="2402" y="3101"/>
                </a:moveTo>
                <a:cubicBezTo>
                  <a:pt x="1824" y="2462"/>
                  <a:pt x="851" y="2341"/>
                  <a:pt x="426" y="1642"/>
                </a:cubicBezTo>
                <a:cubicBezTo>
                  <a:pt x="0" y="973"/>
                  <a:pt x="1277" y="912"/>
                  <a:pt x="1064" y="304"/>
                </a:cubicBezTo>
                <a:cubicBezTo>
                  <a:pt x="1277" y="456"/>
                  <a:pt x="1368" y="0"/>
                  <a:pt x="1733" y="304"/>
                </a:cubicBezTo>
                <a:cubicBezTo>
                  <a:pt x="2250" y="760"/>
                  <a:pt x="2189" y="2037"/>
                  <a:pt x="3587" y="1490"/>
                </a:cubicBezTo>
                <a:cubicBezTo>
                  <a:pt x="3618" y="1642"/>
                  <a:pt x="3648" y="1763"/>
                  <a:pt x="3648" y="1915"/>
                </a:cubicBezTo>
                <a:cubicBezTo>
                  <a:pt x="3618" y="2584"/>
                  <a:pt x="2858" y="2645"/>
                  <a:pt x="2402" y="310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2"/>
          <p:cNvSpPr/>
          <p:nvPr/>
        </p:nvSpPr>
        <p:spPr>
          <a:xfrm>
            <a:off x="5746719" y="4180521"/>
            <a:ext cx="201065" cy="131752"/>
          </a:xfrm>
          <a:custGeom>
            <a:avLst/>
            <a:gdLst/>
            <a:ahLst/>
            <a:cxnLst/>
            <a:rect l="l" t="t" r="r" b="b"/>
            <a:pathLst>
              <a:path w="4439" h="3375" extrusionOk="0">
                <a:moveTo>
                  <a:pt x="3618" y="3344"/>
                </a:moveTo>
                <a:cubicBezTo>
                  <a:pt x="3709" y="2888"/>
                  <a:pt x="2250" y="3375"/>
                  <a:pt x="3010" y="2493"/>
                </a:cubicBezTo>
                <a:cubicBezTo>
                  <a:pt x="3010" y="2493"/>
                  <a:pt x="2797" y="2280"/>
                  <a:pt x="2645" y="2250"/>
                </a:cubicBezTo>
                <a:cubicBezTo>
                  <a:pt x="1611" y="2037"/>
                  <a:pt x="1611" y="2037"/>
                  <a:pt x="1642" y="1065"/>
                </a:cubicBezTo>
                <a:cubicBezTo>
                  <a:pt x="1399" y="1034"/>
                  <a:pt x="1338" y="1186"/>
                  <a:pt x="1308" y="1338"/>
                </a:cubicBezTo>
                <a:cubicBezTo>
                  <a:pt x="1186" y="1642"/>
                  <a:pt x="1338" y="2189"/>
                  <a:pt x="760" y="2098"/>
                </a:cubicBezTo>
                <a:cubicBezTo>
                  <a:pt x="213" y="1976"/>
                  <a:pt x="0" y="1490"/>
                  <a:pt x="244" y="1034"/>
                </a:cubicBezTo>
                <a:cubicBezTo>
                  <a:pt x="426" y="700"/>
                  <a:pt x="517" y="1"/>
                  <a:pt x="1156" y="335"/>
                </a:cubicBezTo>
                <a:cubicBezTo>
                  <a:pt x="1520" y="517"/>
                  <a:pt x="2615" y="274"/>
                  <a:pt x="2189" y="1186"/>
                </a:cubicBezTo>
                <a:cubicBezTo>
                  <a:pt x="2584" y="1247"/>
                  <a:pt x="2736" y="1673"/>
                  <a:pt x="3314" y="1551"/>
                </a:cubicBezTo>
                <a:cubicBezTo>
                  <a:pt x="3739" y="1460"/>
                  <a:pt x="4438" y="1764"/>
                  <a:pt x="3678" y="2311"/>
                </a:cubicBezTo>
                <a:cubicBezTo>
                  <a:pt x="3162" y="2706"/>
                  <a:pt x="4013" y="2919"/>
                  <a:pt x="3618" y="33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"/>
          <p:cNvSpPr/>
          <p:nvPr/>
        </p:nvSpPr>
        <p:spPr>
          <a:xfrm>
            <a:off x="517286" y="61585"/>
            <a:ext cx="150108" cy="149553"/>
          </a:xfrm>
          <a:custGeom>
            <a:avLst/>
            <a:gdLst/>
            <a:ahLst/>
            <a:cxnLst/>
            <a:rect l="l" t="t" r="r" b="b"/>
            <a:pathLst>
              <a:path w="3314" h="3831" extrusionOk="0">
                <a:moveTo>
                  <a:pt x="1916" y="3466"/>
                </a:moveTo>
                <a:cubicBezTo>
                  <a:pt x="1885" y="2584"/>
                  <a:pt x="548" y="2037"/>
                  <a:pt x="1064" y="1004"/>
                </a:cubicBezTo>
                <a:cubicBezTo>
                  <a:pt x="760" y="973"/>
                  <a:pt x="396" y="1034"/>
                  <a:pt x="183" y="791"/>
                </a:cubicBezTo>
                <a:cubicBezTo>
                  <a:pt x="61" y="609"/>
                  <a:pt x="1" y="365"/>
                  <a:pt x="31" y="183"/>
                </a:cubicBezTo>
                <a:cubicBezTo>
                  <a:pt x="61" y="92"/>
                  <a:pt x="457" y="1"/>
                  <a:pt x="639" y="31"/>
                </a:cubicBezTo>
                <a:cubicBezTo>
                  <a:pt x="2037" y="457"/>
                  <a:pt x="2037" y="457"/>
                  <a:pt x="3314" y="335"/>
                </a:cubicBezTo>
                <a:cubicBezTo>
                  <a:pt x="2371" y="1277"/>
                  <a:pt x="3283" y="2402"/>
                  <a:pt x="2584" y="3375"/>
                </a:cubicBezTo>
                <a:cubicBezTo>
                  <a:pt x="2280" y="3831"/>
                  <a:pt x="2128" y="3466"/>
                  <a:pt x="1916" y="3466"/>
                </a:cubicBezTo>
                <a:close/>
                <a:moveTo>
                  <a:pt x="2098" y="1612"/>
                </a:moveTo>
                <a:cubicBezTo>
                  <a:pt x="1976" y="1642"/>
                  <a:pt x="1764" y="1612"/>
                  <a:pt x="1855" y="1855"/>
                </a:cubicBezTo>
                <a:cubicBezTo>
                  <a:pt x="1885" y="2007"/>
                  <a:pt x="1946" y="2250"/>
                  <a:pt x="2219" y="2220"/>
                </a:cubicBezTo>
                <a:cubicBezTo>
                  <a:pt x="2371" y="2189"/>
                  <a:pt x="2554" y="2037"/>
                  <a:pt x="2554" y="1946"/>
                </a:cubicBezTo>
                <a:cubicBezTo>
                  <a:pt x="2584" y="1733"/>
                  <a:pt x="2371" y="1642"/>
                  <a:pt x="2098" y="16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2"/>
          <p:cNvSpPr/>
          <p:nvPr/>
        </p:nvSpPr>
        <p:spPr>
          <a:xfrm>
            <a:off x="5865131" y="3577690"/>
            <a:ext cx="198302" cy="98531"/>
          </a:xfrm>
          <a:custGeom>
            <a:avLst/>
            <a:gdLst/>
            <a:ahLst/>
            <a:cxnLst/>
            <a:rect l="l" t="t" r="r" b="b"/>
            <a:pathLst>
              <a:path w="4378" h="2524" extrusionOk="0">
                <a:moveTo>
                  <a:pt x="4377" y="1186"/>
                </a:moveTo>
                <a:cubicBezTo>
                  <a:pt x="4165" y="1764"/>
                  <a:pt x="3800" y="1855"/>
                  <a:pt x="3070" y="2068"/>
                </a:cubicBezTo>
                <a:cubicBezTo>
                  <a:pt x="1703" y="2493"/>
                  <a:pt x="2219" y="852"/>
                  <a:pt x="1156" y="1399"/>
                </a:cubicBezTo>
                <a:cubicBezTo>
                  <a:pt x="1034" y="1490"/>
                  <a:pt x="1338" y="1703"/>
                  <a:pt x="1338" y="1916"/>
                </a:cubicBezTo>
                <a:cubicBezTo>
                  <a:pt x="1338" y="2128"/>
                  <a:pt x="1460" y="2402"/>
                  <a:pt x="1095" y="2493"/>
                </a:cubicBezTo>
                <a:cubicBezTo>
                  <a:pt x="1004" y="2524"/>
                  <a:pt x="852" y="2463"/>
                  <a:pt x="730" y="2402"/>
                </a:cubicBezTo>
                <a:cubicBezTo>
                  <a:pt x="244" y="2220"/>
                  <a:pt x="760" y="2068"/>
                  <a:pt x="760" y="1885"/>
                </a:cubicBezTo>
                <a:cubicBezTo>
                  <a:pt x="791" y="1642"/>
                  <a:pt x="882" y="1308"/>
                  <a:pt x="760" y="1217"/>
                </a:cubicBezTo>
                <a:cubicBezTo>
                  <a:pt x="396" y="913"/>
                  <a:pt x="1" y="457"/>
                  <a:pt x="396" y="244"/>
                </a:cubicBezTo>
                <a:cubicBezTo>
                  <a:pt x="943" y="1"/>
                  <a:pt x="2067" y="31"/>
                  <a:pt x="2250" y="426"/>
                </a:cubicBezTo>
                <a:cubicBezTo>
                  <a:pt x="2736" y="1369"/>
                  <a:pt x="3618" y="1065"/>
                  <a:pt x="4347" y="11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"/>
          <p:cNvSpPr/>
          <p:nvPr/>
        </p:nvSpPr>
        <p:spPr>
          <a:xfrm>
            <a:off x="962030" y="1911618"/>
            <a:ext cx="155634" cy="163762"/>
          </a:xfrm>
          <a:custGeom>
            <a:avLst/>
            <a:gdLst/>
            <a:ahLst/>
            <a:cxnLst/>
            <a:rect l="l" t="t" r="r" b="b"/>
            <a:pathLst>
              <a:path w="3436" h="4195" extrusionOk="0">
                <a:moveTo>
                  <a:pt x="274" y="1733"/>
                </a:moveTo>
                <a:cubicBezTo>
                  <a:pt x="456" y="1186"/>
                  <a:pt x="730" y="639"/>
                  <a:pt x="365" y="0"/>
                </a:cubicBezTo>
                <a:cubicBezTo>
                  <a:pt x="1307" y="669"/>
                  <a:pt x="1703" y="1824"/>
                  <a:pt x="3070" y="1915"/>
                </a:cubicBezTo>
                <a:cubicBezTo>
                  <a:pt x="3314" y="1915"/>
                  <a:pt x="3435" y="2128"/>
                  <a:pt x="3314" y="2371"/>
                </a:cubicBezTo>
                <a:cubicBezTo>
                  <a:pt x="3131" y="2675"/>
                  <a:pt x="2858" y="2706"/>
                  <a:pt x="2493" y="2645"/>
                </a:cubicBezTo>
                <a:cubicBezTo>
                  <a:pt x="1307" y="2523"/>
                  <a:pt x="973" y="2797"/>
                  <a:pt x="1186" y="3952"/>
                </a:cubicBezTo>
                <a:cubicBezTo>
                  <a:pt x="1216" y="4043"/>
                  <a:pt x="1277" y="4165"/>
                  <a:pt x="1095" y="4165"/>
                </a:cubicBezTo>
                <a:cubicBezTo>
                  <a:pt x="912" y="4195"/>
                  <a:pt x="730" y="4134"/>
                  <a:pt x="548" y="4104"/>
                </a:cubicBezTo>
                <a:lnTo>
                  <a:pt x="548" y="4104"/>
                </a:lnTo>
                <a:cubicBezTo>
                  <a:pt x="365" y="3557"/>
                  <a:pt x="183" y="3010"/>
                  <a:pt x="0" y="2462"/>
                </a:cubicBezTo>
                <a:lnTo>
                  <a:pt x="0" y="2462"/>
                </a:lnTo>
                <a:cubicBezTo>
                  <a:pt x="304" y="2371"/>
                  <a:pt x="760" y="2645"/>
                  <a:pt x="882" y="2250"/>
                </a:cubicBezTo>
                <a:cubicBezTo>
                  <a:pt x="943" y="2037"/>
                  <a:pt x="548" y="1885"/>
                  <a:pt x="274" y="176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2"/>
          <p:cNvSpPr/>
          <p:nvPr/>
        </p:nvSpPr>
        <p:spPr>
          <a:xfrm>
            <a:off x="1877656" y="4212574"/>
            <a:ext cx="174884" cy="147171"/>
          </a:xfrm>
          <a:custGeom>
            <a:avLst/>
            <a:gdLst/>
            <a:ahLst/>
            <a:cxnLst/>
            <a:rect l="l" t="t" r="r" b="b"/>
            <a:pathLst>
              <a:path w="3861" h="3770" extrusionOk="0">
                <a:moveTo>
                  <a:pt x="517" y="61"/>
                </a:moveTo>
                <a:cubicBezTo>
                  <a:pt x="1551" y="0"/>
                  <a:pt x="2128" y="304"/>
                  <a:pt x="2523" y="1247"/>
                </a:cubicBezTo>
                <a:cubicBezTo>
                  <a:pt x="2797" y="1855"/>
                  <a:pt x="1551" y="1824"/>
                  <a:pt x="2128" y="2037"/>
                </a:cubicBezTo>
                <a:cubicBezTo>
                  <a:pt x="3861" y="2675"/>
                  <a:pt x="1460" y="2949"/>
                  <a:pt x="2037" y="3435"/>
                </a:cubicBezTo>
                <a:cubicBezTo>
                  <a:pt x="1612" y="3678"/>
                  <a:pt x="973" y="3769"/>
                  <a:pt x="639" y="3648"/>
                </a:cubicBezTo>
                <a:cubicBezTo>
                  <a:pt x="1" y="3374"/>
                  <a:pt x="578" y="2645"/>
                  <a:pt x="700" y="2554"/>
                </a:cubicBezTo>
                <a:cubicBezTo>
                  <a:pt x="1885" y="1611"/>
                  <a:pt x="1095" y="852"/>
                  <a:pt x="517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2"/>
          <p:cNvSpPr/>
          <p:nvPr/>
        </p:nvSpPr>
        <p:spPr>
          <a:xfrm>
            <a:off x="2365071" y="2894161"/>
            <a:ext cx="188654" cy="144829"/>
          </a:xfrm>
          <a:custGeom>
            <a:avLst/>
            <a:gdLst/>
            <a:ahLst/>
            <a:cxnLst/>
            <a:rect l="l" t="t" r="r" b="b"/>
            <a:pathLst>
              <a:path w="4165" h="3710" extrusionOk="0">
                <a:moveTo>
                  <a:pt x="2037" y="1"/>
                </a:moveTo>
                <a:cubicBezTo>
                  <a:pt x="2280" y="1004"/>
                  <a:pt x="3709" y="761"/>
                  <a:pt x="4165" y="1612"/>
                </a:cubicBezTo>
                <a:cubicBezTo>
                  <a:pt x="3557" y="1156"/>
                  <a:pt x="2888" y="1764"/>
                  <a:pt x="2250" y="1430"/>
                </a:cubicBezTo>
                <a:cubicBezTo>
                  <a:pt x="2068" y="1308"/>
                  <a:pt x="2068" y="1490"/>
                  <a:pt x="2037" y="1582"/>
                </a:cubicBezTo>
                <a:cubicBezTo>
                  <a:pt x="2007" y="1916"/>
                  <a:pt x="2189" y="2098"/>
                  <a:pt x="2554" y="2129"/>
                </a:cubicBezTo>
                <a:lnTo>
                  <a:pt x="2554" y="2129"/>
                </a:lnTo>
                <a:cubicBezTo>
                  <a:pt x="2523" y="2433"/>
                  <a:pt x="2493" y="2737"/>
                  <a:pt x="2432" y="3041"/>
                </a:cubicBezTo>
                <a:cubicBezTo>
                  <a:pt x="2372" y="3253"/>
                  <a:pt x="2554" y="3588"/>
                  <a:pt x="2037" y="3496"/>
                </a:cubicBezTo>
                <a:cubicBezTo>
                  <a:pt x="1581" y="3436"/>
                  <a:pt x="700" y="3709"/>
                  <a:pt x="852" y="3041"/>
                </a:cubicBezTo>
                <a:cubicBezTo>
                  <a:pt x="973" y="2615"/>
                  <a:pt x="1" y="1673"/>
                  <a:pt x="1429" y="1612"/>
                </a:cubicBezTo>
                <a:cubicBezTo>
                  <a:pt x="1733" y="1582"/>
                  <a:pt x="1672" y="1338"/>
                  <a:pt x="1581" y="1126"/>
                </a:cubicBezTo>
                <a:cubicBezTo>
                  <a:pt x="1368" y="670"/>
                  <a:pt x="1642" y="305"/>
                  <a:pt x="2007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2"/>
          <p:cNvSpPr/>
          <p:nvPr/>
        </p:nvSpPr>
        <p:spPr>
          <a:xfrm>
            <a:off x="7359041" y="777166"/>
            <a:ext cx="209308" cy="75967"/>
          </a:xfrm>
          <a:custGeom>
            <a:avLst/>
            <a:gdLst/>
            <a:ahLst/>
            <a:cxnLst/>
            <a:rect l="l" t="t" r="r" b="b"/>
            <a:pathLst>
              <a:path w="4621" h="1946" extrusionOk="0">
                <a:moveTo>
                  <a:pt x="1" y="1946"/>
                </a:moveTo>
                <a:cubicBezTo>
                  <a:pt x="1125" y="1034"/>
                  <a:pt x="1825" y="61"/>
                  <a:pt x="3314" y="0"/>
                </a:cubicBezTo>
                <a:cubicBezTo>
                  <a:pt x="4043" y="0"/>
                  <a:pt x="4074" y="426"/>
                  <a:pt x="4287" y="760"/>
                </a:cubicBezTo>
                <a:cubicBezTo>
                  <a:pt x="3770" y="882"/>
                  <a:pt x="4621" y="1702"/>
                  <a:pt x="3436" y="1733"/>
                </a:cubicBezTo>
                <a:cubicBezTo>
                  <a:pt x="2372" y="1763"/>
                  <a:pt x="1277" y="1550"/>
                  <a:pt x="1" y="194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2"/>
          <p:cNvSpPr/>
          <p:nvPr/>
        </p:nvSpPr>
        <p:spPr>
          <a:xfrm>
            <a:off x="6459949" y="221809"/>
            <a:ext cx="167999" cy="148343"/>
          </a:xfrm>
          <a:custGeom>
            <a:avLst/>
            <a:gdLst/>
            <a:ahLst/>
            <a:cxnLst/>
            <a:rect l="l" t="t" r="r" b="b"/>
            <a:pathLst>
              <a:path w="3709" h="3800" extrusionOk="0">
                <a:moveTo>
                  <a:pt x="1338" y="3800"/>
                </a:moveTo>
                <a:cubicBezTo>
                  <a:pt x="1429" y="2645"/>
                  <a:pt x="760" y="1915"/>
                  <a:pt x="396" y="1094"/>
                </a:cubicBezTo>
                <a:cubicBezTo>
                  <a:pt x="244" y="790"/>
                  <a:pt x="0" y="608"/>
                  <a:pt x="396" y="304"/>
                </a:cubicBezTo>
                <a:cubicBezTo>
                  <a:pt x="821" y="0"/>
                  <a:pt x="1338" y="182"/>
                  <a:pt x="1429" y="426"/>
                </a:cubicBezTo>
                <a:cubicBezTo>
                  <a:pt x="1672" y="1216"/>
                  <a:pt x="2554" y="1246"/>
                  <a:pt x="3101" y="1672"/>
                </a:cubicBezTo>
                <a:cubicBezTo>
                  <a:pt x="3283" y="1793"/>
                  <a:pt x="3709" y="1702"/>
                  <a:pt x="3526" y="2097"/>
                </a:cubicBezTo>
                <a:cubicBezTo>
                  <a:pt x="3435" y="2280"/>
                  <a:pt x="3283" y="2371"/>
                  <a:pt x="3040" y="2432"/>
                </a:cubicBezTo>
                <a:cubicBezTo>
                  <a:pt x="1885" y="2705"/>
                  <a:pt x="1885" y="2705"/>
                  <a:pt x="1338" y="380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2"/>
          <p:cNvSpPr/>
          <p:nvPr/>
        </p:nvSpPr>
        <p:spPr>
          <a:xfrm>
            <a:off x="1587154" y="3047241"/>
            <a:ext cx="202423" cy="97360"/>
          </a:xfrm>
          <a:custGeom>
            <a:avLst/>
            <a:gdLst/>
            <a:ahLst/>
            <a:cxnLst/>
            <a:rect l="l" t="t" r="r" b="b"/>
            <a:pathLst>
              <a:path w="4469" h="2494" extrusionOk="0">
                <a:moveTo>
                  <a:pt x="4468" y="1521"/>
                </a:moveTo>
                <a:cubicBezTo>
                  <a:pt x="4195" y="2250"/>
                  <a:pt x="3344" y="1126"/>
                  <a:pt x="3070" y="1855"/>
                </a:cubicBezTo>
                <a:cubicBezTo>
                  <a:pt x="2371" y="1642"/>
                  <a:pt x="2310" y="2189"/>
                  <a:pt x="2037" y="2493"/>
                </a:cubicBezTo>
                <a:lnTo>
                  <a:pt x="2006" y="2433"/>
                </a:lnTo>
                <a:cubicBezTo>
                  <a:pt x="1520" y="1946"/>
                  <a:pt x="1459" y="1126"/>
                  <a:pt x="486" y="974"/>
                </a:cubicBezTo>
                <a:cubicBezTo>
                  <a:pt x="213" y="943"/>
                  <a:pt x="0" y="548"/>
                  <a:pt x="213" y="275"/>
                </a:cubicBezTo>
                <a:cubicBezTo>
                  <a:pt x="456" y="1"/>
                  <a:pt x="760" y="153"/>
                  <a:pt x="1064" y="305"/>
                </a:cubicBezTo>
                <a:cubicBezTo>
                  <a:pt x="1520" y="548"/>
                  <a:pt x="1945" y="1399"/>
                  <a:pt x="2614" y="335"/>
                </a:cubicBezTo>
                <a:cubicBezTo>
                  <a:pt x="2766" y="62"/>
                  <a:pt x="3891" y="244"/>
                  <a:pt x="4073" y="1004"/>
                </a:cubicBezTo>
                <a:cubicBezTo>
                  <a:pt x="4134" y="1247"/>
                  <a:pt x="4225" y="1399"/>
                  <a:pt x="4468" y="152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2"/>
          <p:cNvSpPr/>
          <p:nvPr/>
        </p:nvSpPr>
        <p:spPr>
          <a:xfrm>
            <a:off x="2040142" y="5027827"/>
            <a:ext cx="167999" cy="94939"/>
          </a:xfrm>
          <a:custGeom>
            <a:avLst/>
            <a:gdLst/>
            <a:ahLst/>
            <a:cxnLst/>
            <a:rect l="l" t="t" r="r" b="b"/>
            <a:pathLst>
              <a:path w="3709" h="2432" extrusionOk="0">
                <a:moveTo>
                  <a:pt x="851" y="1307"/>
                </a:moveTo>
                <a:cubicBezTo>
                  <a:pt x="1034" y="1125"/>
                  <a:pt x="882" y="821"/>
                  <a:pt x="730" y="882"/>
                </a:cubicBezTo>
                <a:cubicBezTo>
                  <a:pt x="335" y="942"/>
                  <a:pt x="0" y="1003"/>
                  <a:pt x="91" y="547"/>
                </a:cubicBezTo>
                <a:cubicBezTo>
                  <a:pt x="183" y="152"/>
                  <a:pt x="730" y="274"/>
                  <a:pt x="1064" y="152"/>
                </a:cubicBezTo>
                <a:cubicBezTo>
                  <a:pt x="1429" y="0"/>
                  <a:pt x="1550" y="274"/>
                  <a:pt x="1581" y="608"/>
                </a:cubicBezTo>
                <a:cubicBezTo>
                  <a:pt x="1672" y="1763"/>
                  <a:pt x="1915" y="608"/>
                  <a:pt x="2067" y="638"/>
                </a:cubicBezTo>
                <a:cubicBezTo>
                  <a:pt x="2584" y="669"/>
                  <a:pt x="3253" y="0"/>
                  <a:pt x="3557" y="669"/>
                </a:cubicBezTo>
                <a:cubicBezTo>
                  <a:pt x="3709" y="1034"/>
                  <a:pt x="3648" y="1672"/>
                  <a:pt x="2827" y="1976"/>
                </a:cubicBezTo>
                <a:cubicBezTo>
                  <a:pt x="1459" y="2432"/>
                  <a:pt x="821" y="2310"/>
                  <a:pt x="851" y="130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2"/>
          <p:cNvSpPr/>
          <p:nvPr/>
        </p:nvSpPr>
        <p:spPr>
          <a:xfrm>
            <a:off x="140038" y="4650457"/>
            <a:ext cx="195539" cy="99702"/>
          </a:xfrm>
          <a:custGeom>
            <a:avLst/>
            <a:gdLst/>
            <a:ahLst/>
            <a:cxnLst/>
            <a:rect l="l" t="t" r="r" b="b"/>
            <a:pathLst>
              <a:path w="4317" h="2554" extrusionOk="0">
                <a:moveTo>
                  <a:pt x="152" y="2554"/>
                </a:moveTo>
                <a:cubicBezTo>
                  <a:pt x="0" y="1763"/>
                  <a:pt x="517" y="1095"/>
                  <a:pt x="638" y="335"/>
                </a:cubicBezTo>
                <a:cubicBezTo>
                  <a:pt x="699" y="0"/>
                  <a:pt x="973" y="92"/>
                  <a:pt x="1246" y="183"/>
                </a:cubicBezTo>
                <a:lnTo>
                  <a:pt x="1246" y="183"/>
                </a:lnTo>
                <a:cubicBezTo>
                  <a:pt x="1520" y="396"/>
                  <a:pt x="1946" y="821"/>
                  <a:pt x="2037" y="760"/>
                </a:cubicBezTo>
                <a:cubicBezTo>
                  <a:pt x="2949" y="244"/>
                  <a:pt x="3374" y="517"/>
                  <a:pt x="3556" y="1368"/>
                </a:cubicBezTo>
                <a:cubicBezTo>
                  <a:pt x="3617" y="1611"/>
                  <a:pt x="4316" y="1307"/>
                  <a:pt x="4104" y="1794"/>
                </a:cubicBezTo>
                <a:cubicBezTo>
                  <a:pt x="4043" y="1915"/>
                  <a:pt x="3830" y="2007"/>
                  <a:pt x="3678" y="2037"/>
                </a:cubicBezTo>
                <a:cubicBezTo>
                  <a:pt x="3253" y="2098"/>
                  <a:pt x="3009" y="1885"/>
                  <a:pt x="2918" y="1520"/>
                </a:cubicBezTo>
                <a:cubicBezTo>
                  <a:pt x="2857" y="1399"/>
                  <a:pt x="2827" y="1247"/>
                  <a:pt x="2766" y="973"/>
                </a:cubicBezTo>
                <a:cubicBezTo>
                  <a:pt x="2432" y="2341"/>
                  <a:pt x="699" y="1642"/>
                  <a:pt x="183" y="255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"/>
          <p:cNvSpPr/>
          <p:nvPr/>
        </p:nvSpPr>
        <p:spPr>
          <a:xfrm>
            <a:off x="1916205" y="1194865"/>
            <a:ext cx="240969" cy="83111"/>
          </a:xfrm>
          <a:custGeom>
            <a:avLst/>
            <a:gdLst/>
            <a:ahLst/>
            <a:cxnLst/>
            <a:rect l="l" t="t" r="r" b="b"/>
            <a:pathLst>
              <a:path w="5320" h="2129" extrusionOk="0">
                <a:moveTo>
                  <a:pt x="487" y="1429"/>
                </a:moveTo>
                <a:cubicBezTo>
                  <a:pt x="882" y="1520"/>
                  <a:pt x="1" y="122"/>
                  <a:pt x="1095" y="1004"/>
                </a:cubicBezTo>
                <a:cubicBezTo>
                  <a:pt x="1247" y="1156"/>
                  <a:pt x="1429" y="1125"/>
                  <a:pt x="1581" y="1004"/>
                </a:cubicBezTo>
                <a:cubicBezTo>
                  <a:pt x="1885" y="760"/>
                  <a:pt x="1277" y="669"/>
                  <a:pt x="1460" y="426"/>
                </a:cubicBezTo>
                <a:cubicBezTo>
                  <a:pt x="2159" y="730"/>
                  <a:pt x="3587" y="730"/>
                  <a:pt x="4256" y="304"/>
                </a:cubicBezTo>
                <a:cubicBezTo>
                  <a:pt x="4742" y="0"/>
                  <a:pt x="4712" y="365"/>
                  <a:pt x="4894" y="548"/>
                </a:cubicBezTo>
                <a:cubicBezTo>
                  <a:pt x="5320" y="943"/>
                  <a:pt x="4803" y="1459"/>
                  <a:pt x="5107" y="1885"/>
                </a:cubicBezTo>
                <a:lnTo>
                  <a:pt x="5107" y="1885"/>
                </a:lnTo>
                <a:cubicBezTo>
                  <a:pt x="3739" y="973"/>
                  <a:pt x="2463" y="1885"/>
                  <a:pt x="1156" y="2067"/>
                </a:cubicBezTo>
                <a:cubicBezTo>
                  <a:pt x="1034" y="2098"/>
                  <a:pt x="913" y="2128"/>
                  <a:pt x="761" y="2128"/>
                </a:cubicBezTo>
                <a:lnTo>
                  <a:pt x="730" y="2128"/>
                </a:lnTo>
                <a:cubicBezTo>
                  <a:pt x="639" y="1885"/>
                  <a:pt x="1216" y="1459"/>
                  <a:pt x="487" y="142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"/>
          <p:cNvSpPr/>
          <p:nvPr/>
        </p:nvSpPr>
        <p:spPr>
          <a:xfrm>
            <a:off x="387868" y="3137464"/>
            <a:ext cx="218956" cy="98492"/>
          </a:xfrm>
          <a:custGeom>
            <a:avLst/>
            <a:gdLst/>
            <a:ahLst/>
            <a:cxnLst/>
            <a:rect l="l" t="t" r="r" b="b"/>
            <a:pathLst>
              <a:path w="4834" h="2523" extrusionOk="0">
                <a:moveTo>
                  <a:pt x="0" y="638"/>
                </a:moveTo>
                <a:cubicBezTo>
                  <a:pt x="487" y="912"/>
                  <a:pt x="1307" y="61"/>
                  <a:pt x="1581" y="1033"/>
                </a:cubicBezTo>
                <a:cubicBezTo>
                  <a:pt x="1642" y="1216"/>
                  <a:pt x="1763" y="912"/>
                  <a:pt x="1855" y="821"/>
                </a:cubicBezTo>
                <a:cubicBezTo>
                  <a:pt x="2219" y="365"/>
                  <a:pt x="2827" y="334"/>
                  <a:pt x="3314" y="61"/>
                </a:cubicBezTo>
                <a:cubicBezTo>
                  <a:pt x="3405" y="0"/>
                  <a:pt x="3921" y="30"/>
                  <a:pt x="3861" y="152"/>
                </a:cubicBezTo>
                <a:cubicBezTo>
                  <a:pt x="3435" y="1064"/>
                  <a:pt x="4833" y="1246"/>
                  <a:pt x="4712" y="2128"/>
                </a:cubicBezTo>
                <a:cubicBezTo>
                  <a:pt x="4256" y="1550"/>
                  <a:pt x="3830" y="1520"/>
                  <a:pt x="3314" y="1976"/>
                </a:cubicBezTo>
                <a:cubicBezTo>
                  <a:pt x="3010" y="2249"/>
                  <a:pt x="2858" y="2067"/>
                  <a:pt x="2918" y="1763"/>
                </a:cubicBezTo>
                <a:cubicBezTo>
                  <a:pt x="2949" y="1581"/>
                  <a:pt x="2979" y="1246"/>
                  <a:pt x="2675" y="1459"/>
                </a:cubicBezTo>
                <a:cubicBezTo>
                  <a:pt x="1216" y="2523"/>
                  <a:pt x="912" y="882"/>
                  <a:pt x="0" y="63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"/>
          <p:cNvSpPr/>
          <p:nvPr/>
        </p:nvSpPr>
        <p:spPr>
          <a:xfrm>
            <a:off x="2150264" y="3190833"/>
            <a:ext cx="194180" cy="76006"/>
          </a:xfrm>
          <a:custGeom>
            <a:avLst/>
            <a:gdLst/>
            <a:ahLst/>
            <a:cxnLst/>
            <a:rect l="l" t="t" r="r" b="b"/>
            <a:pathLst>
              <a:path w="4287" h="1947" extrusionOk="0">
                <a:moveTo>
                  <a:pt x="1855" y="1794"/>
                </a:moveTo>
                <a:cubicBezTo>
                  <a:pt x="2007" y="1581"/>
                  <a:pt x="2676" y="1399"/>
                  <a:pt x="1977" y="1065"/>
                </a:cubicBezTo>
                <a:cubicBezTo>
                  <a:pt x="1642" y="913"/>
                  <a:pt x="1399" y="639"/>
                  <a:pt x="1338" y="1247"/>
                </a:cubicBezTo>
                <a:cubicBezTo>
                  <a:pt x="1338" y="1429"/>
                  <a:pt x="761" y="1612"/>
                  <a:pt x="426" y="1490"/>
                </a:cubicBezTo>
                <a:cubicBezTo>
                  <a:pt x="62" y="1369"/>
                  <a:pt x="761" y="822"/>
                  <a:pt x="92" y="670"/>
                </a:cubicBezTo>
                <a:cubicBezTo>
                  <a:pt x="1" y="639"/>
                  <a:pt x="548" y="396"/>
                  <a:pt x="791" y="366"/>
                </a:cubicBezTo>
                <a:cubicBezTo>
                  <a:pt x="1551" y="183"/>
                  <a:pt x="2311" y="1"/>
                  <a:pt x="3162" y="183"/>
                </a:cubicBezTo>
                <a:cubicBezTo>
                  <a:pt x="3831" y="335"/>
                  <a:pt x="4074" y="730"/>
                  <a:pt x="4165" y="1125"/>
                </a:cubicBezTo>
                <a:cubicBezTo>
                  <a:pt x="4287" y="1581"/>
                  <a:pt x="3679" y="1551"/>
                  <a:pt x="3314" y="1642"/>
                </a:cubicBezTo>
                <a:cubicBezTo>
                  <a:pt x="2828" y="1733"/>
                  <a:pt x="2372" y="1946"/>
                  <a:pt x="1855" y="179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"/>
          <p:cNvSpPr/>
          <p:nvPr/>
        </p:nvSpPr>
        <p:spPr>
          <a:xfrm>
            <a:off x="2330644" y="3988284"/>
            <a:ext cx="203828" cy="169735"/>
          </a:xfrm>
          <a:custGeom>
            <a:avLst/>
            <a:gdLst/>
            <a:ahLst/>
            <a:cxnLst/>
            <a:rect l="l" t="t" r="r" b="b"/>
            <a:pathLst>
              <a:path w="4500" h="4348" extrusionOk="0">
                <a:moveTo>
                  <a:pt x="31" y="1034"/>
                </a:moveTo>
                <a:cubicBezTo>
                  <a:pt x="122" y="548"/>
                  <a:pt x="1" y="1"/>
                  <a:pt x="1034" y="517"/>
                </a:cubicBezTo>
                <a:cubicBezTo>
                  <a:pt x="1885" y="943"/>
                  <a:pt x="2615" y="1733"/>
                  <a:pt x="3800" y="1672"/>
                </a:cubicBezTo>
                <a:cubicBezTo>
                  <a:pt x="3952" y="1642"/>
                  <a:pt x="4499" y="1916"/>
                  <a:pt x="4135" y="2068"/>
                </a:cubicBezTo>
                <a:cubicBezTo>
                  <a:pt x="2858" y="2584"/>
                  <a:pt x="3952" y="3131"/>
                  <a:pt x="4013" y="3648"/>
                </a:cubicBezTo>
                <a:cubicBezTo>
                  <a:pt x="4043" y="3861"/>
                  <a:pt x="4226" y="4134"/>
                  <a:pt x="3922" y="4256"/>
                </a:cubicBezTo>
                <a:cubicBezTo>
                  <a:pt x="3618" y="4347"/>
                  <a:pt x="3466" y="4104"/>
                  <a:pt x="3344" y="3891"/>
                </a:cubicBezTo>
                <a:cubicBezTo>
                  <a:pt x="3162" y="3496"/>
                  <a:pt x="2980" y="3071"/>
                  <a:pt x="2736" y="2706"/>
                </a:cubicBezTo>
                <a:cubicBezTo>
                  <a:pt x="2159" y="1794"/>
                  <a:pt x="1308" y="1186"/>
                  <a:pt x="62" y="10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"/>
          <p:cNvSpPr/>
          <p:nvPr/>
        </p:nvSpPr>
        <p:spPr>
          <a:xfrm>
            <a:off x="3959499" y="2126421"/>
            <a:ext cx="239611" cy="116293"/>
          </a:xfrm>
          <a:custGeom>
            <a:avLst/>
            <a:gdLst/>
            <a:ahLst/>
            <a:cxnLst/>
            <a:rect l="l" t="t" r="r" b="b"/>
            <a:pathLst>
              <a:path w="5290" h="2979" extrusionOk="0">
                <a:moveTo>
                  <a:pt x="1460" y="517"/>
                </a:moveTo>
                <a:cubicBezTo>
                  <a:pt x="1247" y="760"/>
                  <a:pt x="1034" y="1003"/>
                  <a:pt x="700" y="1398"/>
                </a:cubicBezTo>
                <a:cubicBezTo>
                  <a:pt x="1521" y="1337"/>
                  <a:pt x="2220" y="1976"/>
                  <a:pt x="2828" y="1064"/>
                </a:cubicBezTo>
                <a:cubicBezTo>
                  <a:pt x="2919" y="942"/>
                  <a:pt x="3831" y="638"/>
                  <a:pt x="4013" y="1398"/>
                </a:cubicBezTo>
                <a:cubicBezTo>
                  <a:pt x="4074" y="1581"/>
                  <a:pt x="4135" y="1824"/>
                  <a:pt x="4287" y="1945"/>
                </a:cubicBezTo>
                <a:cubicBezTo>
                  <a:pt x="4469" y="2097"/>
                  <a:pt x="5290" y="1885"/>
                  <a:pt x="4712" y="2492"/>
                </a:cubicBezTo>
                <a:cubicBezTo>
                  <a:pt x="4287" y="2979"/>
                  <a:pt x="4074" y="2614"/>
                  <a:pt x="3831" y="2310"/>
                </a:cubicBezTo>
                <a:cubicBezTo>
                  <a:pt x="3770" y="2249"/>
                  <a:pt x="3588" y="2158"/>
                  <a:pt x="3466" y="2188"/>
                </a:cubicBezTo>
                <a:cubicBezTo>
                  <a:pt x="2524" y="2310"/>
                  <a:pt x="1673" y="2188"/>
                  <a:pt x="852" y="1945"/>
                </a:cubicBezTo>
                <a:cubicBezTo>
                  <a:pt x="1" y="1672"/>
                  <a:pt x="487" y="1185"/>
                  <a:pt x="487" y="760"/>
                </a:cubicBezTo>
                <a:cubicBezTo>
                  <a:pt x="518" y="0"/>
                  <a:pt x="1186" y="760"/>
                  <a:pt x="1429" y="4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"/>
          <p:cNvSpPr/>
          <p:nvPr/>
        </p:nvSpPr>
        <p:spPr>
          <a:xfrm>
            <a:off x="3182941" y="4664707"/>
            <a:ext cx="198302" cy="100873"/>
          </a:xfrm>
          <a:custGeom>
            <a:avLst/>
            <a:gdLst/>
            <a:ahLst/>
            <a:cxnLst/>
            <a:rect l="l" t="t" r="r" b="b"/>
            <a:pathLst>
              <a:path w="4378" h="2584" extrusionOk="0">
                <a:moveTo>
                  <a:pt x="1946" y="1702"/>
                </a:moveTo>
                <a:cubicBezTo>
                  <a:pt x="1976" y="1368"/>
                  <a:pt x="2311" y="821"/>
                  <a:pt x="1399" y="1125"/>
                </a:cubicBezTo>
                <a:cubicBezTo>
                  <a:pt x="943" y="1277"/>
                  <a:pt x="487" y="1307"/>
                  <a:pt x="1" y="1125"/>
                </a:cubicBezTo>
                <a:cubicBezTo>
                  <a:pt x="578" y="334"/>
                  <a:pt x="1642" y="426"/>
                  <a:pt x="2463" y="152"/>
                </a:cubicBezTo>
                <a:cubicBezTo>
                  <a:pt x="2919" y="0"/>
                  <a:pt x="4378" y="1277"/>
                  <a:pt x="4317" y="1672"/>
                </a:cubicBezTo>
                <a:cubicBezTo>
                  <a:pt x="4286" y="1854"/>
                  <a:pt x="4135" y="1945"/>
                  <a:pt x="3952" y="1915"/>
                </a:cubicBezTo>
                <a:cubicBezTo>
                  <a:pt x="3223" y="1702"/>
                  <a:pt x="3010" y="2371"/>
                  <a:pt x="2493" y="2584"/>
                </a:cubicBezTo>
                <a:cubicBezTo>
                  <a:pt x="2432" y="2219"/>
                  <a:pt x="2463" y="1854"/>
                  <a:pt x="1976" y="1733"/>
                </a:cubicBezTo>
                <a:close/>
                <a:moveTo>
                  <a:pt x="3314" y="1125"/>
                </a:moveTo>
                <a:cubicBezTo>
                  <a:pt x="3253" y="1064"/>
                  <a:pt x="3223" y="1003"/>
                  <a:pt x="3192" y="942"/>
                </a:cubicBezTo>
                <a:cubicBezTo>
                  <a:pt x="3162" y="1003"/>
                  <a:pt x="3071" y="1064"/>
                  <a:pt x="3071" y="1125"/>
                </a:cubicBezTo>
                <a:cubicBezTo>
                  <a:pt x="3071" y="1186"/>
                  <a:pt x="3131" y="1246"/>
                  <a:pt x="3162" y="1307"/>
                </a:cubicBezTo>
                <a:cubicBezTo>
                  <a:pt x="3223" y="1246"/>
                  <a:pt x="3253" y="1186"/>
                  <a:pt x="3314" y="11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2"/>
          <p:cNvSpPr/>
          <p:nvPr/>
        </p:nvSpPr>
        <p:spPr>
          <a:xfrm>
            <a:off x="140038" y="503021"/>
            <a:ext cx="229963" cy="160249"/>
          </a:xfrm>
          <a:custGeom>
            <a:avLst/>
            <a:gdLst/>
            <a:ahLst/>
            <a:cxnLst/>
            <a:rect l="l" t="t" r="r" b="b"/>
            <a:pathLst>
              <a:path w="5077" h="4105" extrusionOk="0">
                <a:moveTo>
                  <a:pt x="5076" y="1642"/>
                </a:moveTo>
                <a:cubicBezTo>
                  <a:pt x="4316" y="1794"/>
                  <a:pt x="3587" y="1916"/>
                  <a:pt x="2857" y="2068"/>
                </a:cubicBezTo>
                <a:cubicBezTo>
                  <a:pt x="1398" y="2402"/>
                  <a:pt x="1307" y="2584"/>
                  <a:pt x="1976" y="3800"/>
                </a:cubicBezTo>
                <a:cubicBezTo>
                  <a:pt x="1459" y="3770"/>
                  <a:pt x="578" y="4104"/>
                  <a:pt x="669" y="3375"/>
                </a:cubicBezTo>
                <a:cubicBezTo>
                  <a:pt x="730" y="2888"/>
                  <a:pt x="0" y="1855"/>
                  <a:pt x="1581" y="1764"/>
                </a:cubicBezTo>
                <a:cubicBezTo>
                  <a:pt x="2401" y="1733"/>
                  <a:pt x="3830" y="1581"/>
                  <a:pt x="2918" y="1"/>
                </a:cubicBezTo>
                <a:cubicBezTo>
                  <a:pt x="4012" y="426"/>
                  <a:pt x="4195" y="1399"/>
                  <a:pt x="5076" y="16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2"/>
          <p:cNvSpPr/>
          <p:nvPr/>
        </p:nvSpPr>
        <p:spPr>
          <a:xfrm>
            <a:off x="8057141" y="3790112"/>
            <a:ext cx="152871" cy="156657"/>
          </a:xfrm>
          <a:custGeom>
            <a:avLst/>
            <a:gdLst/>
            <a:ahLst/>
            <a:cxnLst/>
            <a:rect l="l" t="t" r="r" b="b"/>
            <a:pathLst>
              <a:path w="3375" h="4013" extrusionOk="0">
                <a:moveTo>
                  <a:pt x="1794" y="1"/>
                </a:moveTo>
                <a:cubicBezTo>
                  <a:pt x="1976" y="517"/>
                  <a:pt x="1976" y="1125"/>
                  <a:pt x="2675" y="1460"/>
                </a:cubicBezTo>
                <a:cubicBezTo>
                  <a:pt x="3374" y="1764"/>
                  <a:pt x="2584" y="2159"/>
                  <a:pt x="2675" y="2554"/>
                </a:cubicBezTo>
                <a:cubicBezTo>
                  <a:pt x="2766" y="2919"/>
                  <a:pt x="2432" y="2736"/>
                  <a:pt x="2250" y="2675"/>
                </a:cubicBezTo>
                <a:cubicBezTo>
                  <a:pt x="973" y="2311"/>
                  <a:pt x="882" y="2979"/>
                  <a:pt x="973" y="3770"/>
                </a:cubicBezTo>
                <a:cubicBezTo>
                  <a:pt x="335" y="4013"/>
                  <a:pt x="92" y="3800"/>
                  <a:pt x="244" y="3253"/>
                </a:cubicBezTo>
                <a:cubicBezTo>
                  <a:pt x="304" y="3071"/>
                  <a:pt x="700" y="2827"/>
                  <a:pt x="639" y="2706"/>
                </a:cubicBezTo>
                <a:cubicBezTo>
                  <a:pt x="0" y="1460"/>
                  <a:pt x="1338" y="882"/>
                  <a:pt x="179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"/>
          <p:cNvSpPr/>
          <p:nvPr/>
        </p:nvSpPr>
        <p:spPr>
          <a:xfrm>
            <a:off x="2469711" y="4426167"/>
            <a:ext cx="141864" cy="123437"/>
          </a:xfrm>
          <a:custGeom>
            <a:avLst/>
            <a:gdLst/>
            <a:ahLst/>
            <a:cxnLst/>
            <a:rect l="l" t="t" r="r" b="b"/>
            <a:pathLst>
              <a:path w="3132" h="3162" extrusionOk="0">
                <a:moveTo>
                  <a:pt x="2736" y="517"/>
                </a:moveTo>
                <a:cubicBezTo>
                  <a:pt x="3131" y="1368"/>
                  <a:pt x="3101" y="1460"/>
                  <a:pt x="2432" y="1429"/>
                </a:cubicBezTo>
                <a:cubicBezTo>
                  <a:pt x="2341" y="1338"/>
                  <a:pt x="2220" y="1216"/>
                  <a:pt x="2098" y="1125"/>
                </a:cubicBezTo>
                <a:cubicBezTo>
                  <a:pt x="2068" y="1186"/>
                  <a:pt x="2037" y="1216"/>
                  <a:pt x="2007" y="1277"/>
                </a:cubicBezTo>
                <a:cubicBezTo>
                  <a:pt x="2159" y="1338"/>
                  <a:pt x="2280" y="1399"/>
                  <a:pt x="2432" y="1460"/>
                </a:cubicBezTo>
                <a:cubicBezTo>
                  <a:pt x="1976" y="1733"/>
                  <a:pt x="2858" y="3040"/>
                  <a:pt x="1308" y="2523"/>
                </a:cubicBezTo>
                <a:cubicBezTo>
                  <a:pt x="1217" y="2463"/>
                  <a:pt x="1308" y="3040"/>
                  <a:pt x="913" y="3162"/>
                </a:cubicBezTo>
                <a:cubicBezTo>
                  <a:pt x="609" y="2736"/>
                  <a:pt x="305" y="2341"/>
                  <a:pt x="1" y="1916"/>
                </a:cubicBezTo>
                <a:lnTo>
                  <a:pt x="1" y="1916"/>
                </a:lnTo>
                <a:cubicBezTo>
                  <a:pt x="669" y="1490"/>
                  <a:pt x="639" y="761"/>
                  <a:pt x="973" y="1"/>
                </a:cubicBezTo>
                <a:cubicBezTo>
                  <a:pt x="1399" y="973"/>
                  <a:pt x="2098" y="457"/>
                  <a:pt x="2706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"/>
          <p:cNvSpPr/>
          <p:nvPr/>
        </p:nvSpPr>
        <p:spPr>
          <a:xfrm>
            <a:off x="2110356" y="3600256"/>
            <a:ext cx="231322" cy="140028"/>
          </a:xfrm>
          <a:custGeom>
            <a:avLst/>
            <a:gdLst/>
            <a:ahLst/>
            <a:cxnLst/>
            <a:rect l="l" t="t" r="r" b="b"/>
            <a:pathLst>
              <a:path w="5107" h="3587" extrusionOk="0">
                <a:moveTo>
                  <a:pt x="304" y="1064"/>
                </a:moveTo>
                <a:cubicBezTo>
                  <a:pt x="1551" y="2310"/>
                  <a:pt x="1733" y="699"/>
                  <a:pt x="2371" y="426"/>
                </a:cubicBezTo>
                <a:cubicBezTo>
                  <a:pt x="3283" y="0"/>
                  <a:pt x="3709" y="487"/>
                  <a:pt x="4256" y="821"/>
                </a:cubicBezTo>
                <a:cubicBezTo>
                  <a:pt x="4803" y="1125"/>
                  <a:pt x="5107" y="1550"/>
                  <a:pt x="4377" y="2006"/>
                </a:cubicBezTo>
                <a:lnTo>
                  <a:pt x="4377" y="2006"/>
                </a:lnTo>
                <a:cubicBezTo>
                  <a:pt x="4408" y="1277"/>
                  <a:pt x="3709" y="851"/>
                  <a:pt x="3162" y="821"/>
                </a:cubicBezTo>
                <a:cubicBezTo>
                  <a:pt x="2645" y="821"/>
                  <a:pt x="2159" y="1399"/>
                  <a:pt x="2189" y="2006"/>
                </a:cubicBezTo>
                <a:lnTo>
                  <a:pt x="2189" y="2006"/>
                </a:lnTo>
                <a:cubicBezTo>
                  <a:pt x="1915" y="1946"/>
                  <a:pt x="1642" y="1824"/>
                  <a:pt x="1642" y="2219"/>
                </a:cubicBezTo>
                <a:cubicBezTo>
                  <a:pt x="1611" y="2736"/>
                  <a:pt x="1186" y="3009"/>
                  <a:pt x="578" y="3587"/>
                </a:cubicBezTo>
                <a:cubicBezTo>
                  <a:pt x="791" y="2493"/>
                  <a:pt x="0" y="1885"/>
                  <a:pt x="274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2"/>
          <p:cNvSpPr/>
          <p:nvPr/>
        </p:nvSpPr>
        <p:spPr>
          <a:xfrm>
            <a:off x="3732326" y="2748226"/>
            <a:ext cx="156992" cy="124608"/>
          </a:xfrm>
          <a:custGeom>
            <a:avLst/>
            <a:gdLst/>
            <a:ahLst/>
            <a:cxnLst/>
            <a:rect l="l" t="t" r="r" b="b"/>
            <a:pathLst>
              <a:path w="3466" h="3192" extrusionOk="0">
                <a:moveTo>
                  <a:pt x="3466" y="1368"/>
                </a:moveTo>
                <a:cubicBezTo>
                  <a:pt x="3223" y="2219"/>
                  <a:pt x="3040" y="3192"/>
                  <a:pt x="1612" y="2827"/>
                </a:cubicBezTo>
                <a:cubicBezTo>
                  <a:pt x="973" y="2675"/>
                  <a:pt x="213" y="2554"/>
                  <a:pt x="122" y="1733"/>
                </a:cubicBezTo>
                <a:cubicBezTo>
                  <a:pt x="1" y="882"/>
                  <a:pt x="578" y="456"/>
                  <a:pt x="1490" y="0"/>
                </a:cubicBezTo>
                <a:cubicBezTo>
                  <a:pt x="1368" y="517"/>
                  <a:pt x="1308" y="912"/>
                  <a:pt x="1308" y="1307"/>
                </a:cubicBezTo>
                <a:cubicBezTo>
                  <a:pt x="1277" y="2006"/>
                  <a:pt x="1460" y="2006"/>
                  <a:pt x="2067" y="1763"/>
                </a:cubicBezTo>
                <a:cubicBezTo>
                  <a:pt x="2523" y="1611"/>
                  <a:pt x="2979" y="1490"/>
                  <a:pt x="3466" y="136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2"/>
          <p:cNvSpPr/>
          <p:nvPr/>
        </p:nvSpPr>
        <p:spPr>
          <a:xfrm>
            <a:off x="4928849" y="2502581"/>
            <a:ext cx="161114" cy="103254"/>
          </a:xfrm>
          <a:custGeom>
            <a:avLst/>
            <a:gdLst/>
            <a:ahLst/>
            <a:cxnLst/>
            <a:rect l="l" t="t" r="r" b="b"/>
            <a:pathLst>
              <a:path w="3557" h="2645" extrusionOk="0">
                <a:moveTo>
                  <a:pt x="852" y="0"/>
                </a:moveTo>
                <a:cubicBezTo>
                  <a:pt x="1338" y="61"/>
                  <a:pt x="1490" y="548"/>
                  <a:pt x="2007" y="396"/>
                </a:cubicBezTo>
                <a:cubicBezTo>
                  <a:pt x="3070" y="61"/>
                  <a:pt x="2797" y="1338"/>
                  <a:pt x="3557" y="1399"/>
                </a:cubicBezTo>
                <a:cubicBezTo>
                  <a:pt x="2888" y="1125"/>
                  <a:pt x="3222" y="2645"/>
                  <a:pt x="2219" y="1946"/>
                </a:cubicBezTo>
                <a:cubicBezTo>
                  <a:pt x="2098" y="1885"/>
                  <a:pt x="1490" y="2523"/>
                  <a:pt x="791" y="2371"/>
                </a:cubicBezTo>
                <a:cubicBezTo>
                  <a:pt x="0" y="2189"/>
                  <a:pt x="0" y="2007"/>
                  <a:pt x="487" y="1520"/>
                </a:cubicBezTo>
                <a:cubicBezTo>
                  <a:pt x="1064" y="943"/>
                  <a:pt x="1064" y="943"/>
                  <a:pt x="85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2"/>
          <p:cNvSpPr/>
          <p:nvPr/>
        </p:nvSpPr>
        <p:spPr>
          <a:xfrm>
            <a:off x="3616678" y="1731249"/>
            <a:ext cx="159755" cy="97320"/>
          </a:xfrm>
          <a:custGeom>
            <a:avLst/>
            <a:gdLst/>
            <a:ahLst/>
            <a:cxnLst/>
            <a:rect l="l" t="t" r="r" b="b"/>
            <a:pathLst>
              <a:path w="3527" h="2493" extrusionOk="0">
                <a:moveTo>
                  <a:pt x="3313" y="699"/>
                </a:moveTo>
                <a:cubicBezTo>
                  <a:pt x="2858" y="1034"/>
                  <a:pt x="2858" y="1034"/>
                  <a:pt x="3374" y="1247"/>
                </a:cubicBezTo>
                <a:cubicBezTo>
                  <a:pt x="3465" y="1307"/>
                  <a:pt x="3496" y="1459"/>
                  <a:pt x="3526" y="1550"/>
                </a:cubicBezTo>
                <a:cubicBezTo>
                  <a:pt x="2949" y="1581"/>
                  <a:pt x="3374" y="2493"/>
                  <a:pt x="2493" y="2402"/>
                </a:cubicBezTo>
                <a:cubicBezTo>
                  <a:pt x="1581" y="2280"/>
                  <a:pt x="882" y="1763"/>
                  <a:pt x="31" y="1642"/>
                </a:cubicBezTo>
                <a:lnTo>
                  <a:pt x="0" y="1642"/>
                </a:lnTo>
                <a:cubicBezTo>
                  <a:pt x="152" y="1125"/>
                  <a:pt x="1247" y="1125"/>
                  <a:pt x="882" y="365"/>
                </a:cubicBezTo>
                <a:cubicBezTo>
                  <a:pt x="851" y="335"/>
                  <a:pt x="1368" y="0"/>
                  <a:pt x="1672" y="243"/>
                </a:cubicBezTo>
                <a:cubicBezTo>
                  <a:pt x="2128" y="669"/>
                  <a:pt x="2736" y="547"/>
                  <a:pt x="3283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2"/>
          <p:cNvSpPr/>
          <p:nvPr/>
        </p:nvSpPr>
        <p:spPr>
          <a:xfrm>
            <a:off x="4135757" y="1262523"/>
            <a:ext cx="110203" cy="106807"/>
          </a:xfrm>
          <a:custGeom>
            <a:avLst/>
            <a:gdLst/>
            <a:ahLst/>
            <a:cxnLst/>
            <a:rect l="l" t="t" r="r" b="b"/>
            <a:pathLst>
              <a:path w="2433" h="2736" extrusionOk="0">
                <a:moveTo>
                  <a:pt x="2432" y="1216"/>
                </a:moveTo>
                <a:cubicBezTo>
                  <a:pt x="2280" y="1672"/>
                  <a:pt x="2128" y="2249"/>
                  <a:pt x="1611" y="2553"/>
                </a:cubicBezTo>
                <a:cubicBezTo>
                  <a:pt x="1277" y="2736"/>
                  <a:pt x="821" y="2492"/>
                  <a:pt x="456" y="2340"/>
                </a:cubicBezTo>
                <a:cubicBezTo>
                  <a:pt x="213" y="2249"/>
                  <a:pt x="1" y="2097"/>
                  <a:pt x="61" y="1824"/>
                </a:cubicBezTo>
                <a:cubicBezTo>
                  <a:pt x="152" y="1429"/>
                  <a:pt x="639" y="1459"/>
                  <a:pt x="852" y="1277"/>
                </a:cubicBezTo>
                <a:cubicBezTo>
                  <a:pt x="1308" y="851"/>
                  <a:pt x="396" y="1033"/>
                  <a:pt x="456" y="669"/>
                </a:cubicBezTo>
                <a:cubicBezTo>
                  <a:pt x="487" y="334"/>
                  <a:pt x="487" y="0"/>
                  <a:pt x="943" y="0"/>
                </a:cubicBezTo>
                <a:cubicBezTo>
                  <a:pt x="1824" y="0"/>
                  <a:pt x="2432" y="274"/>
                  <a:pt x="2432" y="121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2"/>
          <p:cNvSpPr/>
          <p:nvPr/>
        </p:nvSpPr>
        <p:spPr>
          <a:xfrm>
            <a:off x="5424509" y="1556814"/>
            <a:ext cx="165281" cy="106807"/>
          </a:xfrm>
          <a:custGeom>
            <a:avLst/>
            <a:gdLst/>
            <a:ahLst/>
            <a:cxnLst/>
            <a:rect l="l" t="t" r="r" b="b"/>
            <a:pathLst>
              <a:path w="3649" h="2736" extrusionOk="0">
                <a:moveTo>
                  <a:pt x="396" y="334"/>
                </a:moveTo>
                <a:cubicBezTo>
                  <a:pt x="2007" y="0"/>
                  <a:pt x="2007" y="0"/>
                  <a:pt x="2220" y="942"/>
                </a:cubicBezTo>
                <a:cubicBezTo>
                  <a:pt x="2737" y="942"/>
                  <a:pt x="2980" y="486"/>
                  <a:pt x="3648" y="213"/>
                </a:cubicBezTo>
                <a:cubicBezTo>
                  <a:pt x="3101" y="942"/>
                  <a:pt x="2858" y="1550"/>
                  <a:pt x="2767" y="2249"/>
                </a:cubicBezTo>
                <a:cubicBezTo>
                  <a:pt x="2737" y="2736"/>
                  <a:pt x="2402" y="2432"/>
                  <a:pt x="2220" y="2371"/>
                </a:cubicBezTo>
                <a:cubicBezTo>
                  <a:pt x="2037" y="2280"/>
                  <a:pt x="1521" y="2371"/>
                  <a:pt x="1855" y="1976"/>
                </a:cubicBezTo>
                <a:cubicBezTo>
                  <a:pt x="2007" y="1793"/>
                  <a:pt x="2372" y="1702"/>
                  <a:pt x="1885" y="1520"/>
                </a:cubicBezTo>
                <a:cubicBezTo>
                  <a:pt x="1581" y="1398"/>
                  <a:pt x="1429" y="1429"/>
                  <a:pt x="1278" y="1702"/>
                </a:cubicBezTo>
                <a:cubicBezTo>
                  <a:pt x="1095" y="2006"/>
                  <a:pt x="700" y="2310"/>
                  <a:pt x="366" y="2037"/>
                </a:cubicBezTo>
                <a:cubicBezTo>
                  <a:pt x="1" y="1733"/>
                  <a:pt x="122" y="1368"/>
                  <a:pt x="609" y="1064"/>
                </a:cubicBezTo>
                <a:cubicBezTo>
                  <a:pt x="1004" y="821"/>
                  <a:pt x="974" y="760"/>
                  <a:pt x="396" y="3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2"/>
          <p:cNvSpPr/>
          <p:nvPr/>
        </p:nvSpPr>
        <p:spPr>
          <a:xfrm>
            <a:off x="3389504" y="1129589"/>
            <a:ext cx="104677" cy="163801"/>
          </a:xfrm>
          <a:custGeom>
            <a:avLst/>
            <a:gdLst/>
            <a:ahLst/>
            <a:cxnLst/>
            <a:rect l="l" t="t" r="r" b="b"/>
            <a:pathLst>
              <a:path w="2311" h="4196" extrusionOk="0">
                <a:moveTo>
                  <a:pt x="122" y="1429"/>
                </a:moveTo>
                <a:cubicBezTo>
                  <a:pt x="426" y="1460"/>
                  <a:pt x="730" y="1490"/>
                  <a:pt x="1064" y="1490"/>
                </a:cubicBezTo>
                <a:cubicBezTo>
                  <a:pt x="1398" y="1065"/>
                  <a:pt x="304" y="700"/>
                  <a:pt x="973" y="305"/>
                </a:cubicBezTo>
                <a:cubicBezTo>
                  <a:pt x="1459" y="1"/>
                  <a:pt x="1885" y="183"/>
                  <a:pt x="2310" y="487"/>
                </a:cubicBezTo>
                <a:lnTo>
                  <a:pt x="2310" y="487"/>
                </a:lnTo>
                <a:cubicBezTo>
                  <a:pt x="2067" y="1429"/>
                  <a:pt x="1945" y="2432"/>
                  <a:pt x="1003" y="3131"/>
                </a:cubicBezTo>
                <a:cubicBezTo>
                  <a:pt x="882" y="3223"/>
                  <a:pt x="973" y="3557"/>
                  <a:pt x="942" y="3800"/>
                </a:cubicBezTo>
                <a:lnTo>
                  <a:pt x="942" y="3800"/>
                </a:lnTo>
                <a:cubicBezTo>
                  <a:pt x="669" y="3861"/>
                  <a:pt x="395" y="4195"/>
                  <a:pt x="122" y="3800"/>
                </a:cubicBezTo>
                <a:lnTo>
                  <a:pt x="122" y="3800"/>
                </a:lnTo>
                <a:cubicBezTo>
                  <a:pt x="182" y="3770"/>
                  <a:pt x="243" y="3770"/>
                  <a:pt x="243" y="3739"/>
                </a:cubicBezTo>
                <a:cubicBezTo>
                  <a:pt x="0" y="2979"/>
                  <a:pt x="517" y="2189"/>
                  <a:pt x="122" y="142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2"/>
          <p:cNvSpPr/>
          <p:nvPr/>
        </p:nvSpPr>
        <p:spPr>
          <a:xfrm>
            <a:off x="5548446" y="971785"/>
            <a:ext cx="147345" cy="174459"/>
          </a:xfrm>
          <a:custGeom>
            <a:avLst/>
            <a:gdLst/>
            <a:ahLst/>
            <a:cxnLst/>
            <a:rect l="l" t="t" r="r" b="b"/>
            <a:pathLst>
              <a:path w="3253" h="4469" extrusionOk="0">
                <a:moveTo>
                  <a:pt x="2554" y="4468"/>
                </a:moveTo>
                <a:cubicBezTo>
                  <a:pt x="2189" y="3283"/>
                  <a:pt x="1794" y="2219"/>
                  <a:pt x="61" y="3070"/>
                </a:cubicBezTo>
                <a:cubicBezTo>
                  <a:pt x="31" y="2888"/>
                  <a:pt x="1" y="2766"/>
                  <a:pt x="31" y="2736"/>
                </a:cubicBezTo>
                <a:cubicBezTo>
                  <a:pt x="426" y="2493"/>
                  <a:pt x="852" y="1550"/>
                  <a:pt x="852" y="1064"/>
                </a:cubicBezTo>
                <a:cubicBezTo>
                  <a:pt x="852" y="730"/>
                  <a:pt x="639" y="274"/>
                  <a:pt x="1034" y="91"/>
                </a:cubicBezTo>
                <a:cubicBezTo>
                  <a:pt x="1247" y="0"/>
                  <a:pt x="1672" y="152"/>
                  <a:pt x="1946" y="304"/>
                </a:cubicBezTo>
                <a:cubicBezTo>
                  <a:pt x="2523" y="547"/>
                  <a:pt x="1733" y="851"/>
                  <a:pt x="1915" y="1186"/>
                </a:cubicBezTo>
                <a:cubicBezTo>
                  <a:pt x="2007" y="1338"/>
                  <a:pt x="1672" y="1672"/>
                  <a:pt x="1581" y="1915"/>
                </a:cubicBezTo>
                <a:cubicBezTo>
                  <a:pt x="1490" y="2249"/>
                  <a:pt x="1490" y="2553"/>
                  <a:pt x="2098" y="2432"/>
                </a:cubicBezTo>
                <a:cubicBezTo>
                  <a:pt x="3010" y="2249"/>
                  <a:pt x="3253" y="2614"/>
                  <a:pt x="2858" y="3283"/>
                </a:cubicBezTo>
                <a:cubicBezTo>
                  <a:pt x="2675" y="3617"/>
                  <a:pt x="2767" y="3982"/>
                  <a:pt x="2554" y="446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2"/>
          <p:cNvSpPr/>
          <p:nvPr/>
        </p:nvSpPr>
        <p:spPr>
          <a:xfrm>
            <a:off x="8822691" y="4584009"/>
            <a:ext cx="196943" cy="100873"/>
          </a:xfrm>
          <a:custGeom>
            <a:avLst/>
            <a:gdLst/>
            <a:ahLst/>
            <a:cxnLst/>
            <a:rect l="l" t="t" r="r" b="b"/>
            <a:pathLst>
              <a:path w="4348" h="2584" extrusionOk="0">
                <a:moveTo>
                  <a:pt x="1794" y="0"/>
                </a:moveTo>
                <a:cubicBezTo>
                  <a:pt x="2615" y="183"/>
                  <a:pt x="3222" y="669"/>
                  <a:pt x="3678" y="1246"/>
                </a:cubicBezTo>
                <a:cubicBezTo>
                  <a:pt x="4347" y="2037"/>
                  <a:pt x="2979" y="1885"/>
                  <a:pt x="2888" y="2371"/>
                </a:cubicBezTo>
                <a:lnTo>
                  <a:pt x="2858" y="2371"/>
                </a:lnTo>
                <a:cubicBezTo>
                  <a:pt x="2858" y="2006"/>
                  <a:pt x="2918" y="1611"/>
                  <a:pt x="2219" y="1763"/>
                </a:cubicBezTo>
                <a:cubicBezTo>
                  <a:pt x="1915" y="1824"/>
                  <a:pt x="1399" y="1581"/>
                  <a:pt x="1672" y="2189"/>
                </a:cubicBezTo>
                <a:cubicBezTo>
                  <a:pt x="1672" y="2219"/>
                  <a:pt x="1703" y="2250"/>
                  <a:pt x="1703" y="2280"/>
                </a:cubicBezTo>
                <a:cubicBezTo>
                  <a:pt x="1703" y="2493"/>
                  <a:pt x="1399" y="2584"/>
                  <a:pt x="1368" y="2493"/>
                </a:cubicBezTo>
                <a:cubicBezTo>
                  <a:pt x="1095" y="1946"/>
                  <a:pt x="0" y="1854"/>
                  <a:pt x="274" y="1094"/>
                </a:cubicBezTo>
                <a:cubicBezTo>
                  <a:pt x="365" y="851"/>
                  <a:pt x="639" y="1094"/>
                  <a:pt x="852" y="1186"/>
                </a:cubicBezTo>
                <a:cubicBezTo>
                  <a:pt x="1733" y="1520"/>
                  <a:pt x="1034" y="547"/>
                  <a:pt x="1490" y="487"/>
                </a:cubicBezTo>
                <a:lnTo>
                  <a:pt x="1520" y="456"/>
                </a:lnTo>
                <a:cubicBezTo>
                  <a:pt x="1976" y="487"/>
                  <a:pt x="1946" y="274"/>
                  <a:pt x="1763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"/>
          <p:cNvSpPr/>
          <p:nvPr/>
        </p:nvSpPr>
        <p:spPr>
          <a:xfrm>
            <a:off x="-7319" y="3971691"/>
            <a:ext cx="136383" cy="150724"/>
          </a:xfrm>
          <a:custGeom>
            <a:avLst/>
            <a:gdLst/>
            <a:ahLst/>
            <a:cxnLst/>
            <a:rect l="l" t="t" r="r" b="b"/>
            <a:pathLst>
              <a:path w="3011" h="3861" extrusionOk="0">
                <a:moveTo>
                  <a:pt x="1490" y="3860"/>
                </a:moveTo>
                <a:cubicBezTo>
                  <a:pt x="1946" y="2827"/>
                  <a:pt x="305" y="3800"/>
                  <a:pt x="639" y="3252"/>
                </a:cubicBezTo>
                <a:cubicBezTo>
                  <a:pt x="1034" y="2614"/>
                  <a:pt x="822" y="2432"/>
                  <a:pt x="183" y="2280"/>
                </a:cubicBezTo>
                <a:cubicBezTo>
                  <a:pt x="122" y="2280"/>
                  <a:pt x="92" y="2158"/>
                  <a:pt x="1" y="2037"/>
                </a:cubicBezTo>
                <a:cubicBezTo>
                  <a:pt x="1095" y="1793"/>
                  <a:pt x="1794" y="1338"/>
                  <a:pt x="730" y="0"/>
                </a:cubicBezTo>
                <a:cubicBezTo>
                  <a:pt x="1885" y="790"/>
                  <a:pt x="2736" y="1246"/>
                  <a:pt x="1916" y="2341"/>
                </a:cubicBezTo>
                <a:cubicBezTo>
                  <a:pt x="1733" y="2614"/>
                  <a:pt x="2372" y="2310"/>
                  <a:pt x="2584" y="2432"/>
                </a:cubicBezTo>
                <a:lnTo>
                  <a:pt x="2615" y="2432"/>
                </a:lnTo>
                <a:cubicBezTo>
                  <a:pt x="3010" y="3344"/>
                  <a:pt x="2372" y="3678"/>
                  <a:pt x="1521" y="38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2"/>
          <p:cNvSpPr/>
          <p:nvPr/>
        </p:nvSpPr>
        <p:spPr>
          <a:xfrm>
            <a:off x="7951142" y="3169478"/>
            <a:ext cx="137697" cy="123437"/>
          </a:xfrm>
          <a:custGeom>
            <a:avLst/>
            <a:gdLst/>
            <a:ahLst/>
            <a:cxnLst/>
            <a:rect l="l" t="t" r="r" b="b"/>
            <a:pathLst>
              <a:path w="3040" h="3162" extrusionOk="0">
                <a:moveTo>
                  <a:pt x="2219" y="2402"/>
                </a:moveTo>
                <a:cubicBezTo>
                  <a:pt x="1976" y="3162"/>
                  <a:pt x="1398" y="2919"/>
                  <a:pt x="973" y="2676"/>
                </a:cubicBezTo>
                <a:cubicBezTo>
                  <a:pt x="517" y="2402"/>
                  <a:pt x="0" y="2068"/>
                  <a:pt x="395" y="1460"/>
                </a:cubicBezTo>
                <a:cubicBezTo>
                  <a:pt x="426" y="1399"/>
                  <a:pt x="213" y="1217"/>
                  <a:pt x="61" y="1065"/>
                </a:cubicBezTo>
                <a:cubicBezTo>
                  <a:pt x="61" y="1095"/>
                  <a:pt x="91" y="973"/>
                  <a:pt x="122" y="973"/>
                </a:cubicBezTo>
                <a:cubicBezTo>
                  <a:pt x="790" y="821"/>
                  <a:pt x="1155" y="1"/>
                  <a:pt x="1793" y="122"/>
                </a:cubicBezTo>
                <a:cubicBezTo>
                  <a:pt x="2432" y="274"/>
                  <a:pt x="1246" y="1004"/>
                  <a:pt x="2037" y="1399"/>
                </a:cubicBezTo>
                <a:cubicBezTo>
                  <a:pt x="2371" y="1095"/>
                  <a:pt x="2675" y="791"/>
                  <a:pt x="3009" y="487"/>
                </a:cubicBezTo>
                <a:lnTo>
                  <a:pt x="3040" y="517"/>
                </a:lnTo>
                <a:cubicBezTo>
                  <a:pt x="2796" y="1065"/>
                  <a:pt x="2918" y="1764"/>
                  <a:pt x="2006" y="1946"/>
                </a:cubicBezTo>
                <a:cubicBezTo>
                  <a:pt x="1854" y="1976"/>
                  <a:pt x="2006" y="2280"/>
                  <a:pt x="2219" y="240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2"/>
          <p:cNvSpPr/>
          <p:nvPr/>
        </p:nvSpPr>
        <p:spPr>
          <a:xfrm>
            <a:off x="1175433" y="2944017"/>
            <a:ext cx="209308" cy="144790"/>
          </a:xfrm>
          <a:custGeom>
            <a:avLst/>
            <a:gdLst/>
            <a:ahLst/>
            <a:cxnLst/>
            <a:rect l="l" t="t" r="r" b="b"/>
            <a:pathLst>
              <a:path w="4621" h="3709" extrusionOk="0">
                <a:moveTo>
                  <a:pt x="4347" y="3709"/>
                </a:moveTo>
                <a:cubicBezTo>
                  <a:pt x="3648" y="3040"/>
                  <a:pt x="2736" y="2736"/>
                  <a:pt x="2372" y="1855"/>
                </a:cubicBezTo>
                <a:cubicBezTo>
                  <a:pt x="2220" y="1490"/>
                  <a:pt x="1673" y="1642"/>
                  <a:pt x="1277" y="1672"/>
                </a:cubicBezTo>
                <a:cubicBezTo>
                  <a:pt x="913" y="1672"/>
                  <a:pt x="609" y="1794"/>
                  <a:pt x="366" y="1368"/>
                </a:cubicBezTo>
                <a:cubicBezTo>
                  <a:pt x="1" y="730"/>
                  <a:pt x="821" y="973"/>
                  <a:pt x="1004" y="730"/>
                </a:cubicBezTo>
                <a:cubicBezTo>
                  <a:pt x="1551" y="1"/>
                  <a:pt x="1277" y="882"/>
                  <a:pt x="1460" y="973"/>
                </a:cubicBezTo>
                <a:cubicBezTo>
                  <a:pt x="1976" y="1156"/>
                  <a:pt x="2402" y="1095"/>
                  <a:pt x="2858" y="821"/>
                </a:cubicBezTo>
                <a:cubicBezTo>
                  <a:pt x="3071" y="669"/>
                  <a:pt x="3679" y="608"/>
                  <a:pt x="3496" y="852"/>
                </a:cubicBezTo>
                <a:cubicBezTo>
                  <a:pt x="2706" y="1885"/>
                  <a:pt x="4104" y="2189"/>
                  <a:pt x="4317" y="2858"/>
                </a:cubicBezTo>
                <a:cubicBezTo>
                  <a:pt x="4378" y="3071"/>
                  <a:pt x="4621" y="3253"/>
                  <a:pt x="4347" y="370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2"/>
          <p:cNvSpPr/>
          <p:nvPr/>
        </p:nvSpPr>
        <p:spPr>
          <a:xfrm>
            <a:off x="1673856" y="-104534"/>
            <a:ext cx="190058" cy="96149"/>
          </a:xfrm>
          <a:custGeom>
            <a:avLst/>
            <a:gdLst/>
            <a:ahLst/>
            <a:cxnLst/>
            <a:rect l="l" t="t" r="r" b="b"/>
            <a:pathLst>
              <a:path w="4196" h="2463" extrusionOk="0">
                <a:moveTo>
                  <a:pt x="1490" y="608"/>
                </a:moveTo>
                <a:cubicBezTo>
                  <a:pt x="2585" y="0"/>
                  <a:pt x="3010" y="1095"/>
                  <a:pt x="3770" y="1338"/>
                </a:cubicBezTo>
                <a:cubicBezTo>
                  <a:pt x="4196" y="1490"/>
                  <a:pt x="4013" y="1824"/>
                  <a:pt x="3770" y="2128"/>
                </a:cubicBezTo>
                <a:cubicBezTo>
                  <a:pt x="3497" y="2462"/>
                  <a:pt x="3041" y="2006"/>
                  <a:pt x="2797" y="2341"/>
                </a:cubicBezTo>
                <a:cubicBezTo>
                  <a:pt x="2220" y="1672"/>
                  <a:pt x="1521" y="1976"/>
                  <a:pt x="822" y="2189"/>
                </a:cubicBezTo>
                <a:cubicBezTo>
                  <a:pt x="579" y="2280"/>
                  <a:pt x="275" y="2371"/>
                  <a:pt x="244" y="2006"/>
                </a:cubicBezTo>
                <a:cubicBezTo>
                  <a:pt x="244" y="1794"/>
                  <a:pt x="1" y="1399"/>
                  <a:pt x="518" y="1368"/>
                </a:cubicBezTo>
                <a:cubicBezTo>
                  <a:pt x="1095" y="1338"/>
                  <a:pt x="1278" y="1003"/>
                  <a:pt x="1460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2"/>
          <p:cNvSpPr/>
          <p:nvPr/>
        </p:nvSpPr>
        <p:spPr>
          <a:xfrm>
            <a:off x="6407629" y="1948395"/>
            <a:ext cx="174884" cy="115161"/>
          </a:xfrm>
          <a:custGeom>
            <a:avLst/>
            <a:gdLst/>
            <a:ahLst/>
            <a:cxnLst/>
            <a:rect l="l" t="t" r="r" b="b"/>
            <a:pathLst>
              <a:path w="3861" h="2950" extrusionOk="0">
                <a:moveTo>
                  <a:pt x="3283" y="2919"/>
                </a:moveTo>
                <a:cubicBezTo>
                  <a:pt x="1794" y="2615"/>
                  <a:pt x="821" y="1764"/>
                  <a:pt x="0" y="669"/>
                </a:cubicBezTo>
                <a:cubicBezTo>
                  <a:pt x="244" y="365"/>
                  <a:pt x="852" y="609"/>
                  <a:pt x="1125" y="244"/>
                </a:cubicBezTo>
                <a:cubicBezTo>
                  <a:pt x="1247" y="1"/>
                  <a:pt x="1338" y="31"/>
                  <a:pt x="1368" y="274"/>
                </a:cubicBezTo>
                <a:cubicBezTo>
                  <a:pt x="1490" y="1156"/>
                  <a:pt x="2310" y="1156"/>
                  <a:pt x="3040" y="1460"/>
                </a:cubicBezTo>
                <a:cubicBezTo>
                  <a:pt x="3678" y="1703"/>
                  <a:pt x="3861" y="2341"/>
                  <a:pt x="3283" y="294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"/>
          <p:cNvSpPr/>
          <p:nvPr/>
        </p:nvSpPr>
        <p:spPr>
          <a:xfrm>
            <a:off x="7938730" y="313165"/>
            <a:ext cx="141864" cy="135304"/>
          </a:xfrm>
          <a:custGeom>
            <a:avLst/>
            <a:gdLst/>
            <a:ahLst/>
            <a:cxnLst/>
            <a:rect l="l" t="t" r="r" b="b"/>
            <a:pathLst>
              <a:path w="3132" h="3466" extrusionOk="0">
                <a:moveTo>
                  <a:pt x="61" y="1764"/>
                </a:moveTo>
                <a:cubicBezTo>
                  <a:pt x="487" y="1794"/>
                  <a:pt x="943" y="1824"/>
                  <a:pt x="1490" y="1855"/>
                </a:cubicBezTo>
                <a:cubicBezTo>
                  <a:pt x="1459" y="1247"/>
                  <a:pt x="973" y="700"/>
                  <a:pt x="1216" y="1"/>
                </a:cubicBezTo>
                <a:cubicBezTo>
                  <a:pt x="1855" y="274"/>
                  <a:pt x="2007" y="1308"/>
                  <a:pt x="3040" y="821"/>
                </a:cubicBezTo>
                <a:cubicBezTo>
                  <a:pt x="3131" y="1520"/>
                  <a:pt x="2098" y="2067"/>
                  <a:pt x="2888" y="2736"/>
                </a:cubicBezTo>
                <a:cubicBezTo>
                  <a:pt x="2554" y="2888"/>
                  <a:pt x="2736" y="3374"/>
                  <a:pt x="2219" y="3405"/>
                </a:cubicBezTo>
                <a:cubicBezTo>
                  <a:pt x="1855" y="3435"/>
                  <a:pt x="1611" y="3466"/>
                  <a:pt x="1551" y="3040"/>
                </a:cubicBezTo>
                <a:cubicBezTo>
                  <a:pt x="1459" y="2250"/>
                  <a:pt x="548" y="2159"/>
                  <a:pt x="0" y="17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"/>
          <p:cNvSpPr/>
          <p:nvPr/>
        </p:nvSpPr>
        <p:spPr>
          <a:xfrm>
            <a:off x="3403230" y="2210672"/>
            <a:ext cx="224482" cy="105635"/>
          </a:xfrm>
          <a:custGeom>
            <a:avLst/>
            <a:gdLst/>
            <a:ahLst/>
            <a:cxnLst/>
            <a:rect l="l" t="t" r="r" b="b"/>
            <a:pathLst>
              <a:path w="4956" h="2706" extrusionOk="0">
                <a:moveTo>
                  <a:pt x="4956" y="0"/>
                </a:moveTo>
                <a:cubicBezTo>
                  <a:pt x="4864" y="790"/>
                  <a:pt x="3618" y="973"/>
                  <a:pt x="4652" y="1854"/>
                </a:cubicBezTo>
                <a:cubicBezTo>
                  <a:pt x="3709" y="1793"/>
                  <a:pt x="3345" y="1186"/>
                  <a:pt x="2615" y="1429"/>
                </a:cubicBezTo>
                <a:cubicBezTo>
                  <a:pt x="2737" y="1793"/>
                  <a:pt x="3618" y="2341"/>
                  <a:pt x="2524" y="2614"/>
                </a:cubicBezTo>
                <a:cubicBezTo>
                  <a:pt x="2189" y="2705"/>
                  <a:pt x="1521" y="2614"/>
                  <a:pt x="1764" y="2310"/>
                </a:cubicBezTo>
                <a:cubicBezTo>
                  <a:pt x="2220" y="1824"/>
                  <a:pt x="1" y="1277"/>
                  <a:pt x="1916" y="1003"/>
                </a:cubicBezTo>
                <a:cubicBezTo>
                  <a:pt x="2919" y="851"/>
                  <a:pt x="3861" y="365"/>
                  <a:pt x="495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"/>
          <p:cNvSpPr/>
          <p:nvPr/>
        </p:nvSpPr>
        <p:spPr>
          <a:xfrm>
            <a:off x="937252" y="506613"/>
            <a:ext cx="136338" cy="97320"/>
          </a:xfrm>
          <a:custGeom>
            <a:avLst/>
            <a:gdLst/>
            <a:ahLst/>
            <a:cxnLst/>
            <a:rect l="l" t="t" r="r" b="b"/>
            <a:pathLst>
              <a:path w="3010" h="2493" extrusionOk="0">
                <a:moveTo>
                  <a:pt x="31" y="1520"/>
                </a:moveTo>
                <a:cubicBezTo>
                  <a:pt x="426" y="851"/>
                  <a:pt x="1581" y="851"/>
                  <a:pt x="1794" y="0"/>
                </a:cubicBezTo>
                <a:cubicBezTo>
                  <a:pt x="2128" y="122"/>
                  <a:pt x="2371" y="426"/>
                  <a:pt x="2857" y="304"/>
                </a:cubicBezTo>
                <a:cubicBezTo>
                  <a:pt x="3009" y="274"/>
                  <a:pt x="2857" y="699"/>
                  <a:pt x="2797" y="912"/>
                </a:cubicBezTo>
                <a:cubicBezTo>
                  <a:pt x="2584" y="1459"/>
                  <a:pt x="2888" y="1945"/>
                  <a:pt x="1672" y="2219"/>
                </a:cubicBezTo>
                <a:cubicBezTo>
                  <a:pt x="456" y="2492"/>
                  <a:pt x="395" y="2067"/>
                  <a:pt x="0" y="155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"/>
          <p:cNvSpPr/>
          <p:nvPr/>
        </p:nvSpPr>
        <p:spPr>
          <a:xfrm>
            <a:off x="3579487" y="1546117"/>
            <a:ext cx="140460" cy="122265"/>
          </a:xfrm>
          <a:custGeom>
            <a:avLst/>
            <a:gdLst/>
            <a:ahLst/>
            <a:cxnLst/>
            <a:rect l="l" t="t" r="r" b="b"/>
            <a:pathLst>
              <a:path w="3101" h="3132" extrusionOk="0">
                <a:moveTo>
                  <a:pt x="3101" y="2311"/>
                </a:moveTo>
                <a:cubicBezTo>
                  <a:pt x="2979" y="2493"/>
                  <a:pt x="2189" y="2159"/>
                  <a:pt x="2280" y="2827"/>
                </a:cubicBezTo>
                <a:cubicBezTo>
                  <a:pt x="2311" y="3131"/>
                  <a:pt x="1824" y="3071"/>
                  <a:pt x="1794" y="2949"/>
                </a:cubicBezTo>
                <a:cubicBezTo>
                  <a:pt x="1308" y="1915"/>
                  <a:pt x="183" y="1156"/>
                  <a:pt x="1" y="1"/>
                </a:cubicBezTo>
                <a:cubicBezTo>
                  <a:pt x="1551" y="244"/>
                  <a:pt x="2554" y="943"/>
                  <a:pt x="3101" y="231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"/>
          <p:cNvSpPr/>
          <p:nvPr/>
        </p:nvSpPr>
        <p:spPr>
          <a:xfrm>
            <a:off x="5598003" y="2275909"/>
            <a:ext cx="134979" cy="108017"/>
          </a:xfrm>
          <a:custGeom>
            <a:avLst/>
            <a:gdLst/>
            <a:ahLst/>
            <a:cxnLst/>
            <a:rect l="l" t="t" r="r" b="b"/>
            <a:pathLst>
              <a:path w="2980" h="2767" extrusionOk="0">
                <a:moveTo>
                  <a:pt x="2919" y="730"/>
                </a:moveTo>
                <a:lnTo>
                  <a:pt x="2159" y="2372"/>
                </a:lnTo>
                <a:cubicBezTo>
                  <a:pt x="1946" y="2767"/>
                  <a:pt x="1581" y="2524"/>
                  <a:pt x="1399" y="2372"/>
                </a:cubicBezTo>
                <a:cubicBezTo>
                  <a:pt x="943" y="1946"/>
                  <a:pt x="487" y="1460"/>
                  <a:pt x="92" y="974"/>
                </a:cubicBezTo>
                <a:cubicBezTo>
                  <a:pt x="1" y="882"/>
                  <a:pt x="92" y="305"/>
                  <a:pt x="335" y="518"/>
                </a:cubicBezTo>
                <a:cubicBezTo>
                  <a:pt x="1217" y="1217"/>
                  <a:pt x="1642" y="518"/>
                  <a:pt x="2220" y="244"/>
                </a:cubicBezTo>
                <a:cubicBezTo>
                  <a:pt x="2736" y="1"/>
                  <a:pt x="2980" y="183"/>
                  <a:pt x="2919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"/>
          <p:cNvSpPr/>
          <p:nvPr/>
        </p:nvSpPr>
        <p:spPr>
          <a:xfrm>
            <a:off x="1671138" y="4620786"/>
            <a:ext cx="126690" cy="175669"/>
          </a:xfrm>
          <a:custGeom>
            <a:avLst/>
            <a:gdLst/>
            <a:ahLst/>
            <a:cxnLst/>
            <a:rect l="l" t="t" r="r" b="b"/>
            <a:pathLst>
              <a:path w="2797" h="4500" extrusionOk="0">
                <a:moveTo>
                  <a:pt x="2098" y="1"/>
                </a:moveTo>
                <a:cubicBezTo>
                  <a:pt x="2553" y="244"/>
                  <a:pt x="2797" y="578"/>
                  <a:pt x="2219" y="852"/>
                </a:cubicBezTo>
                <a:cubicBezTo>
                  <a:pt x="1490" y="1186"/>
                  <a:pt x="1459" y="1824"/>
                  <a:pt x="1246" y="2371"/>
                </a:cubicBezTo>
                <a:cubicBezTo>
                  <a:pt x="1003" y="2523"/>
                  <a:pt x="942" y="2736"/>
                  <a:pt x="1125" y="2949"/>
                </a:cubicBezTo>
                <a:cubicBezTo>
                  <a:pt x="1125" y="2979"/>
                  <a:pt x="1216" y="3010"/>
                  <a:pt x="1246" y="2979"/>
                </a:cubicBezTo>
                <a:cubicBezTo>
                  <a:pt x="1520" y="2797"/>
                  <a:pt x="1186" y="2584"/>
                  <a:pt x="1277" y="2371"/>
                </a:cubicBezTo>
                <a:cubicBezTo>
                  <a:pt x="2158" y="2706"/>
                  <a:pt x="1763" y="3618"/>
                  <a:pt x="2249" y="4134"/>
                </a:cubicBezTo>
                <a:cubicBezTo>
                  <a:pt x="2310" y="4195"/>
                  <a:pt x="2037" y="4438"/>
                  <a:pt x="1794" y="4469"/>
                </a:cubicBezTo>
                <a:cubicBezTo>
                  <a:pt x="1520" y="4499"/>
                  <a:pt x="1338" y="4408"/>
                  <a:pt x="1246" y="4225"/>
                </a:cubicBezTo>
                <a:cubicBezTo>
                  <a:pt x="912" y="3496"/>
                  <a:pt x="942" y="2615"/>
                  <a:pt x="0" y="2189"/>
                </a:cubicBezTo>
                <a:cubicBezTo>
                  <a:pt x="456" y="1703"/>
                  <a:pt x="456" y="882"/>
                  <a:pt x="1307" y="760"/>
                </a:cubicBezTo>
                <a:cubicBezTo>
                  <a:pt x="1854" y="669"/>
                  <a:pt x="2128" y="517"/>
                  <a:pt x="2067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"/>
          <p:cNvSpPr/>
          <p:nvPr/>
        </p:nvSpPr>
        <p:spPr>
          <a:xfrm>
            <a:off x="4189436" y="2592765"/>
            <a:ext cx="172166" cy="104464"/>
          </a:xfrm>
          <a:custGeom>
            <a:avLst/>
            <a:gdLst/>
            <a:ahLst/>
            <a:cxnLst/>
            <a:rect l="l" t="t" r="r" b="b"/>
            <a:pathLst>
              <a:path w="3801" h="2676" extrusionOk="0">
                <a:moveTo>
                  <a:pt x="2189" y="1338"/>
                </a:moveTo>
                <a:cubicBezTo>
                  <a:pt x="2463" y="700"/>
                  <a:pt x="2919" y="669"/>
                  <a:pt x="3466" y="912"/>
                </a:cubicBezTo>
                <a:cubicBezTo>
                  <a:pt x="3800" y="1064"/>
                  <a:pt x="3709" y="1307"/>
                  <a:pt x="3588" y="1520"/>
                </a:cubicBezTo>
                <a:cubicBezTo>
                  <a:pt x="3375" y="2067"/>
                  <a:pt x="2767" y="2250"/>
                  <a:pt x="2433" y="1976"/>
                </a:cubicBezTo>
                <a:cubicBezTo>
                  <a:pt x="1825" y="1459"/>
                  <a:pt x="1247" y="2675"/>
                  <a:pt x="761" y="1855"/>
                </a:cubicBezTo>
                <a:cubicBezTo>
                  <a:pt x="670" y="1703"/>
                  <a:pt x="31" y="1703"/>
                  <a:pt x="366" y="1520"/>
                </a:cubicBezTo>
                <a:cubicBezTo>
                  <a:pt x="974" y="1156"/>
                  <a:pt x="1" y="0"/>
                  <a:pt x="1369" y="183"/>
                </a:cubicBezTo>
                <a:cubicBezTo>
                  <a:pt x="2098" y="274"/>
                  <a:pt x="1916" y="852"/>
                  <a:pt x="2189" y="133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"/>
          <p:cNvSpPr/>
          <p:nvPr/>
        </p:nvSpPr>
        <p:spPr>
          <a:xfrm>
            <a:off x="4475861" y="1148602"/>
            <a:ext cx="190013" cy="137646"/>
          </a:xfrm>
          <a:custGeom>
            <a:avLst/>
            <a:gdLst/>
            <a:ahLst/>
            <a:cxnLst/>
            <a:rect l="l" t="t" r="r" b="b"/>
            <a:pathLst>
              <a:path w="4195" h="3526" extrusionOk="0">
                <a:moveTo>
                  <a:pt x="1246" y="0"/>
                </a:moveTo>
                <a:cubicBezTo>
                  <a:pt x="1794" y="486"/>
                  <a:pt x="2553" y="882"/>
                  <a:pt x="2006" y="1763"/>
                </a:cubicBezTo>
                <a:cubicBezTo>
                  <a:pt x="1915" y="1885"/>
                  <a:pt x="1915" y="2067"/>
                  <a:pt x="2128" y="2128"/>
                </a:cubicBezTo>
                <a:cubicBezTo>
                  <a:pt x="4195" y="2888"/>
                  <a:pt x="2098" y="3070"/>
                  <a:pt x="1946" y="3526"/>
                </a:cubicBezTo>
                <a:cubicBezTo>
                  <a:pt x="2310" y="2371"/>
                  <a:pt x="973" y="2006"/>
                  <a:pt x="517" y="1277"/>
                </a:cubicBezTo>
                <a:cubicBezTo>
                  <a:pt x="0" y="517"/>
                  <a:pt x="61" y="213"/>
                  <a:pt x="121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"/>
          <p:cNvSpPr/>
          <p:nvPr/>
        </p:nvSpPr>
        <p:spPr>
          <a:xfrm>
            <a:off x="5190450" y="1260142"/>
            <a:ext cx="132216" cy="149553"/>
          </a:xfrm>
          <a:custGeom>
            <a:avLst/>
            <a:gdLst/>
            <a:ahLst/>
            <a:cxnLst/>
            <a:rect l="l" t="t" r="r" b="b"/>
            <a:pathLst>
              <a:path w="2919" h="3831" extrusionOk="0">
                <a:moveTo>
                  <a:pt x="1277" y="3830"/>
                </a:moveTo>
                <a:cubicBezTo>
                  <a:pt x="153" y="2766"/>
                  <a:pt x="1" y="1642"/>
                  <a:pt x="639" y="517"/>
                </a:cubicBezTo>
                <a:cubicBezTo>
                  <a:pt x="912" y="0"/>
                  <a:pt x="1612" y="304"/>
                  <a:pt x="2189" y="274"/>
                </a:cubicBezTo>
                <a:cubicBezTo>
                  <a:pt x="1399" y="730"/>
                  <a:pt x="2250" y="1581"/>
                  <a:pt x="1368" y="1976"/>
                </a:cubicBezTo>
                <a:cubicBezTo>
                  <a:pt x="2007" y="2310"/>
                  <a:pt x="2250" y="1642"/>
                  <a:pt x="2706" y="1733"/>
                </a:cubicBezTo>
                <a:cubicBezTo>
                  <a:pt x="2919" y="2067"/>
                  <a:pt x="2675" y="2432"/>
                  <a:pt x="2463" y="2401"/>
                </a:cubicBezTo>
                <a:cubicBezTo>
                  <a:pt x="1034" y="2189"/>
                  <a:pt x="730" y="2675"/>
                  <a:pt x="1277" y="38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"/>
          <p:cNvSpPr/>
          <p:nvPr/>
        </p:nvSpPr>
        <p:spPr>
          <a:xfrm>
            <a:off x="4267939" y="-26218"/>
            <a:ext cx="217597" cy="87834"/>
          </a:xfrm>
          <a:custGeom>
            <a:avLst/>
            <a:gdLst/>
            <a:ahLst/>
            <a:cxnLst/>
            <a:rect l="l" t="t" r="r" b="b"/>
            <a:pathLst>
              <a:path w="4804" h="2250" extrusionOk="0">
                <a:moveTo>
                  <a:pt x="1" y="1034"/>
                </a:moveTo>
                <a:cubicBezTo>
                  <a:pt x="548" y="882"/>
                  <a:pt x="1277" y="1186"/>
                  <a:pt x="1459" y="426"/>
                </a:cubicBezTo>
                <a:cubicBezTo>
                  <a:pt x="1459" y="335"/>
                  <a:pt x="1551" y="152"/>
                  <a:pt x="1672" y="304"/>
                </a:cubicBezTo>
                <a:cubicBezTo>
                  <a:pt x="2493" y="1459"/>
                  <a:pt x="3618" y="0"/>
                  <a:pt x="4347" y="548"/>
                </a:cubicBezTo>
                <a:cubicBezTo>
                  <a:pt x="4803" y="882"/>
                  <a:pt x="3800" y="1429"/>
                  <a:pt x="4013" y="2037"/>
                </a:cubicBezTo>
                <a:cubicBezTo>
                  <a:pt x="4074" y="2250"/>
                  <a:pt x="3374" y="2159"/>
                  <a:pt x="3192" y="2037"/>
                </a:cubicBezTo>
                <a:cubicBezTo>
                  <a:pt x="2219" y="1490"/>
                  <a:pt x="1034" y="1459"/>
                  <a:pt x="1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"/>
          <p:cNvSpPr/>
          <p:nvPr/>
        </p:nvSpPr>
        <p:spPr>
          <a:xfrm>
            <a:off x="3207720" y="4233929"/>
            <a:ext cx="173525" cy="98531"/>
          </a:xfrm>
          <a:custGeom>
            <a:avLst/>
            <a:gdLst/>
            <a:ahLst/>
            <a:cxnLst/>
            <a:rect l="l" t="t" r="r" b="b"/>
            <a:pathLst>
              <a:path w="3831" h="2524" extrusionOk="0">
                <a:moveTo>
                  <a:pt x="1946" y="2371"/>
                </a:moveTo>
                <a:cubicBezTo>
                  <a:pt x="1460" y="2523"/>
                  <a:pt x="882" y="2341"/>
                  <a:pt x="761" y="2098"/>
                </a:cubicBezTo>
                <a:cubicBezTo>
                  <a:pt x="548" y="1612"/>
                  <a:pt x="366" y="1186"/>
                  <a:pt x="1" y="791"/>
                </a:cubicBezTo>
                <a:cubicBezTo>
                  <a:pt x="183" y="639"/>
                  <a:pt x="396" y="487"/>
                  <a:pt x="609" y="365"/>
                </a:cubicBezTo>
                <a:cubicBezTo>
                  <a:pt x="913" y="183"/>
                  <a:pt x="852" y="456"/>
                  <a:pt x="973" y="578"/>
                </a:cubicBezTo>
                <a:cubicBezTo>
                  <a:pt x="1338" y="882"/>
                  <a:pt x="2037" y="1156"/>
                  <a:pt x="2372" y="1186"/>
                </a:cubicBezTo>
                <a:cubicBezTo>
                  <a:pt x="3284" y="1186"/>
                  <a:pt x="2676" y="548"/>
                  <a:pt x="2584" y="183"/>
                </a:cubicBezTo>
                <a:cubicBezTo>
                  <a:pt x="3527" y="1"/>
                  <a:pt x="3496" y="639"/>
                  <a:pt x="3648" y="1064"/>
                </a:cubicBezTo>
                <a:cubicBezTo>
                  <a:pt x="3831" y="1763"/>
                  <a:pt x="3162" y="1612"/>
                  <a:pt x="2767" y="1642"/>
                </a:cubicBezTo>
                <a:cubicBezTo>
                  <a:pt x="2250" y="1672"/>
                  <a:pt x="2159" y="2037"/>
                  <a:pt x="1977" y="234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"/>
          <p:cNvSpPr/>
          <p:nvPr/>
        </p:nvSpPr>
        <p:spPr>
          <a:xfrm>
            <a:off x="5326754" y="4243416"/>
            <a:ext cx="210712" cy="116332"/>
          </a:xfrm>
          <a:custGeom>
            <a:avLst/>
            <a:gdLst/>
            <a:ahLst/>
            <a:cxnLst/>
            <a:rect l="l" t="t" r="r" b="b"/>
            <a:pathLst>
              <a:path w="4652" h="2980" extrusionOk="0">
                <a:moveTo>
                  <a:pt x="2554" y="2372"/>
                </a:moveTo>
                <a:cubicBezTo>
                  <a:pt x="1794" y="2402"/>
                  <a:pt x="1004" y="1976"/>
                  <a:pt x="670" y="2828"/>
                </a:cubicBezTo>
                <a:cubicBezTo>
                  <a:pt x="609" y="2979"/>
                  <a:pt x="305" y="2888"/>
                  <a:pt x="183" y="2797"/>
                </a:cubicBezTo>
                <a:cubicBezTo>
                  <a:pt x="1" y="2615"/>
                  <a:pt x="305" y="2554"/>
                  <a:pt x="335" y="2432"/>
                </a:cubicBezTo>
                <a:cubicBezTo>
                  <a:pt x="548" y="1733"/>
                  <a:pt x="913" y="1186"/>
                  <a:pt x="1885" y="1490"/>
                </a:cubicBezTo>
                <a:cubicBezTo>
                  <a:pt x="2736" y="1794"/>
                  <a:pt x="2584" y="943"/>
                  <a:pt x="3040" y="791"/>
                </a:cubicBezTo>
                <a:cubicBezTo>
                  <a:pt x="3253" y="730"/>
                  <a:pt x="2888" y="1"/>
                  <a:pt x="3405" y="426"/>
                </a:cubicBezTo>
                <a:cubicBezTo>
                  <a:pt x="3739" y="669"/>
                  <a:pt x="4651" y="1186"/>
                  <a:pt x="4195" y="1520"/>
                </a:cubicBezTo>
                <a:cubicBezTo>
                  <a:pt x="3739" y="1885"/>
                  <a:pt x="3071" y="2068"/>
                  <a:pt x="2706" y="2584"/>
                </a:cubicBezTo>
                <a:cubicBezTo>
                  <a:pt x="2615" y="2493"/>
                  <a:pt x="2554" y="2372"/>
                  <a:pt x="2554" y="237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"/>
          <p:cNvSpPr/>
          <p:nvPr/>
        </p:nvSpPr>
        <p:spPr>
          <a:xfrm>
            <a:off x="4121986" y="2809911"/>
            <a:ext cx="203828" cy="149553"/>
          </a:xfrm>
          <a:custGeom>
            <a:avLst/>
            <a:gdLst/>
            <a:ahLst/>
            <a:cxnLst/>
            <a:rect l="l" t="t" r="r" b="b"/>
            <a:pathLst>
              <a:path w="4500" h="3831" extrusionOk="0">
                <a:moveTo>
                  <a:pt x="61" y="1"/>
                </a:moveTo>
                <a:cubicBezTo>
                  <a:pt x="1277" y="791"/>
                  <a:pt x="2615" y="1004"/>
                  <a:pt x="4104" y="822"/>
                </a:cubicBezTo>
                <a:cubicBezTo>
                  <a:pt x="4499" y="1551"/>
                  <a:pt x="3192" y="2372"/>
                  <a:pt x="4134" y="3162"/>
                </a:cubicBezTo>
                <a:cubicBezTo>
                  <a:pt x="4195" y="3223"/>
                  <a:pt x="4134" y="3770"/>
                  <a:pt x="3648" y="3800"/>
                </a:cubicBezTo>
                <a:cubicBezTo>
                  <a:pt x="3131" y="3831"/>
                  <a:pt x="3344" y="3496"/>
                  <a:pt x="3283" y="3253"/>
                </a:cubicBezTo>
                <a:cubicBezTo>
                  <a:pt x="3101" y="2736"/>
                  <a:pt x="4043" y="1369"/>
                  <a:pt x="2128" y="1946"/>
                </a:cubicBezTo>
                <a:cubicBezTo>
                  <a:pt x="2128" y="730"/>
                  <a:pt x="1" y="1277"/>
                  <a:pt x="3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"/>
          <p:cNvSpPr/>
          <p:nvPr/>
        </p:nvSpPr>
        <p:spPr>
          <a:xfrm>
            <a:off x="1381996" y="2625989"/>
            <a:ext cx="148703" cy="123437"/>
          </a:xfrm>
          <a:custGeom>
            <a:avLst/>
            <a:gdLst/>
            <a:ahLst/>
            <a:cxnLst/>
            <a:rect l="l" t="t" r="r" b="b"/>
            <a:pathLst>
              <a:path w="3283" h="3162" extrusionOk="0">
                <a:moveTo>
                  <a:pt x="3283" y="1672"/>
                </a:moveTo>
                <a:cubicBezTo>
                  <a:pt x="2888" y="1642"/>
                  <a:pt x="2371" y="2007"/>
                  <a:pt x="2310" y="1247"/>
                </a:cubicBezTo>
                <a:cubicBezTo>
                  <a:pt x="1854" y="1672"/>
                  <a:pt x="2280" y="2007"/>
                  <a:pt x="2189" y="2341"/>
                </a:cubicBezTo>
                <a:cubicBezTo>
                  <a:pt x="2128" y="2645"/>
                  <a:pt x="2249" y="2979"/>
                  <a:pt x="1824" y="3162"/>
                </a:cubicBezTo>
                <a:cubicBezTo>
                  <a:pt x="1398" y="2767"/>
                  <a:pt x="1915" y="2402"/>
                  <a:pt x="1824" y="2067"/>
                </a:cubicBezTo>
                <a:cubicBezTo>
                  <a:pt x="1702" y="1642"/>
                  <a:pt x="1489" y="1338"/>
                  <a:pt x="851" y="1247"/>
                </a:cubicBezTo>
                <a:cubicBezTo>
                  <a:pt x="243" y="1186"/>
                  <a:pt x="0" y="639"/>
                  <a:pt x="547" y="365"/>
                </a:cubicBezTo>
                <a:cubicBezTo>
                  <a:pt x="1094" y="61"/>
                  <a:pt x="1915" y="1"/>
                  <a:pt x="2584" y="92"/>
                </a:cubicBezTo>
                <a:cubicBezTo>
                  <a:pt x="2918" y="122"/>
                  <a:pt x="3131" y="669"/>
                  <a:pt x="3131" y="1095"/>
                </a:cubicBezTo>
                <a:cubicBezTo>
                  <a:pt x="3131" y="1277"/>
                  <a:pt x="3222" y="1460"/>
                  <a:pt x="3283" y="167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"/>
          <p:cNvSpPr/>
          <p:nvPr/>
        </p:nvSpPr>
        <p:spPr>
          <a:xfrm>
            <a:off x="7167653" y="3324939"/>
            <a:ext cx="115729" cy="144790"/>
          </a:xfrm>
          <a:custGeom>
            <a:avLst/>
            <a:gdLst/>
            <a:ahLst/>
            <a:cxnLst/>
            <a:rect l="l" t="t" r="r" b="b"/>
            <a:pathLst>
              <a:path w="2555" h="3709" extrusionOk="0">
                <a:moveTo>
                  <a:pt x="1429" y="1"/>
                </a:moveTo>
                <a:cubicBezTo>
                  <a:pt x="2554" y="1125"/>
                  <a:pt x="2037" y="2402"/>
                  <a:pt x="2402" y="3526"/>
                </a:cubicBezTo>
                <a:cubicBezTo>
                  <a:pt x="2129" y="3040"/>
                  <a:pt x="852" y="3709"/>
                  <a:pt x="1125" y="2584"/>
                </a:cubicBezTo>
                <a:cubicBezTo>
                  <a:pt x="1" y="2554"/>
                  <a:pt x="335" y="1672"/>
                  <a:pt x="457" y="1368"/>
                </a:cubicBezTo>
                <a:cubicBezTo>
                  <a:pt x="639" y="912"/>
                  <a:pt x="1581" y="821"/>
                  <a:pt x="142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"/>
          <p:cNvSpPr/>
          <p:nvPr/>
        </p:nvSpPr>
        <p:spPr>
          <a:xfrm>
            <a:off x="3644219" y="3831651"/>
            <a:ext cx="224437" cy="154276"/>
          </a:xfrm>
          <a:custGeom>
            <a:avLst/>
            <a:gdLst/>
            <a:ahLst/>
            <a:cxnLst/>
            <a:rect l="l" t="t" r="r" b="b"/>
            <a:pathLst>
              <a:path w="4955" h="3952" extrusionOk="0">
                <a:moveTo>
                  <a:pt x="2857" y="152"/>
                </a:moveTo>
                <a:cubicBezTo>
                  <a:pt x="3739" y="0"/>
                  <a:pt x="4134" y="608"/>
                  <a:pt x="4955" y="760"/>
                </a:cubicBezTo>
                <a:cubicBezTo>
                  <a:pt x="4286" y="1216"/>
                  <a:pt x="3952" y="1794"/>
                  <a:pt x="3587" y="2098"/>
                </a:cubicBezTo>
                <a:cubicBezTo>
                  <a:pt x="2827" y="2766"/>
                  <a:pt x="1885" y="3283"/>
                  <a:pt x="1034" y="3861"/>
                </a:cubicBezTo>
                <a:cubicBezTo>
                  <a:pt x="882" y="3952"/>
                  <a:pt x="274" y="3800"/>
                  <a:pt x="183" y="3618"/>
                </a:cubicBezTo>
                <a:cubicBezTo>
                  <a:pt x="0" y="3253"/>
                  <a:pt x="426" y="3253"/>
                  <a:pt x="730" y="3192"/>
                </a:cubicBezTo>
                <a:cubicBezTo>
                  <a:pt x="2128" y="2949"/>
                  <a:pt x="3283" y="1338"/>
                  <a:pt x="2857" y="1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"/>
          <p:cNvSpPr/>
          <p:nvPr/>
        </p:nvSpPr>
        <p:spPr>
          <a:xfrm>
            <a:off x="130389" y="1669525"/>
            <a:ext cx="181769" cy="89045"/>
          </a:xfrm>
          <a:custGeom>
            <a:avLst/>
            <a:gdLst/>
            <a:ahLst/>
            <a:cxnLst/>
            <a:rect l="l" t="t" r="r" b="b"/>
            <a:pathLst>
              <a:path w="4013" h="2281" extrusionOk="0">
                <a:moveTo>
                  <a:pt x="0" y="2280"/>
                </a:moveTo>
                <a:cubicBezTo>
                  <a:pt x="335" y="1642"/>
                  <a:pt x="821" y="1217"/>
                  <a:pt x="1064" y="639"/>
                </a:cubicBezTo>
                <a:cubicBezTo>
                  <a:pt x="1368" y="1"/>
                  <a:pt x="2554" y="62"/>
                  <a:pt x="3374" y="609"/>
                </a:cubicBezTo>
                <a:cubicBezTo>
                  <a:pt x="3435" y="639"/>
                  <a:pt x="3709" y="213"/>
                  <a:pt x="3952" y="548"/>
                </a:cubicBezTo>
                <a:cubicBezTo>
                  <a:pt x="3374" y="700"/>
                  <a:pt x="4013" y="1490"/>
                  <a:pt x="3496" y="1429"/>
                </a:cubicBezTo>
                <a:cubicBezTo>
                  <a:pt x="2918" y="1399"/>
                  <a:pt x="2554" y="1794"/>
                  <a:pt x="2159" y="1794"/>
                </a:cubicBezTo>
                <a:cubicBezTo>
                  <a:pt x="1429" y="1794"/>
                  <a:pt x="821" y="2159"/>
                  <a:pt x="0" y="228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"/>
          <p:cNvSpPr/>
          <p:nvPr/>
        </p:nvSpPr>
        <p:spPr>
          <a:xfrm>
            <a:off x="1442560" y="3035411"/>
            <a:ext cx="151512" cy="129370"/>
          </a:xfrm>
          <a:custGeom>
            <a:avLst/>
            <a:gdLst/>
            <a:ahLst/>
            <a:cxnLst/>
            <a:rect l="l" t="t" r="r" b="b"/>
            <a:pathLst>
              <a:path w="3345" h="3314" extrusionOk="0">
                <a:moveTo>
                  <a:pt x="1399" y="1824"/>
                </a:moveTo>
                <a:cubicBezTo>
                  <a:pt x="1186" y="1550"/>
                  <a:pt x="1186" y="1125"/>
                  <a:pt x="578" y="1185"/>
                </a:cubicBezTo>
                <a:cubicBezTo>
                  <a:pt x="61" y="1246"/>
                  <a:pt x="1" y="881"/>
                  <a:pt x="61" y="547"/>
                </a:cubicBezTo>
                <a:cubicBezTo>
                  <a:pt x="152" y="0"/>
                  <a:pt x="517" y="517"/>
                  <a:pt x="700" y="456"/>
                </a:cubicBezTo>
                <a:cubicBezTo>
                  <a:pt x="1490" y="213"/>
                  <a:pt x="2128" y="608"/>
                  <a:pt x="2888" y="669"/>
                </a:cubicBezTo>
                <a:cubicBezTo>
                  <a:pt x="2675" y="1033"/>
                  <a:pt x="608" y="973"/>
                  <a:pt x="2615" y="1733"/>
                </a:cubicBezTo>
                <a:cubicBezTo>
                  <a:pt x="3344" y="2006"/>
                  <a:pt x="2341" y="2432"/>
                  <a:pt x="2250" y="2857"/>
                </a:cubicBezTo>
                <a:cubicBezTo>
                  <a:pt x="2189" y="3192"/>
                  <a:pt x="1642" y="3313"/>
                  <a:pt x="1642" y="2979"/>
                </a:cubicBezTo>
                <a:cubicBezTo>
                  <a:pt x="1581" y="2584"/>
                  <a:pt x="152" y="2371"/>
                  <a:pt x="1399" y="1824"/>
                </a:cubicBezTo>
                <a:cubicBezTo>
                  <a:pt x="1429" y="1854"/>
                  <a:pt x="1460" y="1885"/>
                  <a:pt x="1520" y="1915"/>
                </a:cubicBezTo>
                <a:cubicBezTo>
                  <a:pt x="1460" y="1885"/>
                  <a:pt x="1429" y="1854"/>
                  <a:pt x="1399" y="182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"/>
          <p:cNvSpPr/>
          <p:nvPr/>
        </p:nvSpPr>
        <p:spPr>
          <a:xfrm>
            <a:off x="5263426" y="2153711"/>
            <a:ext cx="169403" cy="80691"/>
          </a:xfrm>
          <a:custGeom>
            <a:avLst/>
            <a:gdLst/>
            <a:ahLst/>
            <a:cxnLst/>
            <a:rect l="l" t="t" r="r" b="b"/>
            <a:pathLst>
              <a:path w="3740" h="2067" extrusionOk="0">
                <a:moveTo>
                  <a:pt x="3618" y="973"/>
                </a:moveTo>
                <a:cubicBezTo>
                  <a:pt x="3466" y="1459"/>
                  <a:pt x="3435" y="1915"/>
                  <a:pt x="2675" y="1733"/>
                </a:cubicBezTo>
                <a:cubicBezTo>
                  <a:pt x="1764" y="1550"/>
                  <a:pt x="457" y="2067"/>
                  <a:pt x="305" y="638"/>
                </a:cubicBezTo>
                <a:cubicBezTo>
                  <a:pt x="305" y="486"/>
                  <a:pt x="1" y="304"/>
                  <a:pt x="274" y="152"/>
                </a:cubicBezTo>
                <a:cubicBezTo>
                  <a:pt x="517" y="0"/>
                  <a:pt x="882" y="0"/>
                  <a:pt x="1004" y="213"/>
                </a:cubicBezTo>
                <a:cubicBezTo>
                  <a:pt x="1399" y="1003"/>
                  <a:pt x="1855" y="882"/>
                  <a:pt x="2371" y="334"/>
                </a:cubicBezTo>
                <a:cubicBezTo>
                  <a:pt x="2615" y="61"/>
                  <a:pt x="2979" y="182"/>
                  <a:pt x="3223" y="243"/>
                </a:cubicBezTo>
                <a:cubicBezTo>
                  <a:pt x="3739" y="304"/>
                  <a:pt x="3223" y="821"/>
                  <a:pt x="3618" y="9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"/>
          <p:cNvSpPr/>
          <p:nvPr/>
        </p:nvSpPr>
        <p:spPr>
          <a:xfrm>
            <a:off x="8011706" y="2491883"/>
            <a:ext cx="185891" cy="97360"/>
          </a:xfrm>
          <a:custGeom>
            <a:avLst/>
            <a:gdLst/>
            <a:ahLst/>
            <a:cxnLst/>
            <a:rect l="l" t="t" r="r" b="b"/>
            <a:pathLst>
              <a:path w="4104" h="2494" extrusionOk="0">
                <a:moveTo>
                  <a:pt x="31" y="2463"/>
                </a:moveTo>
                <a:cubicBezTo>
                  <a:pt x="0" y="1247"/>
                  <a:pt x="1551" y="1065"/>
                  <a:pt x="2067" y="153"/>
                </a:cubicBezTo>
                <a:cubicBezTo>
                  <a:pt x="2128" y="1"/>
                  <a:pt x="2736" y="122"/>
                  <a:pt x="2888" y="366"/>
                </a:cubicBezTo>
                <a:cubicBezTo>
                  <a:pt x="3192" y="882"/>
                  <a:pt x="3800" y="1186"/>
                  <a:pt x="4104" y="1521"/>
                </a:cubicBezTo>
                <a:cubicBezTo>
                  <a:pt x="2797" y="2037"/>
                  <a:pt x="1247" y="1581"/>
                  <a:pt x="61" y="249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"/>
          <p:cNvSpPr/>
          <p:nvPr/>
        </p:nvSpPr>
        <p:spPr>
          <a:xfrm>
            <a:off x="3492740" y="558810"/>
            <a:ext cx="159755" cy="100912"/>
          </a:xfrm>
          <a:custGeom>
            <a:avLst/>
            <a:gdLst/>
            <a:ahLst/>
            <a:cxnLst/>
            <a:rect l="l" t="t" r="r" b="b"/>
            <a:pathLst>
              <a:path w="3527" h="2585" extrusionOk="0">
                <a:moveTo>
                  <a:pt x="1672" y="669"/>
                </a:moveTo>
                <a:cubicBezTo>
                  <a:pt x="1703" y="669"/>
                  <a:pt x="1764" y="669"/>
                  <a:pt x="1794" y="669"/>
                </a:cubicBezTo>
                <a:cubicBezTo>
                  <a:pt x="3466" y="244"/>
                  <a:pt x="3527" y="304"/>
                  <a:pt x="3466" y="1885"/>
                </a:cubicBezTo>
                <a:cubicBezTo>
                  <a:pt x="2706" y="1946"/>
                  <a:pt x="1551" y="1125"/>
                  <a:pt x="1277" y="2584"/>
                </a:cubicBezTo>
                <a:cubicBezTo>
                  <a:pt x="1217" y="1855"/>
                  <a:pt x="1" y="1703"/>
                  <a:pt x="274" y="791"/>
                </a:cubicBezTo>
                <a:cubicBezTo>
                  <a:pt x="457" y="335"/>
                  <a:pt x="517" y="0"/>
                  <a:pt x="1125" y="426"/>
                </a:cubicBezTo>
                <a:cubicBezTo>
                  <a:pt x="913" y="487"/>
                  <a:pt x="669" y="456"/>
                  <a:pt x="700" y="730"/>
                </a:cubicBezTo>
                <a:cubicBezTo>
                  <a:pt x="700" y="760"/>
                  <a:pt x="761" y="791"/>
                  <a:pt x="791" y="791"/>
                </a:cubicBezTo>
                <a:cubicBezTo>
                  <a:pt x="1095" y="821"/>
                  <a:pt x="1095" y="608"/>
                  <a:pt x="1125" y="456"/>
                </a:cubicBezTo>
                <a:cubicBezTo>
                  <a:pt x="1338" y="456"/>
                  <a:pt x="1551" y="487"/>
                  <a:pt x="1672" y="669"/>
                </a:cubicBezTo>
                <a:cubicBezTo>
                  <a:pt x="1369" y="1338"/>
                  <a:pt x="1885" y="1095"/>
                  <a:pt x="2280" y="1095"/>
                </a:cubicBezTo>
                <a:cubicBezTo>
                  <a:pt x="2037" y="943"/>
                  <a:pt x="1855" y="821"/>
                  <a:pt x="1672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"/>
          <p:cNvSpPr/>
          <p:nvPr/>
        </p:nvSpPr>
        <p:spPr>
          <a:xfrm>
            <a:off x="5888550" y="2566647"/>
            <a:ext cx="176243" cy="143619"/>
          </a:xfrm>
          <a:custGeom>
            <a:avLst/>
            <a:gdLst/>
            <a:ahLst/>
            <a:cxnLst/>
            <a:rect l="l" t="t" r="r" b="b"/>
            <a:pathLst>
              <a:path w="3891" h="3679" extrusionOk="0">
                <a:moveTo>
                  <a:pt x="0" y="2615"/>
                </a:moveTo>
                <a:cubicBezTo>
                  <a:pt x="1003" y="1976"/>
                  <a:pt x="2310" y="1733"/>
                  <a:pt x="2523" y="457"/>
                </a:cubicBezTo>
                <a:cubicBezTo>
                  <a:pt x="2584" y="31"/>
                  <a:pt x="3131" y="1"/>
                  <a:pt x="3344" y="122"/>
                </a:cubicBezTo>
                <a:cubicBezTo>
                  <a:pt x="3617" y="274"/>
                  <a:pt x="3891" y="700"/>
                  <a:pt x="3678" y="973"/>
                </a:cubicBezTo>
                <a:cubicBezTo>
                  <a:pt x="3283" y="1581"/>
                  <a:pt x="2949" y="2280"/>
                  <a:pt x="2037" y="2463"/>
                </a:cubicBezTo>
                <a:cubicBezTo>
                  <a:pt x="1885" y="2493"/>
                  <a:pt x="1581" y="2493"/>
                  <a:pt x="1550" y="2584"/>
                </a:cubicBezTo>
                <a:cubicBezTo>
                  <a:pt x="1064" y="3679"/>
                  <a:pt x="547" y="2736"/>
                  <a:pt x="0" y="261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"/>
          <p:cNvSpPr/>
          <p:nvPr/>
        </p:nvSpPr>
        <p:spPr>
          <a:xfrm>
            <a:off x="170297" y="3411571"/>
            <a:ext cx="166640" cy="137685"/>
          </a:xfrm>
          <a:custGeom>
            <a:avLst/>
            <a:gdLst/>
            <a:ahLst/>
            <a:cxnLst/>
            <a:rect l="l" t="t" r="r" b="b"/>
            <a:pathLst>
              <a:path w="3679" h="3527" extrusionOk="0">
                <a:moveTo>
                  <a:pt x="2220" y="1186"/>
                </a:moveTo>
                <a:cubicBezTo>
                  <a:pt x="2919" y="1733"/>
                  <a:pt x="2676" y="2766"/>
                  <a:pt x="3679" y="3192"/>
                </a:cubicBezTo>
                <a:cubicBezTo>
                  <a:pt x="3101" y="3040"/>
                  <a:pt x="2220" y="3526"/>
                  <a:pt x="2098" y="2554"/>
                </a:cubicBezTo>
                <a:cubicBezTo>
                  <a:pt x="2037" y="2250"/>
                  <a:pt x="1642" y="2523"/>
                  <a:pt x="1429" y="2614"/>
                </a:cubicBezTo>
                <a:lnTo>
                  <a:pt x="1399" y="2584"/>
                </a:lnTo>
                <a:cubicBezTo>
                  <a:pt x="913" y="2159"/>
                  <a:pt x="1" y="2037"/>
                  <a:pt x="305" y="1186"/>
                </a:cubicBezTo>
                <a:lnTo>
                  <a:pt x="305" y="1155"/>
                </a:lnTo>
                <a:cubicBezTo>
                  <a:pt x="852" y="1034"/>
                  <a:pt x="822" y="608"/>
                  <a:pt x="974" y="0"/>
                </a:cubicBezTo>
                <a:cubicBezTo>
                  <a:pt x="1095" y="821"/>
                  <a:pt x="1794" y="851"/>
                  <a:pt x="2220" y="1155"/>
                </a:cubicBezTo>
                <a:cubicBezTo>
                  <a:pt x="1946" y="1216"/>
                  <a:pt x="1642" y="1064"/>
                  <a:pt x="1399" y="1307"/>
                </a:cubicBezTo>
                <a:cubicBezTo>
                  <a:pt x="1733" y="1490"/>
                  <a:pt x="2007" y="1399"/>
                  <a:pt x="2220" y="11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"/>
          <p:cNvSpPr/>
          <p:nvPr/>
        </p:nvSpPr>
        <p:spPr>
          <a:xfrm>
            <a:off x="3401871" y="1021602"/>
            <a:ext cx="190058" cy="67691"/>
          </a:xfrm>
          <a:custGeom>
            <a:avLst/>
            <a:gdLst/>
            <a:ahLst/>
            <a:cxnLst/>
            <a:rect l="l" t="t" r="r" b="b"/>
            <a:pathLst>
              <a:path w="4196" h="1734" extrusionOk="0">
                <a:moveTo>
                  <a:pt x="578" y="274"/>
                </a:moveTo>
                <a:cubicBezTo>
                  <a:pt x="882" y="305"/>
                  <a:pt x="882" y="578"/>
                  <a:pt x="1004" y="609"/>
                </a:cubicBezTo>
                <a:cubicBezTo>
                  <a:pt x="1520" y="730"/>
                  <a:pt x="2159" y="1733"/>
                  <a:pt x="2554" y="426"/>
                </a:cubicBezTo>
                <a:cubicBezTo>
                  <a:pt x="2645" y="92"/>
                  <a:pt x="3314" y="31"/>
                  <a:pt x="3739" y="31"/>
                </a:cubicBezTo>
                <a:cubicBezTo>
                  <a:pt x="4195" y="1"/>
                  <a:pt x="4195" y="578"/>
                  <a:pt x="4165" y="639"/>
                </a:cubicBezTo>
                <a:cubicBezTo>
                  <a:pt x="3830" y="1095"/>
                  <a:pt x="3405" y="1703"/>
                  <a:pt x="2797" y="1672"/>
                </a:cubicBezTo>
                <a:cubicBezTo>
                  <a:pt x="2098" y="1642"/>
                  <a:pt x="1368" y="1551"/>
                  <a:pt x="639" y="1581"/>
                </a:cubicBezTo>
                <a:cubicBezTo>
                  <a:pt x="61" y="1581"/>
                  <a:pt x="153" y="1095"/>
                  <a:pt x="31" y="821"/>
                </a:cubicBezTo>
                <a:cubicBezTo>
                  <a:pt x="1" y="700"/>
                  <a:pt x="396" y="457"/>
                  <a:pt x="578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2"/>
          <p:cNvSpPr/>
          <p:nvPr/>
        </p:nvSpPr>
        <p:spPr>
          <a:xfrm>
            <a:off x="755513" y="4648075"/>
            <a:ext cx="202423" cy="128199"/>
          </a:xfrm>
          <a:custGeom>
            <a:avLst/>
            <a:gdLst/>
            <a:ahLst/>
            <a:cxnLst/>
            <a:rect l="l" t="t" r="r" b="b"/>
            <a:pathLst>
              <a:path w="4469" h="3284" extrusionOk="0">
                <a:moveTo>
                  <a:pt x="1581" y="2858"/>
                </a:moveTo>
                <a:cubicBezTo>
                  <a:pt x="1581" y="2463"/>
                  <a:pt x="1307" y="2159"/>
                  <a:pt x="1034" y="1946"/>
                </a:cubicBezTo>
                <a:cubicBezTo>
                  <a:pt x="0" y="1095"/>
                  <a:pt x="608" y="517"/>
                  <a:pt x="1429" y="1"/>
                </a:cubicBezTo>
                <a:cubicBezTo>
                  <a:pt x="1854" y="244"/>
                  <a:pt x="1003" y="700"/>
                  <a:pt x="1550" y="943"/>
                </a:cubicBezTo>
                <a:lnTo>
                  <a:pt x="1581" y="973"/>
                </a:lnTo>
                <a:cubicBezTo>
                  <a:pt x="1915" y="1460"/>
                  <a:pt x="2432" y="882"/>
                  <a:pt x="2796" y="1125"/>
                </a:cubicBezTo>
                <a:cubicBezTo>
                  <a:pt x="2736" y="1703"/>
                  <a:pt x="1976" y="1490"/>
                  <a:pt x="1702" y="1916"/>
                </a:cubicBezTo>
                <a:cubicBezTo>
                  <a:pt x="2249" y="2098"/>
                  <a:pt x="2675" y="2098"/>
                  <a:pt x="3040" y="1703"/>
                </a:cubicBezTo>
                <a:cubicBezTo>
                  <a:pt x="3435" y="1308"/>
                  <a:pt x="3526" y="1703"/>
                  <a:pt x="3769" y="1885"/>
                </a:cubicBezTo>
                <a:cubicBezTo>
                  <a:pt x="4468" y="2371"/>
                  <a:pt x="3587" y="2068"/>
                  <a:pt x="3526" y="2250"/>
                </a:cubicBezTo>
                <a:cubicBezTo>
                  <a:pt x="3252" y="3283"/>
                  <a:pt x="2097" y="2341"/>
                  <a:pt x="1581" y="285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"/>
          <p:cNvSpPr/>
          <p:nvPr/>
        </p:nvSpPr>
        <p:spPr>
          <a:xfrm>
            <a:off x="6933594" y="-70139"/>
            <a:ext cx="173525" cy="103293"/>
          </a:xfrm>
          <a:custGeom>
            <a:avLst/>
            <a:gdLst/>
            <a:ahLst/>
            <a:cxnLst/>
            <a:rect l="l" t="t" r="r" b="b"/>
            <a:pathLst>
              <a:path w="3831" h="2646" extrusionOk="0">
                <a:moveTo>
                  <a:pt x="3131" y="1"/>
                </a:moveTo>
                <a:cubicBezTo>
                  <a:pt x="3344" y="62"/>
                  <a:pt x="3709" y="122"/>
                  <a:pt x="3709" y="214"/>
                </a:cubicBezTo>
                <a:cubicBezTo>
                  <a:pt x="3830" y="821"/>
                  <a:pt x="1855" y="2645"/>
                  <a:pt x="1125" y="2645"/>
                </a:cubicBezTo>
                <a:cubicBezTo>
                  <a:pt x="457" y="2645"/>
                  <a:pt x="487" y="2068"/>
                  <a:pt x="274" y="1764"/>
                </a:cubicBezTo>
                <a:cubicBezTo>
                  <a:pt x="1" y="1338"/>
                  <a:pt x="669" y="1733"/>
                  <a:pt x="852" y="1460"/>
                </a:cubicBezTo>
                <a:cubicBezTo>
                  <a:pt x="1216" y="973"/>
                  <a:pt x="1399" y="1916"/>
                  <a:pt x="1946" y="1642"/>
                </a:cubicBezTo>
                <a:cubicBezTo>
                  <a:pt x="1216" y="548"/>
                  <a:pt x="2311" y="335"/>
                  <a:pt x="313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"/>
          <p:cNvSpPr/>
          <p:nvPr/>
        </p:nvSpPr>
        <p:spPr>
          <a:xfrm>
            <a:off x="6355309" y="3099478"/>
            <a:ext cx="125331" cy="105635"/>
          </a:xfrm>
          <a:custGeom>
            <a:avLst/>
            <a:gdLst/>
            <a:ahLst/>
            <a:cxnLst/>
            <a:rect l="l" t="t" r="r" b="b"/>
            <a:pathLst>
              <a:path w="2767" h="2706" extrusionOk="0">
                <a:moveTo>
                  <a:pt x="2523" y="2067"/>
                </a:moveTo>
                <a:cubicBezTo>
                  <a:pt x="2250" y="2098"/>
                  <a:pt x="1915" y="1794"/>
                  <a:pt x="1642" y="2067"/>
                </a:cubicBezTo>
                <a:cubicBezTo>
                  <a:pt x="1368" y="2310"/>
                  <a:pt x="1095" y="2706"/>
                  <a:pt x="730" y="2310"/>
                </a:cubicBezTo>
                <a:cubicBezTo>
                  <a:pt x="274" y="1763"/>
                  <a:pt x="0" y="1095"/>
                  <a:pt x="122" y="487"/>
                </a:cubicBezTo>
                <a:cubicBezTo>
                  <a:pt x="152" y="274"/>
                  <a:pt x="1216" y="0"/>
                  <a:pt x="1399" y="122"/>
                </a:cubicBezTo>
                <a:cubicBezTo>
                  <a:pt x="1855" y="487"/>
                  <a:pt x="2766" y="730"/>
                  <a:pt x="2462" y="1520"/>
                </a:cubicBezTo>
                <a:cubicBezTo>
                  <a:pt x="2402" y="1733"/>
                  <a:pt x="2462" y="1885"/>
                  <a:pt x="2554" y="206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"/>
          <p:cNvSpPr/>
          <p:nvPr/>
        </p:nvSpPr>
        <p:spPr>
          <a:xfrm>
            <a:off x="28512" y="3143399"/>
            <a:ext cx="150108" cy="122226"/>
          </a:xfrm>
          <a:custGeom>
            <a:avLst/>
            <a:gdLst/>
            <a:ahLst/>
            <a:cxnLst/>
            <a:rect l="l" t="t" r="r" b="b"/>
            <a:pathLst>
              <a:path w="3314" h="3131" extrusionOk="0">
                <a:moveTo>
                  <a:pt x="1733" y="0"/>
                </a:moveTo>
                <a:cubicBezTo>
                  <a:pt x="2067" y="2006"/>
                  <a:pt x="2067" y="2006"/>
                  <a:pt x="3313" y="1885"/>
                </a:cubicBezTo>
                <a:cubicBezTo>
                  <a:pt x="2888" y="2614"/>
                  <a:pt x="1945" y="2736"/>
                  <a:pt x="1307" y="2918"/>
                </a:cubicBezTo>
                <a:cubicBezTo>
                  <a:pt x="547" y="3131"/>
                  <a:pt x="0" y="2158"/>
                  <a:pt x="426" y="1489"/>
                </a:cubicBezTo>
                <a:cubicBezTo>
                  <a:pt x="426" y="1459"/>
                  <a:pt x="486" y="1429"/>
                  <a:pt x="517" y="1398"/>
                </a:cubicBezTo>
                <a:cubicBezTo>
                  <a:pt x="1094" y="1125"/>
                  <a:pt x="1094" y="456"/>
                  <a:pt x="1733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2"/>
          <p:cNvSpPr/>
          <p:nvPr/>
        </p:nvSpPr>
        <p:spPr>
          <a:xfrm>
            <a:off x="3152636" y="1757328"/>
            <a:ext cx="225841" cy="116332"/>
          </a:xfrm>
          <a:custGeom>
            <a:avLst/>
            <a:gdLst/>
            <a:ahLst/>
            <a:cxnLst/>
            <a:rect l="l" t="t" r="r" b="b"/>
            <a:pathLst>
              <a:path w="4986" h="2980" extrusionOk="0">
                <a:moveTo>
                  <a:pt x="1642" y="1"/>
                </a:moveTo>
                <a:cubicBezTo>
                  <a:pt x="1734" y="1217"/>
                  <a:pt x="2737" y="1612"/>
                  <a:pt x="3527" y="2098"/>
                </a:cubicBezTo>
                <a:cubicBezTo>
                  <a:pt x="3952" y="2341"/>
                  <a:pt x="4287" y="1916"/>
                  <a:pt x="4439" y="1430"/>
                </a:cubicBezTo>
                <a:cubicBezTo>
                  <a:pt x="4986" y="2250"/>
                  <a:pt x="4044" y="2493"/>
                  <a:pt x="4013" y="2980"/>
                </a:cubicBezTo>
                <a:cubicBezTo>
                  <a:pt x="3466" y="2585"/>
                  <a:pt x="2645" y="2737"/>
                  <a:pt x="2159" y="2220"/>
                </a:cubicBezTo>
                <a:cubicBezTo>
                  <a:pt x="2007" y="2007"/>
                  <a:pt x="2189" y="1430"/>
                  <a:pt x="1764" y="1642"/>
                </a:cubicBezTo>
                <a:cubicBezTo>
                  <a:pt x="882" y="2068"/>
                  <a:pt x="366" y="1399"/>
                  <a:pt x="244" y="1095"/>
                </a:cubicBezTo>
                <a:cubicBezTo>
                  <a:pt x="1" y="548"/>
                  <a:pt x="1126" y="852"/>
                  <a:pt x="1247" y="335"/>
                </a:cubicBezTo>
                <a:cubicBezTo>
                  <a:pt x="1278" y="244"/>
                  <a:pt x="1430" y="183"/>
                  <a:pt x="164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2"/>
          <p:cNvSpPr/>
          <p:nvPr/>
        </p:nvSpPr>
        <p:spPr>
          <a:xfrm>
            <a:off x="5994549" y="4921011"/>
            <a:ext cx="128094" cy="130580"/>
          </a:xfrm>
          <a:custGeom>
            <a:avLst/>
            <a:gdLst/>
            <a:ahLst/>
            <a:cxnLst/>
            <a:rect l="l" t="t" r="r" b="b"/>
            <a:pathLst>
              <a:path w="2828" h="3345" extrusionOk="0">
                <a:moveTo>
                  <a:pt x="153" y="2007"/>
                </a:moveTo>
                <a:cubicBezTo>
                  <a:pt x="365" y="1976"/>
                  <a:pt x="426" y="2554"/>
                  <a:pt x="730" y="2159"/>
                </a:cubicBezTo>
                <a:cubicBezTo>
                  <a:pt x="852" y="1976"/>
                  <a:pt x="1338" y="1764"/>
                  <a:pt x="852" y="1490"/>
                </a:cubicBezTo>
                <a:cubicBezTo>
                  <a:pt x="426" y="1247"/>
                  <a:pt x="396" y="943"/>
                  <a:pt x="457" y="365"/>
                </a:cubicBezTo>
                <a:cubicBezTo>
                  <a:pt x="1065" y="1186"/>
                  <a:pt x="2524" y="1"/>
                  <a:pt x="2706" y="1308"/>
                </a:cubicBezTo>
                <a:cubicBezTo>
                  <a:pt x="2828" y="2189"/>
                  <a:pt x="2007" y="2341"/>
                  <a:pt x="1095" y="2280"/>
                </a:cubicBezTo>
                <a:cubicBezTo>
                  <a:pt x="1217" y="2645"/>
                  <a:pt x="1338" y="2949"/>
                  <a:pt x="1429" y="3223"/>
                </a:cubicBezTo>
                <a:cubicBezTo>
                  <a:pt x="1308" y="3283"/>
                  <a:pt x="1217" y="3344"/>
                  <a:pt x="1156" y="3344"/>
                </a:cubicBezTo>
                <a:cubicBezTo>
                  <a:pt x="487" y="3101"/>
                  <a:pt x="1" y="2736"/>
                  <a:pt x="153" y="200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2"/>
          <p:cNvSpPr/>
          <p:nvPr/>
        </p:nvSpPr>
        <p:spPr>
          <a:xfrm>
            <a:off x="4455204" y="2974859"/>
            <a:ext cx="148749" cy="123437"/>
          </a:xfrm>
          <a:custGeom>
            <a:avLst/>
            <a:gdLst/>
            <a:ahLst/>
            <a:cxnLst/>
            <a:rect l="l" t="t" r="r" b="b"/>
            <a:pathLst>
              <a:path w="3284" h="3162" extrusionOk="0">
                <a:moveTo>
                  <a:pt x="608" y="1004"/>
                </a:moveTo>
                <a:cubicBezTo>
                  <a:pt x="1064" y="1004"/>
                  <a:pt x="1186" y="670"/>
                  <a:pt x="1368" y="426"/>
                </a:cubicBezTo>
                <a:cubicBezTo>
                  <a:pt x="1490" y="183"/>
                  <a:pt x="1672" y="1"/>
                  <a:pt x="1976" y="122"/>
                </a:cubicBezTo>
                <a:cubicBezTo>
                  <a:pt x="2280" y="274"/>
                  <a:pt x="2006" y="457"/>
                  <a:pt x="1976" y="639"/>
                </a:cubicBezTo>
                <a:cubicBezTo>
                  <a:pt x="1946" y="1065"/>
                  <a:pt x="2037" y="1065"/>
                  <a:pt x="3009" y="822"/>
                </a:cubicBezTo>
                <a:cubicBezTo>
                  <a:pt x="3283" y="1581"/>
                  <a:pt x="152" y="1673"/>
                  <a:pt x="2554" y="2797"/>
                </a:cubicBezTo>
                <a:cubicBezTo>
                  <a:pt x="1702" y="3162"/>
                  <a:pt x="882" y="2250"/>
                  <a:pt x="0" y="2888"/>
                </a:cubicBezTo>
                <a:cubicBezTo>
                  <a:pt x="274" y="2220"/>
                  <a:pt x="730" y="1703"/>
                  <a:pt x="578" y="10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"/>
          <p:cNvSpPr/>
          <p:nvPr/>
        </p:nvSpPr>
        <p:spPr>
          <a:xfrm>
            <a:off x="448432" y="1186550"/>
            <a:ext cx="128094" cy="162591"/>
          </a:xfrm>
          <a:custGeom>
            <a:avLst/>
            <a:gdLst/>
            <a:ahLst/>
            <a:cxnLst/>
            <a:rect l="l" t="t" r="r" b="b"/>
            <a:pathLst>
              <a:path w="2828" h="4165" extrusionOk="0">
                <a:moveTo>
                  <a:pt x="2341" y="1156"/>
                </a:moveTo>
                <a:cubicBezTo>
                  <a:pt x="2341" y="1186"/>
                  <a:pt x="2341" y="1247"/>
                  <a:pt x="2372" y="1277"/>
                </a:cubicBezTo>
                <a:cubicBezTo>
                  <a:pt x="2828" y="2250"/>
                  <a:pt x="1186" y="2584"/>
                  <a:pt x="1490" y="3496"/>
                </a:cubicBezTo>
                <a:cubicBezTo>
                  <a:pt x="1034" y="3587"/>
                  <a:pt x="518" y="4165"/>
                  <a:pt x="244" y="3253"/>
                </a:cubicBezTo>
                <a:cubicBezTo>
                  <a:pt x="62" y="2706"/>
                  <a:pt x="1" y="2280"/>
                  <a:pt x="426" y="1855"/>
                </a:cubicBezTo>
                <a:lnTo>
                  <a:pt x="426" y="1855"/>
                </a:lnTo>
                <a:cubicBezTo>
                  <a:pt x="457" y="2128"/>
                  <a:pt x="457" y="2402"/>
                  <a:pt x="487" y="2676"/>
                </a:cubicBezTo>
                <a:cubicBezTo>
                  <a:pt x="487" y="1794"/>
                  <a:pt x="1946" y="2402"/>
                  <a:pt x="1825" y="1824"/>
                </a:cubicBezTo>
                <a:cubicBezTo>
                  <a:pt x="1703" y="1338"/>
                  <a:pt x="1703" y="457"/>
                  <a:pt x="578" y="639"/>
                </a:cubicBezTo>
                <a:cubicBezTo>
                  <a:pt x="639" y="457"/>
                  <a:pt x="639" y="335"/>
                  <a:pt x="670" y="305"/>
                </a:cubicBezTo>
                <a:cubicBezTo>
                  <a:pt x="1369" y="1"/>
                  <a:pt x="1703" y="213"/>
                  <a:pt x="1885" y="943"/>
                </a:cubicBezTo>
                <a:cubicBezTo>
                  <a:pt x="1916" y="1034"/>
                  <a:pt x="2189" y="1095"/>
                  <a:pt x="2341" y="11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"/>
          <p:cNvSpPr/>
          <p:nvPr/>
        </p:nvSpPr>
        <p:spPr>
          <a:xfrm>
            <a:off x="6363554" y="3871981"/>
            <a:ext cx="145986" cy="135304"/>
          </a:xfrm>
          <a:custGeom>
            <a:avLst/>
            <a:gdLst/>
            <a:ahLst/>
            <a:cxnLst/>
            <a:rect l="l" t="t" r="r" b="b"/>
            <a:pathLst>
              <a:path w="3223" h="3466" extrusionOk="0">
                <a:moveTo>
                  <a:pt x="1551" y="1"/>
                </a:moveTo>
                <a:cubicBezTo>
                  <a:pt x="2280" y="153"/>
                  <a:pt x="1976" y="1247"/>
                  <a:pt x="3223" y="1065"/>
                </a:cubicBezTo>
                <a:cubicBezTo>
                  <a:pt x="2736" y="1551"/>
                  <a:pt x="2189" y="974"/>
                  <a:pt x="2037" y="1429"/>
                </a:cubicBezTo>
                <a:cubicBezTo>
                  <a:pt x="1794" y="2037"/>
                  <a:pt x="2554" y="1642"/>
                  <a:pt x="2676" y="1885"/>
                </a:cubicBezTo>
                <a:cubicBezTo>
                  <a:pt x="2828" y="2129"/>
                  <a:pt x="2888" y="2433"/>
                  <a:pt x="2615" y="2615"/>
                </a:cubicBezTo>
                <a:cubicBezTo>
                  <a:pt x="2341" y="2797"/>
                  <a:pt x="2220" y="2706"/>
                  <a:pt x="2159" y="2372"/>
                </a:cubicBezTo>
                <a:cubicBezTo>
                  <a:pt x="2068" y="2037"/>
                  <a:pt x="1733" y="2311"/>
                  <a:pt x="1703" y="2433"/>
                </a:cubicBezTo>
                <a:cubicBezTo>
                  <a:pt x="1369" y="3466"/>
                  <a:pt x="791" y="2037"/>
                  <a:pt x="426" y="2524"/>
                </a:cubicBezTo>
                <a:cubicBezTo>
                  <a:pt x="1" y="2220"/>
                  <a:pt x="578" y="2098"/>
                  <a:pt x="578" y="1855"/>
                </a:cubicBezTo>
                <a:cubicBezTo>
                  <a:pt x="578" y="1126"/>
                  <a:pt x="1125" y="609"/>
                  <a:pt x="155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"/>
          <p:cNvSpPr/>
          <p:nvPr/>
        </p:nvSpPr>
        <p:spPr>
          <a:xfrm>
            <a:off x="2187454" y="2367304"/>
            <a:ext cx="192776" cy="79519"/>
          </a:xfrm>
          <a:custGeom>
            <a:avLst/>
            <a:gdLst/>
            <a:ahLst/>
            <a:cxnLst/>
            <a:rect l="l" t="t" r="r" b="b"/>
            <a:pathLst>
              <a:path w="4256" h="2037" extrusionOk="0">
                <a:moveTo>
                  <a:pt x="1855" y="487"/>
                </a:moveTo>
                <a:cubicBezTo>
                  <a:pt x="2432" y="517"/>
                  <a:pt x="2888" y="882"/>
                  <a:pt x="3496" y="760"/>
                </a:cubicBezTo>
                <a:cubicBezTo>
                  <a:pt x="3982" y="669"/>
                  <a:pt x="4104" y="1064"/>
                  <a:pt x="4226" y="1338"/>
                </a:cubicBezTo>
                <a:cubicBezTo>
                  <a:pt x="4256" y="1459"/>
                  <a:pt x="4226" y="1702"/>
                  <a:pt x="4134" y="1763"/>
                </a:cubicBezTo>
                <a:cubicBezTo>
                  <a:pt x="3770" y="2037"/>
                  <a:pt x="3405" y="1794"/>
                  <a:pt x="3162" y="1611"/>
                </a:cubicBezTo>
                <a:cubicBezTo>
                  <a:pt x="2615" y="1277"/>
                  <a:pt x="2128" y="456"/>
                  <a:pt x="1824" y="1794"/>
                </a:cubicBezTo>
                <a:cubicBezTo>
                  <a:pt x="1794" y="1946"/>
                  <a:pt x="882" y="1429"/>
                  <a:pt x="305" y="1854"/>
                </a:cubicBezTo>
                <a:cubicBezTo>
                  <a:pt x="122" y="2006"/>
                  <a:pt x="92" y="1581"/>
                  <a:pt x="122" y="1429"/>
                </a:cubicBezTo>
                <a:cubicBezTo>
                  <a:pt x="183" y="1064"/>
                  <a:pt x="1" y="517"/>
                  <a:pt x="821" y="547"/>
                </a:cubicBezTo>
                <a:cubicBezTo>
                  <a:pt x="1156" y="547"/>
                  <a:pt x="1460" y="0"/>
                  <a:pt x="1855" y="487"/>
                </a:cubicBezTo>
                <a:cubicBezTo>
                  <a:pt x="1703" y="547"/>
                  <a:pt x="1551" y="608"/>
                  <a:pt x="1399" y="639"/>
                </a:cubicBezTo>
                <a:cubicBezTo>
                  <a:pt x="1429" y="699"/>
                  <a:pt x="1490" y="760"/>
                  <a:pt x="1520" y="791"/>
                </a:cubicBezTo>
                <a:cubicBezTo>
                  <a:pt x="1642" y="699"/>
                  <a:pt x="1733" y="578"/>
                  <a:pt x="1855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"/>
          <p:cNvSpPr/>
          <p:nvPr/>
        </p:nvSpPr>
        <p:spPr>
          <a:xfrm>
            <a:off x="1460453" y="501850"/>
            <a:ext cx="132216" cy="148343"/>
          </a:xfrm>
          <a:custGeom>
            <a:avLst/>
            <a:gdLst/>
            <a:ahLst/>
            <a:cxnLst/>
            <a:rect l="l" t="t" r="r" b="b"/>
            <a:pathLst>
              <a:path w="2919" h="3800" extrusionOk="0">
                <a:moveTo>
                  <a:pt x="2372" y="0"/>
                </a:moveTo>
                <a:cubicBezTo>
                  <a:pt x="2767" y="1095"/>
                  <a:pt x="2675" y="2219"/>
                  <a:pt x="2919" y="3344"/>
                </a:cubicBezTo>
                <a:cubicBezTo>
                  <a:pt x="2402" y="3466"/>
                  <a:pt x="1976" y="3101"/>
                  <a:pt x="1460" y="3405"/>
                </a:cubicBezTo>
                <a:cubicBezTo>
                  <a:pt x="761" y="3800"/>
                  <a:pt x="335" y="3222"/>
                  <a:pt x="92" y="2706"/>
                </a:cubicBezTo>
                <a:cubicBezTo>
                  <a:pt x="31" y="2584"/>
                  <a:pt x="1" y="2219"/>
                  <a:pt x="609" y="2432"/>
                </a:cubicBezTo>
                <a:cubicBezTo>
                  <a:pt x="1399" y="2736"/>
                  <a:pt x="2098" y="2554"/>
                  <a:pt x="2007" y="1490"/>
                </a:cubicBezTo>
                <a:cubicBezTo>
                  <a:pt x="1946" y="1034"/>
                  <a:pt x="1581" y="365"/>
                  <a:pt x="237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"/>
          <p:cNvSpPr/>
          <p:nvPr/>
        </p:nvSpPr>
        <p:spPr>
          <a:xfrm>
            <a:off x="3136148" y="3371202"/>
            <a:ext cx="119805" cy="125818"/>
          </a:xfrm>
          <a:custGeom>
            <a:avLst/>
            <a:gdLst/>
            <a:ahLst/>
            <a:cxnLst/>
            <a:rect l="l" t="t" r="r" b="b"/>
            <a:pathLst>
              <a:path w="2645" h="3223" extrusionOk="0">
                <a:moveTo>
                  <a:pt x="274" y="1734"/>
                </a:moveTo>
                <a:cubicBezTo>
                  <a:pt x="304" y="1399"/>
                  <a:pt x="183" y="1034"/>
                  <a:pt x="456" y="639"/>
                </a:cubicBezTo>
                <a:cubicBezTo>
                  <a:pt x="882" y="852"/>
                  <a:pt x="1459" y="1430"/>
                  <a:pt x="1459" y="335"/>
                </a:cubicBezTo>
                <a:cubicBezTo>
                  <a:pt x="1459" y="1"/>
                  <a:pt x="1885" y="31"/>
                  <a:pt x="2128" y="335"/>
                </a:cubicBezTo>
                <a:cubicBezTo>
                  <a:pt x="2645" y="974"/>
                  <a:pt x="1672" y="3162"/>
                  <a:pt x="791" y="3193"/>
                </a:cubicBezTo>
                <a:cubicBezTo>
                  <a:pt x="0" y="3223"/>
                  <a:pt x="395" y="2554"/>
                  <a:pt x="274" y="2220"/>
                </a:cubicBezTo>
                <a:lnTo>
                  <a:pt x="274" y="2189"/>
                </a:lnTo>
                <a:cubicBezTo>
                  <a:pt x="456" y="2250"/>
                  <a:pt x="639" y="2585"/>
                  <a:pt x="730" y="2433"/>
                </a:cubicBezTo>
                <a:cubicBezTo>
                  <a:pt x="942" y="2098"/>
                  <a:pt x="821" y="1794"/>
                  <a:pt x="274" y="17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"/>
          <p:cNvSpPr/>
          <p:nvPr/>
        </p:nvSpPr>
        <p:spPr>
          <a:xfrm>
            <a:off x="783009" y="263310"/>
            <a:ext cx="114325" cy="119884"/>
          </a:xfrm>
          <a:custGeom>
            <a:avLst/>
            <a:gdLst/>
            <a:ahLst/>
            <a:cxnLst/>
            <a:rect l="l" t="t" r="r" b="b"/>
            <a:pathLst>
              <a:path w="2524" h="3071" extrusionOk="0">
                <a:moveTo>
                  <a:pt x="1247" y="3071"/>
                </a:moveTo>
                <a:cubicBezTo>
                  <a:pt x="578" y="2554"/>
                  <a:pt x="639" y="1734"/>
                  <a:pt x="214" y="1095"/>
                </a:cubicBezTo>
                <a:cubicBezTo>
                  <a:pt x="1" y="822"/>
                  <a:pt x="183" y="396"/>
                  <a:pt x="639" y="275"/>
                </a:cubicBezTo>
                <a:cubicBezTo>
                  <a:pt x="1521" y="1"/>
                  <a:pt x="1673" y="761"/>
                  <a:pt x="2068" y="1095"/>
                </a:cubicBezTo>
                <a:cubicBezTo>
                  <a:pt x="2433" y="1430"/>
                  <a:pt x="2524" y="2159"/>
                  <a:pt x="2098" y="2189"/>
                </a:cubicBezTo>
                <a:cubicBezTo>
                  <a:pt x="1338" y="2281"/>
                  <a:pt x="1825" y="2919"/>
                  <a:pt x="1247" y="307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"/>
          <p:cNvSpPr/>
          <p:nvPr/>
        </p:nvSpPr>
        <p:spPr>
          <a:xfrm>
            <a:off x="2301743" y="1534248"/>
            <a:ext cx="167999" cy="110398"/>
          </a:xfrm>
          <a:custGeom>
            <a:avLst/>
            <a:gdLst/>
            <a:ahLst/>
            <a:cxnLst/>
            <a:rect l="l" t="t" r="r" b="b"/>
            <a:pathLst>
              <a:path w="3709" h="2828" extrusionOk="0">
                <a:moveTo>
                  <a:pt x="61" y="2311"/>
                </a:moveTo>
                <a:cubicBezTo>
                  <a:pt x="517" y="1794"/>
                  <a:pt x="0" y="1004"/>
                  <a:pt x="700" y="548"/>
                </a:cubicBezTo>
                <a:cubicBezTo>
                  <a:pt x="973" y="365"/>
                  <a:pt x="1277" y="1"/>
                  <a:pt x="1307" y="700"/>
                </a:cubicBezTo>
                <a:cubicBezTo>
                  <a:pt x="1307" y="1338"/>
                  <a:pt x="1824" y="1581"/>
                  <a:pt x="2432" y="1520"/>
                </a:cubicBezTo>
                <a:cubicBezTo>
                  <a:pt x="3040" y="1460"/>
                  <a:pt x="3344" y="1703"/>
                  <a:pt x="3618" y="2098"/>
                </a:cubicBezTo>
                <a:cubicBezTo>
                  <a:pt x="3709" y="2219"/>
                  <a:pt x="3709" y="2463"/>
                  <a:pt x="3526" y="2493"/>
                </a:cubicBezTo>
                <a:cubicBezTo>
                  <a:pt x="3070" y="2554"/>
                  <a:pt x="2554" y="2827"/>
                  <a:pt x="2159" y="2371"/>
                </a:cubicBezTo>
                <a:cubicBezTo>
                  <a:pt x="1490" y="1642"/>
                  <a:pt x="852" y="2645"/>
                  <a:pt x="61" y="231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"/>
          <p:cNvSpPr/>
          <p:nvPr/>
        </p:nvSpPr>
        <p:spPr>
          <a:xfrm>
            <a:off x="4696149" y="3017609"/>
            <a:ext cx="123972" cy="118674"/>
          </a:xfrm>
          <a:custGeom>
            <a:avLst/>
            <a:gdLst/>
            <a:ahLst/>
            <a:cxnLst/>
            <a:rect l="l" t="t" r="r" b="b"/>
            <a:pathLst>
              <a:path w="2737" h="3040" extrusionOk="0">
                <a:moveTo>
                  <a:pt x="1277" y="2979"/>
                </a:moveTo>
                <a:cubicBezTo>
                  <a:pt x="608" y="3040"/>
                  <a:pt x="305" y="2675"/>
                  <a:pt x="1" y="2219"/>
                </a:cubicBezTo>
                <a:cubicBezTo>
                  <a:pt x="335" y="1976"/>
                  <a:pt x="1004" y="2705"/>
                  <a:pt x="1156" y="1824"/>
                </a:cubicBezTo>
                <a:cubicBezTo>
                  <a:pt x="1308" y="912"/>
                  <a:pt x="396" y="1398"/>
                  <a:pt x="92" y="942"/>
                </a:cubicBezTo>
                <a:cubicBezTo>
                  <a:pt x="517" y="790"/>
                  <a:pt x="517" y="0"/>
                  <a:pt x="1186" y="274"/>
                </a:cubicBezTo>
                <a:cubicBezTo>
                  <a:pt x="1703" y="517"/>
                  <a:pt x="2736" y="334"/>
                  <a:pt x="2645" y="1307"/>
                </a:cubicBezTo>
                <a:cubicBezTo>
                  <a:pt x="2554" y="1945"/>
                  <a:pt x="1915" y="2128"/>
                  <a:pt x="1551" y="2523"/>
                </a:cubicBezTo>
                <a:lnTo>
                  <a:pt x="1520" y="2523"/>
                </a:lnTo>
                <a:cubicBezTo>
                  <a:pt x="1308" y="2614"/>
                  <a:pt x="1277" y="2796"/>
                  <a:pt x="1277" y="297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"/>
          <p:cNvSpPr/>
          <p:nvPr/>
        </p:nvSpPr>
        <p:spPr>
          <a:xfrm>
            <a:off x="4565326" y="2621226"/>
            <a:ext cx="210712" cy="117542"/>
          </a:xfrm>
          <a:custGeom>
            <a:avLst/>
            <a:gdLst/>
            <a:ahLst/>
            <a:cxnLst/>
            <a:rect l="l" t="t" r="r" b="b"/>
            <a:pathLst>
              <a:path w="4652" h="3011" extrusionOk="0">
                <a:moveTo>
                  <a:pt x="761" y="1186"/>
                </a:moveTo>
                <a:cubicBezTo>
                  <a:pt x="1673" y="1126"/>
                  <a:pt x="791" y="2129"/>
                  <a:pt x="1642" y="2068"/>
                </a:cubicBezTo>
                <a:cubicBezTo>
                  <a:pt x="2463" y="2007"/>
                  <a:pt x="2828" y="1612"/>
                  <a:pt x="2524" y="1004"/>
                </a:cubicBezTo>
                <a:cubicBezTo>
                  <a:pt x="2311" y="578"/>
                  <a:pt x="2554" y="305"/>
                  <a:pt x="2797" y="214"/>
                </a:cubicBezTo>
                <a:cubicBezTo>
                  <a:pt x="3345" y="1"/>
                  <a:pt x="2949" y="548"/>
                  <a:pt x="3162" y="670"/>
                </a:cubicBezTo>
                <a:cubicBezTo>
                  <a:pt x="3648" y="974"/>
                  <a:pt x="4500" y="730"/>
                  <a:pt x="4652" y="1460"/>
                </a:cubicBezTo>
                <a:cubicBezTo>
                  <a:pt x="4104" y="1521"/>
                  <a:pt x="3588" y="1642"/>
                  <a:pt x="3132" y="1885"/>
                </a:cubicBezTo>
                <a:cubicBezTo>
                  <a:pt x="2797" y="2068"/>
                  <a:pt x="2980" y="3010"/>
                  <a:pt x="2129" y="2402"/>
                </a:cubicBezTo>
                <a:cubicBezTo>
                  <a:pt x="1612" y="2949"/>
                  <a:pt x="1247" y="2706"/>
                  <a:pt x="730" y="2341"/>
                </a:cubicBezTo>
                <a:cubicBezTo>
                  <a:pt x="1" y="1794"/>
                  <a:pt x="1065" y="1551"/>
                  <a:pt x="761" y="11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"/>
          <p:cNvSpPr/>
          <p:nvPr/>
        </p:nvSpPr>
        <p:spPr>
          <a:xfrm>
            <a:off x="6358072" y="1210287"/>
            <a:ext cx="224437" cy="163801"/>
          </a:xfrm>
          <a:custGeom>
            <a:avLst/>
            <a:gdLst/>
            <a:ahLst/>
            <a:cxnLst/>
            <a:rect l="l" t="t" r="r" b="b"/>
            <a:pathLst>
              <a:path w="4955" h="4196" extrusionOk="0">
                <a:moveTo>
                  <a:pt x="3830" y="1976"/>
                </a:moveTo>
                <a:cubicBezTo>
                  <a:pt x="2979" y="2493"/>
                  <a:pt x="2128" y="3010"/>
                  <a:pt x="2219" y="4104"/>
                </a:cubicBezTo>
                <a:lnTo>
                  <a:pt x="2189" y="4104"/>
                </a:lnTo>
                <a:cubicBezTo>
                  <a:pt x="1520" y="4195"/>
                  <a:pt x="1216" y="3618"/>
                  <a:pt x="638" y="3527"/>
                </a:cubicBezTo>
                <a:cubicBezTo>
                  <a:pt x="0" y="3405"/>
                  <a:pt x="426" y="3101"/>
                  <a:pt x="517" y="2858"/>
                </a:cubicBezTo>
                <a:cubicBezTo>
                  <a:pt x="638" y="2554"/>
                  <a:pt x="547" y="2220"/>
                  <a:pt x="1155" y="2523"/>
                </a:cubicBezTo>
                <a:cubicBezTo>
                  <a:pt x="2432" y="3131"/>
                  <a:pt x="3374" y="2037"/>
                  <a:pt x="3435" y="1520"/>
                </a:cubicBezTo>
                <a:cubicBezTo>
                  <a:pt x="3617" y="1"/>
                  <a:pt x="4438" y="1125"/>
                  <a:pt x="4955" y="1064"/>
                </a:cubicBezTo>
                <a:cubicBezTo>
                  <a:pt x="4529" y="1338"/>
                  <a:pt x="4043" y="1520"/>
                  <a:pt x="3860" y="194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"/>
          <p:cNvSpPr/>
          <p:nvPr/>
        </p:nvSpPr>
        <p:spPr>
          <a:xfrm>
            <a:off x="6901930" y="1702749"/>
            <a:ext cx="196943" cy="132962"/>
          </a:xfrm>
          <a:custGeom>
            <a:avLst/>
            <a:gdLst/>
            <a:ahLst/>
            <a:cxnLst/>
            <a:rect l="l" t="t" r="r" b="b"/>
            <a:pathLst>
              <a:path w="4348" h="3406" extrusionOk="0">
                <a:moveTo>
                  <a:pt x="3283" y="1"/>
                </a:moveTo>
                <a:cubicBezTo>
                  <a:pt x="3405" y="122"/>
                  <a:pt x="3496" y="244"/>
                  <a:pt x="3587" y="396"/>
                </a:cubicBezTo>
                <a:cubicBezTo>
                  <a:pt x="3770" y="700"/>
                  <a:pt x="4347" y="1125"/>
                  <a:pt x="4165" y="1217"/>
                </a:cubicBezTo>
                <a:cubicBezTo>
                  <a:pt x="3648" y="1460"/>
                  <a:pt x="3344" y="1794"/>
                  <a:pt x="3040" y="2189"/>
                </a:cubicBezTo>
                <a:cubicBezTo>
                  <a:pt x="3010" y="2220"/>
                  <a:pt x="2675" y="2189"/>
                  <a:pt x="2523" y="2098"/>
                </a:cubicBezTo>
                <a:cubicBezTo>
                  <a:pt x="2219" y="1885"/>
                  <a:pt x="2523" y="1764"/>
                  <a:pt x="2675" y="1673"/>
                </a:cubicBezTo>
                <a:cubicBezTo>
                  <a:pt x="3070" y="1399"/>
                  <a:pt x="3192" y="1034"/>
                  <a:pt x="2736" y="791"/>
                </a:cubicBezTo>
                <a:cubicBezTo>
                  <a:pt x="2341" y="578"/>
                  <a:pt x="1763" y="609"/>
                  <a:pt x="1611" y="1095"/>
                </a:cubicBezTo>
                <a:cubicBezTo>
                  <a:pt x="760" y="3405"/>
                  <a:pt x="548" y="973"/>
                  <a:pt x="0" y="943"/>
                </a:cubicBezTo>
                <a:lnTo>
                  <a:pt x="31" y="943"/>
                </a:lnTo>
                <a:cubicBezTo>
                  <a:pt x="274" y="821"/>
                  <a:pt x="760" y="1338"/>
                  <a:pt x="821" y="700"/>
                </a:cubicBezTo>
                <a:lnTo>
                  <a:pt x="821" y="700"/>
                </a:lnTo>
                <a:cubicBezTo>
                  <a:pt x="1216" y="366"/>
                  <a:pt x="1976" y="609"/>
                  <a:pt x="2189" y="1"/>
                </a:cubicBezTo>
                <a:lnTo>
                  <a:pt x="2219" y="1"/>
                </a:lnTo>
                <a:cubicBezTo>
                  <a:pt x="2554" y="1"/>
                  <a:pt x="2918" y="1"/>
                  <a:pt x="3283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"/>
          <p:cNvSpPr/>
          <p:nvPr/>
        </p:nvSpPr>
        <p:spPr>
          <a:xfrm>
            <a:off x="8149369" y="2217777"/>
            <a:ext cx="103318" cy="172077"/>
          </a:xfrm>
          <a:custGeom>
            <a:avLst/>
            <a:gdLst/>
            <a:ahLst/>
            <a:cxnLst/>
            <a:rect l="l" t="t" r="r" b="b"/>
            <a:pathLst>
              <a:path w="2281" h="4408" extrusionOk="0">
                <a:moveTo>
                  <a:pt x="1126" y="2371"/>
                </a:moveTo>
                <a:cubicBezTo>
                  <a:pt x="1399" y="2250"/>
                  <a:pt x="1642" y="2128"/>
                  <a:pt x="1977" y="1946"/>
                </a:cubicBezTo>
                <a:cubicBezTo>
                  <a:pt x="1886" y="2128"/>
                  <a:pt x="2129" y="3010"/>
                  <a:pt x="2250" y="3283"/>
                </a:cubicBezTo>
                <a:cubicBezTo>
                  <a:pt x="2281" y="3374"/>
                  <a:pt x="2220" y="3496"/>
                  <a:pt x="2159" y="3587"/>
                </a:cubicBezTo>
                <a:cubicBezTo>
                  <a:pt x="1673" y="4408"/>
                  <a:pt x="974" y="3466"/>
                  <a:pt x="366" y="3709"/>
                </a:cubicBezTo>
                <a:cubicBezTo>
                  <a:pt x="123" y="3770"/>
                  <a:pt x="609" y="3344"/>
                  <a:pt x="518" y="3131"/>
                </a:cubicBezTo>
                <a:cubicBezTo>
                  <a:pt x="153" y="2463"/>
                  <a:pt x="974" y="1703"/>
                  <a:pt x="396" y="1064"/>
                </a:cubicBezTo>
                <a:cubicBezTo>
                  <a:pt x="1" y="639"/>
                  <a:pt x="609" y="700"/>
                  <a:pt x="700" y="487"/>
                </a:cubicBezTo>
                <a:cubicBezTo>
                  <a:pt x="852" y="183"/>
                  <a:pt x="1156" y="0"/>
                  <a:pt x="1582" y="92"/>
                </a:cubicBezTo>
                <a:cubicBezTo>
                  <a:pt x="1673" y="122"/>
                  <a:pt x="1734" y="244"/>
                  <a:pt x="1794" y="335"/>
                </a:cubicBezTo>
                <a:cubicBezTo>
                  <a:pt x="487" y="669"/>
                  <a:pt x="1916" y="1824"/>
                  <a:pt x="1126" y="237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"/>
          <p:cNvSpPr/>
          <p:nvPr/>
        </p:nvSpPr>
        <p:spPr>
          <a:xfrm>
            <a:off x="7272293" y="3314242"/>
            <a:ext cx="145986" cy="125818"/>
          </a:xfrm>
          <a:custGeom>
            <a:avLst/>
            <a:gdLst/>
            <a:ahLst/>
            <a:cxnLst/>
            <a:rect l="l" t="t" r="r" b="b"/>
            <a:pathLst>
              <a:path w="3223" h="3223" extrusionOk="0">
                <a:moveTo>
                  <a:pt x="1885" y="3223"/>
                </a:moveTo>
                <a:cubicBezTo>
                  <a:pt x="791" y="3162"/>
                  <a:pt x="852" y="2433"/>
                  <a:pt x="761" y="1764"/>
                </a:cubicBezTo>
                <a:cubicBezTo>
                  <a:pt x="700" y="1247"/>
                  <a:pt x="1" y="609"/>
                  <a:pt x="518" y="275"/>
                </a:cubicBezTo>
                <a:cubicBezTo>
                  <a:pt x="974" y="1"/>
                  <a:pt x="1551" y="670"/>
                  <a:pt x="2098" y="882"/>
                </a:cubicBezTo>
                <a:cubicBezTo>
                  <a:pt x="2554" y="1065"/>
                  <a:pt x="2949" y="1217"/>
                  <a:pt x="3223" y="1612"/>
                </a:cubicBezTo>
                <a:cubicBezTo>
                  <a:pt x="2554" y="1977"/>
                  <a:pt x="2281" y="1338"/>
                  <a:pt x="1825" y="1308"/>
                </a:cubicBezTo>
                <a:cubicBezTo>
                  <a:pt x="1612" y="1308"/>
                  <a:pt x="1338" y="1217"/>
                  <a:pt x="1308" y="1521"/>
                </a:cubicBezTo>
                <a:cubicBezTo>
                  <a:pt x="1308" y="1612"/>
                  <a:pt x="1399" y="1764"/>
                  <a:pt x="1490" y="1825"/>
                </a:cubicBezTo>
                <a:cubicBezTo>
                  <a:pt x="2159" y="2220"/>
                  <a:pt x="2129" y="2220"/>
                  <a:pt x="1916" y="2737"/>
                </a:cubicBezTo>
                <a:cubicBezTo>
                  <a:pt x="1855" y="2858"/>
                  <a:pt x="1946" y="3010"/>
                  <a:pt x="1946" y="31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"/>
          <p:cNvSpPr/>
          <p:nvPr/>
        </p:nvSpPr>
        <p:spPr>
          <a:xfrm>
            <a:off x="8254055" y="4508036"/>
            <a:ext cx="143223" cy="128199"/>
          </a:xfrm>
          <a:custGeom>
            <a:avLst/>
            <a:gdLst/>
            <a:ahLst/>
            <a:cxnLst/>
            <a:rect l="l" t="t" r="r" b="b"/>
            <a:pathLst>
              <a:path w="3162" h="3284" extrusionOk="0">
                <a:moveTo>
                  <a:pt x="973" y="2645"/>
                </a:moveTo>
                <a:cubicBezTo>
                  <a:pt x="942" y="2554"/>
                  <a:pt x="942" y="2372"/>
                  <a:pt x="851" y="2341"/>
                </a:cubicBezTo>
                <a:cubicBezTo>
                  <a:pt x="547" y="2220"/>
                  <a:pt x="0" y="2341"/>
                  <a:pt x="61" y="1916"/>
                </a:cubicBezTo>
                <a:cubicBezTo>
                  <a:pt x="91" y="1582"/>
                  <a:pt x="547" y="1551"/>
                  <a:pt x="912" y="1490"/>
                </a:cubicBezTo>
                <a:cubicBezTo>
                  <a:pt x="1459" y="1399"/>
                  <a:pt x="1824" y="882"/>
                  <a:pt x="1885" y="609"/>
                </a:cubicBezTo>
                <a:cubicBezTo>
                  <a:pt x="2037" y="1"/>
                  <a:pt x="1034" y="548"/>
                  <a:pt x="821" y="62"/>
                </a:cubicBezTo>
                <a:cubicBezTo>
                  <a:pt x="2189" y="1"/>
                  <a:pt x="2189" y="1"/>
                  <a:pt x="2249" y="913"/>
                </a:cubicBezTo>
                <a:cubicBezTo>
                  <a:pt x="2280" y="1186"/>
                  <a:pt x="3161" y="882"/>
                  <a:pt x="2766" y="1521"/>
                </a:cubicBezTo>
                <a:cubicBezTo>
                  <a:pt x="2523" y="1855"/>
                  <a:pt x="2097" y="2068"/>
                  <a:pt x="1885" y="2372"/>
                </a:cubicBezTo>
                <a:cubicBezTo>
                  <a:pt x="1611" y="2767"/>
                  <a:pt x="2189" y="2889"/>
                  <a:pt x="2341" y="3132"/>
                </a:cubicBezTo>
                <a:lnTo>
                  <a:pt x="2341" y="3132"/>
                </a:lnTo>
                <a:cubicBezTo>
                  <a:pt x="1733" y="3284"/>
                  <a:pt x="1489" y="2676"/>
                  <a:pt x="973" y="264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"/>
          <p:cNvSpPr/>
          <p:nvPr/>
        </p:nvSpPr>
        <p:spPr>
          <a:xfrm>
            <a:off x="7993813" y="3919454"/>
            <a:ext cx="92266" cy="175669"/>
          </a:xfrm>
          <a:custGeom>
            <a:avLst/>
            <a:gdLst/>
            <a:ahLst/>
            <a:cxnLst/>
            <a:rect l="l" t="t" r="r" b="b"/>
            <a:pathLst>
              <a:path w="2037" h="4500" extrusionOk="0">
                <a:moveTo>
                  <a:pt x="1520" y="4499"/>
                </a:moveTo>
                <a:cubicBezTo>
                  <a:pt x="1034" y="4256"/>
                  <a:pt x="547" y="4043"/>
                  <a:pt x="0" y="3800"/>
                </a:cubicBezTo>
                <a:cubicBezTo>
                  <a:pt x="1338" y="2797"/>
                  <a:pt x="578" y="1338"/>
                  <a:pt x="1003" y="1"/>
                </a:cubicBezTo>
                <a:cubicBezTo>
                  <a:pt x="1611" y="821"/>
                  <a:pt x="1794" y="1581"/>
                  <a:pt x="1976" y="2372"/>
                </a:cubicBezTo>
                <a:cubicBezTo>
                  <a:pt x="2037" y="2645"/>
                  <a:pt x="2006" y="2949"/>
                  <a:pt x="1824" y="3010"/>
                </a:cubicBezTo>
                <a:cubicBezTo>
                  <a:pt x="821" y="3405"/>
                  <a:pt x="1520" y="3983"/>
                  <a:pt x="1550" y="44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"/>
          <p:cNvSpPr/>
          <p:nvPr/>
        </p:nvSpPr>
        <p:spPr>
          <a:xfrm>
            <a:off x="7414124" y="3714177"/>
            <a:ext cx="167999" cy="110398"/>
          </a:xfrm>
          <a:custGeom>
            <a:avLst/>
            <a:gdLst/>
            <a:ahLst/>
            <a:cxnLst/>
            <a:rect l="l" t="t" r="r" b="b"/>
            <a:pathLst>
              <a:path w="3709" h="2828" extrusionOk="0">
                <a:moveTo>
                  <a:pt x="3162" y="2645"/>
                </a:moveTo>
                <a:cubicBezTo>
                  <a:pt x="2797" y="2645"/>
                  <a:pt x="2736" y="1520"/>
                  <a:pt x="2068" y="2462"/>
                </a:cubicBezTo>
                <a:cubicBezTo>
                  <a:pt x="1794" y="2827"/>
                  <a:pt x="1247" y="2341"/>
                  <a:pt x="821" y="2462"/>
                </a:cubicBezTo>
                <a:cubicBezTo>
                  <a:pt x="791" y="2341"/>
                  <a:pt x="730" y="2219"/>
                  <a:pt x="761" y="2128"/>
                </a:cubicBezTo>
                <a:cubicBezTo>
                  <a:pt x="943" y="1642"/>
                  <a:pt x="1460" y="1763"/>
                  <a:pt x="1916" y="1702"/>
                </a:cubicBezTo>
                <a:cubicBezTo>
                  <a:pt x="1277" y="1490"/>
                  <a:pt x="1217" y="365"/>
                  <a:pt x="1" y="1155"/>
                </a:cubicBezTo>
                <a:cubicBezTo>
                  <a:pt x="852" y="183"/>
                  <a:pt x="943" y="183"/>
                  <a:pt x="1551" y="943"/>
                </a:cubicBezTo>
                <a:cubicBezTo>
                  <a:pt x="1855" y="1307"/>
                  <a:pt x="2372" y="1247"/>
                  <a:pt x="2372" y="973"/>
                </a:cubicBezTo>
                <a:cubicBezTo>
                  <a:pt x="2372" y="0"/>
                  <a:pt x="3131" y="791"/>
                  <a:pt x="3557" y="243"/>
                </a:cubicBezTo>
                <a:cubicBezTo>
                  <a:pt x="3405" y="1095"/>
                  <a:pt x="2554" y="1064"/>
                  <a:pt x="2554" y="1550"/>
                </a:cubicBezTo>
                <a:cubicBezTo>
                  <a:pt x="2919" y="1824"/>
                  <a:pt x="3192" y="1095"/>
                  <a:pt x="3435" y="1429"/>
                </a:cubicBezTo>
                <a:cubicBezTo>
                  <a:pt x="3709" y="1824"/>
                  <a:pt x="3344" y="2250"/>
                  <a:pt x="3162" y="264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"/>
          <p:cNvSpPr/>
          <p:nvPr/>
        </p:nvSpPr>
        <p:spPr>
          <a:xfrm>
            <a:off x="4742988" y="4064218"/>
            <a:ext cx="121164" cy="85492"/>
          </a:xfrm>
          <a:custGeom>
            <a:avLst/>
            <a:gdLst/>
            <a:ahLst/>
            <a:cxnLst/>
            <a:rect l="l" t="t" r="r" b="b"/>
            <a:pathLst>
              <a:path w="2675" h="2190" extrusionOk="0">
                <a:moveTo>
                  <a:pt x="2675" y="730"/>
                </a:moveTo>
                <a:cubicBezTo>
                  <a:pt x="2553" y="1734"/>
                  <a:pt x="1702" y="1977"/>
                  <a:pt x="1064" y="2098"/>
                </a:cubicBezTo>
                <a:cubicBezTo>
                  <a:pt x="456" y="2189"/>
                  <a:pt x="0" y="1612"/>
                  <a:pt x="0" y="974"/>
                </a:cubicBezTo>
                <a:cubicBezTo>
                  <a:pt x="0" y="396"/>
                  <a:pt x="699" y="1"/>
                  <a:pt x="1033" y="183"/>
                </a:cubicBezTo>
                <a:cubicBezTo>
                  <a:pt x="1581" y="457"/>
                  <a:pt x="2371" y="275"/>
                  <a:pt x="2675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"/>
          <p:cNvSpPr/>
          <p:nvPr/>
        </p:nvSpPr>
        <p:spPr>
          <a:xfrm>
            <a:off x="3275215" y="4095100"/>
            <a:ext cx="158351" cy="98531"/>
          </a:xfrm>
          <a:custGeom>
            <a:avLst/>
            <a:gdLst/>
            <a:ahLst/>
            <a:cxnLst/>
            <a:rect l="l" t="t" r="r" b="b"/>
            <a:pathLst>
              <a:path w="3496" h="2524" extrusionOk="0">
                <a:moveTo>
                  <a:pt x="2219" y="1702"/>
                </a:moveTo>
                <a:cubicBezTo>
                  <a:pt x="2766" y="1064"/>
                  <a:pt x="2189" y="851"/>
                  <a:pt x="1794" y="547"/>
                </a:cubicBezTo>
                <a:cubicBezTo>
                  <a:pt x="1672" y="456"/>
                  <a:pt x="1398" y="426"/>
                  <a:pt x="1520" y="243"/>
                </a:cubicBezTo>
                <a:cubicBezTo>
                  <a:pt x="1581" y="122"/>
                  <a:pt x="1824" y="0"/>
                  <a:pt x="1946" y="31"/>
                </a:cubicBezTo>
                <a:cubicBezTo>
                  <a:pt x="2553" y="122"/>
                  <a:pt x="3070" y="517"/>
                  <a:pt x="3253" y="912"/>
                </a:cubicBezTo>
                <a:cubicBezTo>
                  <a:pt x="3496" y="1459"/>
                  <a:pt x="2888" y="1976"/>
                  <a:pt x="2432" y="2158"/>
                </a:cubicBezTo>
                <a:cubicBezTo>
                  <a:pt x="2158" y="2280"/>
                  <a:pt x="1186" y="2523"/>
                  <a:pt x="973" y="1642"/>
                </a:cubicBezTo>
                <a:cubicBezTo>
                  <a:pt x="882" y="1216"/>
                  <a:pt x="0" y="943"/>
                  <a:pt x="608" y="395"/>
                </a:cubicBezTo>
                <a:cubicBezTo>
                  <a:pt x="669" y="335"/>
                  <a:pt x="1611" y="760"/>
                  <a:pt x="1946" y="1216"/>
                </a:cubicBezTo>
                <a:cubicBezTo>
                  <a:pt x="2067" y="1338"/>
                  <a:pt x="2128" y="1520"/>
                  <a:pt x="2219" y="170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"/>
          <p:cNvSpPr/>
          <p:nvPr/>
        </p:nvSpPr>
        <p:spPr>
          <a:xfrm>
            <a:off x="6275447" y="4524667"/>
            <a:ext cx="151466" cy="102083"/>
          </a:xfrm>
          <a:custGeom>
            <a:avLst/>
            <a:gdLst/>
            <a:ahLst/>
            <a:cxnLst/>
            <a:rect l="l" t="t" r="r" b="b"/>
            <a:pathLst>
              <a:path w="3344" h="2615" extrusionOk="0">
                <a:moveTo>
                  <a:pt x="2037" y="2614"/>
                </a:moveTo>
                <a:cubicBezTo>
                  <a:pt x="1946" y="1763"/>
                  <a:pt x="1186" y="1429"/>
                  <a:pt x="517" y="1156"/>
                </a:cubicBezTo>
                <a:cubicBezTo>
                  <a:pt x="92" y="973"/>
                  <a:pt x="0" y="760"/>
                  <a:pt x="61" y="456"/>
                </a:cubicBezTo>
                <a:cubicBezTo>
                  <a:pt x="152" y="152"/>
                  <a:pt x="517" y="122"/>
                  <a:pt x="852" y="92"/>
                </a:cubicBezTo>
                <a:cubicBezTo>
                  <a:pt x="1733" y="0"/>
                  <a:pt x="2371" y="517"/>
                  <a:pt x="2766" y="1004"/>
                </a:cubicBezTo>
                <a:cubicBezTo>
                  <a:pt x="3344" y="1642"/>
                  <a:pt x="2341" y="2037"/>
                  <a:pt x="2037" y="261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"/>
          <p:cNvSpPr/>
          <p:nvPr/>
        </p:nvSpPr>
        <p:spPr>
          <a:xfrm>
            <a:off x="3220132" y="3221715"/>
            <a:ext cx="201065" cy="115122"/>
          </a:xfrm>
          <a:custGeom>
            <a:avLst/>
            <a:gdLst/>
            <a:ahLst/>
            <a:cxnLst/>
            <a:rect l="l" t="t" r="r" b="b"/>
            <a:pathLst>
              <a:path w="4439" h="2949" extrusionOk="0">
                <a:moveTo>
                  <a:pt x="1672" y="2736"/>
                </a:moveTo>
                <a:cubicBezTo>
                  <a:pt x="0" y="2948"/>
                  <a:pt x="1034" y="1793"/>
                  <a:pt x="760" y="1307"/>
                </a:cubicBezTo>
                <a:cubicBezTo>
                  <a:pt x="699" y="1155"/>
                  <a:pt x="1003" y="821"/>
                  <a:pt x="1155" y="578"/>
                </a:cubicBezTo>
                <a:lnTo>
                  <a:pt x="1125" y="608"/>
                </a:lnTo>
                <a:cubicBezTo>
                  <a:pt x="2219" y="152"/>
                  <a:pt x="3253" y="0"/>
                  <a:pt x="4438" y="213"/>
                </a:cubicBezTo>
                <a:cubicBezTo>
                  <a:pt x="2827" y="517"/>
                  <a:pt x="1642" y="1155"/>
                  <a:pt x="1672" y="273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"/>
          <p:cNvSpPr/>
          <p:nvPr/>
        </p:nvSpPr>
        <p:spPr>
          <a:xfrm>
            <a:off x="3506511" y="90085"/>
            <a:ext cx="162518" cy="98531"/>
          </a:xfrm>
          <a:custGeom>
            <a:avLst/>
            <a:gdLst/>
            <a:ahLst/>
            <a:cxnLst/>
            <a:rect l="l" t="t" r="r" b="b"/>
            <a:pathLst>
              <a:path w="3588" h="2524" extrusionOk="0">
                <a:moveTo>
                  <a:pt x="1" y="1581"/>
                </a:moveTo>
                <a:cubicBezTo>
                  <a:pt x="700" y="1733"/>
                  <a:pt x="669" y="1094"/>
                  <a:pt x="943" y="912"/>
                </a:cubicBezTo>
                <a:cubicBezTo>
                  <a:pt x="1490" y="578"/>
                  <a:pt x="2250" y="517"/>
                  <a:pt x="2949" y="0"/>
                </a:cubicBezTo>
                <a:cubicBezTo>
                  <a:pt x="2220" y="882"/>
                  <a:pt x="2280" y="1368"/>
                  <a:pt x="3527" y="1338"/>
                </a:cubicBezTo>
                <a:lnTo>
                  <a:pt x="3557" y="1338"/>
                </a:lnTo>
                <a:cubicBezTo>
                  <a:pt x="3587" y="1885"/>
                  <a:pt x="3375" y="2097"/>
                  <a:pt x="2645" y="2158"/>
                </a:cubicBezTo>
                <a:cubicBezTo>
                  <a:pt x="1976" y="2219"/>
                  <a:pt x="1308" y="1794"/>
                  <a:pt x="578" y="2280"/>
                </a:cubicBezTo>
                <a:cubicBezTo>
                  <a:pt x="183" y="2523"/>
                  <a:pt x="305" y="1733"/>
                  <a:pt x="1" y="158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2"/>
          <p:cNvSpPr/>
          <p:nvPr/>
        </p:nvSpPr>
        <p:spPr>
          <a:xfrm>
            <a:off x="1318623" y="5082406"/>
            <a:ext cx="132216" cy="121055"/>
          </a:xfrm>
          <a:custGeom>
            <a:avLst/>
            <a:gdLst/>
            <a:ahLst/>
            <a:cxnLst/>
            <a:rect l="l" t="t" r="r" b="b"/>
            <a:pathLst>
              <a:path w="2919" h="3101" extrusionOk="0">
                <a:moveTo>
                  <a:pt x="2767" y="2614"/>
                </a:moveTo>
                <a:cubicBezTo>
                  <a:pt x="2463" y="2614"/>
                  <a:pt x="2250" y="2736"/>
                  <a:pt x="2037" y="2888"/>
                </a:cubicBezTo>
                <a:cubicBezTo>
                  <a:pt x="1642" y="3101"/>
                  <a:pt x="1338" y="2766"/>
                  <a:pt x="1065" y="2675"/>
                </a:cubicBezTo>
                <a:cubicBezTo>
                  <a:pt x="700" y="2584"/>
                  <a:pt x="1095" y="2280"/>
                  <a:pt x="1156" y="2098"/>
                </a:cubicBezTo>
                <a:cubicBezTo>
                  <a:pt x="1369" y="1520"/>
                  <a:pt x="1399" y="1490"/>
                  <a:pt x="670" y="1459"/>
                </a:cubicBezTo>
                <a:cubicBezTo>
                  <a:pt x="122" y="1459"/>
                  <a:pt x="518" y="1155"/>
                  <a:pt x="457" y="1003"/>
                </a:cubicBezTo>
                <a:cubicBezTo>
                  <a:pt x="366" y="851"/>
                  <a:pt x="1" y="669"/>
                  <a:pt x="487" y="456"/>
                </a:cubicBezTo>
                <a:cubicBezTo>
                  <a:pt x="1642" y="0"/>
                  <a:pt x="2919" y="669"/>
                  <a:pt x="2858" y="1763"/>
                </a:cubicBezTo>
                <a:cubicBezTo>
                  <a:pt x="2828" y="2037"/>
                  <a:pt x="2797" y="2310"/>
                  <a:pt x="2767" y="2584"/>
                </a:cubicBezTo>
                <a:close/>
                <a:moveTo>
                  <a:pt x="2220" y="1824"/>
                </a:moveTo>
                <a:cubicBezTo>
                  <a:pt x="2068" y="1885"/>
                  <a:pt x="1825" y="1915"/>
                  <a:pt x="1885" y="2098"/>
                </a:cubicBezTo>
                <a:cubicBezTo>
                  <a:pt x="1916" y="2189"/>
                  <a:pt x="2068" y="2280"/>
                  <a:pt x="2159" y="2280"/>
                </a:cubicBezTo>
                <a:cubicBezTo>
                  <a:pt x="2372" y="2310"/>
                  <a:pt x="2463" y="2158"/>
                  <a:pt x="2463" y="2006"/>
                </a:cubicBezTo>
                <a:cubicBezTo>
                  <a:pt x="2463" y="1885"/>
                  <a:pt x="2372" y="1794"/>
                  <a:pt x="2220" y="182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2"/>
          <p:cNvSpPr/>
          <p:nvPr/>
        </p:nvSpPr>
        <p:spPr>
          <a:xfrm>
            <a:off x="5065153" y="3962165"/>
            <a:ext cx="232726" cy="67691"/>
          </a:xfrm>
          <a:custGeom>
            <a:avLst/>
            <a:gdLst/>
            <a:ahLst/>
            <a:cxnLst/>
            <a:rect l="l" t="t" r="r" b="b"/>
            <a:pathLst>
              <a:path w="5138" h="1734" extrusionOk="0">
                <a:moveTo>
                  <a:pt x="4560" y="1034"/>
                </a:moveTo>
                <a:cubicBezTo>
                  <a:pt x="3192" y="548"/>
                  <a:pt x="1976" y="852"/>
                  <a:pt x="821" y="1612"/>
                </a:cubicBezTo>
                <a:cubicBezTo>
                  <a:pt x="700" y="1673"/>
                  <a:pt x="487" y="1734"/>
                  <a:pt x="335" y="1703"/>
                </a:cubicBezTo>
                <a:cubicBezTo>
                  <a:pt x="1" y="1642"/>
                  <a:pt x="153" y="1430"/>
                  <a:pt x="183" y="1247"/>
                </a:cubicBezTo>
                <a:cubicBezTo>
                  <a:pt x="335" y="730"/>
                  <a:pt x="548" y="275"/>
                  <a:pt x="1308" y="305"/>
                </a:cubicBezTo>
                <a:cubicBezTo>
                  <a:pt x="2159" y="366"/>
                  <a:pt x="2888" y="1"/>
                  <a:pt x="3830" y="62"/>
                </a:cubicBezTo>
                <a:cubicBezTo>
                  <a:pt x="5137" y="92"/>
                  <a:pt x="4317" y="730"/>
                  <a:pt x="4590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2"/>
          <p:cNvSpPr/>
          <p:nvPr/>
        </p:nvSpPr>
        <p:spPr>
          <a:xfrm>
            <a:off x="5705407" y="3343913"/>
            <a:ext cx="137742" cy="113950"/>
          </a:xfrm>
          <a:custGeom>
            <a:avLst/>
            <a:gdLst/>
            <a:ahLst/>
            <a:cxnLst/>
            <a:rect l="l" t="t" r="r" b="b"/>
            <a:pathLst>
              <a:path w="3041" h="2919" extrusionOk="0">
                <a:moveTo>
                  <a:pt x="1916" y="518"/>
                </a:moveTo>
                <a:cubicBezTo>
                  <a:pt x="2159" y="366"/>
                  <a:pt x="2371" y="1"/>
                  <a:pt x="2736" y="426"/>
                </a:cubicBezTo>
                <a:cubicBezTo>
                  <a:pt x="2979" y="730"/>
                  <a:pt x="3040" y="974"/>
                  <a:pt x="2706" y="1247"/>
                </a:cubicBezTo>
                <a:cubicBezTo>
                  <a:pt x="2098" y="1673"/>
                  <a:pt x="1824" y="2281"/>
                  <a:pt x="1612" y="2888"/>
                </a:cubicBezTo>
                <a:lnTo>
                  <a:pt x="1612" y="2919"/>
                </a:lnTo>
                <a:cubicBezTo>
                  <a:pt x="274" y="2584"/>
                  <a:pt x="1" y="1825"/>
                  <a:pt x="517" y="791"/>
                </a:cubicBezTo>
                <a:lnTo>
                  <a:pt x="517" y="761"/>
                </a:lnTo>
                <a:cubicBezTo>
                  <a:pt x="1034" y="974"/>
                  <a:pt x="1490" y="852"/>
                  <a:pt x="1885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2"/>
          <p:cNvSpPr/>
          <p:nvPr/>
        </p:nvSpPr>
        <p:spPr>
          <a:xfrm>
            <a:off x="7448551" y="1298090"/>
            <a:ext cx="188654" cy="112779"/>
          </a:xfrm>
          <a:custGeom>
            <a:avLst/>
            <a:gdLst/>
            <a:ahLst/>
            <a:cxnLst/>
            <a:rect l="l" t="t" r="r" b="b"/>
            <a:pathLst>
              <a:path w="4165" h="2889" extrusionOk="0">
                <a:moveTo>
                  <a:pt x="1824" y="2068"/>
                </a:moveTo>
                <a:cubicBezTo>
                  <a:pt x="1612" y="1217"/>
                  <a:pt x="1004" y="974"/>
                  <a:pt x="61" y="1247"/>
                </a:cubicBezTo>
                <a:cubicBezTo>
                  <a:pt x="1" y="791"/>
                  <a:pt x="457" y="609"/>
                  <a:pt x="578" y="305"/>
                </a:cubicBezTo>
                <a:cubicBezTo>
                  <a:pt x="700" y="31"/>
                  <a:pt x="1186" y="1"/>
                  <a:pt x="1125" y="274"/>
                </a:cubicBezTo>
                <a:cubicBezTo>
                  <a:pt x="973" y="974"/>
                  <a:pt x="1703" y="943"/>
                  <a:pt x="1916" y="913"/>
                </a:cubicBezTo>
                <a:cubicBezTo>
                  <a:pt x="2371" y="913"/>
                  <a:pt x="1916" y="366"/>
                  <a:pt x="2189" y="214"/>
                </a:cubicBezTo>
                <a:cubicBezTo>
                  <a:pt x="4165" y="609"/>
                  <a:pt x="3101" y="1825"/>
                  <a:pt x="3192" y="2767"/>
                </a:cubicBezTo>
                <a:cubicBezTo>
                  <a:pt x="2493" y="2888"/>
                  <a:pt x="3040" y="1217"/>
                  <a:pt x="1855" y="209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2"/>
          <p:cNvSpPr/>
          <p:nvPr/>
        </p:nvSpPr>
        <p:spPr>
          <a:xfrm>
            <a:off x="4753995" y="1222155"/>
            <a:ext cx="144582" cy="118713"/>
          </a:xfrm>
          <a:custGeom>
            <a:avLst/>
            <a:gdLst/>
            <a:ahLst/>
            <a:cxnLst/>
            <a:rect l="l" t="t" r="r" b="b"/>
            <a:pathLst>
              <a:path w="3192" h="3041" extrusionOk="0">
                <a:moveTo>
                  <a:pt x="547" y="31"/>
                </a:moveTo>
                <a:cubicBezTo>
                  <a:pt x="426" y="548"/>
                  <a:pt x="760" y="548"/>
                  <a:pt x="1216" y="639"/>
                </a:cubicBezTo>
                <a:cubicBezTo>
                  <a:pt x="1885" y="730"/>
                  <a:pt x="2979" y="608"/>
                  <a:pt x="2371" y="1733"/>
                </a:cubicBezTo>
                <a:cubicBezTo>
                  <a:pt x="2249" y="1916"/>
                  <a:pt x="2310" y="2067"/>
                  <a:pt x="2553" y="2037"/>
                </a:cubicBezTo>
                <a:cubicBezTo>
                  <a:pt x="2888" y="2037"/>
                  <a:pt x="3192" y="1976"/>
                  <a:pt x="3131" y="2432"/>
                </a:cubicBezTo>
                <a:cubicBezTo>
                  <a:pt x="2584" y="2280"/>
                  <a:pt x="2493" y="3040"/>
                  <a:pt x="1976" y="2919"/>
                </a:cubicBezTo>
                <a:cubicBezTo>
                  <a:pt x="1307" y="2767"/>
                  <a:pt x="2219" y="2554"/>
                  <a:pt x="1976" y="2371"/>
                </a:cubicBezTo>
                <a:cubicBezTo>
                  <a:pt x="1824" y="2250"/>
                  <a:pt x="1733" y="2037"/>
                  <a:pt x="1581" y="2037"/>
                </a:cubicBezTo>
                <a:cubicBezTo>
                  <a:pt x="243" y="1976"/>
                  <a:pt x="183" y="1064"/>
                  <a:pt x="0" y="244"/>
                </a:cubicBezTo>
                <a:lnTo>
                  <a:pt x="0" y="244"/>
                </a:lnTo>
                <a:cubicBezTo>
                  <a:pt x="91" y="61"/>
                  <a:pt x="274" y="1"/>
                  <a:pt x="487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2"/>
          <p:cNvSpPr/>
          <p:nvPr/>
        </p:nvSpPr>
        <p:spPr>
          <a:xfrm>
            <a:off x="1873533" y="3828099"/>
            <a:ext cx="190013" cy="122226"/>
          </a:xfrm>
          <a:custGeom>
            <a:avLst/>
            <a:gdLst/>
            <a:ahLst/>
            <a:cxnLst/>
            <a:rect l="l" t="t" r="r" b="b"/>
            <a:pathLst>
              <a:path w="4195" h="3131" extrusionOk="0">
                <a:moveTo>
                  <a:pt x="4195" y="1976"/>
                </a:moveTo>
                <a:cubicBezTo>
                  <a:pt x="3617" y="2584"/>
                  <a:pt x="2827" y="2493"/>
                  <a:pt x="2645" y="3131"/>
                </a:cubicBezTo>
                <a:cubicBezTo>
                  <a:pt x="2280" y="1550"/>
                  <a:pt x="2067" y="1459"/>
                  <a:pt x="517" y="2128"/>
                </a:cubicBezTo>
                <a:cubicBezTo>
                  <a:pt x="0" y="1763"/>
                  <a:pt x="213" y="1216"/>
                  <a:pt x="152" y="760"/>
                </a:cubicBezTo>
                <a:cubicBezTo>
                  <a:pt x="92" y="547"/>
                  <a:pt x="213" y="183"/>
                  <a:pt x="547" y="426"/>
                </a:cubicBezTo>
                <a:cubicBezTo>
                  <a:pt x="791" y="608"/>
                  <a:pt x="1368" y="0"/>
                  <a:pt x="1277" y="639"/>
                </a:cubicBezTo>
                <a:cubicBezTo>
                  <a:pt x="1186" y="1034"/>
                  <a:pt x="1429" y="1277"/>
                  <a:pt x="1703" y="1246"/>
                </a:cubicBezTo>
                <a:cubicBezTo>
                  <a:pt x="2706" y="1064"/>
                  <a:pt x="3131" y="1976"/>
                  <a:pt x="4195" y="197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2"/>
          <p:cNvSpPr/>
          <p:nvPr/>
        </p:nvSpPr>
        <p:spPr>
          <a:xfrm>
            <a:off x="7858868" y="3079293"/>
            <a:ext cx="198302" cy="94978"/>
          </a:xfrm>
          <a:custGeom>
            <a:avLst/>
            <a:gdLst/>
            <a:ahLst/>
            <a:cxnLst/>
            <a:rect l="l" t="t" r="r" b="b"/>
            <a:pathLst>
              <a:path w="4378" h="2433" extrusionOk="0">
                <a:moveTo>
                  <a:pt x="3435" y="457"/>
                </a:moveTo>
                <a:cubicBezTo>
                  <a:pt x="3435" y="487"/>
                  <a:pt x="3435" y="548"/>
                  <a:pt x="3435" y="578"/>
                </a:cubicBezTo>
                <a:cubicBezTo>
                  <a:pt x="3405" y="1095"/>
                  <a:pt x="4377" y="1581"/>
                  <a:pt x="3922" y="1855"/>
                </a:cubicBezTo>
                <a:cubicBezTo>
                  <a:pt x="3557" y="2098"/>
                  <a:pt x="2615" y="2311"/>
                  <a:pt x="2037" y="1703"/>
                </a:cubicBezTo>
                <a:cubicBezTo>
                  <a:pt x="1976" y="1642"/>
                  <a:pt x="1763" y="1703"/>
                  <a:pt x="1672" y="1764"/>
                </a:cubicBezTo>
                <a:cubicBezTo>
                  <a:pt x="1399" y="1916"/>
                  <a:pt x="1308" y="2432"/>
                  <a:pt x="852" y="2159"/>
                </a:cubicBezTo>
                <a:cubicBezTo>
                  <a:pt x="274" y="1764"/>
                  <a:pt x="1186" y="1794"/>
                  <a:pt x="1156" y="1490"/>
                </a:cubicBezTo>
                <a:cubicBezTo>
                  <a:pt x="1125" y="1277"/>
                  <a:pt x="943" y="1156"/>
                  <a:pt x="730" y="1095"/>
                </a:cubicBezTo>
                <a:cubicBezTo>
                  <a:pt x="487" y="1004"/>
                  <a:pt x="0" y="1065"/>
                  <a:pt x="335" y="639"/>
                </a:cubicBezTo>
                <a:cubicBezTo>
                  <a:pt x="456" y="457"/>
                  <a:pt x="578" y="1"/>
                  <a:pt x="669" y="92"/>
                </a:cubicBezTo>
                <a:cubicBezTo>
                  <a:pt x="882" y="396"/>
                  <a:pt x="1216" y="365"/>
                  <a:pt x="1459" y="487"/>
                </a:cubicBezTo>
                <a:cubicBezTo>
                  <a:pt x="1490" y="517"/>
                  <a:pt x="1520" y="578"/>
                  <a:pt x="1520" y="609"/>
                </a:cubicBezTo>
                <a:cubicBezTo>
                  <a:pt x="1703" y="1247"/>
                  <a:pt x="2219" y="1703"/>
                  <a:pt x="2858" y="1338"/>
                </a:cubicBezTo>
                <a:cubicBezTo>
                  <a:pt x="3496" y="943"/>
                  <a:pt x="2432" y="639"/>
                  <a:pt x="2402" y="153"/>
                </a:cubicBezTo>
                <a:cubicBezTo>
                  <a:pt x="2797" y="274"/>
                  <a:pt x="3101" y="365"/>
                  <a:pt x="3435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2"/>
          <p:cNvSpPr/>
          <p:nvPr/>
        </p:nvSpPr>
        <p:spPr>
          <a:xfrm>
            <a:off x="6360790" y="1432195"/>
            <a:ext cx="221719" cy="99702"/>
          </a:xfrm>
          <a:custGeom>
            <a:avLst/>
            <a:gdLst/>
            <a:ahLst/>
            <a:cxnLst/>
            <a:rect l="l" t="t" r="r" b="b"/>
            <a:pathLst>
              <a:path w="4895" h="2554" extrusionOk="0">
                <a:moveTo>
                  <a:pt x="4895" y="1824"/>
                </a:moveTo>
                <a:cubicBezTo>
                  <a:pt x="3527" y="2554"/>
                  <a:pt x="1886" y="1308"/>
                  <a:pt x="578" y="2554"/>
                </a:cubicBezTo>
                <a:cubicBezTo>
                  <a:pt x="1217" y="1551"/>
                  <a:pt x="1247" y="730"/>
                  <a:pt x="1" y="183"/>
                </a:cubicBezTo>
                <a:cubicBezTo>
                  <a:pt x="822" y="1"/>
                  <a:pt x="1916" y="457"/>
                  <a:pt x="2220" y="1064"/>
                </a:cubicBezTo>
                <a:cubicBezTo>
                  <a:pt x="2463" y="1551"/>
                  <a:pt x="2889" y="1824"/>
                  <a:pt x="3496" y="1672"/>
                </a:cubicBezTo>
                <a:cubicBezTo>
                  <a:pt x="4013" y="1551"/>
                  <a:pt x="4439" y="1794"/>
                  <a:pt x="4895" y="182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2"/>
          <p:cNvSpPr/>
          <p:nvPr/>
        </p:nvSpPr>
        <p:spPr>
          <a:xfrm>
            <a:off x="7787251" y="734417"/>
            <a:ext cx="190058" cy="84321"/>
          </a:xfrm>
          <a:custGeom>
            <a:avLst/>
            <a:gdLst/>
            <a:ahLst/>
            <a:cxnLst/>
            <a:rect l="l" t="t" r="r" b="b"/>
            <a:pathLst>
              <a:path w="4196" h="2160" extrusionOk="0">
                <a:moveTo>
                  <a:pt x="1460" y="1855"/>
                </a:moveTo>
                <a:cubicBezTo>
                  <a:pt x="1369" y="1734"/>
                  <a:pt x="1247" y="1612"/>
                  <a:pt x="1186" y="1490"/>
                </a:cubicBezTo>
                <a:cubicBezTo>
                  <a:pt x="1004" y="1156"/>
                  <a:pt x="1" y="1034"/>
                  <a:pt x="457" y="761"/>
                </a:cubicBezTo>
                <a:cubicBezTo>
                  <a:pt x="1065" y="427"/>
                  <a:pt x="1885" y="1"/>
                  <a:pt x="2767" y="153"/>
                </a:cubicBezTo>
                <a:cubicBezTo>
                  <a:pt x="3162" y="214"/>
                  <a:pt x="3770" y="153"/>
                  <a:pt x="3557" y="791"/>
                </a:cubicBezTo>
                <a:cubicBezTo>
                  <a:pt x="3496" y="1034"/>
                  <a:pt x="3709" y="1126"/>
                  <a:pt x="3831" y="1308"/>
                </a:cubicBezTo>
                <a:cubicBezTo>
                  <a:pt x="3952" y="1490"/>
                  <a:pt x="4196" y="1703"/>
                  <a:pt x="3892" y="1916"/>
                </a:cubicBezTo>
                <a:cubicBezTo>
                  <a:pt x="3527" y="2159"/>
                  <a:pt x="3344" y="1886"/>
                  <a:pt x="3132" y="1673"/>
                </a:cubicBezTo>
                <a:cubicBezTo>
                  <a:pt x="2797" y="1399"/>
                  <a:pt x="2463" y="609"/>
                  <a:pt x="2007" y="1612"/>
                </a:cubicBezTo>
                <a:lnTo>
                  <a:pt x="2007" y="1612"/>
                </a:lnTo>
                <a:cubicBezTo>
                  <a:pt x="1855" y="1521"/>
                  <a:pt x="1673" y="1338"/>
                  <a:pt x="1612" y="1369"/>
                </a:cubicBezTo>
                <a:cubicBezTo>
                  <a:pt x="1338" y="1430"/>
                  <a:pt x="1490" y="1673"/>
                  <a:pt x="1460" y="18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2"/>
          <p:cNvSpPr/>
          <p:nvPr/>
        </p:nvSpPr>
        <p:spPr>
          <a:xfrm>
            <a:off x="8452328" y="3041307"/>
            <a:ext cx="174884" cy="94978"/>
          </a:xfrm>
          <a:custGeom>
            <a:avLst/>
            <a:gdLst/>
            <a:ahLst/>
            <a:cxnLst/>
            <a:rect l="l" t="t" r="r" b="b"/>
            <a:pathLst>
              <a:path w="3861" h="2433" extrusionOk="0">
                <a:moveTo>
                  <a:pt x="3860" y="1916"/>
                </a:moveTo>
                <a:cubicBezTo>
                  <a:pt x="3587" y="2250"/>
                  <a:pt x="3283" y="2311"/>
                  <a:pt x="2918" y="2129"/>
                </a:cubicBezTo>
                <a:cubicBezTo>
                  <a:pt x="2462" y="1946"/>
                  <a:pt x="2097" y="1156"/>
                  <a:pt x="1520" y="2098"/>
                </a:cubicBezTo>
                <a:cubicBezTo>
                  <a:pt x="1307" y="2433"/>
                  <a:pt x="1307" y="1825"/>
                  <a:pt x="1094" y="1764"/>
                </a:cubicBezTo>
                <a:cubicBezTo>
                  <a:pt x="0" y="1460"/>
                  <a:pt x="942" y="822"/>
                  <a:pt x="821" y="366"/>
                </a:cubicBezTo>
                <a:cubicBezTo>
                  <a:pt x="760" y="123"/>
                  <a:pt x="1581" y="518"/>
                  <a:pt x="1793" y="62"/>
                </a:cubicBezTo>
                <a:cubicBezTo>
                  <a:pt x="1824" y="31"/>
                  <a:pt x="2249" y="1"/>
                  <a:pt x="2128" y="244"/>
                </a:cubicBezTo>
                <a:cubicBezTo>
                  <a:pt x="1733" y="943"/>
                  <a:pt x="2341" y="822"/>
                  <a:pt x="2736" y="822"/>
                </a:cubicBezTo>
                <a:cubicBezTo>
                  <a:pt x="3526" y="882"/>
                  <a:pt x="2918" y="1977"/>
                  <a:pt x="3860" y="191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2"/>
          <p:cNvSpPr/>
          <p:nvPr/>
        </p:nvSpPr>
        <p:spPr>
          <a:xfrm>
            <a:off x="7349437" y="920759"/>
            <a:ext cx="170762" cy="130541"/>
          </a:xfrm>
          <a:custGeom>
            <a:avLst/>
            <a:gdLst/>
            <a:ahLst/>
            <a:cxnLst/>
            <a:rect l="l" t="t" r="r" b="b"/>
            <a:pathLst>
              <a:path w="3770" h="3344" extrusionOk="0">
                <a:moveTo>
                  <a:pt x="3496" y="2766"/>
                </a:moveTo>
                <a:cubicBezTo>
                  <a:pt x="2918" y="2006"/>
                  <a:pt x="2888" y="2006"/>
                  <a:pt x="2280" y="2675"/>
                </a:cubicBezTo>
                <a:cubicBezTo>
                  <a:pt x="1641" y="3344"/>
                  <a:pt x="1337" y="2614"/>
                  <a:pt x="942" y="2432"/>
                </a:cubicBezTo>
                <a:cubicBezTo>
                  <a:pt x="547" y="2280"/>
                  <a:pt x="0" y="2037"/>
                  <a:pt x="122" y="1520"/>
                </a:cubicBezTo>
                <a:cubicBezTo>
                  <a:pt x="182" y="1307"/>
                  <a:pt x="486" y="1338"/>
                  <a:pt x="730" y="1338"/>
                </a:cubicBezTo>
                <a:cubicBezTo>
                  <a:pt x="1003" y="1368"/>
                  <a:pt x="1307" y="1398"/>
                  <a:pt x="1186" y="1733"/>
                </a:cubicBezTo>
                <a:cubicBezTo>
                  <a:pt x="1094" y="2097"/>
                  <a:pt x="1186" y="2341"/>
                  <a:pt x="1611" y="2219"/>
                </a:cubicBezTo>
                <a:cubicBezTo>
                  <a:pt x="1885" y="2158"/>
                  <a:pt x="2614" y="2067"/>
                  <a:pt x="2097" y="1581"/>
                </a:cubicBezTo>
                <a:cubicBezTo>
                  <a:pt x="1702" y="1186"/>
                  <a:pt x="3192" y="851"/>
                  <a:pt x="2037" y="547"/>
                </a:cubicBezTo>
                <a:cubicBezTo>
                  <a:pt x="2249" y="426"/>
                  <a:pt x="2462" y="304"/>
                  <a:pt x="2675" y="182"/>
                </a:cubicBezTo>
                <a:cubicBezTo>
                  <a:pt x="3070" y="0"/>
                  <a:pt x="3009" y="365"/>
                  <a:pt x="3009" y="486"/>
                </a:cubicBezTo>
                <a:cubicBezTo>
                  <a:pt x="3009" y="1277"/>
                  <a:pt x="3769" y="1945"/>
                  <a:pt x="3496" y="276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2"/>
          <p:cNvSpPr/>
          <p:nvPr/>
        </p:nvSpPr>
        <p:spPr>
          <a:xfrm>
            <a:off x="6581124" y="1775131"/>
            <a:ext cx="220315" cy="76006"/>
          </a:xfrm>
          <a:custGeom>
            <a:avLst/>
            <a:gdLst/>
            <a:ahLst/>
            <a:cxnLst/>
            <a:rect l="l" t="t" r="r" b="b"/>
            <a:pathLst>
              <a:path w="4864" h="1947" extrusionOk="0">
                <a:moveTo>
                  <a:pt x="0" y="274"/>
                </a:moveTo>
                <a:cubicBezTo>
                  <a:pt x="213" y="62"/>
                  <a:pt x="426" y="1"/>
                  <a:pt x="699" y="153"/>
                </a:cubicBezTo>
                <a:cubicBezTo>
                  <a:pt x="1034" y="335"/>
                  <a:pt x="882" y="1278"/>
                  <a:pt x="1763" y="670"/>
                </a:cubicBezTo>
                <a:cubicBezTo>
                  <a:pt x="1824" y="609"/>
                  <a:pt x="1581" y="1065"/>
                  <a:pt x="1854" y="1338"/>
                </a:cubicBezTo>
                <a:cubicBezTo>
                  <a:pt x="2371" y="92"/>
                  <a:pt x="3374" y="335"/>
                  <a:pt x="4408" y="639"/>
                </a:cubicBezTo>
                <a:cubicBezTo>
                  <a:pt x="4620" y="700"/>
                  <a:pt x="4864" y="822"/>
                  <a:pt x="4681" y="1065"/>
                </a:cubicBezTo>
                <a:cubicBezTo>
                  <a:pt x="4620" y="1156"/>
                  <a:pt x="4468" y="1308"/>
                  <a:pt x="4438" y="1278"/>
                </a:cubicBezTo>
                <a:cubicBezTo>
                  <a:pt x="3374" y="700"/>
                  <a:pt x="2827" y="1733"/>
                  <a:pt x="1946" y="1855"/>
                </a:cubicBezTo>
                <a:cubicBezTo>
                  <a:pt x="1247" y="1946"/>
                  <a:pt x="973" y="1946"/>
                  <a:pt x="851" y="1338"/>
                </a:cubicBezTo>
                <a:cubicBezTo>
                  <a:pt x="760" y="882"/>
                  <a:pt x="730" y="396"/>
                  <a:pt x="31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2"/>
          <p:cNvSpPr/>
          <p:nvPr/>
        </p:nvSpPr>
        <p:spPr>
          <a:xfrm>
            <a:off x="3754341" y="3991836"/>
            <a:ext cx="118446" cy="136514"/>
          </a:xfrm>
          <a:custGeom>
            <a:avLst/>
            <a:gdLst/>
            <a:ahLst/>
            <a:cxnLst/>
            <a:rect l="l" t="t" r="r" b="b"/>
            <a:pathLst>
              <a:path w="2615" h="3497" extrusionOk="0">
                <a:moveTo>
                  <a:pt x="2037" y="3496"/>
                </a:moveTo>
                <a:cubicBezTo>
                  <a:pt x="1338" y="3436"/>
                  <a:pt x="730" y="3314"/>
                  <a:pt x="974" y="2676"/>
                </a:cubicBezTo>
                <a:cubicBezTo>
                  <a:pt x="1247" y="1946"/>
                  <a:pt x="639" y="1946"/>
                  <a:pt x="1" y="1764"/>
                </a:cubicBezTo>
                <a:cubicBezTo>
                  <a:pt x="822" y="1399"/>
                  <a:pt x="913" y="761"/>
                  <a:pt x="1156" y="183"/>
                </a:cubicBezTo>
                <a:cubicBezTo>
                  <a:pt x="1733" y="1"/>
                  <a:pt x="1521" y="700"/>
                  <a:pt x="2068" y="700"/>
                </a:cubicBezTo>
                <a:cubicBezTo>
                  <a:pt x="2463" y="700"/>
                  <a:pt x="2615" y="1308"/>
                  <a:pt x="2311" y="1551"/>
                </a:cubicBezTo>
                <a:cubicBezTo>
                  <a:pt x="1551" y="2129"/>
                  <a:pt x="1764" y="2736"/>
                  <a:pt x="2037" y="34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2"/>
          <p:cNvSpPr/>
          <p:nvPr/>
        </p:nvSpPr>
        <p:spPr>
          <a:xfrm>
            <a:off x="8086042" y="802074"/>
            <a:ext cx="137742" cy="103254"/>
          </a:xfrm>
          <a:custGeom>
            <a:avLst/>
            <a:gdLst/>
            <a:ahLst/>
            <a:cxnLst/>
            <a:rect l="l" t="t" r="r" b="b"/>
            <a:pathLst>
              <a:path w="3041" h="2645" extrusionOk="0">
                <a:moveTo>
                  <a:pt x="1946" y="1794"/>
                </a:moveTo>
                <a:cubicBezTo>
                  <a:pt x="1551" y="1946"/>
                  <a:pt x="1794" y="2371"/>
                  <a:pt x="1429" y="2645"/>
                </a:cubicBezTo>
                <a:cubicBezTo>
                  <a:pt x="1125" y="2402"/>
                  <a:pt x="1338" y="1794"/>
                  <a:pt x="730" y="1733"/>
                </a:cubicBezTo>
                <a:cubicBezTo>
                  <a:pt x="274" y="1672"/>
                  <a:pt x="1" y="1581"/>
                  <a:pt x="274" y="1064"/>
                </a:cubicBezTo>
                <a:cubicBezTo>
                  <a:pt x="548" y="578"/>
                  <a:pt x="730" y="1"/>
                  <a:pt x="1521" y="61"/>
                </a:cubicBezTo>
                <a:cubicBezTo>
                  <a:pt x="2128" y="122"/>
                  <a:pt x="2645" y="396"/>
                  <a:pt x="2949" y="852"/>
                </a:cubicBezTo>
                <a:cubicBezTo>
                  <a:pt x="3040" y="973"/>
                  <a:pt x="2858" y="1186"/>
                  <a:pt x="2645" y="1156"/>
                </a:cubicBezTo>
                <a:cubicBezTo>
                  <a:pt x="1855" y="912"/>
                  <a:pt x="2128" y="1520"/>
                  <a:pt x="1977" y="176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2"/>
          <p:cNvSpPr/>
          <p:nvPr/>
        </p:nvSpPr>
        <p:spPr>
          <a:xfrm>
            <a:off x="2617068" y="1730039"/>
            <a:ext cx="156992" cy="147171"/>
          </a:xfrm>
          <a:custGeom>
            <a:avLst/>
            <a:gdLst/>
            <a:ahLst/>
            <a:cxnLst/>
            <a:rect l="l" t="t" r="r" b="b"/>
            <a:pathLst>
              <a:path w="3466" h="3770" extrusionOk="0">
                <a:moveTo>
                  <a:pt x="2462" y="2372"/>
                </a:moveTo>
                <a:cubicBezTo>
                  <a:pt x="2553" y="2554"/>
                  <a:pt x="2644" y="2736"/>
                  <a:pt x="2705" y="2919"/>
                </a:cubicBezTo>
                <a:cubicBezTo>
                  <a:pt x="2766" y="3162"/>
                  <a:pt x="3465" y="2919"/>
                  <a:pt x="3192" y="3344"/>
                </a:cubicBezTo>
                <a:cubicBezTo>
                  <a:pt x="3070" y="3527"/>
                  <a:pt x="2888" y="3770"/>
                  <a:pt x="2584" y="3770"/>
                </a:cubicBezTo>
                <a:cubicBezTo>
                  <a:pt x="2189" y="3740"/>
                  <a:pt x="1763" y="3496"/>
                  <a:pt x="1824" y="3223"/>
                </a:cubicBezTo>
                <a:cubicBezTo>
                  <a:pt x="1945" y="2311"/>
                  <a:pt x="1459" y="1916"/>
                  <a:pt x="547" y="1612"/>
                </a:cubicBezTo>
                <a:cubicBezTo>
                  <a:pt x="0" y="1429"/>
                  <a:pt x="243" y="791"/>
                  <a:pt x="243" y="396"/>
                </a:cubicBezTo>
                <a:cubicBezTo>
                  <a:pt x="274" y="1"/>
                  <a:pt x="547" y="183"/>
                  <a:pt x="790" y="396"/>
                </a:cubicBezTo>
                <a:cubicBezTo>
                  <a:pt x="1185" y="730"/>
                  <a:pt x="1611" y="1186"/>
                  <a:pt x="2310" y="852"/>
                </a:cubicBezTo>
                <a:cubicBezTo>
                  <a:pt x="2644" y="1338"/>
                  <a:pt x="1185" y="1946"/>
                  <a:pt x="2462" y="237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2"/>
          <p:cNvSpPr/>
          <p:nvPr/>
        </p:nvSpPr>
        <p:spPr>
          <a:xfrm>
            <a:off x="5772902" y="2372028"/>
            <a:ext cx="129453" cy="127028"/>
          </a:xfrm>
          <a:custGeom>
            <a:avLst/>
            <a:gdLst/>
            <a:ahLst/>
            <a:cxnLst/>
            <a:rect l="l" t="t" r="r" b="b"/>
            <a:pathLst>
              <a:path w="2858" h="3254" extrusionOk="0">
                <a:moveTo>
                  <a:pt x="1641" y="183"/>
                </a:moveTo>
                <a:cubicBezTo>
                  <a:pt x="760" y="639"/>
                  <a:pt x="699" y="1065"/>
                  <a:pt x="1550" y="1429"/>
                </a:cubicBezTo>
                <a:cubicBezTo>
                  <a:pt x="1945" y="1581"/>
                  <a:pt x="2310" y="1764"/>
                  <a:pt x="2584" y="2098"/>
                </a:cubicBezTo>
                <a:cubicBezTo>
                  <a:pt x="2857" y="2463"/>
                  <a:pt x="2462" y="2676"/>
                  <a:pt x="2371" y="2919"/>
                </a:cubicBezTo>
                <a:cubicBezTo>
                  <a:pt x="2280" y="3253"/>
                  <a:pt x="1824" y="3071"/>
                  <a:pt x="1702" y="2949"/>
                </a:cubicBezTo>
                <a:cubicBezTo>
                  <a:pt x="1033" y="2372"/>
                  <a:pt x="61" y="1855"/>
                  <a:pt x="0" y="974"/>
                </a:cubicBezTo>
                <a:cubicBezTo>
                  <a:pt x="0" y="426"/>
                  <a:pt x="638" y="1"/>
                  <a:pt x="1641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2"/>
          <p:cNvSpPr/>
          <p:nvPr/>
        </p:nvSpPr>
        <p:spPr>
          <a:xfrm>
            <a:off x="5544324" y="4243416"/>
            <a:ext cx="144582" cy="118713"/>
          </a:xfrm>
          <a:custGeom>
            <a:avLst/>
            <a:gdLst/>
            <a:ahLst/>
            <a:cxnLst/>
            <a:rect l="l" t="t" r="r" b="b"/>
            <a:pathLst>
              <a:path w="3192" h="3041" extrusionOk="0">
                <a:moveTo>
                  <a:pt x="0" y="2341"/>
                </a:moveTo>
                <a:cubicBezTo>
                  <a:pt x="943" y="1460"/>
                  <a:pt x="943" y="1460"/>
                  <a:pt x="426" y="913"/>
                </a:cubicBezTo>
                <a:cubicBezTo>
                  <a:pt x="730" y="396"/>
                  <a:pt x="1794" y="1065"/>
                  <a:pt x="1885" y="213"/>
                </a:cubicBezTo>
                <a:lnTo>
                  <a:pt x="1915" y="183"/>
                </a:lnTo>
                <a:cubicBezTo>
                  <a:pt x="2310" y="183"/>
                  <a:pt x="2706" y="1"/>
                  <a:pt x="3192" y="183"/>
                </a:cubicBezTo>
                <a:cubicBezTo>
                  <a:pt x="2918" y="1065"/>
                  <a:pt x="2493" y="1855"/>
                  <a:pt x="1338" y="2068"/>
                </a:cubicBezTo>
                <a:cubicBezTo>
                  <a:pt x="639" y="2220"/>
                  <a:pt x="973" y="2828"/>
                  <a:pt x="547" y="3040"/>
                </a:cubicBezTo>
                <a:lnTo>
                  <a:pt x="547" y="3040"/>
                </a:lnTo>
                <a:cubicBezTo>
                  <a:pt x="547" y="2706"/>
                  <a:pt x="578" y="2341"/>
                  <a:pt x="0" y="234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2"/>
          <p:cNvSpPr/>
          <p:nvPr/>
        </p:nvSpPr>
        <p:spPr>
          <a:xfrm>
            <a:off x="2180569" y="1353879"/>
            <a:ext cx="145986" cy="106846"/>
          </a:xfrm>
          <a:custGeom>
            <a:avLst/>
            <a:gdLst/>
            <a:ahLst/>
            <a:cxnLst/>
            <a:rect l="l" t="t" r="r" b="b"/>
            <a:pathLst>
              <a:path w="3223" h="2737" extrusionOk="0">
                <a:moveTo>
                  <a:pt x="3223" y="1642"/>
                </a:moveTo>
                <a:cubicBezTo>
                  <a:pt x="2858" y="1915"/>
                  <a:pt x="2523" y="2098"/>
                  <a:pt x="2220" y="2280"/>
                </a:cubicBezTo>
                <a:cubicBezTo>
                  <a:pt x="1764" y="2584"/>
                  <a:pt x="1156" y="2736"/>
                  <a:pt x="517" y="2706"/>
                </a:cubicBezTo>
                <a:cubicBezTo>
                  <a:pt x="1" y="2645"/>
                  <a:pt x="365" y="2371"/>
                  <a:pt x="426" y="2219"/>
                </a:cubicBezTo>
                <a:cubicBezTo>
                  <a:pt x="517" y="2037"/>
                  <a:pt x="791" y="1855"/>
                  <a:pt x="761" y="1703"/>
                </a:cubicBezTo>
                <a:cubicBezTo>
                  <a:pt x="700" y="1429"/>
                  <a:pt x="821" y="1186"/>
                  <a:pt x="821" y="912"/>
                </a:cubicBezTo>
                <a:cubicBezTo>
                  <a:pt x="821" y="700"/>
                  <a:pt x="31" y="639"/>
                  <a:pt x="578" y="274"/>
                </a:cubicBezTo>
                <a:cubicBezTo>
                  <a:pt x="1034" y="0"/>
                  <a:pt x="1460" y="396"/>
                  <a:pt x="1551" y="669"/>
                </a:cubicBezTo>
                <a:cubicBezTo>
                  <a:pt x="1794" y="1399"/>
                  <a:pt x="2523" y="1429"/>
                  <a:pt x="3223" y="164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2"/>
          <p:cNvSpPr/>
          <p:nvPr/>
        </p:nvSpPr>
        <p:spPr>
          <a:xfrm>
            <a:off x="5351532" y="3952678"/>
            <a:ext cx="152871" cy="93807"/>
          </a:xfrm>
          <a:custGeom>
            <a:avLst/>
            <a:gdLst/>
            <a:ahLst/>
            <a:cxnLst/>
            <a:rect l="l" t="t" r="r" b="b"/>
            <a:pathLst>
              <a:path w="3375" h="2403" extrusionOk="0">
                <a:moveTo>
                  <a:pt x="1" y="62"/>
                </a:moveTo>
                <a:cubicBezTo>
                  <a:pt x="670" y="274"/>
                  <a:pt x="1308" y="1"/>
                  <a:pt x="1916" y="274"/>
                </a:cubicBezTo>
                <a:cubicBezTo>
                  <a:pt x="2341" y="457"/>
                  <a:pt x="2858" y="518"/>
                  <a:pt x="3071" y="943"/>
                </a:cubicBezTo>
                <a:cubicBezTo>
                  <a:pt x="3375" y="1551"/>
                  <a:pt x="2554" y="1703"/>
                  <a:pt x="2281" y="2037"/>
                </a:cubicBezTo>
                <a:cubicBezTo>
                  <a:pt x="1977" y="2402"/>
                  <a:pt x="1247" y="1946"/>
                  <a:pt x="1126" y="1642"/>
                </a:cubicBezTo>
                <a:cubicBezTo>
                  <a:pt x="943" y="1004"/>
                  <a:pt x="852" y="426"/>
                  <a:pt x="1" y="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2"/>
          <p:cNvSpPr/>
          <p:nvPr/>
        </p:nvSpPr>
        <p:spPr>
          <a:xfrm>
            <a:off x="3447305" y="1393037"/>
            <a:ext cx="170762" cy="106846"/>
          </a:xfrm>
          <a:custGeom>
            <a:avLst/>
            <a:gdLst/>
            <a:ahLst/>
            <a:cxnLst/>
            <a:rect l="l" t="t" r="r" b="b"/>
            <a:pathLst>
              <a:path w="3770" h="2737" extrusionOk="0">
                <a:moveTo>
                  <a:pt x="3739" y="1551"/>
                </a:moveTo>
                <a:cubicBezTo>
                  <a:pt x="3405" y="1581"/>
                  <a:pt x="3071" y="2371"/>
                  <a:pt x="2675" y="1581"/>
                </a:cubicBezTo>
                <a:cubicBezTo>
                  <a:pt x="2584" y="1399"/>
                  <a:pt x="1976" y="1368"/>
                  <a:pt x="1976" y="1520"/>
                </a:cubicBezTo>
                <a:cubicBezTo>
                  <a:pt x="1916" y="2736"/>
                  <a:pt x="730" y="2250"/>
                  <a:pt x="92" y="2615"/>
                </a:cubicBezTo>
                <a:cubicBezTo>
                  <a:pt x="1" y="1763"/>
                  <a:pt x="791" y="1581"/>
                  <a:pt x="1399" y="1216"/>
                </a:cubicBezTo>
                <a:cubicBezTo>
                  <a:pt x="913" y="1004"/>
                  <a:pt x="578" y="730"/>
                  <a:pt x="730" y="213"/>
                </a:cubicBezTo>
                <a:cubicBezTo>
                  <a:pt x="1277" y="1"/>
                  <a:pt x="1429" y="487"/>
                  <a:pt x="1672" y="700"/>
                </a:cubicBezTo>
                <a:cubicBezTo>
                  <a:pt x="2007" y="943"/>
                  <a:pt x="2463" y="1247"/>
                  <a:pt x="2736" y="1034"/>
                </a:cubicBezTo>
                <a:cubicBezTo>
                  <a:pt x="3709" y="304"/>
                  <a:pt x="3466" y="1338"/>
                  <a:pt x="3770" y="152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2"/>
          <p:cNvSpPr/>
          <p:nvPr/>
        </p:nvSpPr>
        <p:spPr>
          <a:xfrm>
            <a:off x="203365" y="2958266"/>
            <a:ext cx="117088" cy="116332"/>
          </a:xfrm>
          <a:custGeom>
            <a:avLst/>
            <a:gdLst/>
            <a:ahLst/>
            <a:cxnLst/>
            <a:rect l="l" t="t" r="r" b="b"/>
            <a:pathLst>
              <a:path w="2585" h="2980" extrusionOk="0">
                <a:moveTo>
                  <a:pt x="2037" y="2979"/>
                </a:moveTo>
                <a:cubicBezTo>
                  <a:pt x="1551" y="2675"/>
                  <a:pt x="1064" y="2797"/>
                  <a:pt x="517" y="2827"/>
                </a:cubicBezTo>
                <a:cubicBezTo>
                  <a:pt x="699" y="2189"/>
                  <a:pt x="1429" y="1459"/>
                  <a:pt x="61" y="1307"/>
                </a:cubicBezTo>
                <a:cubicBezTo>
                  <a:pt x="31" y="1307"/>
                  <a:pt x="31" y="1034"/>
                  <a:pt x="0" y="882"/>
                </a:cubicBezTo>
                <a:cubicBezTo>
                  <a:pt x="912" y="1003"/>
                  <a:pt x="1247" y="91"/>
                  <a:pt x="2037" y="31"/>
                </a:cubicBezTo>
                <a:cubicBezTo>
                  <a:pt x="2158" y="0"/>
                  <a:pt x="2402" y="91"/>
                  <a:pt x="2310" y="122"/>
                </a:cubicBezTo>
                <a:cubicBezTo>
                  <a:pt x="1429" y="426"/>
                  <a:pt x="2584" y="699"/>
                  <a:pt x="2280" y="973"/>
                </a:cubicBezTo>
                <a:cubicBezTo>
                  <a:pt x="1642" y="1520"/>
                  <a:pt x="1976" y="2189"/>
                  <a:pt x="2037" y="297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2"/>
          <p:cNvSpPr/>
          <p:nvPr/>
        </p:nvSpPr>
        <p:spPr>
          <a:xfrm>
            <a:off x="4766362" y="1795315"/>
            <a:ext cx="190058" cy="81901"/>
          </a:xfrm>
          <a:custGeom>
            <a:avLst/>
            <a:gdLst/>
            <a:ahLst/>
            <a:cxnLst/>
            <a:rect l="l" t="t" r="r" b="b"/>
            <a:pathLst>
              <a:path w="4196" h="2098" extrusionOk="0">
                <a:moveTo>
                  <a:pt x="1" y="700"/>
                </a:moveTo>
                <a:cubicBezTo>
                  <a:pt x="183" y="153"/>
                  <a:pt x="487" y="1"/>
                  <a:pt x="943" y="517"/>
                </a:cubicBezTo>
                <a:cubicBezTo>
                  <a:pt x="1338" y="973"/>
                  <a:pt x="1764" y="1004"/>
                  <a:pt x="2189" y="578"/>
                </a:cubicBezTo>
                <a:cubicBezTo>
                  <a:pt x="2736" y="61"/>
                  <a:pt x="3405" y="61"/>
                  <a:pt x="4195" y="183"/>
                </a:cubicBezTo>
                <a:cubicBezTo>
                  <a:pt x="4013" y="1064"/>
                  <a:pt x="3010" y="1277"/>
                  <a:pt x="2402" y="1824"/>
                </a:cubicBezTo>
                <a:cubicBezTo>
                  <a:pt x="2159" y="2037"/>
                  <a:pt x="1673" y="2098"/>
                  <a:pt x="1460" y="1612"/>
                </a:cubicBezTo>
                <a:cubicBezTo>
                  <a:pt x="1217" y="1034"/>
                  <a:pt x="669" y="761"/>
                  <a:pt x="1" y="70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2"/>
          <p:cNvSpPr/>
          <p:nvPr/>
        </p:nvSpPr>
        <p:spPr>
          <a:xfrm>
            <a:off x="4776011" y="2249830"/>
            <a:ext cx="176288" cy="112740"/>
          </a:xfrm>
          <a:custGeom>
            <a:avLst/>
            <a:gdLst/>
            <a:ahLst/>
            <a:cxnLst/>
            <a:rect l="l" t="t" r="r" b="b"/>
            <a:pathLst>
              <a:path w="3892" h="2888" extrusionOk="0">
                <a:moveTo>
                  <a:pt x="3891" y="1854"/>
                </a:moveTo>
                <a:cubicBezTo>
                  <a:pt x="3253" y="2189"/>
                  <a:pt x="2645" y="1976"/>
                  <a:pt x="2371" y="2432"/>
                </a:cubicBezTo>
                <a:cubicBezTo>
                  <a:pt x="2341" y="2493"/>
                  <a:pt x="2098" y="2493"/>
                  <a:pt x="2007" y="2462"/>
                </a:cubicBezTo>
                <a:cubicBezTo>
                  <a:pt x="1125" y="2037"/>
                  <a:pt x="1125" y="2037"/>
                  <a:pt x="244" y="2888"/>
                </a:cubicBezTo>
                <a:cubicBezTo>
                  <a:pt x="92" y="2097"/>
                  <a:pt x="1" y="1429"/>
                  <a:pt x="912" y="942"/>
                </a:cubicBezTo>
                <a:cubicBezTo>
                  <a:pt x="1611" y="547"/>
                  <a:pt x="1581" y="486"/>
                  <a:pt x="852" y="0"/>
                </a:cubicBezTo>
                <a:cubicBezTo>
                  <a:pt x="1915" y="122"/>
                  <a:pt x="1946" y="122"/>
                  <a:pt x="1672" y="912"/>
                </a:cubicBezTo>
                <a:cubicBezTo>
                  <a:pt x="1520" y="1368"/>
                  <a:pt x="1976" y="1338"/>
                  <a:pt x="2189" y="1459"/>
                </a:cubicBezTo>
                <a:cubicBezTo>
                  <a:pt x="2736" y="1793"/>
                  <a:pt x="2767" y="1793"/>
                  <a:pt x="3891" y="185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"/>
          <p:cNvSpPr/>
          <p:nvPr/>
        </p:nvSpPr>
        <p:spPr>
          <a:xfrm>
            <a:off x="2283850" y="243164"/>
            <a:ext cx="202423" cy="110398"/>
          </a:xfrm>
          <a:custGeom>
            <a:avLst/>
            <a:gdLst/>
            <a:ahLst/>
            <a:cxnLst/>
            <a:rect l="l" t="t" r="r" b="b"/>
            <a:pathLst>
              <a:path w="4469" h="2828" extrusionOk="0">
                <a:moveTo>
                  <a:pt x="4468" y="2128"/>
                </a:moveTo>
                <a:cubicBezTo>
                  <a:pt x="4468" y="2401"/>
                  <a:pt x="4316" y="2553"/>
                  <a:pt x="4134" y="2523"/>
                </a:cubicBezTo>
                <a:cubicBezTo>
                  <a:pt x="3739" y="2462"/>
                  <a:pt x="3101" y="2462"/>
                  <a:pt x="2979" y="2250"/>
                </a:cubicBezTo>
                <a:cubicBezTo>
                  <a:pt x="2797" y="1976"/>
                  <a:pt x="2402" y="1733"/>
                  <a:pt x="2341" y="1763"/>
                </a:cubicBezTo>
                <a:cubicBezTo>
                  <a:pt x="943" y="2827"/>
                  <a:pt x="1095" y="1246"/>
                  <a:pt x="699" y="942"/>
                </a:cubicBezTo>
                <a:cubicBezTo>
                  <a:pt x="0" y="456"/>
                  <a:pt x="1611" y="760"/>
                  <a:pt x="1368" y="122"/>
                </a:cubicBezTo>
                <a:cubicBezTo>
                  <a:pt x="1307" y="0"/>
                  <a:pt x="1763" y="91"/>
                  <a:pt x="1885" y="335"/>
                </a:cubicBezTo>
                <a:cubicBezTo>
                  <a:pt x="2128" y="760"/>
                  <a:pt x="1946" y="1794"/>
                  <a:pt x="3101" y="973"/>
                </a:cubicBezTo>
                <a:cubicBezTo>
                  <a:pt x="3253" y="882"/>
                  <a:pt x="3253" y="1094"/>
                  <a:pt x="3253" y="1186"/>
                </a:cubicBezTo>
                <a:cubicBezTo>
                  <a:pt x="3283" y="1733"/>
                  <a:pt x="3405" y="2128"/>
                  <a:pt x="4225" y="1854"/>
                </a:cubicBezTo>
                <a:cubicBezTo>
                  <a:pt x="4256" y="1854"/>
                  <a:pt x="4408" y="2067"/>
                  <a:pt x="4468" y="212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"/>
          <p:cNvSpPr/>
          <p:nvPr/>
        </p:nvSpPr>
        <p:spPr>
          <a:xfrm>
            <a:off x="298357" y="1204352"/>
            <a:ext cx="156992" cy="106846"/>
          </a:xfrm>
          <a:custGeom>
            <a:avLst/>
            <a:gdLst/>
            <a:ahLst/>
            <a:cxnLst/>
            <a:rect l="l" t="t" r="r" b="b"/>
            <a:pathLst>
              <a:path w="3466" h="2737" extrusionOk="0">
                <a:moveTo>
                  <a:pt x="3466" y="457"/>
                </a:moveTo>
                <a:cubicBezTo>
                  <a:pt x="2949" y="365"/>
                  <a:pt x="2736" y="609"/>
                  <a:pt x="2736" y="1034"/>
                </a:cubicBezTo>
                <a:cubicBezTo>
                  <a:pt x="2767" y="1429"/>
                  <a:pt x="2676" y="1764"/>
                  <a:pt x="2432" y="2098"/>
                </a:cubicBezTo>
                <a:cubicBezTo>
                  <a:pt x="2280" y="2341"/>
                  <a:pt x="1946" y="2736"/>
                  <a:pt x="1855" y="2493"/>
                </a:cubicBezTo>
                <a:cubicBezTo>
                  <a:pt x="1642" y="1855"/>
                  <a:pt x="1" y="1976"/>
                  <a:pt x="639" y="1247"/>
                </a:cubicBezTo>
                <a:cubicBezTo>
                  <a:pt x="1034" y="821"/>
                  <a:pt x="1733" y="1"/>
                  <a:pt x="2767" y="183"/>
                </a:cubicBezTo>
                <a:cubicBezTo>
                  <a:pt x="3010" y="213"/>
                  <a:pt x="3314" y="213"/>
                  <a:pt x="3466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"/>
          <p:cNvSpPr/>
          <p:nvPr/>
        </p:nvSpPr>
        <p:spPr>
          <a:xfrm>
            <a:off x="568248" y="1041786"/>
            <a:ext cx="173525" cy="72415"/>
          </a:xfrm>
          <a:custGeom>
            <a:avLst/>
            <a:gdLst/>
            <a:ahLst/>
            <a:cxnLst/>
            <a:rect l="l" t="t" r="r" b="b"/>
            <a:pathLst>
              <a:path w="3831" h="1855" extrusionOk="0">
                <a:moveTo>
                  <a:pt x="1398" y="1794"/>
                </a:moveTo>
                <a:cubicBezTo>
                  <a:pt x="760" y="1763"/>
                  <a:pt x="243" y="1855"/>
                  <a:pt x="122" y="1429"/>
                </a:cubicBezTo>
                <a:cubicBezTo>
                  <a:pt x="0" y="1004"/>
                  <a:pt x="578" y="821"/>
                  <a:pt x="882" y="760"/>
                </a:cubicBezTo>
                <a:cubicBezTo>
                  <a:pt x="1581" y="578"/>
                  <a:pt x="2250" y="0"/>
                  <a:pt x="3101" y="304"/>
                </a:cubicBezTo>
                <a:cubicBezTo>
                  <a:pt x="3374" y="396"/>
                  <a:pt x="3830" y="304"/>
                  <a:pt x="3830" y="669"/>
                </a:cubicBezTo>
                <a:cubicBezTo>
                  <a:pt x="3830" y="882"/>
                  <a:pt x="3557" y="1155"/>
                  <a:pt x="3344" y="1307"/>
                </a:cubicBezTo>
                <a:cubicBezTo>
                  <a:pt x="2705" y="1703"/>
                  <a:pt x="1915" y="1703"/>
                  <a:pt x="1398" y="1794"/>
                </a:cubicBezTo>
                <a:close/>
                <a:moveTo>
                  <a:pt x="2493" y="639"/>
                </a:moveTo>
                <a:cubicBezTo>
                  <a:pt x="2280" y="669"/>
                  <a:pt x="2189" y="791"/>
                  <a:pt x="2280" y="973"/>
                </a:cubicBezTo>
                <a:cubicBezTo>
                  <a:pt x="2341" y="1064"/>
                  <a:pt x="2523" y="1186"/>
                  <a:pt x="2553" y="1186"/>
                </a:cubicBezTo>
                <a:cubicBezTo>
                  <a:pt x="2675" y="1095"/>
                  <a:pt x="2857" y="973"/>
                  <a:pt x="2888" y="852"/>
                </a:cubicBezTo>
                <a:cubicBezTo>
                  <a:pt x="2918" y="669"/>
                  <a:pt x="2675" y="639"/>
                  <a:pt x="2493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"/>
          <p:cNvSpPr/>
          <p:nvPr/>
        </p:nvSpPr>
        <p:spPr>
          <a:xfrm>
            <a:off x="8711166" y="2036198"/>
            <a:ext cx="203782" cy="110398"/>
          </a:xfrm>
          <a:custGeom>
            <a:avLst/>
            <a:gdLst/>
            <a:ahLst/>
            <a:cxnLst/>
            <a:rect l="l" t="t" r="r" b="b"/>
            <a:pathLst>
              <a:path w="4499" h="2828" extrusionOk="0">
                <a:moveTo>
                  <a:pt x="0" y="2220"/>
                </a:moveTo>
                <a:cubicBezTo>
                  <a:pt x="274" y="1794"/>
                  <a:pt x="487" y="1703"/>
                  <a:pt x="912" y="1551"/>
                </a:cubicBezTo>
                <a:cubicBezTo>
                  <a:pt x="1703" y="1247"/>
                  <a:pt x="3344" y="1916"/>
                  <a:pt x="3283" y="335"/>
                </a:cubicBezTo>
                <a:cubicBezTo>
                  <a:pt x="3283" y="183"/>
                  <a:pt x="3283" y="1"/>
                  <a:pt x="3557" y="1"/>
                </a:cubicBezTo>
                <a:cubicBezTo>
                  <a:pt x="3891" y="1"/>
                  <a:pt x="3982" y="244"/>
                  <a:pt x="4104" y="457"/>
                </a:cubicBezTo>
                <a:cubicBezTo>
                  <a:pt x="4256" y="700"/>
                  <a:pt x="4134" y="761"/>
                  <a:pt x="3830" y="761"/>
                </a:cubicBezTo>
                <a:cubicBezTo>
                  <a:pt x="3405" y="730"/>
                  <a:pt x="3496" y="1004"/>
                  <a:pt x="3496" y="1247"/>
                </a:cubicBezTo>
                <a:cubicBezTo>
                  <a:pt x="3435" y="1764"/>
                  <a:pt x="4499" y="1034"/>
                  <a:pt x="4134" y="1673"/>
                </a:cubicBezTo>
                <a:cubicBezTo>
                  <a:pt x="3891" y="2098"/>
                  <a:pt x="3405" y="1612"/>
                  <a:pt x="3040" y="1673"/>
                </a:cubicBezTo>
                <a:cubicBezTo>
                  <a:pt x="2918" y="1673"/>
                  <a:pt x="2706" y="1794"/>
                  <a:pt x="2706" y="1825"/>
                </a:cubicBezTo>
                <a:cubicBezTo>
                  <a:pt x="2949" y="2706"/>
                  <a:pt x="1611" y="2098"/>
                  <a:pt x="1551" y="2737"/>
                </a:cubicBezTo>
                <a:cubicBezTo>
                  <a:pt x="1551" y="2797"/>
                  <a:pt x="1155" y="2828"/>
                  <a:pt x="1155" y="2615"/>
                </a:cubicBezTo>
                <a:cubicBezTo>
                  <a:pt x="1186" y="1733"/>
                  <a:pt x="487" y="2311"/>
                  <a:pt x="0" y="222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"/>
          <p:cNvSpPr/>
          <p:nvPr/>
        </p:nvSpPr>
        <p:spPr>
          <a:xfrm>
            <a:off x="4957750" y="2656831"/>
            <a:ext cx="119851" cy="94978"/>
          </a:xfrm>
          <a:custGeom>
            <a:avLst/>
            <a:gdLst/>
            <a:ahLst/>
            <a:cxnLst/>
            <a:rect l="l" t="t" r="r" b="b"/>
            <a:pathLst>
              <a:path w="2646" h="2433" extrusionOk="0">
                <a:moveTo>
                  <a:pt x="2584" y="396"/>
                </a:moveTo>
                <a:cubicBezTo>
                  <a:pt x="2615" y="943"/>
                  <a:pt x="1824" y="913"/>
                  <a:pt x="1703" y="1429"/>
                </a:cubicBezTo>
                <a:cubicBezTo>
                  <a:pt x="1976" y="1703"/>
                  <a:pt x="2615" y="1764"/>
                  <a:pt x="2645" y="2432"/>
                </a:cubicBezTo>
                <a:cubicBezTo>
                  <a:pt x="2007" y="2250"/>
                  <a:pt x="1490" y="1885"/>
                  <a:pt x="852" y="2159"/>
                </a:cubicBezTo>
                <a:cubicBezTo>
                  <a:pt x="457" y="2341"/>
                  <a:pt x="305" y="1916"/>
                  <a:pt x="244" y="1673"/>
                </a:cubicBezTo>
                <a:cubicBezTo>
                  <a:pt x="92" y="1277"/>
                  <a:pt x="1" y="822"/>
                  <a:pt x="305" y="426"/>
                </a:cubicBezTo>
                <a:cubicBezTo>
                  <a:pt x="578" y="122"/>
                  <a:pt x="852" y="396"/>
                  <a:pt x="1125" y="518"/>
                </a:cubicBezTo>
                <a:cubicBezTo>
                  <a:pt x="1642" y="730"/>
                  <a:pt x="2037" y="1"/>
                  <a:pt x="2584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"/>
          <p:cNvSpPr/>
          <p:nvPr/>
        </p:nvSpPr>
        <p:spPr>
          <a:xfrm>
            <a:off x="7469207" y="1090431"/>
            <a:ext cx="125331" cy="121094"/>
          </a:xfrm>
          <a:custGeom>
            <a:avLst/>
            <a:gdLst/>
            <a:ahLst/>
            <a:cxnLst/>
            <a:rect l="l" t="t" r="r" b="b"/>
            <a:pathLst>
              <a:path w="2767" h="3102" extrusionOk="0">
                <a:moveTo>
                  <a:pt x="1216" y="1186"/>
                </a:moveTo>
                <a:cubicBezTo>
                  <a:pt x="2007" y="2037"/>
                  <a:pt x="2219" y="2554"/>
                  <a:pt x="1490" y="3101"/>
                </a:cubicBezTo>
                <a:cubicBezTo>
                  <a:pt x="1034" y="2767"/>
                  <a:pt x="1429" y="1764"/>
                  <a:pt x="304" y="2037"/>
                </a:cubicBezTo>
                <a:cubicBezTo>
                  <a:pt x="1" y="2098"/>
                  <a:pt x="31" y="1642"/>
                  <a:pt x="152" y="1612"/>
                </a:cubicBezTo>
                <a:cubicBezTo>
                  <a:pt x="1125" y="1490"/>
                  <a:pt x="1095" y="669"/>
                  <a:pt x="1581" y="183"/>
                </a:cubicBezTo>
                <a:cubicBezTo>
                  <a:pt x="1763" y="1"/>
                  <a:pt x="2098" y="31"/>
                  <a:pt x="2311" y="183"/>
                </a:cubicBezTo>
                <a:cubicBezTo>
                  <a:pt x="2554" y="365"/>
                  <a:pt x="2767" y="609"/>
                  <a:pt x="2645" y="913"/>
                </a:cubicBezTo>
                <a:cubicBezTo>
                  <a:pt x="2493" y="1399"/>
                  <a:pt x="2159" y="1672"/>
                  <a:pt x="1216" y="11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"/>
          <p:cNvSpPr/>
          <p:nvPr/>
        </p:nvSpPr>
        <p:spPr>
          <a:xfrm>
            <a:off x="6553582" y="2386278"/>
            <a:ext cx="213430" cy="92597"/>
          </a:xfrm>
          <a:custGeom>
            <a:avLst/>
            <a:gdLst/>
            <a:ahLst/>
            <a:cxnLst/>
            <a:rect l="l" t="t" r="r" b="b"/>
            <a:pathLst>
              <a:path w="4712" h="2372" extrusionOk="0">
                <a:moveTo>
                  <a:pt x="4712" y="1429"/>
                </a:moveTo>
                <a:cubicBezTo>
                  <a:pt x="4317" y="1642"/>
                  <a:pt x="4043" y="1338"/>
                  <a:pt x="3709" y="1277"/>
                </a:cubicBezTo>
                <a:cubicBezTo>
                  <a:pt x="3070" y="1186"/>
                  <a:pt x="2402" y="1125"/>
                  <a:pt x="2675" y="2371"/>
                </a:cubicBezTo>
                <a:cubicBezTo>
                  <a:pt x="2250" y="1703"/>
                  <a:pt x="2037" y="1368"/>
                  <a:pt x="1855" y="1064"/>
                </a:cubicBezTo>
                <a:cubicBezTo>
                  <a:pt x="1399" y="1034"/>
                  <a:pt x="1490" y="1368"/>
                  <a:pt x="1338" y="1520"/>
                </a:cubicBezTo>
                <a:cubicBezTo>
                  <a:pt x="1125" y="1764"/>
                  <a:pt x="973" y="2098"/>
                  <a:pt x="487" y="1916"/>
                </a:cubicBezTo>
                <a:cubicBezTo>
                  <a:pt x="213" y="1824"/>
                  <a:pt x="0" y="1612"/>
                  <a:pt x="365" y="1429"/>
                </a:cubicBezTo>
                <a:cubicBezTo>
                  <a:pt x="639" y="1277"/>
                  <a:pt x="244" y="1034"/>
                  <a:pt x="730" y="700"/>
                </a:cubicBezTo>
                <a:cubicBezTo>
                  <a:pt x="1824" y="1"/>
                  <a:pt x="2706" y="1034"/>
                  <a:pt x="3648" y="609"/>
                </a:cubicBezTo>
                <a:cubicBezTo>
                  <a:pt x="3891" y="487"/>
                  <a:pt x="4499" y="973"/>
                  <a:pt x="4712" y="139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"/>
          <p:cNvSpPr/>
          <p:nvPr/>
        </p:nvSpPr>
        <p:spPr>
          <a:xfrm>
            <a:off x="3311001" y="485218"/>
            <a:ext cx="203828" cy="73625"/>
          </a:xfrm>
          <a:custGeom>
            <a:avLst/>
            <a:gdLst/>
            <a:ahLst/>
            <a:cxnLst/>
            <a:rect l="l" t="t" r="r" b="b"/>
            <a:pathLst>
              <a:path w="4500" h="1886" extrusionOk="0">
                <a:moveTo>
                  <a:pt x="4499" y="1217"/>
                </a:moveTo>
                <a:cubicBezTo>
                  <a:pt x="3162" y="1460"/>
                  <a:pt x="2098" y="1642"/>
                  <a:pt x="1034" y="1825"/>
                </a:cubicBezTo>
                <a:cubicBezTo>
                  <a:pt x="639" y="1885"/>
                  <a:pt x="304" y="1825"/>
                  <a:pt x="152" y="1460"/>
                </a:cubicBezTo>
                <a:cubicBezTo>
                  <a:pt x="0" y="1095"/>
                  <a:pt x="365" y="1034"/>
                  <a:pt x="578" y="852"/>
                </a:cubicBezTo>
                <a:cubicBezTo>
                  <a:pt x="1277" y="274"/>
                  <a:pt x="1946" y="1"/>
                  <a:pt x="2675" y="822"/>
                </a:cubicBezTo>
                <a:cubicBezTo>
                  <a:pt x="3101" y="1278"/>
                  <a:pt x="3678" y="913"/>
                  <a:pt x="4499" y="12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"/>
          <p:cNvSpPr/>
          <p:nvPr/>
        </p:nvSpPr>
        <p:spPr>
          <a:xfrm>
            <a:off x="3137507" y="4720457"/>
            <a:ext cx="150108" cy="136514"/>
          </a:xfrm>
          <a:custGeom>
            <a:avLst/>
            <a:gdLst/>
            <a:ahLst/>
            <a:cxnLst/>
            <a:rect l="l" t="t" r="r" b="b"/>
            <a:pathLst>
              <a:path w="3314" h="3497" extrusionOk="0">
                <a:moveTo>
                  <a:pt x="2979" y="305"/>
                </a:moveTo>
                <a:cubicBezTo>
                  <a:pt x="3314" y="1490"/>
                  <a:pt x="1976" y="2311"/>
                  <a:pt x="1885" y="3496"/>
                </a:cubicBezTo>
                <a:lnTo>
                  <a:pt x="973" y="1885"/>
                </a:lnTo>
                <a:cubicBezTo>
                  <a:pt x="1460" y="1703"/>
                  <a:pt x="1" y="1429"/>
                  <a:pt x="1064" y="1095"/>
                </a:cubicBezTo>
                <a:cubicBezTo>
                  <a:pt x="1794" y="852"/>
                  <a:pt x="1855" y="1065"/>
                  <a:pt x="2068" y="1460"/>
                </a:cubicBezTo>
                <a:cubicBezTo>
                  <a:pt x="2098" y="1521"/>
                  <a:pt x="2280" y="1551"/>
                  <a:pt x="2554" y="1612"/>
                </a:cubicBezTo>
                <a:cubicBezTo>
                  <a:pt x="2432" y="1065"/>
                  <a:pt x="2463" y="578"/>
                  <a:pt x="1764" y="426"/>
                </a:cubicBezTo>
                <a:cubicBezTo>
                  <a:pt x="2159" y="1"/>
                  <a:pt x="2584" y="305"/>
                  <a:pt x="2949" y="274"/>
                </a:cubicBezTo>
                <a:cubicBezTo>
                  <a:pt x="2949" y="274"/>
                  <a:pt x="2979" y="305"/>
                  <a:pt x="2979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"/>
          <p:cNvSpPr/>
          <p:nvPr/>
        </p:nvSpPr>
        <p:spPr>
          <a:xfrm>
            <a:off x="8015828" y="689324"/>
            <a:ext cx="147345" cy="116332"/>
          </a:xfrm>
          <a:custGeom>
            <a:avLst/>
            <a:gdLst/>
            <a:ahLst/>
            <a:cxnLst/>
            <a:rect l="l" t="t" r="r" b="b"/>
            <a:pathLst>
              <a:path w="3253" h="2980" extrusionOk="0">
                <a:moveTo>
                  <a:pt x="1764" y="1"/>
                </a:moveTo>
                <a:cubicBezTo>
                  <a:pt x="1703" y="700"/>
                  <a:pt x="1824" y="882"/>
                  <a:pt x="3253" y="2189"/>
                </a:cubicBezTo>
                <a:cubicBezTo>
                  <a:pt x="2767" y="2493"/>
                  <a:pt x="1551" y="1794"/>
                  <a:pt x="1703" y="2980"/>
                </a:cubicBezTo>
                <a:cubicBezTo>
                  <a:pt x="1" y="1673"/>
                  <a:pt x="1" y="1673"/>
                  <a:pt x="176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"/>
          <p:cNvSpPr/>
          <p:nvPr/>
        </p:nvSpPr>
        <p:spPr>
          <a:xfrm>
            <a:off x="375456" y="2932148"/>
            <a:ext cx="129498" cy="150724"/>
          </a:xfrm>
          <a:custGeom>
            <a:avLst/>
            <a:gdLst/>
            <a:ahLst/>
            <a:cxnLst/>
            <a:rect l="l" t="t" r="r" b="b"/>
            <a:pathLst>
              <a:path w="2859" h="3861" extrusionOk="0">
                <a:moveTo>
                  <a:pt x="396" y="1855"/>
                </a:moveTo>
                <a:cubicBezTo>
                  <a:pt x="1" y="1216"/>
                  <a:pt x="244" y="700"/>
                  <a:pt x="822" y="213"/>
                </a:cubicBezTo>
                <a:cubicBezTo>
                  <a:pt x="1065" y="1"/>
                  <a:pt x="1369" y="61"/>
                  <a:pt x="1521" y="274"/>
                </a:cubicBezTo>
                <a:cubicBezTo>
                  <a:pt x="1733" y="517"/>
                  <a:pt x="1399" y="609"/>
                  <a:pt x="1217" y="639"/>
                </a:cubicBezTo>
                <a:cubicBezTo>
                  <a:pt x="548" y="821"/>
                  <a:pt x="974" y="943"/>
                  <a:pt x="1186" y="1156"/>
                </a:cubicBezTo>
                <a:cubicBezTo>
                  <a:pt x="1733" y="1672"/>
                  <a:pt x="2706" y="1855"/>
                  <a:pt x="2858" y="2767"/>
                </a:cubicBezTo>
                <a:cubicBezTo>
                  <a:pt x="2524" y="3131"/>
                  <a:pt x="1460" y="2523"/>
                  <a:pt x="1581" y="3861"/>
                </a:cubicBezTo>
                <a:cubicBezTo>
                  <a:pt x="1095" y="2919"/>
                  <a:pt x="1673" y="1916"/>
                  <a:pt x="426" y="18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"/>
          <p:cNvSpPr/>
          <p:nvPr/>
        </p:nvSpPr>
        <p:spPr>
          <a:xfrm>
            <a:off x="6815183" y="1546117"/>
            <a:ext cx="161114" cy="118713"/>
          </a:xfrm>
          <a:custGeom>
            <a:avLst/>
            <a:gdLst/>
            <a:ahLst/>
            <a:cxnLst/>
            <a:rect l="l" t="t" r="r" b="b"/>
            <a:pathLst>
              <a:path w="3557" h="3041" extrusionOk="0">
                <a:moveTo>
                  <a:pt x="1672" y="1"/>
                </a:moveTo>
                <a:cubicBezTo>
                  <a:pt x="1824" y="31"/>
                  <a:pt x="2128" y="153"/>
                  <a:pt x="2128" y="153"/>
                </a:cubicBezTo>
                <a:cubicBezTo>
                  <a:pt x="1855" y="1034"/>
                  <a:pt x="2250" y="1034"/>
                  <a:pt x="2979" y="700"/>
                </a:cubicBezTo>
                <a:cubicBezTo>
                  <a:pt x="3071" y="639"/>
                  <a:pt x="3344" y="760"/>
                  <a:pt x="3405" y="882"/>
                </a:cubicBezTo>
                <a:cubicBezTo>
                  <a:pt x="3557" y="1125"/>
                  <a:pt x="3192" y="1156"/>
                  <a:pt x="3101" y="1308"/>
                </a:cubicBezTo>
                <a:cubicBezTo>
                  <a:pt x="2736" y="1885"/>
                  <a:pt x="1368" y="1794"/>
                  <a:pt x="2067" y="3040"/>
                </a:cubicBezTo>
                <a:cubicBezTo>
                  <a:pt x="1399" y="2615"/>
                  <a:pt x="1368" y="2250"/>
                  <a:pt x="1399" y="1885"/>
                </a:cubicBezTo>
                <a:cubicBezTo>
                  <a:pt x="1612" y="1764"/>
                  <a:pt x="1885" y="1733"/>
                  <a:pt x="1976" y="1460"/>
                </a:cubicBezTo>
                <a:cubicBezTo>
                  <a:pt x="1520" y="1338"/>
                  <a:pt x="1429" y="1581"/>
                  <a:pt x="1368" y="1855"/>
                </a:cubicBezTo>
                <a:cubicBezTo>
                  <a:pt x="1004" y="2098"/>
                  <a:pt x="92" y="1308"/>
                  <a:pt x="61" y="2371"/>
                </a:cubicBezTo>
                <a:lnTo>
                  <a:pt x="1" y="1642"/>
                </a:lnTo>
                <a:lnTo>
                  <a:pt x="31" y="1642"/>
                </a:lnTo>
                <a:cubicBezTo>
                  <a:pt x="912" y="1338"/>
                  <a:pt x="1399" y="760"/>
                  <a:pt x="167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"/>
          <p:cNvSpPr/>
          <p:nvPr/>
        </p:nvSpPr>
        <p:spPr>
          <a:xfrm>
            <a:off x="6952891" y="4341916"/>
            <a:ext cx="145986" cy="205298"/>
          </a:xfrm>
          <a:custGeom>
            <a:avLst/>
            <a:gdLst/>
            <a:ahLst/>
            <a:cxnLst/>
            <a:rect l="l" t="t" r="r" b="b"/>
            <a:pathLst>
              <a:path w="3223" h="5259" extrusionOk="0">
                <a:moveTo>
                  <a:pt x="2158" y="5259"/>
                </a:moveTo>
                <a:cubicBezTo>
                  <a:pt x="2158" y="4864"/>
                  <a:pt x="1793" y="4529"/>
                  <a:pt x="2280" y="4074"/>
                </a:cubicBezTo>
                <a:cubicBezTo>
                  <a:pt x="2857" y="3557"/>
                  <a:pt x="2158" y="2979"/>
                  <a:pt x="1976" y="2432"/>
                </a:cubicBezTo>
                <a:cubicBezTo>
                  <a:pt x="1733" y="1794"/>
                  <a:pt x="1733" y="3587"/>
                  <a:pt x="1307" y="2493"/>
                </a:cubicBezTo>
                <a:cubicBezTo>
                  <a:pt x="1186" y="2159"/>
                  <a:pt x="1459" y="1915"/>
                  <a:pt x="1277" y="1551"/>
                </a:cubicBezTo>
                <a:cubicBezTo>
                  <a:pt x="1003" y="1064"/>
                  <a:pt x="426" y="1368"/>
                  <a:pt x="182" y="1034"/>
                </a:cubicBezTo>
                <a:cubicBezTo>
                  <a:pt x="0" y="791"/>
                  <a:pt x="61" y="578"/>
                  <a:pt x="213" y="396"/>
                </a:cubicBezTo>
                <a:cubicBezTo>
                  <a:pt x="578" y="1"/>
                  <a:pt x="821" y="305"/>
                  <a:pt x="1064" y="517"/>
                </a:cubicBezTo>
                <a:cubicBezTo>
                  <a:pt x="1125" y="1277"/>
                  <a:pt x="2249" y="1429"/>
                  <a:pt x="2310" y="2219"/>
                </a:cubicBezTo>
                <a:cubicBezTo>
                  <a:pt x="2341" y="2493"/>
                  <a:pt x="2645" y="2736"/>
                  <a:pt x="2766" y="3040"/>
                </a:cubicBezTo>
                <a:cubicBezTo>
                  <a:pt x="3161" y="3891"/>
                  <a:pt x="3222" y="4681"/>
                  <a:pt x="2158" y="525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"/>
          <p:cNvSpPr/>
          <p:nvPr/>
        </p:nvSpPr>
        <p:spPr>
          <a:xfrm>
            <a:off x="3557472" y="-22665"/>
            <a:ext cx="129453" cy="98531"/>
          </a:xfrm>
          <a:custGeom>
            <a:avLst/>
            <a:gdLst/>
            <a:ahLst/>
            <a:cxnLst/>
            <a:rect l="l" t="t" r="r" b="b"/>
            <a:pathLst>
              <a:path w="2858" h="2524" extrusionOk="0">
                <a:moveTo>
                  <a:pt x="973" y="517"/>
                </a:moveTo>
                <a:cubicBezTo>
                  <a:pt x="1459" y="183"/>
                  <a:pt x="2067" y="1"/>
                  <a:pt x="2493" y="335"/>
                </a:cubicBezTo>
                <a:cubicBezTo>
                  <a:pt x="2736" y="548"/>
                  <a:pt x="2858" y="1216"/>
                  <a:pt x="2675" y="1460"/>
                </a:cubicBezTo>
                <a:cubicBezTo>
                  <a:pt x="2432" y="1824"/>
                  <a:pt x="2067" y="2189"/>
                  <a:pt x="1307" y="2219"/>
                </a:cubicBezTo>
                <a:cubicBezTo>
                  <a:pt x="639" y="2250"/>
                  <a:pt x="152" y="2523"/>
                  <a:pt x="31" y="1672"/>
                </a:cubicBezTo>
                <a:cubicBezTo>
                  <a:pt x="0" y="1429"/>
                  <a:pt x="31" y="1247"/>
                  <a:pt x="335" y="1095"/>
                </a:cubicBezTo>
                <a:cubicBezTo>
                  <a:pt x="578" y="1004"/>
                  <a:pt x="791" y="912"/>
                  <a:pt x="1064" y="1064"/>
                </a:cubicBezTo>
                <a:cubicBezTo>
                  <a:pt x="1338" y="1216"/>
                  <a:pt x="1520" y="1916"/>
                  <a:pt x="1915" y="1308"/>
                </a:cubicBezTo>
                <a:cubicBezTo>
                  <a:pt x="2128" y="1004"/>
                  <a:pt x="1581" y="761"/>
                  <a:pt x="1186" y="639"/>
                </a:cubicBezTo>
                <a:cubicBezTo>
                  <a:pt x="1125" y="639"/>
                  <a:pt x="1034" y="578"/>
                  <a:pt x="973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"/>
          <p:cNvSpPr/>
          <p:nvPr/>
        </p:nvSpPr>
        <p:spPr>
          <a:xfrm>
            <a:off x="310769" y="2011289"/>
            <a:ext cx="147345" cy="169735"/>
          </a:xfrm>
          <a:custGeom>
            <a:avLst/>
            <a:gdLst/>
            <a:ahLst/>
            <a:cxnLst/>
            <a:rect l="l" t="t" r="r" b="b"/>
            <a:pathLst>
              <a:path w="3253" h="4348" extrusionOk="0">
                <a:moveTo>
                  <a:pt x="2128" y="365"/>
                </a:moveTo>
                <a:cubicBezTo>
                  <a:pt x="2310" y="700"/>
                  <a:pt x="2553" y="1004"/>
                  <a:pt x="2645" y="1338"/>
                </a:cubicBezTo>
                <a:cubicBezTo>
                  <a:pt x="2766" y="1733"/>
                  <a:pt x="3253" y="2341"/>
                  <a:pt x="2037" y="2189"/>
                </a:cubicBezTo>
                <a:cubicBezTo>
                  <a:pt x="1611" y="2159"/>
                  <a:pt x="943" y="2523"/>
                  <a:pt x="1277" y="3223"/>
                </a:cubicBezTo>
                <a:cubicBezTo>
                  <a:pt x="1429" y="3527"/>
                  <a:pt x="1307" y="3922"/>
                  <a:pt x="1307" y="4347"/>
                </a:cubicBezTo>
                <a:cubicBezTo>
                  <a:pt x="0" y="2919"/>
                  <a:pt x="1429" y="1672"/>
                  <a:pt x="1459" y="335"/>
                </a:cubicBezTo>
                <a:cubicBezTo>
                  <a:pt x="1490" y="1"/>
                  <a:pt x="1885" y="365"/>
                  <a:pt x="2098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2"/>
          <p:cNvSpPr/>
          <p:nvPr/>
        </p:nvSpPr>
        <p:spPr>
          <a:xfrm>
            <a:off x="7558718" y="271625"/>
            <a:ext cx="151466" cy="110398"/>
          </a:xfrm>
          <a:custGeom>
            <a:avLst/>
            <a:gdLst/>
            <a:ahLst/>
            <a:cxnLst/>
            <a:rect l="l" t="t" r="r" b="b"/>
            <a:pathLst>
              <a:path w="3344" h="2828" extrusionOk="0">
                <a:moveTo>
                  <a:pt x="3253" y="1885"/>
                </a:moveTo>
                <a:cubicBezTo>
                  <a:pt x="3344" y="2615"/>
                  <a:pt x="3161" y="2828"/>
                  <a:pt x="2705" y="2554"/>
                </a:cubicBezTo>
                <a:cubicBezTo>
                  <a:pt x="1976" y="2159"/>
                  <a:pt x="1398" y="1551"/>
                  <a:pt x="487" y="1308"/>
                </a:cubicBezTo>
                <a:cubicBezTo>
                  <a:pt x="0" y="1186"/>
                  <a:pt x="335" y="609"/>
                  <a:pt x="213" y="244"/>
                </a:cubicBezTo>
                <a:lnTo>
                  <a:pt x="274" y="213"/>
                </a:lnTo>
                <a:cubicBezTo>
                  <a:pt x="973" y="882"/>
                  <a:pt x="2098" y="1"/>
                  <a:pt x="2766" y="669"/>
                </a:cubicBezTo>
                <a:cubicBezTo>
                  <a:pt x="2857" y="1308"/>
                  <a:pt x="1885" y="426"/>
                  <a:pt x="1976" y="1186"/>
                </a:cubicBezTo>
                <a:cubicBezTo>
                  <a:pt x="2037" y="1824"/>
                  <a:pt x="2584" y="1399"/>
                  <a:pt x="2797" y="1612"/>
                </a:cubicBezTo>
                <a:cubicBezTo>
                  <a:pt x="2918" y="1733"/>
                  <a:pt x="3101" y="1794"/>
                  <a:pt x="3253" y="188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2"/>
          <p:cNvSpPr/>
          <p:nvPr/>
        </p:nvSpPr>
        <p:spPr>
          <a:xfrm>
            <a:off x="8346283" y="3543295"/>
            <a:ext cx="92311" cy="147171"/>
          </a:xfrm>
          <a:custGeom>
            <a:avLst/>
            <a:gdLst/>
            <a:ahLst/>
            <a:cxnLst/>
            <a:rect l="l" t="t" r="r" b="b"/>
            <a:pathLst>
              <a:path w="2038" h="3770" extrusionOk="0">
                <a:moveTo>
                  <a:pt x="122" y="2554"/>
                </a:moveTo>
                <a:cubicBezTo>
                  <a:pt x="1004" y="2037"/>
                  <a:pt x="122" y="1307"/>
                  <a:pt x="244" y="608"/>
                </a:cubicBezTo>
                <a:cubicBezTo>
                  <a:pt x="305" y="365"/>
                  <a:pt x="1" y="0"/>
                  <a:pt x="578" y="92"/>
                </a:cubicBezTo>
                <a:cubicBezTo>
                  <a:pt x="943" y="152"/>
                  <a:pt x="1551" y="365"/>
                  <a:pt x="1247" y="760"/>
                </a:cubicBezTo>
                <a:cubicBezTo>
                  <a:pt x="791" y="1307"/>
                  <a:pt x="1156" y="1551"/>
                  <a:pt x="1429" y="1946"/>
                </a:cubicBezTo>
                <a:cubicBezTo>
                  <a:pt x="2037" y="2766"/>
                  <a:pt x="1277" y="3192"/>
                  <a:pt x="639" y="3587"/>
                </a:cubicBezTo>
                <a:cubicBezTo>
                  <a:pt x="305" y="3769"/>
                  <a:pt x="122" y="3465"/>
                  <a:pt x="122" y="255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2"/>
          <p:cNvSpPr/>
          <p:nvPr/>
        </p:nvSpPr>
        <p:spPr>
          <a:xfrm>
            <a:off x="3108606" y="2695989"/>
            <a:ext cx="117042" cy="109227"/>
          </a:xfrm>
          <a:custGeom>
            <a:avLst/>
            <a:gdLst/>
            <a:ahLst/>
            <a:cxnLst/>
            <a:rect l="l" t="t" r="r" b="b"/>
            <a:pathLst>
              <a:path w="2584" h="2798" extrusionOk="0">
                <a:moveTo>
                  <a:pt x="1186" y="2797"/>
                </a:moveTo>
                <a:cubicBezTo>
                  <a:pt x="1095" y="2767"/>
                  <a:pt x="1034" y="2736"/>
                  <a:pt x="1003" y="2736"/>
                </a:cubicBezTo>
                <a:cubicBezTo>
                  <a:pt x="152" y="2402"/>
                  <a:pt x="760" y="1551"/>
                  <a:pt x="213" y="1095"/>
                </a:cubicBezTo>
                <a:cubicBezTo>
                  <a:pt x="0" y="943"/>
                  <a:pt x="335" y="700"/>
                  <a:pt x="578" y="578"/>
                </a:cubicBezTo>
                <a:cubicBezTo>
                  <a:pt x="1064" y="396"/>
                  <a:pt x="1550" y="1"/>
                  <a:pt x="2067" y="426"/>
                </a:cubicBezTo>
                <a:cubicBezTo>
                  <a:pt x="2584" y="882"/>
                  <a:pt x="2341" y="1247"/>
                  <a:pt x="1854" y="1612"/>
                </a:cubicBezTo>
                <a:cubicBezTo>
                  <a:pt x="1490" y="1916"/>
                  <a:pt x="1642" y="2493"/>
                  <a:pt x="1186" y="279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2"/>
          <p:cNvSpPr/>
          <p:nvPr/>
        </p:nvSpPr>
        <p:spPr>
          <a:xfrm>
            <a:off x="7375575" y="3457834"/>
            <a:ext cx="201065" cy="67691"/>
          </a:xfrm>
          <a:custGeom>
            <a:avLst/>
            <a:gdLst/>
            <a:ahLst/>
            <a:cxnLst/>
            <a:rect l="l" t="t" r="r" b="b"/>
            <a:pathLst>
              <a:path w="4439" h="1734" extrusionOk="0">
                <a:moveTo>
                  <a:pt x="1" y="730"/>
                </a:moveTo>
                <a:cubicBezTo>
                  <a:pt x="760" y="609"/>
                  <a:pt x="1004" y="1004"/>
                  <a:pt x="1429" y="609"/>
                </a:cubicBezTo>
                <a:cubicBezTo>
                  <a:pt x="2159" y="1"/>
                  <a:pt x="3040" y="426"/>
                  <a:pt x="3830" y="700"/>
                </a:cubicBezTo>
                <a:cubicBezTo>
                  <a:pt x="4165" y="791"/>
                  <a:pt x="4438" y="974"/>
                  <a:pt x="4317" y="1277"/>
                </a:cubicBezTo>
                <a:cubicBezTo>
                  <a:pt x="4256" y="1490"/>
                  <a:pt x="3952" y="1521"/>
                  <a:pt x="3648" y="1490"/>
                </a:cubicBezTo>
                <a:cubicBezTo>
                  <a:pt x="2919" y="1460"/>
                  <a:pt x="2189" y="1429"/>
                  <a:pt x="1429" y="1581"/>
                </a:cubicBezTo>
                <a:cubicBezTo>
                  <a:pt x="821" y="1733"/>
                  <a:pt x="730" y="1034"/>
                  <a:pt x="1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2"/>
          <p:cNvSpPr/>
          <p:nvPr/>
        </p:nvSpPr>
        <p:spPr>
          <a:xfrm>
            <a:off x="2742365" y="4626720"/>
            <a:ext cx="150108" cy="130541"/>
          </a:xfrm>
          <a:custGeom>
            <a:avLst/>
            <a:gdLst/>
            <a:ahLst/>
            <a:cxnLst/>
            <a:rect l="l" t="t" r="r" b="b"/>
            <a:pathLst>
              <a:path w="3314" h="3344" extrusionOk="0">
                <a:moveTo>
                  <a:pt x="1034" y="1976"/>
                </a:moveTo>
                <a:cubicBezTo>
                  <a:pt x="790" y="1490"/>
                  <a:pt x="1824" y="578"/>
                  <a:pt x="0" y="608"/>
                </a:cubicBezTo>
                <a:cubicBezTo>
                  <a:pt x="1337" y="0"/>
                  <a:pt x="1429" y="1186"/>
                  <a:pt x="2128" y="1247"/>
                </a:cubicBezTo>
                <a:cubicBezTo>
                  <a:pt x="2280" y="1277"/>
                  <a:pt x="2523" y="1733"/>
                  <a:pt x="2918" y="1915"/>
                </a:cubicBezTo>
                <a:cubicBezTo>
                  <a:pt x="3283" y="2067"/>
                  <a:pt x="3313" y="2432"/>
                  <a:pt x="3131" y="2736"/>
                </a:cubicBezTo>
                <a:cubicBezTo>
                  <a:pt x="2918" y="3070"/>
                  <a:pt x="2493" y="3162"/>
                  <a:pt x="2097" y="3253"/>
                </a:cubicBezTo>
                <a:cubicBezTo>
                  <a:pt x="1550" y="3344"/>
                  <a:pt x="1854" y="2766"/>
                  <a:pt x="1520" y="2615"/>
                </a:cubicBezTo>
                <a:cubicBezTo>
                  <a:pt x="1216" y="2493"/>
                  <a:pt x="1976" y="1794"/>
                  <a:pt x="1064" y="197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2"/>
          <p:cNvSpPr/>
          <p:nvPr/>
        </p:nvSpPr>
        <p:spPr>
          <a:xfrm>
            <a:off x="3130621" y="932627"/>
            <a:ext cx="176288" cy="78348"/>
          </a:xfrm>
          <a:custGeom>
            <a:avLst/>
            <a:gdLst/>
            <a:ahLst/>
            <a:cxnLst/>
            <a:rect l="l" t="t" r="r" b="b"/>
            <a:pathLst>
              <a:path w="3892" h="2007" extrusionOk="0">
                <a:moveTo>
                  <a:pt x="92" y="1976"/>
                </a:moveTo>
                <a:cubicBezTo>
                  <a:pt x="1" y="1064"/>
                  <a:pt x="1" y="274"/>
                  <a:pt x="1551" y="669"/>
                </a:cubicBezTo>
                <a:cubicBezTo>
                  <a:pt x="1824" y="760"/>
                  <a:pt x="2220" y="517"/>
                  <a:pt x="2554" y="426"/>
                </a:cubicBezTo>
                <a:cubicBezTo>
                  <a:pt x="2767" y="365"/>
                  <a:pt x="2919" y="0"/>
                  <a:pt x="3223" y="304"/>
                </a:cubicBezTo>
                <a:cubicBezTo>
                  <a:pt x="2858" y="517"/>
                  <a:pt x="3891" y="851"/>
                  <a:pt x="3101" y="1094"/>
                </a:cubicBezTo>
                <a:cubicBezTo>
                  <a:pt x="2888" y="1185"/>
                  <a:pt x="3527" y="1155"/>
                  <a:pt x="3679" y="1429"/>
                </a:cubicBezTo>
                <a:cubicBezTo>
                  <a:pt x="2767" y="1459"/>
                  <a:pt x="1946" y="1915"/>
                  <a:pt x="1004" y="1550"/>
                </a:cubicBezTo>
                <a:cubicBezTo>
                  <a:pt x="548" y="1398"/>
                  <a:pt x="426" y="1824"/>
                  <a:pt x="153" y="200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2"/>
          <p:cNvSpPr/>
          <p:nvPr/>
        </p:nvSpPr>
        <p:spPr>
          <a:xfrm>
            <a:off x="8134240" y="3250176"/>
            <a:ext cx="126735" cy="102083"/>
          </a:xfrm>
          <a:custGeom>
            <a:avLst/>
            <a:gdLst/>
            <a:ahLst/>
            <a:cxnLst/>
            <a:rect l="l" t="t" r="r" b="b"/>
            <a:pathLst>
              <a:path w="2798" h="2615" extrusionOk="0">
                <a:moveTo>
                  <a:pt x="609" y="1277"/>
                </a:moveTo>
                <a:cubicBezTo>
                  <a:pt x="761" y="912"/>
                  <a:pt x="1" y="517"/>
                  <a:pt x="578" y="274"/>
                </a:cubicBezTo>
                <a:cubicBezTo>
                  <a:pt x="1095" y="31"/>
                  <a:pt x="1733" y="1"/>
                  <a:pt x="1794" y="791"/>
                </a:cubicBezTo>
                <a:cubicBezTo>
                  <a:pt x="1794" y="821"/>
                  <a:pt x="1946" y="821"/>
                  <a:pt x="2007" y="882"/>
                </a:cubicBezTo>
                <a:cubicBezTo>
                  <a:pt x="2645" y="1186"/>
                  <a:pt x="2797" y="1733"/>
                  <a:pt x="2402" y="2250"/>
                </a:cubicBezTo>
                <a:cubicBezTo>
                  <a:pt x="2372" y="2311"/>
                  <a:pt x="2402" y="2402"/>
                  <a:pt x="2372" y="2463"/>
                </a:cubicBezTo>
                <a:cubicBezTo>
                  <a:pt x="2341" y="2523"/>
                  <a:pt x="2250" y="2554"/>
                  <a:pt x="2220" y="2615"/>
                </a:cubicBezTo>
                <a:cubicBezTo>
                  <a:pt x="1551" y="2280"/>
                  <a:pt x="1672" y="1247"/>
                  <a:pt x="609" y="127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2"/>
          <p:cNvSpPr/>
          <p:nvPr/>
        </p:nvSpPr>
        <p:spPr>
          <a:xfrm>
            <a:off x="2329285" y="1298090"/>
            <a:ext cx="188654" cy="67691"/>
          </a:xfrm>
          <a:custGeom>
            <a:avLst/>
            <a:gdLst/>
            <a:ahLst/>
            <a:cxnLst/>
            <a:rect l="l" t="t" r="r" b="b"/>
            <a:pathLst>
              <a:path w="4165" h="1734" extrusionOk="0">
                <a:moveTo>
                  <a:pt x="912" y="183"/>
                </a:moveTo>
                <a:cubicBezTo>
                  <a:pt x="1824" y="1"/>
                  <a:pt x="2766" y="62"/>
                  <a:pt x="3678" y="183"/>
                </a:cubicBezTo>
                <a:cubicBezTo>
                  <a:pt x="3891" y="214"/>
                  <a:pt x="4134" y="274"/>
                  <a:pt x="4134" y="518"/>
                </a:cubicBezTo>
                <a:cubicBezTo>
                  <a:pt x="4165" y="852"/>
                  <a:pt x="3861" y="730"/>
                  <a:pt x="3678" y="791"/>
                </a:cubicBezTo>
                <a:cubicBezTo>
                  <a:pt x="2858" y="1095"/>
                  <a:pt x="2006" y="1186"/>
                  <a:pt x="1186" y="1490"/>
                </a:cubicBezTo>
                <a:cubicBezTo>
                  <a:pt x="517" y="1733"/>
                  <a:pt x="578" y="822"/>
                  <a:pt x="244" y="487"/>
                </a:cubicBezTo>
                <a:cubicBezTo>
                  <a:pt x="0" y="214"/>
                  <a:pt x="608" y="214"/>
                  <a:pt x="912" y="183"/>
                </a:cubicBezTo>
                <a:cubicBezTo>
                  <a:pt x="1095" y="396"/>
                  <a:pt x="1095" y="822"/>
                  <a:pt x="1581" y="761"/>
                </a:cubicBezTo>
                <a:cubicBezTo>
                  <a:pt x="1642" y="274"/>
                  <a:pt x="1277" y="244"/>
                  <a:pt x="912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2"/>
          <p:cNvSpPr/>
          <p:nvPr/>
        </p:nvSpPr>
        <p:spPr>
          <a:xfrm>
            <a:off x="-54113" y="5128669"/>
            <a:ext cx="128094" cy="130580"/>
          </a:xfrm>
          <a:custGeom>
            <a:avLst/>
            <a:gdLst/>
            <a:ahLst/>
            <a:cxnLst/>
            <a:rect l="l" t="t" r="r" b="b"/>
            <a:pathLst>
              <a:path w="2828" h="3345" extrusionOk="0">
                <a:moveTo>
                  <a:pt x="365" y="1"/>
                </a:moveTo>
                <a:cubicBezTo>
                  <a:pt x="973" y="700"/>
                  <a:pt x="2189" y="457"/>
                  <a:pt x="2827" y="1186"/>
                </a:cubicBezTo>
                <a:lnTo>
                  <a:pt x="2797" y="1186"/>
                </a:lnTo>
                <a:cubicBezTo>
                  <a:pt x="2158" y="1217"/>
                  <a:pt x="2219" y="1946"/>
                  <a:pt x="1672" y="2098"/>
                </a:cubicBezTo>
                <a:cubicBezTo>
                  <a:pt x="1459" y="2159"/>
                  <a:pt x="1186" y="2402"/>
                  <a:pt x="1307" y="2645"/>
                </a:cubicBezTo>
                <a:cubicBezTo>
                  <a:pt x="1459" y="2980"/>
                  <a:pt x="1885" y="2493"/>
                  <a:pt x="2098" y="2797"/>
                </a:cubicBezTo>
                <a:cubicBezTo>
                  <a:pt x="1794" y="3071"/>
                  <a:pt x="1490" y="3344"/>
                  <a:pt x="1064" y="3071"/>
                </a:cubicBezTo>
                <a:cubicBezTo>
                  <a:pt x="699" y="2858"/>
                  <a:pt x="335" y="2554"/>
                  <a:pt x="517" y="2098"/>
                </a:cubicBezTo>
                <a:cubicBezTo>
                  <a:pt x="608" y="1855"/>
                  <a:pt x="0" y="943"/>
                  <a:pt x="1155" y="1490"/>
                </a:cubicBezTo>
                <a:cubicBezTo>
                  <a:pt x="1368" y="1581"/>
                  <a:pt x="1520" y="1490"/>
                  <a:pt x="1551" y="1338"/>
                </a:cubicBezTo>
                <a:cubicBezTo>
                  <a:pt x="1611" y="1125"/>
                  <a:pt x="1429" y="1034"/>
                  <a:pt x="1247" y="1004"/>
                </a:cubicBezTo>
                <a:cubicBezTo>
                  <a:pt x="699" y="852"/>
                  <a:pt x="31" y="761"/>
                  <a:pt x="36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2"/>
          <p:cNvSpPr/>
          <p:nvPr/>
        </p:nvSpPr>
        <p:spPr>
          <a:xfrm>
            <a:off x="5077565" y="2274738"/>
            <a:ext cx="130812" cy="93768"/>
          </a:xfrm>
          <a:custGeom>
            <a:avLst/>
            <a:gdLst/>
            <a:ahLst/>
            <a:cxnLst/>
            <a:rect l="l" t="t" r="r" b="b"/>
            <a:pathLst>
              <a:path w="2888" h="2402" extrusionOk="0">
                <a:moveTo>
                  <a:pt x="1824" y="2402"/>
                </a:moveTo>
                <a:cubicBezTo>
                  <a:pt x="1520" y="2341"/>
                  <a:pt x="1216" y="2219"/>
                  <a:pt x="912" y="2250"/>
                </a:cubicBezTo>
                <a:cubicBezTo>
                  <a:pt x="0" y="2371"/>
                  <a:pt x="61" y="1885"/>
                  <a:pt x="426" y="1520"/>
                </a:cubicBezTo>
                <a:cubicBezTo>
                  <a:pt x="790" y="1155"/>
                  <a:pt x="608" y="821"/>
                  <a:pt x="578" y="396"/>
                </a:cubicBezTo>
                <a:cubicBezTo>
                  <a:pt x="1034" y="304"/>
                  <a:pt x="1611" y="1155"/>
                  <a:pt x="1946" y="244"/>
                </a:cubicBezTo>
                <a:cubicBezTo>
                  <a:pt x="2037" y="0"/>
                  <a:pt x="2280" y="335"/>
                  <a:pt x="2371" y="456"/>
                </a:cubicBezTo>
                <a:cubicBezTo>
                  <a:pt x="2493" y="639"/>
                  <a:pt x="2888" y="730"/>
                  <a:pt x="2523" y="1095"/>
                </a:cubicBezTo>
                <a:cubicBezTo>
                  <a:pt x="2189" y="1429"/>
                  <a:pt x="2067" y="1946"/>
                  <a:pt x="1854" y="237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2"/>
          <p:cNvSpPr/>
          <p:nvPr/>
        </p:nvSpPr>
        <p:spPr>
          <a:xfrm>
            <a:off x="5650323" y="2974859"/>
            <a:ext cx="201065" cy="84282"/>
          </a:xfrm>
          <a:custGeom>
            <a:avLst/>
            <a:gdLst/>
            <a:ahLst/>
            <a:cxnLst/>
            <a:rect l="l" t="t" r="r" b="b"/>
            <a:pathLst>
              <a:path w="4439" h="2159" extrusionOk="0">
                <a:moveTo>
                  <a:pt x="3375" y="62"/>
                </a:moveTo>
                <a:cubicBezTo>
                  <a:pt x="3770" y="426"/>
                  <a:pt x="4439" y="852"/>
                  <a:pt x="3223" y="1034"/>
                </a:cubicBezTo>
                <a:cubicBezTo>
                  <a:pt x="2767" y="1095"/>
                  <a:pt x="2888" y="1551"/>
                  <a:pt x="2554" y="1703"/>
                </a:cubicBezTo>
                <a:lnTo>
                  <a:pt x="2554" y="1703"/>
                </a:lnTo>
                <a:cubicBezTo>
                  <a:pt x="2524" y="1399"/>
                  <a:pt x="2432" y="1125"/>
                  <a:pt x="2037" y="1460"/>
                </a:cubicBezTo>
                <a:lnTo>
                  <a:pt x="2007" y="1490"/>
                </a:lnTo>
                <a:cubicBezTo>
                  <a:pt x="1338" y="2159"/>
                  <a:pt x="700" y="1521"/>
                  <a:pt x="1" y="1490"/>
                </a:cubicBezTo>
                <a:cubicBezTo>
                  <a:pt x="274" y="1004"/>
                  <a:pt x="1338" y="1034"/>
                  <a:pt x="852" y="244"/>
                </a:cubicBezTo>
                <a:cubicBezTo>
                  <a:pt x="1125" y="183"/>
                  <a:pt x="1551" y="1"/>
                  <a:pt x="1703" y="92"/>
                </a:cubicBezTo>
                <a:cubicBezTo>
                  <a:pt x="2463" y="609"/>
                  <a:pt x="2432" y="639"/>
                  <a:pt x="3375" y="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2"/>
          <p:cNvSpPr/>
          <p:nvPr/>
        </p:nvSpPr>
        <p:spPr>
          <a:xfrm>
            <a:off x="3151278" y="3622782"/>
            <a:ext cx="107440" cy="85492"/>
          </a:xfrm>
          <a:custGeom>
            <a:avLst/>
            <a:gdLst/>
            <a:ahLst/>
            <a:cxnLst/>
            <a:rect l="l" t="t" r="r" b="b"/>
            <a:pathLst>
              <a:path w="2372" h="2190" extrusionOk="0">
                <a:moveTo>
                  <a:pt x="1004" y="92"/>
                </a:moveTo>
                <a:cubicBezTo>
                  <a:pt x="2037" y="62"/>
                  <a:pt x="1855" y="973"/>
                  <a:pt x="2371" y="1247"/>
                </a:cubicBezTo>
                <a:cubicBezTo>
                  <a:pt x="1885" y="1521"/>
                  <a:pt x="1703" y="2189"/>
                  <a:pt x="973" y="2129"/>
                </a:cubicBezTo>
                <a:cubicBezTo>
                  <a:pt x="305" y="2068"/>
                  <a:pt x="1" y="1673"/>
                  <a:pt x="122" y="1156"/>
                </a:cubicBezTo>
                <a:cubicBezTo>
                  <a:pt x="213" y="700"/>
                  <a:pt x="92" y="1"/>
                  <a:pt x="1004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2"/>
          <p:cNvSpPr/>
          <p:nvPr/>
        </p:nvSpPr>
        <p:spPr>
          <a:xfrm>
            <a:off x="2066280" y="2044513"/>
            <a:ext cx="136338" cy="132962"/>
          </a:xfrm>
          <a:custGeom>
            <a:avLst/>
            <a:gdLst/>
            <a:ahLst/>
            <a:cxnLst/>
            <a:rect l="l" t="t" r="r" b="b"/>
            <a:pathLst>
              <a:path w="3010" h="3406" extrusionOk="0">
                <a:moveTo>
                  <a:pt x="2615" y="1672"/>
                </a:moveTo>
                <a:cubicBezTo>
                  <a:pt x="2493" y="1764"/>
                  <a:pt x="2311" y="1885"/>
                  <a:pt x="2280" y="2007"/>
                </a:cubicBezTo>
                <a:cubicBezTo>
                  <a:pt x="2159" y="3223"/>
                  <a:pt x="1308" y="3405"/>
                  <a:pt x="31" y="3162"/>
                </a:cubicBezTo>
                <a:cubicBezTo>
                  <a:pt x="426" y="3040"/>
                  <a:pt x="1" y="1976"/>
                  <a:pt x="1034" y="2706"/>
                </a:cubicBezTo>
                <a:cubicBezTo>
                  <a:pt x="1186" y="2828"/>
                  <a:pt x="1369" y="2797"/>
                  <a:pt x="1521" y="2676"/>
                </a:cubicBezTo>
                <a:cubicBezTo>
                  <a:pt x="1703" y="2524"/>
                  <a:pt x="1551" y="2432"/>
                  <a:pt x="1460" y="2311"/>
                </a:cubicBezTo>
                <a:cubicBezTo>
                  <a:pt x="639" y="1308"/>
                  <a:pt x="1916" y="913"/>
                  <a:pt x="2341" y="335"/>
                </a:cubicBezTo>
                <a:cubicBezTo>
                  <a:pt x="2615" y="1"/>
                  <a:pt x="2980" y="517"/>
                  <a:pt x="2980" y="791"/>
                </a:cubicBezTo>
                <a:cubicBezTo>
                  <a:pt x="3010" y="1065"/>
                  <a:pt x="2767" y="1369"/>
                  <a:pt x="2615" y="164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2"/>
          <p:cNvSpPr/>
          <p:nvPr/>
        </p:nvSpPr>
        <p:spPr>
          <a:xfrm>
            <a:off x="62939" y="3456663"/>
            <a:ext cx="129453" cy="98531"/>
          </a:xfrm>
          <a:custGeom>
            <a:avLst/>
            <a:gdLst/>
            <a:ahLst/>
            <a:cxnLst/>
            <a:rect l="l" t="t" r="r" b="b"/>
            <a:pathLst>
              <a:path w="2858" h="2524" extrusionOk="0">
                <a:moveTo>
                  <a:pt x="1611" y="31"/>
                </a:moveTo>
                <a:cubicBezTo>
                  <a:pt x="1641" y="456"/>
                  <a:pt x="1155" y="639"/>
                  <a:pt x="881" y="912"/>
                </a:cubicBezTo>
                <a:cubicBezTo>
                  <a:pt x="1520" y="1277"/>
                  <a:pt x="2827" y="669"/>
                  <a:pt x="2523" y="1946"/>
                </a:cubicBezTo>
                <a:cubicBezTo>
                  <a:pt x="2492" y="2128"/>
                  <a:pt x="2857" y="2432"/>
                  <a:pt x="2371" y="2493"/>
                </a:cubicBezTo>
                <a:cubicBezTo>
                  <a:pt x="2097" y="2523"/>
                  <a:pt x="1915" y="2462"/>
                  <a:pt x="1793" y="2159"/>
                </a:cubicBezTo>
                <a:cubicBezTo>
                  <a:pt x="1672" y="1794"/>
                  <a:pt x="1398" y="1399"/>
                  <a:pt x="1033" y="2067"/>
                </a:cubicBezTo>
                <a:cubicBezTo>
                  <a:pt x="881" y="2371"/>
                  <a:pt x="669" y="2341"/>
                  <a:pt x="426" y="2159"/>
                </a:cubicBezTo>
                <a:cubicBezTo>
                  <a:pt x="213" y="2037"/>
                  <a:pt x="0" y="1855"/>
                  <a:pt x="152" y="1581"/>
                </a:cubicBezTo>
                <a:cubicBezTo>
                  <a:pt x="426" y="1155"/>
                  <a:pt x="456" y="700"/>
                  <a:pt x="213" y="244"/>
                </a:cubicBezTo>
                <a:lnTo>
                  <a:pt x="213" y="244"/>
                </a:lnTo>
                <a:cubicBezTo>
                  <a:pt x="669" y="152"/>
                  <a:pt x="1125" y="92"/>
                  <a:pt x="158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2"/>
          <p:cNvSpPr/>
          <p:nvPr/>
        </p:nvSpPr>
        <p:spPr>
          <a:xfrm>
            <a:off x="6633444" y="3747401"/>
            <a:ext cx="130812" cy="108017"/>
          </a:xfrm>
          <a:custGeom>
            <a:avLst/>
            <a:gdLst/>
            <a:ahLst/>
            <a:cxnLst/>
            <a:rect l="l" t="t" r="r" b="b"/>
            <a:pathLst>
              <a:path w="2888" h="2767" extrusionOk="0">
                <a:moveTo>
                  <a:pt x="1946" y="0"/>
                </a:moveTo>
                <a:cubicBezTo>
                  <a:pt x="2158" y="365"/>
                  <a:pt x="2371" y="760"/>
                  <a:pt x="2614" y="1125"/>
                </a:cubicBezTo>
                <a:cubicBezTo>
                  <a:pt x="2888" y="1551"/>
                  <a:pt x="2766" y="1733"/>
                  <a:pt x="2371" y="2158"/>
                </a:cubicBezTo>
                <a:cubicBezTo>
                  <a:pt x="1763" y="2766"/>
                  <a:pt x="1794" y="2067"/>
                  <a:pt x="1551" y="2037"/>
                </a:cubicBezTo>
                <a:cubicBezTo>
                  <a:pt x="1338" y="1976"/>
                  <a:pt x="1125" y="1885"/>
                  <a:pt x="912" y="1854"/>
                </a:cubicBezTo>
                <a:cubicBezTo>
                  <a:pt x="639" y="1854"/>
                  <a:pt x="243" y="2280"/>
                  <a:pt x="122" y="1733"/>
                </a:cubicBezTo>
                <a:cubicBezTo>
                  <a:pt x="0" y="1216"/>
                  <a:pt x="365" y="882"/>
                  <a:pt x="821" y="882"/>
                </a:cubicBezTo>
                <a:cubicBezTo>
                  <a:pt x="1611" y="912"/>
                  <a:pt x="1824" y="608"/>
                  <a:pt x="194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2"/>
          <p:cNvSpPr/>
          <p:nvPr/>
        </p:nvSpPr>
        <p:spPr>
          <a:xfrm>
            <a:off x="4053132" y="4297995"/>
            <a:ext cx="172166" cy="93807"/>
          </a:xfrm>
          <a:custGeom>
            <a:avLst/>
            <a:gdLst/>
            <a:ahLst/>
            <a:cxnLst/>
            <a:rect l="l" t="t" r="r" b="b"/>
            <a:pathLst>
              <a:path w="3801" h="2403" extrusionOk="0">
                <a:moveTo>
                  <a:pt x="639" y="2402"/>
                </a:moveTo>
                <a:cubicBezTo>
                  <a:pt x="1" y="1217"/>
                  <a:pt x="244" y="426"/>
                  <a:pt x="1247" y="578"/>
                </a:cubicBezTo>
                <a:cubicBezTo>
                  <a:pt x="1916" y="670"/>
                  <a:pt x="2220" y="487"/>
                  <a:pt x="2645" y="274"/>
                </a:cubicBezTo>
                <a:cubicBezTo>
                  <a:pt x="3162" y="1"/>
                  <a:pt x="3344" y="335"/>
                  <a:pt x="3557" y="639"/>
                </a:cubicBezTo>
                <a:cubicBezTo>
                  <a:pt x="3800" y="1004"/>
                  <a:pt x="3587" y="1369"/>
                  <a:pt x="3223" y="1338"/>
                </a:cubicBezTo>
                <a:cubicBezTo>
                  <a:pt x="2797" y="1278"/>
                  <a:pt x="2311" y="1977"/>
                  <a:pt x="1855" y="1247"/>
                </a:cubicBezTo>
                <a:cubicBezTo>
                  <a:pt x="1703" y="1034"/>
                  <a:pt x="1156" y="1126"/>
                  <a:pt x="1065" y="1551"/>
                </a:cubicBezTo>
                <a:cubicBezTo>
                  <a:pt x="973" y="1855"/>
                  <a:pt x="943" y="2159"/>
                  <a:pt x="639" y="240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2"/>
          <p:cNvSpPr/>
          <p:nvPr/>
        </p:nvSpPr>
        <p:spPr>
          <a:xfrm>
            <a:off x="1387477" y="4134258"/>
            <a:ext cx="224482" cy="104464"/>
          </a:xfrm>
          <a:custGeom>
            <a:avLst/>
            <a:gdLst/>
            <a:ahLst/>
            <a:cxnLst/>
            <a:rect l="l" t="t" r="r" b="b"/>
            <a:pathLst>
              <a:path w="4956" h="2676" extrusionOk="0">
                <a:moveTo>
                  <a:pt x="2615" y="1125"/>
                </a:moveTo>
                <a:cubicBezTo>
                  <a:pt x="2949" y="1459"/>
                  <a:pt x="3466" y="1459"/>
                  <a:pt x="3861" y="1429"/>
                </a:cubicBezTo>
                <a:cubicBezTo>
                  <a:pt x="4925" y="1399"/>
                  <a:pt x="4955" y="1854"/>
                  <a:pt x="4773" y="2675"/>
                </a:cubicBezTo>
                <a:cubicBezTo>
                  <a:pt x="4135" y="2158"/>
                  <a:pt x="3709" y="1003"/>
                  <a:pt x="2676" y="2128"/>
                </a:cubicBezTo>
                <a:cubicBezTo>
                  <a:pt x="2676" y="2128"/>
                  <a:pt x="2341" y="1915"/>
                  <a:pt x="2159" y="1794"/>
                </a:cubicBezTo>
                <a:cubicBezTo>
                  <a:pt x="1946" y="1642"/>
                  <a:pt x="1672" y="1642"/>
                  <a:pt x="1399" y="1581"/>
                </a:cubicBezTo>
                <a:cubicBezTo>
                  <a:pt x="882" y="1429"/>
                  <a:pt x="1429" y="2432"/>
                  <a:pt x="882" y="1976"/>
                </a:cubicBezTo>
                <a:cubicBezTo>
                  <a:pt x="335" y="1550"/>
                  <a:pt x="1186" y="1429"/>
                  <a:pt x="1338" y="1155"/>
                </a:cubicBezTo>
                <a:cubicBezTo>
                  <a:pt x="1004" y="730"/>
                  <a:pt x="213" y="943"/>
                  <a:pt x="1" y="304"/>
                </a:cubicBezTo>
                <a:cubicBezTo>
                  <a:pt x="1125" y="0"/>
                  <a:pt x="1672" y="1095"/>
                  <a:pt x="2615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2"/>
          <p:cNvSpPr/>
          <p:nvPr/>
        </p:nvSpPr>
        <p:spPr>
          <a:xfrm>
            <a:off x="3802539" y="4274297"/>
            <a:ext cx="159755" cy="107978"/>
          </a:xfrm>
          <a:custGeom>
            <a:avLst/>
            <a:gdLst/>
            <a:ahLst/>
            <a:cxnLst/>
            <a:rect l="l" t="t" r="r" b="b"/>
            <a:pathLst>
              <a:path w="3527" h="2766" extrusionOk="0">
                <a:moveTo>
                  <a:pt x="274" y="821"/>
                </a:moveTo>
                <a:cubicBezTo>
                  <a:pt x="1095" y="1064"/>
                  <a:pt x="1855" y="1033"/>
                  <a:pt x="2402" y="334"/>
                </a:cubicBezTo>
                <a:cubicBezTo>
                  <a:pt x="2615" y="91"/>
                  <a:pt x="2980" y="0"/>
                  <a:pt x="3192" y="334"/>
                </a:cubicBezTo>
                <a:cubicBezTo>
                  <a:pt x="3527" y="881"/>
                  <a:pt x="2767" y="395"/>
                  <a:pt x="2706" y="669"/>
                </a:cubicBezTo>
                <a:cubicBezTo>
                  <a:pt x="2554" y="1216"/>
                  <a:pt x="1065" y="1277"/>
                  <a:pt x="1976" y="2280"/>
                </a:cubicBezTo>
                <a:cubicBezTo>
                  <a:pt x="2128" y="2432"/>
                  <a:pt x="1642" y="2766"/>
                  <a:pt x="1217" y="2705"/>
                </a:cubicBezTo>
                <a:cubicBezTo>
                  <a:pt x="852" y="2644"/>
                  <a:pt x="730" y="2219"/>
                  <a:pt x="305" y="2280"/>
                </a:cubicBezTo>
                <a:lnTo>
                  <a:pt x="274" y="2249"/>
                </a:lnTo>
                <a:cubicBezTo>
                  <a:pt x="1" y="1885"/>
                  <a:pt x="396" y="1429"/>
                  <a:pt x="1" y="1094"/>
                </a:cubicBezTo>
                <a:lnTo>
                  <a:pt x="1" y="1064"/>
                </a:lnTo>
                <a:cubicBezTo>
                  <a:pt x="92" y="1003"/>
                  <a:pt x="183" y="912"/>
                  <a:pt x="274" y="82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2"/>
          <p:cNvSpPr/>
          <p:nvPr/>
        </p:nvSpPr>
        <p:spPr>
          <a:xfrm>
            <a:off x="3624922" y="1839236"/>
            <a:ext cx="122568" cy="130541"/>
          </a:xfrm>
          <a:custGeom>
            <a:avLst/>
            <a:gdLst/>
            <a:ahLst/>
            <a:cxnLst/>
            <a:rect l="l" t="t" r="r" b="b"/>
            <a:pathLst>
              <a:path w="2706" h="3344" extrusionOk="0">
                <a:moveTo>
                  <a:pt x="2645" y="3009"/>
                </a:moveTo>
                <a:cubicBezTo>
                  <a:pt x="1764" y="3344"/>
                  <a:pt x="913" y="3283"/>
                  <a:pt x="1" y="3070"/>
                </a:cubicBezTo>
                <a:cubicBezTo>
                  <a:pt x="578" y="2158"/>
                  <a:pt x="213" y="1034"/>
                  <a:pt x="1247" y="0"/>
                </a:cubicBezTo>
                <a:cubicBezTo>
                  <a:pt x="1156" y="760"/>
                  <a:pt x="2706" y="1368"/>
                  <a:pt x="1004" y="1885"/>
                </a:cubicBezTo>
                <a:cubicBezTo>
                  <a:pt x="821" y="1946"/>
                  <a:pt x="700" y="2250"/>
                  <a:pt x="852" y="2493"/>
                </a:cubicBezTo>
                <a:cubicBezTo>
                  <a:pt x="1156" y="2979"/>
                  <a:pt x="1277" y="2493"/>
                  <a:pt x="1490" y="2462"/>
                </a:cubicBezTo>
                <a:cubicBezTo>
                  <a:pt x="2007" y="2341"/>
                  <a:pt x="2068" y="3070"/>
                  <a:pt x="2645" y="300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2"/>
          <p:cNvSpPr/>
          <p:nvPr/>
        </p:nvSpPr>
        <p:spPr>
          <a:xfrm>
            <a:off x="4970162" y="4805918"/>
            <a:ext cx="134979" cy="110359"/>
          </a:xfrm>
          <a:custGeom>
            <a:avLst/>
            <a:gdLst/>
            <a:ahLst/>
            <a:cxnLst/>
            <a:rect l="l" t="t" r="r" b="b"/>
            <a:pathLst>
              <a:path w="2980" h="2827" extrusionOk="0">
                <a:moveTo>
                  <a:pt x="1763" y="0"/>
                </a:moveTo>
                <a:cubicBezTo>
                  <a:pt x="2371" y="274"/>
                  <a:pt x="2979" y="456"/>
                  <a:pt x="2280" y="1277"/>
                </a:cubicBezTo>
                <a:cubicBezTo>
                  <a:pt x="1976" y="1672"/>
                  <a:pt x="1702" y="2280"/>
                  <a:pt x="1520" y="2827"/>
                </a:cubicBezTo>
                <a:lnTo>
                  <a:pt x="1459" y="2827"/>
                </a:lnTo>
                <a:cubicBezTo>
                  <a:pt x="1095" y="2553"/>
                  <a:pt x="1125" y="2098"/>
                  <a:pt x="639" y="1763"/>
                </a:cubicBezTo>
                <a:cubicBezTo>
                  <a:pt x="0" y="1307"/>
                  <a:pt x="1064" y="821"/>
                  <a:pt x="1216" y="304"/>
                </a:cubicBezTo>
                <a:cubicBezTo>
                  <a:pt x="1277" y="152"/>
                  <a:pt x="1581" y="91"/>
                  <a:pt x="1763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2"/>
          <p:cNvSpPr/>
          <p:nvPr/>
        </p:nvSpPr>
        <p:spPr>
          <a:xfrm>
            <a:off x="8837821" y="2790937"/>
            <a:ext cx="158397" cy="111569"/>
          </a:xfrm>
          <a:custGeom>
            <a:avLst/>
            <a:gdLst/>
            <a:ahLst/>
            <a:cxnLst/>
            <a:rect l="l" t="t" r="r" b="b"/>
            <a:pathLst>
              <a:path w="3497" h="2858" extrusionOk="0">
                <a:moveTo>
                  <a:pt x="1186" y="760"/>
                </a:moveTo>
                <a:cubicBezTo>
                  <a:pt x="1551" y="1064"/>
                  <a:pt x="1521" y="1520"/>
                  <a:pt x="1764" y="1855"/>
                </a:cubicBezTo>
                <a:cubicBezTo>
                  <a:pt x="2068" y="2280"/>
                  <a:pt x="2189" y="2037"/>
                  <a:pt x="2250" y="1703"/>
                </a:cubicBezTo>
                <a:lnTo>
                  <a:pt x="2281" y="1672"/>
                </a:lnTo>
                <a:cubicBezTo>
                  <a:pt x="2463" y="1581"/>
                  <a:pt x="2615" y="1520"/>
                  <a:pt x="2797" y="1429"/>
                </a:cubicBezTo>
                <a:lnTo>
                  <a:pt x="2828" y="1460"/>
                </a:lnTo>
                <a:cubicBezTo>
                  <a:pt x="3496" y="2007"/>
                  <a:pt x="3071" y="2463"/>
                  <a:pt x="2554" y="2675"/>
                </a:cubicBezTo>
                <a:cubicBezTo>
                  <a:pt x="1977" y="2858"/>
                  <a:pt x="913" y="2341"/>
                  <a:pt x="943" y="2250"/>
                </a:cubicBezTo>
                <a:cubicBezTo>
                  <a:pt x="1399" y="1490"/>
                  <a:pt x="426" y="1794"/>
                  <a:pt x="305" y="1520"/>
                </a:cubicBezTo>
                <a:cubicBezTo>
                  <a:pt x="153" y="1125"/>
                  <a:pt x="1" y="791"/>
                  <a:pt x="335" y="396"/>
                </a:cubicBezTo>
                <a:cubicBezTo>
                  <a:pt x="518" y="183"/>
                  <a:pt x="639" y="1"/>
                  <a:pt x="943" y="92"/>
                </a:cubicBezTo>
                <a:cubicBezTo>
                  <a:pt x="1399" y="213"/>
                  <a:pt x="1338" y="456"/>
                  <a:pt x="1156" y="730"/>
                </a:cubicBezTo>
                <a:cubicBezTo>
                  <a:pt x="1004" y="791"/>
                  <a:pt x="882" y="852"/>
                  <a:pt x="730" y="912"/>
                </a:cubicBezTo>
                <a:cubicBezTo>
                  <a:pt x="761" y="973"/>
                  <a:pt x="791" y="1004"/>
                  <a:pt x="852" y="1064"/>
                </a:cubicBezTo>
                <a:cubicBezTo>
                  <a:pt x="943" y="943"/>
                  <a:pt x="1065" y="852"/>
                  <a:pt x="1186" y="7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2"/>
          <p:cNvSpPr/>
          <p:nvPr/>
        </p:nvSpPr>
        <p:spPr>
          <a:xfrm>
            <a:off x="8865363" y="2939254"/>
            <a:ext cx="103318" cy="110398"/>
          </a:xfrm>
          <a:custGeom>
            <a:avLst/>
            <a:gdLst/>
            <a:ahLst/>
            <a:cxnLst/>
            <a:rect l="l" t="t" r="r" b="b"/>
            <a:pathLst>
              <a:path w="2281" h="2828" extrusionOk="0">
                <a:moveTo>
                  <a:pt x="1" y="1916"/>
                </a:moveTo>
                <a:cubicBezTo>
                  <a:pt x="730" y="1399"/>
                  <a:pt x="31" y="518"/>
                  <a:pt x="700" y="1"/>
                </a:cubicBezTo>
                <a:cubicBezTo>
                  <a:pt x="1095" y="244"/>
                  <a:pt x="1429" y="518"/>
                  <a:pt x="1855" y="730"/>
                </a:cubicBezTo>
                <a:cubicBezTo>
                  <a:pt x="2220" y="943"/>
                  <a:pt x="2280" y="1369"/>
                  <a:pt x="2128" y="1399"/>
                </a:cubicBezTo>
                <a:cubicBezTo>
                  <a:pt x="1521" y="1551"/>
                  <a:pt x="1521" y="2129"/>
                  <a:pt x="1034" y="2372"/>
                </a:cubicBezTo>
                <a:cubicBezTo>
                  <a:pt x="244" y="2828"/>
                  <a:pt x="31" y="2615"/>
                  <a:pt x="31" y="191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2"/>
          <p:cNvSpPr/>
          <p:nvPr/>
        </p:nvSpPr>
        <p:spPr>
          <a:xfrm>
            <a:off x="5933985" y="4874747"/>
            <a:ext cx="128094" cy="124608"/>
          </a:xfrm>
          <a:custGeom>
            <a:avLst/>
            <a:gdLst/>
            <a:ahLst/>
            <a:cxnLst/>
            <a:rect l="l" t="t" r="r" b="b"/>
            <a:pathLst>
              <a:path w="2828" h="3192" extrusionOk="0">
                <a:moveTo>
                  <a:pt x="1490" y="3192"/>
                </a:moveTo>
                <a:cubicBezTo>
                  <a:pt x="0" y="2979"/>
                  <a:pt x="456" y="1794"/>
                  <a:pt x="91" y="1003"/>
                </a:cubicBezTo>
                <a:cubicBezTo>
                  <a:pt x="31" y="851"/>
                  <a:pt x="851" y="1125"/>
                  <a:pt x="1003" y="699"/>
                </a:cubicBezTo>
                <a:cubicBezTo>
                  <a:pt x="1186" y="243"/>
                  <a:pt x="1520" y="0"/>
                  <a:pt x="1885" y="122"/>
                </a:cubicBezTo>
                <a:cubicBezTo>
                  <a:pt x="1550" y="730"/>
                  <a:pt x="2827" y="699"/>
                  <a:pt x="2493" y="1307"/>
                </a:cubicBezTo>
                <a:cubicBezTo>
                  <a:pt x="1064" y="1064"/>
                  <a:pt x="1064" y="1064"/>
                  <a:pt x="1368" y="2401"/>
                </a:cubicBezTo>
                <a:cubicBezTo>
                  <a:pt x="1429" y="2645"/>
                  <a:pt x="1459" y="2918"/>
                  <a:pt x="1490" y="31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2"/>
          <p:cNvSpPr/>
          <p:nvPr/>
        </p:nvSpPr>
        <p:spPr>
          <a:xfrm>
            <a:off x="7031349" y="5074090"/>
            <a:ext cx="161114" cy="94978"/>
          </a:xfrm>
          <a:custGeom>
            <a:avLst/>
            <a:gdLst/>
            <a:ahLst/>
            <a:cxnLst/>
            <a:rect l="l" t="t" r="r" b="b"/>
            <a:pathLst>
              <a:path w="3557" h="2433" extrusionOk="0">
                <a:moveTo>
                  <a:pt x="2341" y="2128"/>
                </a:moveTo>
                <a:cubicBezTo>
                  <a:pt x="2280" y="2128"/>
                  <a:pt x="2250" y="2128"/>
                  <a:pt x="2189" y="2128"/>
                </a:cubicBezTo>
                <a:cubicBezTo>
                  <a:pt x="1551" y="2068"/>
                  <a:pt x="609" y="2432"/>
                  <a:pt x="365" y="2007"/>
                </a:cubicBezTo>
                <a:cubicBezTo>
                  <a:pt x="1" y="1338"/>
                  <a:pt x="396" y="609"/>
                  <a:pt x="1308" y="1"/>
                </a:cubicBezTo>
                <a:cubicBezTo>
                  <a:pt x="821" y="1095"/>
                  <a:pt x="3557" y="730"/>
                  <a:pt x="2341" y="209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2"/>
          <p:cNvSpPr/>
          <p:nvPr/>
        </p:nvSpPr>
        <p:spPr>
          <a:xfrm>
            <a:off x="3671761" y="4510417"/>
            <a:ext cx="199660" cy="104464"/>
          </a:xfrm>
          <a:custGeom>
            <a:avLst/>
            <a:gdLst/>
            <a:ahLst/>
            <a:cxnLst/>
            <a:rect l="l" t="t" r="r" b="b"/>
            <a:pathLst>
              <a:path w="4408" h="2676" extrusionOk="0">
                <a:moveTo>
                  <a:pt x="608" y="2676"/>
                </a:moveTo>
                <a:cubicBezTo>
                  <a:pt x="0" y="1946"/>
                  <a:pt x="365" y="1521"/>
                  <a:pt x="1125" y="1186"/>
                </a:cubicBezTo>
                <a:cubicBezTo>
                  <a:pt x="1490" y="1034"/>
                  <a:pt x="1885" y="973"/>
                  <a:pt x="2067" y="578"/>
                </a:cubicBezTo>
                <a:cubicBezTo>
                  <a:pt x="2401" y="1"/>
                  <a:pt x="2766" y="244"/>
                  <a:pt x="3101" y="578"/>
                </a:cubicBezTo>
                <a:cubicBezTo>
                  <a:pt x="3283" y="761"/>
                  <a:pt x="3465" y="943"/>
                  <a:pt x="3556" y="1156"/>
                </a:cubicBezTo>
                <a:cubicBezTo>
                  <a:pt x="3678" y="1399"/>
                  <a:pt x="4408" y="1125"/>
                  <a:pt x="4073" y="1612"/>
                </a:cubicBezTo>
                <a:cubicBezTo>
                  <a:pt x="3769" y="2068"/>
                  <a:pt x="3556" y="1612"/>
                  <a:pt x="3283" y="1460"/>
                </a:cubicBezTo>
                <a:cubicBezTo>
                  <a:pt x="2675" y="1095"/>
                  <a:pt x="2037" y="821"/>
                  <a:pt x="1794" y="1794"/>
                </a:cubicBezTo>
                <a:cubicBezTo>
                  <a:pt x="1642" y="2341"/>
                  <a:pt x="1064" y="2432"/>
                  <a:pt x="608" y="267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2"/>
          <p:cNvSpPr/>
          <p:nvPr/>
        </p:nvSpPr>
        <p:spPr>
          <a:xfrm>
            <a:off x="5464462" y="2521555"/>
            <a:ext cx="161114" cy="100912"/>
          </a:xfrm>
          <a:custGeom>
            <a:avLst/>
            <a:gdLst/>
            <a:ahLst/>
            <a:cxnLst/>
            <a:rect l="l" t="t" r="r" b="b"/>
            <a:pathLst>
              <a:path w="3557" h="2585" extrusionOk="0">
                <a:moveTo>
                  <a:pt x="1216" y="2463"/>
                </a:moveTo>
                <a:cubicBezTo>
                  <a:pt x="0" y="2554"/>
                  <a:pt x="31" y="1946"/>
                  <a:pt x="213" y="1156"/>
                </a:cubicBezTo>
                <a:cubicBezTo>
                  <a:pt x="1247" y="2463"/>
                  <a:pt x="1520" y="1125"/>
                  <a:pt x="2006" y="821"/>
                </a:cubicBezTo>
                <a:cubicBezTo>
                  <a:pt x="2310" y="639"/>
                  <a:pt x="2219" y="1"/>
                  <a:pt x="2797" y="214"/>
                </a:cubicBezTo>
                <a:cubicBezTo>
                  <a:pt x="3557" y="487"/>
                  <a:pt x="2918" y="1095"/>
                  <a:pt x="3101" y="1521"/>
                </a:cubicBezTo>
                <a:cubicBezTo>
                  <a:pt x="2888" y="1581"/>
                  <a:pt x="3101" y="2584"/>
                  <a:pt x="2402" y="1703"/>
                </a:cubicBezTo>
                <a:cubicBezTo>
                  <a:pt x="2250" y="1490"/>
                  <a:pt x="1794" y="1824"/>
                  <a:pt x="1763" y="2189"/>
                </a:cubicBezTo>
                <a:lnTo>
                  <a:pt x="1733" y="2220"/>
                </a:lnTo>
                <a:cubicBezTo>
                  <a:pt x="1520" y="2220"/>
                  <a:pt x="1338" y="2250"/>
                  <a:pt x="1216" y="243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2"/>
          <p:cNvSpPr/>
          <p:nvPr/>
        </p:nvSpPr>
        <p:spPr>
          <a:xfrm>
            <a:off x="6786282" y="1668354"/>
            <a:ext cx="155588" cy="126989"/>
          </a:xfrm>
          <a:custGeom>
            <a:avLst/>
            <a:gdLst/>
            <a:ahLst/>
            <a:cxnLst/>
            <a:rect l="l" t="t" r="r" b="b"/>
            <a:pathLst>
              <a:path w="3435" h="3253" extrusionOk="0">
                <a:moveTo>
                  <a:pt x="2553" y="1824"/>
                </a:moveTo>
                <a:cubicBezTo>
                  <a:pt x="2250" y="1642"/>
                  <a:pt x="2098" y="1186"/>
                  <a:pt x="1581" y="1459"/>
                </a:cubicBezTo>
                <a:cubicBezTo>
                  <a:pt x="1064" y="1733"/>
                  <a:pt x="1520" y="1946"/>
                  <a:pt x="1581" y="2219"/>
                </a:cubicBezTo>
                <a:cubicBezTo>
                  <a:pt x="1672" y="2523"/>
                  <a:pt x="1490" y="2888"/>
                  <a:pt x="1429" y="3253"/>
                </a:cubicBezTo>
                <a:cubicBezTo>
                  <a:pt x="1094" y="3222"/>
                  <a:pt x="1216" y="2949"/>
                  <a:pt x="1094" y="2827"/>
                </a:cubicBezTo>
                <a:cubicBezTo>
                  <a:pt x="0" y="1794"/>
                  <a:pt x="31" y="1763"/>
                  <a:pt x="1429" y="1003"/>
                </a:cubicBezTo>
                <a:cubicBezTo>
                  <a:pt x="1550" y="943"/>
                  <a:pt x="1763" y="973"/>
                  <a:pt x="1794" y="912"/>
                </a:cubicBezTo>
                <a:cubicBezTo>
                  <a:pt x="1976" y="639"/>
                  <a:pt x="1946" y="0"/>
                  <a:pt x="2402" y="243"/>
                </a:cubicBezTo>
                <a:cubicBezTo>
                  <a:pt x="2736" y="426"/>
                  <a:pt x="3435" y="760"/>
                  <a:pt x="3222" y="1399"/>
                </a:cubicBezTo>
                <a:cubicBezTo>
                  <a:pt x="3222" y="1459"/>
                  <a:pt x="3313" y="1520"/>
                  <a:pt x="3374" y="1581"/>
                </a:cubicBezTo>
                <a:lnTo>
                  <a:pt x="3374" y="1611"/>
                </a:lnTo>
                <a:cubicBezTo>
                  <a:pt x="3070" y="1581"/>
                  <a:pt x="2766" y="1550"/>
                  <a:pt x="2584" y="182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2"/>
          <p:cNvSpPr/>
          <p:nvPr/>
        </p:nvSpPr>
        <p:spPr>
          <a:xfrm>
            <a:off x="6616910" y="3133873"/>
            <a:ext cx="123972" cy="96149"/>
          </a:xfrm>
          <a:custGeom>
            <a:avLst/>
            <a:gdLst/>
            <a:ahLst/>
            <a:cxnLst/>
            <a:rect l="l" t="t" r="r" b="b"/>
            <a:pathLst>
              <a:path w="2737" h="2463" extrusionOk="0">
                <a:moveTo>
                  <a:pt x="578" y="1"/>
                </a:moveTo>
                <a:cubicBezTo>
                  <a:pt x="1581" y="92"/>
                  <a:pt x="2736" y="1308"/>
                  <a:pt x="2584" y="2068"/>
                </a:cubicBezTo>
                <a:cubicBezTo>
                  <a:pt x="2554" y="2341"/>
                  <a:pt x="2219" y="2463"/>
                  <a:pt x="2189" y="2433"/>
                </a:cubicBezTo>
                <a:cubicBezTo>
                  <a:pt x="1824" y="1764"/>
                  <a:pt x="517" y="2220"/>
                  <a:pt x="457" y="1247"/>
                </a:cubicBezTo>
                <a:cubicBezTo>
                  <a:pt x="457" y="1034"/>
                  <a:pt x="153" y="822"/>
                  <a:pt x="1" y="578"/>
                </a:cubicBezTo>
                <a:cubicBezTo>
                  <a:pt x="396" y="244"/>
                  <a:pt x="669" y="913"/>
                  <a:pt x="1095" y="700"/>
                </a:cubicBezTo>
                <a:cubicBezTo>
                  <a:pt x="912" y="457"/>
                  <a:pt x="760" y="244"/>
                  <a:pt x="57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2"/>
          <p:cNvSpPr/>
          <p:nvPr/>
        </p:nvSpPr>
        <p:spPr>
          <a:xfrm>
            <a:off x="4054536" y="166020"/>
            <a:ext cx="143223" cy="104464"/>
          </a:xfrm>
          <a:custGeom>
            <a:avLst/>
            <a:gdLst/>
            <a:ahLst/>
            <a:cxnLst/>
            <a:rect l="l" t="t" r="r" b="b"/>
            <a:pathLst>
              <a:path w="3162" h="2676" extrusionOk="0">
                <a:moveTo>
                  <a:pt x="3101" y="2159"/>
                </a:moveTo>
                <a:cubicBezTo>
                  <a:pt x="1702" y="2675"/>
                  <a:pt x="1277" y="1277"/>
                  <a:pt x="243" y="1004"/>
                </a:cubicBezTo>
                <a:cubicBezTo>
                  <a:pt x="0" y="943"/>
                  <a:pt x="122" y="760"/>
                  <a:pt x="243" y="639"/>
                </a:cubicBezTo>
                <a:cubicBezTo>
                  <a:pt x="456" y="396"/>
                  <a:pt x="608" y="1"/>
                  <a:pt x="1034" y="152"/>
                </a:cubicBezTo>
                <a:cubicBezTo>
                  <a:pt x="1429" y="304"/>
                  <a:pt x="1824" y="122"/>
                  <a:pt x="2189" y="213"/>
                </a:cubicBezTo>
                <a:cubicBezTo>
                  <a:pt x="2310" y="821"/>
                  <a:pt x="1642" y="700"/>
                  <a:pt x="1216" y="1034"/>
                </a:cubicBezTo>
                <a:cubicBezTo>
                  <a:pt x="2006" y="1308"/>
                  <a:pt x="3161" y="1095"/>
                  <a:pt x="3101" y="215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2"/>
          <p:cNvSpPr/>
          <p:nvPr/>
        </p:nvSpPr>
        <p:spPr>
          <a:xfrm>
            <a:off x="8978293" y="1107062"/>
            <a:ext cx="128049" cy="124608"/>
          </a:xfrm>
          <a:custGeom>
            <a:avLst/>
            <a:gdLst/>
            <a:ahLst/>
            <a:cxnLst/>
            <a:rect l="l" t="t" r="r" b="b"/>
            <a:pathLst>
              <a:path w="2827" h="3192" extrusionOk="0">
                <a:moveTo>
                  <a:pt x="1429" y="3192"/>
                </a:moveTo>
                <a:cubicBezTo>
                  <a:pt x="1490" y="2371"/>
                  <a:pt x="1246" y="1763"/>
                  <a:pt x="0" y="1733"/>
                </a:cubicBezTo>
                <a:cubicBezTo>
                  <a:pt x="1216" y="1611"/>
                  <a:pt x="1611" y="1216"/>
                  <a:pt x="1277" y="304"/>
                </a:cubicBezTo>
                <a:cubicBezTo>
                  <a:pt x="1186" y="122"/>
                  <a:pt x="1581" y="0"/>
                  <a:pt x="1763" y="31"/>
                </a:cubicBezTo>
                <a:cubicBezTo>
                  <a:pt x="2249" y="91"/>
                  <a:pt x="2827" y="1642"/>
                  <a:pt x="2493" y="1946"/>
                </a:cubicBezTo>
                <a:cubicBezTo>
                  <a:pt x="2098" y="2310"/>
                  <a:pt x="1611" y="2614"/>
                  <a:pt x="1429" y="3192"/>
                </a:cubicBezTo>
                <a:close/>
                <a:moveTo>
                  <a:pt x="1763" y="912"/>
                </a:moveTo>
                <a:cubicBezTo>
                  <a:pt x="1794" y="821"/>
                  <a:pt x="1854" y="760"/>
                  <a:pt x="1854" y="699"/>
                </a:cubicBezTo>
                <a:cubicBezTo>
                  <a:pt x="1854" y="639"/>
                  <a:pt x="1794" y="578"/>
                  <a:pt x="1763" y="547"/>
                </a:cubicBezTo>
                <a:cubicBezTo>
                  <a:pt x="1702" y="578"/>
                  <a:pt x="1642" y="639"/>
                  <a:pt x="1642" y="699"/>
                </a:cubicBezTo>
                <a:cubicBezTo>
                  <a:pt x="1642" y="760"/>
                  <a:pt x="1702" y="821"/>
                  <a:pt x="1763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2"/>
          <p:cNvSpPr/>
          <p:nvPr/>
        </p:nvSpPr>
        <p:spPr>
          <a:xfrm>
            <a:off x="3035630" y="4936432"/>
            <a:ext cx="150108" cy="109227"/>
          </a:xfrm>
          <a:custGeom>
            <a:avLst/>
            <a:gdLst/>
            <a:ahLst/>
            <a:cxnLst/>
            <a:rect l="l" t="t" r="r" b="b"/>
            <a:pathLst>
              <a:path w="3314" h="2798" extrusionOk="0">
                <a:moveTo>
                  <a:pt x="578" y="1125"/>
                </a:moveTo>
                <a:cubicBezTo>
                  <a:pt x="730" y="1125"/>
                  <a:pt x="943" y="1125"/>
                  <a:pt x="973" y="1065"/>
                </a:cubicBezTo>
                <a:cubicBezTo>
                  <a:pt x="1642" y="1"/>
                  <a:pt x="2219" y="761"/>
                  <a:pt x="2523" y="1247"/>
                </a:cubicBezTo>
                <a:cubicBezTo>
                  <a:pt x="2675" y="1521"/>
                  <a:pt x="3313" y="1642"/>
                  <a:pt x="3040" y="2037"/>
                </a:cubicBezTo>
                <a:cubicBezTo>
                  <a:pt x="2827" y="2372"/>
                  <a:pt x="2341" y="1946"/>
                  <a:pt x="2158" y="2037"/>
                </a:cubicBezTo>
                <a:cubicBezTo>
                  <a:pt x="1703" y="2189"/>
                  <a:pt x="1368" y="2797"/>
                  <a:pt x="851" y="2098"/>
                </a:cubicBezTo>
                <a:cubicBezTo>
                  <a:pt x="882" y="2068"/>
                  <a:pt x="943" y="2037"/>
                  <a:pt x="973" y="2007"/>
                </a:cubicBezTo>
                <a:cubicBezTo>
                  <a:pt x="912" y="2037"/>
                  <a:pt x="882" y="2068"/>
                  <a:pt x="851" y="2098"/>
                </a:cubicBezTo>
                <a:cubicBezTo>
                  <a:pt x="639" y="2128"/>
                  <a:pt x="395" y="2280"/>
                  <a:pt x="244" y="2220"/>
                </a:cubicBezTo>
                <a:cubicBezTo>
                  <a:pt x="0" y="2098"/>
                  <a:pt x="122" y="1916"/>
                  <a:pt x="274" y="1764"/>
                </a:cubicBezTo>
                <a:cubicBezTo>
                  <a:pt x="456" y="1581"/>
                  <a:pt x="578" y="1399"/>
                  <a:pt x="578" y="11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2"/>
          <p:cNvSpPr/>
          <p:nvPr/>
        </p:nvSpPr>
        <p:spPr>
          <a:xfrm>
            <a:off x="7533939" y="861417"/>
            <a:ext cx="165236" cy="137685"/>
          </a:xfrm>
          <a:custGeom>
            <a:avLst/>
            <a:gdLst/>
            <a:ahLst/>
            <a:cxnLst/>
            <a:rect l="l" t="t" r="r" b="b"/>
            <a:pathLst>
              <a:path w="3648" h="3527" extrusionOk="0">
                <a:moveTo>
                  <a:pt x="790" y="31"/>
                </a:moveTo>
                <a:cubicBezTo>
                  <a:pt x="1489" y="669"/>
                  <a:pt x="2158" y="1338"/>
                  <a:pt x="2857" y="1976"/>
                </a:cubicBezTo>
                <a:cubicBezTo>
                  <a:pt x="3192" y="2280"/>
                  <a:pt x="3648" y="2493"/>
                  <a:pt x="3435" y="2949"/>
                </a:cubicBezTo>
                <a:cubicBezTo>
                  <a:pt x="3100" y="3526"/>
                  <a:pt x="2645" y="2949"/>
                  <a:pt x="2249" y="2979"/>
                </a:cubicBezTo>
                <a:cubicBezTo>
                  <a:pt x="1915" y="3009"/>
                  <a:pt x="1641" y="2918"/>
                  <a:pt x="1459" y="2645"/>
                </a:cubicBezTo>
                <a:cubicBezTo>
                  <a:pt x="1672" y="2158"/>
                  <a:pt x="2219" y="2554"/>
                  <a:pt x="2979" y="2280"/>
                </a:cubicBezTo>
                <a:cubicBezTo>
                  <a:pt x="1611" y="2189"/>
                  <a:pt x="1459" y="1186"/>
                  <a:pt x="486" y="943"/>
                </a:cubicBezTo>
                <a:cubicBezTo>
                  <a:pt x="0" y="851"/>
                  <a:pt x="486" y="304"/>
                  <a:pt x="79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2"/>
          <p:cNvSpPr/>
          <p:nvPr/>
        </p:nvSpPr>
        <p:spPr>
          <a:xfrm>
            <a:off x="4332671" y="1426261"/>
            <a:ext cx="162473" cy="72415"/>
          </a:xfrm>
          <a:custGeom>
            <a:avLst/>
            <a:gdLst/>
            <a:ahLst/>
            <a:cxnLst/>
            <a:rect l="l" t="t" r="r" b="b"/>
            <a:pathLst>
              <a:path w="3587" h="1855" extrusionOk="0">
                <a:moveTo>
                  <a:pt x="1550" y="1855"/>
                </a:moveTo>
                <a:cubicBezTo>
                  <a:pt x="1277" y="1399"/>
                  <a:pt x="638" y="1429"/>
                  <a:pt x="304" y="1125"/>
                </a:cubicBezTo>
                <a:cubicBezTo>
                  <a:pt x="0" y="791"/>
                  <a:pt x="152" y="578"/>
                  <a:pt x="699" y="578"/>
                </a:cubicBezTo>
                <a:cubicBezTo>
                  <a:pt x="1459" y="517"/>
                  <a:pt x="2249" y="457"/>
                  <a:pt x="2979" y="153"/>
                </a:cubicBezTo>
                <a:cubicBezTo>
                  <a:pt x="3252" y="1"/>
                  <a:pt x="3496" y="31"/>
                  <a:pt x="3556" y="365"/>
                </a:cubicBezTo>
                <a:cubicBezTo>
                  <a:pt x="3587" y="578"/>
                  <a:pt x="3526" y="1034"/>
                  <a:pt x="3435" y="1004"/>
                </a:cubicBezTo>
                <a:cubicBezTo>
                  <a:pt x="2584" y="669"/>
                  <a:pt x="2432" y="1460"/>
                  <a:pt x="1915" y="1642"/>
                </a:cubicBezTo>
                <a:cubicBezTo>
                  <a:pt x="1824" y="1672"/>
                  <a:pt x="1702" y="1764"/>
                  <a:pt x="1550" y="18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2"/>
          <p:cNvSpPr/>
          <p:nvPr/>
        </p:nvSpPr>
        <p:spPr>
          <a:xfrm>
            <a:off x="3940247" y="-35705"/>
            <a:ext cx="115683" cy="122265"/>
          </a:xfrm>
          <a:custGeom>
            <a:avLst/>
            <a:gdLst/>
            <a:ahLst/>
            <a:cxnLst/>
            <a:rect l="l" t="t" r="r" b="b"/>
            <a:pathLst>
              <a:path w="2554" h="3132" extrusionOk="0">
                <a:moveTo>
                  <a:pt x="2554" y="3070"/>
                </a:moveTo>
                <a:cubicBezTo>
                  <a:pt x="2280" y="3101"/>
                  <a:pt x="2189" y="3131"/>
                  <a:pt x="2128" y="3131"/>
                </a:cubicBezTo>
                <a:cubicBezTo>
                  <a:pt x="943" y="2979"/>
                  <a:pt x="1338" y="1581"/>
                  <a:pt x="274" y="1307"/>
                </a:cubicBezTo>
                <a:cubicBezTo>
                  <a:pt x="213" y="1307"/>
                  <a:pt x="0" y="487"/>
                  <a:pt x="699" y="274"/>
                </a:cubicBezTo>
                <a:cubicBezTo>
                  <a:pt x="1551" y="0"/>
                  <a:pt x="1551" y="760"/>
                  <a:pt x="1611" y="973"/>
                </a:cubicBezTo>
                <a:cubicBezTo>
                  <a:pt x="1854" y="1672"/>
                  <a:pt x="2158" y="2341"/>
                  <a:pt x="2554" y="307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2"/>
          <p:cNvSpPr/>
          <p:nvPr/>
        </p:nvSpPr>
        <p:spPr>
          <a:xfrm>
            <a:off x="3819073" y="2217777"/>
            <a:ext cx="152871" cy="89045"/>
          </a:xfrm>
          <a:custGeom>
            <a:avLst/>
            <a:gdLst/>
            <a:ahLst/>
            <a:cxnLst/>
            <a:rect l="l" t="t" r="r" b="b"/>
            <a:pathLst>
              <a:path w="3375" h="2281" extrusionOk="0">
                <a:moveTo>
                  <a:pt x="1095" y="183"/>
                </a:moveTo>
                <a:cubicBezTo>
                  <a:pt x="2098" y="426"/>
                  <a:pt x="2767" y="1064"/>
                  <a:pt x="3283" y="1855"/>
                </a:cubicBezTo>
                <a:cubicBezTo>
                  <a:pt x="3374" y="2007"/>
                  <a:pt x="3253" y="2280"/>
                  <a:pt x="2736" y="2280"/>
                </a:cubicBezTo>
                <a:cubicBezTo>
                  <a:pt x="1399" y="2189"/>
                  <a:pt x="1156" y="1004"/>
                  <a:pt x="335" y="456"/>
                </a:cubicBezTo>
                <a:cubicBezTo>
                  <a:pt x="1" y="213"/>
                  <a:pt x="608" y="0"/>
                  <a:pt x="1095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2"/>
          <p:cNvSpPr/>
          <p:nvPr/>
        </p:nvSpPr>
        <p:spPr>
          <a:xfrm>
            <a:off x="8171430" y="2383896"/>
            <a:ext cx="107440" cy="125818"/>
          </a:xfrm>
          <a:custGeom>
            <a:avLst/>
            <a:gdLst/>
            <a:ahLst/>
            <a:cxnLst/>
            <a:rect l="l" t="t" r="r" b="b"/>
            <a:pathLst>
              <a:path w="2372" h="3223" extrusionOk="0">
                <a:moveTo>
                  <a:pt x="274" y="3223"/>
                </a:moveTo>
                <a:cubicBezTo>
                  <a:pt x="0" y="1581"/>
                  <a:pt x="426" y="639"/>
                  <a:pt x="1459" y="305"/>
                </a:cubicBezTo>
                <a:cubicBezTo>
                  <a:pt x="1672" y="214"/>
                  <a:pt x="1946" y="1"/>
                  <a:pt x="2158" y="274"/>
                </a:cubicBezTo>
                <a:cubicBezTo>
                  <a:pt x="2341" y="548"/>
                  <a:pt x="2371" y="943"/>
                  <a:pt x="2037" y="1125"/>
                </a:cubicBezTo>
                <a:cubicBezTo>
                  <a:pt x="1672" y="1338"/>
                  <a:pt x="1247" y="1460"/>
                  <a:pt x="973" y="1794"/>
                </a:cubicBezTo>
                <a:cubicBezTo>
                  <a:pt x="547" y="2372"/>
                  <a:pt x="1490" y="2007"/>
                  <a:pt x="1429" y="2372"/>
                </a:cubicBezTo>
                <a:cubicBezTo>
                  <a:pt x="1338" y="3071"/>
                  <a:pt x="487" y="2584"/>
                  <a:pt x="274" y="322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2"/>
          <p:cNvSpPr/>
          <p:nvPr/>
        </p:nvSpPr>
        <p:spPr>
          <a:xfrm>
            <a:off x="1614651" y="2755332"/>
            <a:ext cx="150153" cy="90216"/>
          </a:xfrm>
          <a:custGeom>
            <a:avLst/>
            <a:gdLst/>
            <a:ahLst/>
            <a:cxnLst/>
            <a:rect l="l" t="t" r="r" b="b"/>
            <a:pathLst>
              <a:path w="3315" h="2311" extrusionOk="0">
                <a:moveTo>
                  <a:pt x="1703" y="1"/>
                </a:moveTo>
                <a:cubicBezTo>
                  <a:pt x="1734" y="669"/>
                  <a:pt x="2433" y="943"/>
                  <a:pt x="2858" y="1368"/>
                </a:cubicBezTo>
                <a:cubicBezTo>
                  <a:pt x="2919" y="1429"/>
                  <a:pt x="3314" y="1247"/>
                  <a:pt x="3193" y="1581"/>
                </a:cubicBezTo>
                <a:cubicBezTo>
                  <a:pt x="3132" y="1764"/>
                  <a:pt x="3041" y="1916"/>
                  <a:pt x="2767" y="1976"/>
                </a:cubicBezTo>
                <a:cubicBezTo>
                  <a:pt x="1642" y="2311"/>
                  <a:pt x="1065" y="1429"/>
                  <a:pt x="214" y="1125"/>
                </a:cubicBezTo>
                <a:cubicBezTo>
                  <a:pt x="1" y="1065"/>
                  <a:pt x="183" y="639"/>
                  <a:pt x="305" y="669"/>
                </a:cubicBezTo>
                <a:cubicBezTo>
                  <a:pt x="1095" y="882"/>
                  <a:pt x="1095" y="31"/>
                  <a:pt x="1673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2"/>
          <p:cNvSpPr/>
          <p:nvPr/>
        </p:nvSpPr>
        <p:spPr>
          <a:xfrm>
            <a:off x="7330140" y="4822510"/>
            <a:ext cx="154229" cy="103293"/>
          </a:xfrm>
          <a:custGeom>
            <a:avLst/>
            <a:gdLst/>
            <a:ahLst/>
            <a:cxnLst/>
            <a:rect l="l" t="t" r="r" b="b"/>
            <a:pathLst>
              <a:path w="3405" h="2646" extrusionOk="0">
                <a:moveTo>
                  <a:pt x="1" y="1156"/>
                </a:moveTo>
                <a:cubicBezTo>
                  <a:pt x="730" y="1156"/>
                  <a:pt x="1338" y="1"/>
                  <a:pt x="1946" y="639"/>
                </a:cubicBezTo>
                <a:cubicBezTo>
                  <a:pt x="2250" y="943"/>
                  <a:pt x="3405" y="1946"/>
                  <a:pt x="2037" y="2645"/>
                </a:cubicBezTo>
                <a:cubicBezTo>
                  <a:pt x="1915" y="1673"/>
                  <a:pt x="153" y="2311"/>
                  <a:pt x="1" y="11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2"/>
          <p:cNvSpPr/>
          <p:nvPr/>
        </p:nvSpPr>
        <p:spPr>
          <a:xfrm>
            <a:off x="3845256" y="373678"/>
            <a:ext cx="167999" cy="102083"/>
          </a:xfrm>
          <a:custGeom>
            <a:avLst/>
            <a:gdLst/>
            <a:ahLst/>
            <a:cxnLst/>
            <a:rect l="l" t="t" r="r" b="b"/>
            <a:pathLst>
              <a:path w="3709" h="2615" extrusionOk="0">
                <a:moveTo>
                  <a:pt x="942" y="2615"/>
                </a:moveTo>
                <a:cubicBezTo>
                  <a:pt x="0" y="1551"/>
                  <a:pt x="1003" y="882"/>
                  <a:pt x="1155" y="1"/>
                </a:cubicBezTo>
                <a:cubicBezTo>
                  <a:pt x="1429" y="1369"/>
                  <a:pt x="2948" y="426"/>
                  <a:pt x="3708" y="1277"/>
                </a:cubicBezTo>
                <a:cubicBezTo>
                  <a:pt x="2644" y="1521"/>
                  <a:pt x="1368" y="1399"/>
                  <a:pt x="942" y="261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2"/>
          <p:cNvSpPr/>
          <p:nvPr/>
        </p:nvSpPr>
        <p:spPr>
          <a:xfrm>
            <a:off x="5056909" y="2442067"/>
            <a:ext cx="122568" cy="110398"/>
          </a:xfrm>
          <a:custGeom>
            <a:avLst/>
            <a:gdLst/>
            <a:ahLst/>
            <a:cxnLst/>
            <a:rect l="l" t="t" r="r" b="b"/>
            <a:pathLst>
              <a:path w="2706" h="2828" extrusionOk="0">
                <a:moveTo>
                  <a:pt x="0" y="1581"/>
                </a:moveTo>
                <a:cubicBezTo>
                  <a:pt x="487" y="426"/>
                  <a:pt x="1398" y="0"/>
                  <a:pt x="2432" y="365"/>
                </a:cubicBezTo>
                <a:cubicBezTo>
                  <a:pt x="2553" y="426"/>
                  <a:pt x="2675" y="608"/>
                  <a:pt x="2705" y="730"/>
                </a:cubicBezTo>
                <a:cubicBezTo>
                  <a:pt x="2705" y="973"/>
                  <a:pt x="2675" y="1246"/>
                  <a:pt x="2310" y="1277"/>
                </a:cubicBezTo>
                <a:cubicBezTo>
                  <a:pt x="1702" y="1307"/>
                  <a:pt x="1520" y="1520"/>
                  <a:pt x="1824" y="2037"/>
                </a:cubicBezTo>
                <a:cubicBezTo>
                  <a:pt x="1976" y="2280"/>
                  <a:pt x="2006" y="2584"/>
                  <a:pt x="1733" y="2766"/>
                </a:cubicBezTo>
                <a:cubicBezTo>
                  <a:pt x="1611" y="2827"/>
                  <a:pt x="1277" y="2736"/>
                  <a:pt x="1125" y="2645"/>
                </a:cubicBezTo>
                <a:cubicBezTo>
                  <a:pt x="517" y="2280"/>
                  <a:pt x="1338" y="2371"/>
                  <a:pt x="1338" y="2128"/>
                </a:cubicBezTo>
                <a:cubicBezTo>
                  <a:pt x="1398" y="1490"/>
                  <a:pt x="1064" y="1307"/>
                  <a:pt x="0" y="158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2"/>
          <p:cNvSpPr/>
          <p:nvPr/>
        </p:nvSpPr>
        <p:spPr>
          <a:xfrm>
            <a:off x="7744579" y="2335251"/>
            <a:ext cx="154229" cy="115122"/>
          </a:xfrm>
          <a:custGeom>
            <a:avLst/>
            <a:gdLst/>
            <a:ahLst/>
            <a:cxnLst/>
            <a:rect l="l" t="t" r="r" b="b"/>
            <a:pathLst>
              <a:path w="3405" h="2949" extrusionOk="0">
                <a:moveTo>
                  <a:pt x="2949" y="1064"/>
                </a:moveTo>
                <a:cubicBezTo>
                  <a:pt x="2888" y="1277"/>
                  <a:pt x="2645" y="1460"/>
                  <a:pt x="2858" y="1703"/>
                </a:cubicBezTo>
                <a:cubicBezTo>
                  <a:pt x="3283" y="2250"/>
                  <a:pt x="2919" y="2341"/>
                  <a:pt x="2402" y="2220"/>
                </a:cubicBezTo>
                <a:cubicBezTo>
                  <a:pt x="1460" y="2007"/>
                  <a:pt x="1885" y="2584"/>
                  <a:pt x="1855" y="2949"/>
                </a:cubicBezTo>
                <a:cubicBezTo>
                  <a:pt x="1034" y="2797"/>
                  <a:pt x="1095" y="1672"/>
                  <a:pt x="1" y="1855"/>
                </a:cubicBezTo>
                <a:cubicBezTo>
                  <a:pt x="821" y="1338"/>
                  <a:pt x="1551" y="1916"/>
                  <a:pt x="2280" y="1672"/>
                </a:cubicBezTo>
                <a:cubicBezTo>
                  <a:pt x="1399" y="700"/>
                  <a:pt x="1399" y="700"/>
                  <a:pt x="2979" y="1"/>
                </a:cubicBezTo>
                <a:cubicBezTo>
                  <a:pt x="3405" y="365"/>
                  <a:pt x="1976" y="669"/>
                  <a:pt x="2949" y="10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"/>
          <p:cNvSpPr/>
          <p:nvPr/>
        </p:nvSpPr>
        <p:spPr>
          <a:xfrm>
            <a:off x="831207" y="3858941"/>
            <a:ext cx="126735" cy="138856"/>
          </a:xfrm>
          <a:custGeom>
            <a:avLst/>
            <a:gdLst/>
            <a:ahLst/>
            <a:cxnLst/>
            <a:rect l="l" t="t" r="r" b="b"/>
            <a:pathLst>
              <a:path w="2798" h="3557" extrusionOk="0">
                <a:moveTo>
                  <a:pt x="2797" y="2432"/>
                </a:moveTo>
                <a:cubicBezTo>
                  <a:pt x="2007" y="2523"/>
                  <a:pt x="1338" y="3557"/>
                  <a:pt x="670" y="2645"/>
                </a:cubicBezTo>
                <a:cubicBezTo>
                  <a:pt x="1" y="1733"/>
                  <a:pt x="609" y="973"/>
                  <a:pt x="1551" y="1"/>
                </a:cubicBezTo>
                <a:cubicBezTo>
                  <a:pt x="1521" y="1125"/>
                  <a:pt x="1004" y="2280"/>
                  <a:pt x="2797" y="243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2"/>
          <p:cNvSpPr/>
          <p:nvPr/>
        </p:nvSpPr>
        <p:spPr>
          <a:xfrm>
            <a:off x="6842725" y="4346679"/>
            <a:ext cx="121209" cy="91387"/>
          </a:xfrm>
          <a:custGeom>
            <a:avLst/>
            <a:gdLst/>
            <a:ahLst/>
            <a:cxnLst/>
            <a:rect l="l" t="t" r="r" b="b"/>
            <a:pathLst>
              <a:path w="2676" h="2341" extrusionOk="0">
                <a:moveTo>
                  <a:pt x="1307" y="2067"/>
                </a:moveTo>
                <a:cubicBezTo>
                  <a:pt x="669" y="1854"/>
                  <a:pt x="852" y="1064"/>
                  <a:pt x="183" y="851"/>
                </a:cubicBezTo>
                <a:cubicBezTo>
                  <a:pt x="31" y="790"/>
                  <a:pt x="0" y="334"/>
                  <a:pt x="244" y="243"/>
                </a:cubicBezTo>
                <a:cubicBezTo>
                  <a:pt x="791" y="0"/>
                  <a:pt x="1368" y="61"/>
                  <a:pt x="1824" y="395"/>
                </a:cubicBezTo>
                <a:cubicBezTo>
                  <a:pt x="2250" y="730"/>
                  <a:pt x="2463" y="1338"/>
                  <a:pt x="2554" y="1641"/>
                </a:cubicBezTo>
                <a:cubicBezTo>
                  <a:pt x="2675" y="2341"/>
                  <a:pt x="1763" y="1915"/>
                  <a:pt x="1307" y="206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2"/>
          <p:cNvSpPr/>
          <p:nvPr/>
        </p:nvSpPr>
        <p:spPr>
          <a:xfrm>
            <a:off x="-66525" y="1849894"/>
            <a:ext cx="172166" cy="116332"/>
          </a:xfrm>
          <a:custGeom>
            <a:avLst/>
            <a:gdLst/>
            <a:ahLst/>
            <a:cxnLst/>
            <a:rect l="l" t="t" r="r" b="b"/>
            <a:pathLst>
              <a:path w="3801" h="2980" extrusionOk="0">
                <a:moveTo>
                  <a:pt x="2797" y="2159"/>
                </a:moveTo>
                <a:cubicBezTo>
                  <a:pt x="2402" y="2372"/>
                  <a:pt x="1794" y="2980"/>
                  <a:pt x="1581" y="2311"/>
                </a:cubicBezTo>
                <a:cubicBezTo>
                  <a:pt x="1490" y="1977"/>
                  <a:pt x="1" y="1034"/>
                  <a:pt x="1794" y="730"/>
                </a:cubicBezTo>
                <a:cubicBezTo>
                  <a:pt x="1977" y="700"/>
                  <a:pt x="2189" y="1"/>
                  <a:pt x="2281" y="791"/>
                </a:cubicBezTo>
                <a:cubicBezTo>
                  <a:pt x="2311" y="1034"/>
                  <a:pt x="2311" y="1186"/>
                  <a:pt x="2797" y="1247"/>
                </a:cubicBezTo>
                <a:cubicBezTo>
                  <a:pt x="3466" y="1308"/>
                  <a:pt x="3284" y="791"/>
                  <a:pt x="3800" y="518"/>
                </a:cubicBezTo>
                <a:cubicBezTo>
                  <a:pt x="3800" y="1338"/>
                  <a:pt x="3648" y="1885"/>
                  <a:pt x="2828" y="2129"/>
                </a:cubicBezTo>
                <a:cubicBezTo>
                  <a:pt x="2767" y="2007"/>
                  <a:pt x="2858" y="1794"/>
                  <a:pt x="2554" y="1855"/>
                </a:cubicBezTo>
                <a:cubicBezTo>
                  <a:pt x="2493" y="1855"/>
                  <a:pt x="2463" y="1885"/>
                  <a:pt x="2463" y="1916"/>
                </a:cubicBezTo>
                <a:cubicBezTo>
                  <a:pt x="2402" y="2189"/>
                  <a:pt x="2676" y="2098"/>
                  <a:pt x="2797" y="215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2"/>
          <p:cNvSpPr/>
          <p:nvPr/>
        </p:nvSpPr>
        <p:spPr>
          <a:xfrm>
            <a:off x="2407742" y="1485603"/>
            <a:ext cx="125331" cy="116332"/>
          </a:xfrm>
          <a:custGeom>
            <a:avLst/>
            <a:gdLst/>
            <a:ahLst/>
            <a:cxnLst/>
            <a:rect l="l" t="t" r="r" b="b"/>
            <a:pathLst>
              <a:path w="2767" h="2980" extrusionOk="0">
                <a:moveTo>
                  <a:pt x="244" y="821"/>
                </a:moveTo>
                <a:cubicBezTo>
                  <a:pt x="305" y="608"/>
                  <a:pt x="1" y="244"/>
                  <a:pt x="305" y="183"/>
                </a:cubicBezTo>
                <a:cubicBezTo>
                  <a:pt x="1217" y="0"/>
                  <a:pt x="1825" y="639"/>
                  <a:pt x="2402" y="1034"/>
                </a:cubicBezTo>
                <a:cubicBezTo>
                  <a:pt x="2767" y="1307"/>
                  <a:pt x="2767" y="2098"/>
                  <a:pt x="2220" y="2523"/>
                </a:cubicBezTo>
                <a:cubicBezTo>
                  <a:pt x="2007" y="2675"/>
                  <a:pt x="1703" y="2979"/>
                  <a:pt x="1521" y="2371"/>
                </a:cubicBezTo>
                <a:cubicBezTo>
                  <a:pt x="1369" y="1763"/>
                  <a:pt x="1126" y="1095"/>
                  <a:pt x="274" y="8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"/>
          <p:cNvSpPr/>
          <p:nvPr/>
        </p:nvSpPr>
        <p:spPr>
          <a:xfrm>
            <a:off x="2142020" y="4065428"/>
            <a:ext cx="133575" cy="78348"/>
          </a:xfrm>
          <a:custGeom>
            <a:avLst/>
            <a:gdLst/>
            <a:ahLst/>
            <a:cxnLst/>
            <a:rect l="l" t="t" r="r" b="b"/>
            <a:pathLst>
              <a:path w="2949" h="2007" extrusionOk="0">
                <a:moveTo>
                  <a:pt x="1490" y="1946"/>
                </a:moveTo>
                <a:cubicBezTo>
                  <a:pt x="973" y="2006"/>
                  <a:pt x="700" y="1307"/>
                  <a:pt x="1" y="1763"/>
                </a:cubicBezTo>
                <a:cubicBezTo>
                  <a:pt x="122" y="1186"/>
                  <a:pt x="791" y="1095"/>
                  <a:pt x="700" y="578"/>
                </a:cubicBezTo>
                <a:cubicBezTo>
                  <a:pt x="608" y="61"/>
                  <a:pt x="1095" y="0"/>
                  <a:pt x="1520" y="31"/>
                </a:cubicBezTo>
                <a:cubicBezTo>
                  <a:pt x="2037" y="92"/>
                  <a:pt x="2493" y="244"/>
                  <a:pt x="2706" y="730"/>
                </a:cubicBezTo>
                <a:cubicBezTo>
                  <a:pt x="2949" y="1247"/>
                  <a:pt x="2159" y="1095"/>
                  <a:pt x="2037" y="1399"/>
                </a:cubicBezTo>
                <a:cubicBezTo>
                  <a:pt x="1976" y="1611"/>
                  <a:pt x="1703" y="1733"/>
                  <a:pt x="1520" y="1915"/>
                </a:cubicBezTo>
                <a:cubicBezTo>
                  <a:pt x="1520" y="1915"/>
                  <a:pt x="1490" y="1946"/>
                  <a:pt x="1490" y="194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"/>
          <p:cNvSpPr/>
          <p:nvPr/>
        </p:nvSpPr>
        <p:spPr>
          <a:xfrm>
            <a:off x="6857854" y="2940464"/>
            <a:ext cx="118446" cy="100873"/>
          </a:xfrm>
          <a:custGeom>
            <a:avLst/>
            <a:gdLst/>
            <a:ahLst/>
            <a:cxnLst/>
            <a:rect l="l" t="t" r="r" b="b"/>
            <a:pathLst>
              <a:path w="2615" h="2584" extrusionOk="0">
                <a:moveTo>
                  <a:pt x="2615" y="244"/>
                </a:moveTo>
                <a:cubicBezTo>
                  <a:pt x="2007" y="456"/>
                  <a:pt x="1794" y="791"/>
                  <a:pt x="1916" y="1399"/>
                </a:cubicBezTo>
                <a:cubicBezTo>
                  <a:pt x="2037" y="1946"/>
                  <a:pt x="2007" y="2554"/>
                  <a:pt x="973" y="2584"/>
                </a:cubicBezTo>
                <a:cubicBezTo>
                  <a:pt x="852" y="2067"/>
                  <a:pt x="1" y="1611"/>
                  <a:pt x="791" y="851"/>
                </a:cubicBezTo>
                <a:cubicBezTo>
                  <a:pt x="1642" y="31"/>
                  <a:pt x="1612" y="0"/>
                  <a:pt x="2615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"/>
          <p:cNvSpPr/>
          <p:nvPr/>
        </p:nvSpPr>
        <p:spPr>
          <a:xfrm>
            <a:off x="7787251" y="4738260"/>
            <a:ext cx="162518" cy="93768"/>
          </a:xfrm>
          <a:custGeom>
            <a:avLst/>
            <a:gdLst/>
            <a:ahLst/>
            <a:cxnLst/>
            <a:rect l="l" t="t" r="r" b="b"/>
            <a:pathLst>
              <a:path w="3588" h="2402" extrusionOk="0">
                <a:moveTo>
                  <a:pt x="3588" y="730"/>
                </a:moveTo>
                <a:cubicBezTo>
                  <a:pt x="3527" y="1186"/>
                  <a:pt x="3071" y="1247"/>
                  <a:pt x="2737" y="1399"/>
                </a:cubicBezTo>
                <a:cubicBezTo>
                  <a:pt x="2250" y="1612"/>
                  <a:pt x="1399" y="1277"/>
                  <a:pt x="1369" y="2159"/>
                </a:cubicBezTo>
                <a:cubicBezTo>
                  <a:pt x="1369" y="2402"/>
                  <a:pt x="1065" y="2220"/>
                  <a:pt x="1004" y="2098"/>
                </a:cubicBezTo>
                <a:cubicBezTo>
                  <a:pt x="852" y="1672"/>
                  <a:pt x="62" y="2007"/>
                  <a:pt x="31" y="1490"/>
                </a:cubicBezTo>
                <a:cubicBezTo>
                  <a:pt x="1" y="1308"/>
                  <a:pt x="183" y="1156"/>
                  <a:pt x="396" y="1034"/>
                </a:cubicBezTo>
                <a:cubicBezTo>
                  <a:pt x="1217" y="669"/>
                  <a:pt x="2311" y="1065"/>
                  <a:pt x="3040" y="274"/>
                </a:cubicBezTo>
                <a:cubicBezTo>
                  <a:pt x="3314" y="1"/>
                  <a:pt x="3405" y="548"/>
                  <a:pt x="3588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"/>
          <p:cNvSpPr/>
          <p:nvPr/>
        </p:nvSpPr>
        <p:spPr>
          <a:xfrm>
            <a:off x="5167030" y="625258"/>
            <a:ext cx="130857" cy="122265"/>
          </a:xfrm>
          <a:custGeom>
            <a:avLst/>
            <a:gdLst/>
            <a:ahLst/>
            <a:cxnLst/>
            <a:rect l="l" t="t" r="r" b="b"/>
            <a:pathLst>
              <a:path w="2889" h="3132" extrusionOk="0">
                <a:moveTo>
                  <a:pt x="153" y="1338"/>
                </a:moveTo>
                <a:cubicBezTo>
                  <a:pt x="457" y="1429"/>
                  <a:pt x="700" y="1"/>
                  <a:pt x="1034" y="1308"/>
                </a:cubicBezTo>
                <a:cubicBezTo>
                  <a:pt x="1126" y="1156"/>
                  <a:pt x="1247" y="1004"/>
                  <a:pt x="1429" y="730"/>
                </a:cubicBezTo>
                <a:cubicBezTo>
                  <a:pt x="1460" y="1520"/>
                  <a:pt x="2068" y="1794"/>
                  <a:pt x="2888" y="1916"/>
                </a:cubicBezTo>
                <a:cubicBezTo>
                  <a:pt x="2524" y="2371"/>
                  <a:pt x="1733" y="2402"/>
                  <a:pt x="2007" y="3131"/>
                </a:cubicBezTo>
                <a:cubicBezTo>
                  <a:pt x="1369" y="2463"/>
                  <a:pt x="1" y="2493"/>
                  <a:pt x="153" y="133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2"/>
          <p:cNvSpPr/>
          <p:nvPr/>
        </p:nvSpPr>
        <p:spPr>
          <a:xfrm>
            <a:off x="895939" y="2457488"/>
            <a:ext cx="108799" cy="130541"/>
          </a:xfrm>
          <a:custGeom>
            <a:avLst/>
            <a:gdLst/>
            <a:ahLst/>
            <a:cxnLst/>
            <a:rect l="l" t="t" r="r" b="b"/>
            <a:pathLst>
              <a:path w="2402" h="3344" extrusionOk="0">
                <a:moveTo>
                  <a:pt x="973" y="3344"/>
                </a:moveTo>
                <a:cubicBezTo>
                  <a:pt x="517" y="2675"/>
                  <a:pt x="244" y="2250"/>
                  <a:pt x="0" y="1885"/>
                </a:cubicBezTo>
                <a:cubicBezTo>
                  <a:pt x="244" y="1520"/>
                  <a:pt x="1307" y="1794"/>
                  <a:pt x="882" y="1003"/>
                </a:cubicBezTo>
                <a:cubicBezTo>
                  <a:pt x="700" y="639"/>
                  <a:pt x="608" y="213"/>
                  <a:pt x="1034" y="92"/>
                </a:cubicBezTo>
                <a:cubicBezTo>
                  <a:pt x="1247" y="0"/>
                  <a:pt x="1703" y="365"/>
                  <a:pt x="2007" y="578"/>
                </a:cubicBezTo>
                <a:cubicBezTo>
                  <a:pt x="2402" y="851"/>
                  <a:pt x="2310" y="1155"/>
                  <a:pt x="2037" y="1490"/>
                </a:cubicBezTo>
                <a:cubicBezTo>
                  <a:pt x="1611" y="1946"/>
                  <a:pt x="943" y="2310"/>
                  <a:pt x="973" y="33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2"/>
          <p:cNvSpPr/>
          <p:nvPr/>
        </p:nvSpPr>
        <p:spPr>
          <a:xfrm>
            <a:off x="6203830" y="2311514"/>
            <a:ext cx="187295" cy="110398"/>
          </a:xfrm>
          <a:custGeom>
            <a:avLst/>
            <a:gdLst/>
            <a:ahLst/>
            <a:cxnLst/>
            <a:rect l="l" t="t" r="r" b="b"/>
            <a:pathLst>
              <a:path w="4135" h="2828" extrusionOk="0">
                <a:moveTo>
                  <a:pt x="3436" y="1217"/>
                </a:moveTo>
                <a:cubicBezTo>
                  <a:pt x="3405" y="1703"/>
                  <a:pt x="3679" y="2098"/>
                  <a:pt x="4135" y="2432"/>
                </a:cubicBezTo>
                <a:cubicBezTo>
                  <a:pt x="3588" y="2280"/>
                  <a:pt x="2797" y="2493"/>
                  <a:pt x="2858" y="1520"/>
                </a:cubicBezTo>
                <a:cubicBezTo>
                  <a:pt x="2888" y="1217"/>
                  <a:pt x="1916" y="943"/>
                  <a:pt x="1490" y="1551"/>
                </a:cubicBezTo>
                <a:cubicBezTo>
                  <a:pt x="1247" y="1885"/>
                  <a:pt x="1126" y="2250"/>
                  <a:pt x="852" y="2828"/>
                </a:cubicBezTo>
                <a:cubicBezTo>
                  <a:pt x="578" y="2068"/>
                  <a:pt x="335" y="1490"/>
                  <a:pt x="1" y="669"/>
                </a:cubicBezTo>
                <a:cubicBezTo>
                  <a:pt x="1186" y="1642"/>
                  <a:pt x="2220" y="1"/>
                  <a:pt x="3162" y="973"/>
                </a:cubicBezTo>
                <a:lnTo>
                  <a:pt x="3162" y="973"/>
                </a:lnTo>
                <a:lnTo>
                  <a:pt x="3405" y="1186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2"/>
          <p:cNvSpPr/>
          <p:nvPr/>
        </p:nvSpPr>
        <p:spPr>
          <a:xfrm>
            <a:off x="5241411" y="4096271"/>
            <a:ext cx="144582" cy="121055"/>
          </a:xfrm>
          <a:custGeom>
            <a:avLst/>
            <a:gdLst/>
            <a:ahLst/>
            <a:cxnLst/>
            <a:rect l="l" t="t" r="r" b="b"/>
            <a:pathLst>
              <a:path w="3192" h="3101" extrusionOk="0">
                <a:moveTo>
                  <a:pt x="1307" y="2979"/>
                </a:moveTo>
                <a:cubicBezTo>
                  <a:pt x="1429" y="2220"/>
                  <a:pt x="1824" y="1368"/>
                  <a:pt x="335" y="1490"/>
                </a:cubicBezTo>
                <a:cubicBezTo>
                  <a:pt x="0" y="1490"/>
                  <a:pt x="61" y="1095"/>
                  <a:pt x="943" y="1"/>
                </a:cubicBezTo>
                <a:cubicBezTo>
                  <a:pt x="639" y="1247"/>
                  <a:pt x="1794" y="1460"/>
                  <a:pt x="2462" y="1703"/>
                </a:cubicBezTo>
                <a:cubicBezTo>
                  <a:pt x="3040" y="1916"/>
                  <a:pt x="3192" y="2159"/>
                  <a:pt x="3192" y="2493"/>
                </a:cubicBezTo>
                <a:cubicBezTo>
                  <a:pt x="3192" y="3101"/>
                  <a:pt x="2705" y="2128"/>
                  <a:pt x="2462" y="2615"/>
                </a:cubicBezTo>
                <a:cubicBezTo>
                  <a:pt x="2341" y="2827"/>
                  <a:pt x="1794" y="2858"/>
                  <a:pt x="1307" y="297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2"/>
          <p:cNvSpPr/>
          <p:nvPr/>
        </p:nvSpPr>
        <p:spPr>
          <a:xfrm>
            <a:off x="3081064" y="-47573"/>
            <a:ext cx="117088" cy="136475"/>
          </a:xfrm>
          <a:custGeom>
            <a:avLst/>
            <a:gdLst/>
            <a:ahLst/>
            <a:cxnLst/>
            <a:rect l="l" t="t" r="r" b="b"/>
            <a:pathLst>
              <a:path w="2585" h="3496" extrusionOk="0">
                <a:moveTo>
                  <a:pt x="487" y="3496"/>
                </a:moveTo>
                <a:cubicBezTo>
                  <a:pt x="0" y="1854"/>
                  <a:pt x="1611" y="1155"/>
                  <a:pt x="2584" y="0"/>
                </a:cubicBezTo>
                <a:cubicBezTo>
                  <a:pt x="2584" y="1550"/>
                  <a:pt x="1703" y="2554"/>
                  <a:pt x="487" y="34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2"/>
          <p:cNvSpPr/>
          <p:nvPr/>
        </p:nvSpPr>
        <p:spPr>
          <a:xfrm>
            <a:off x="5246892" y="4670641"/>
            <a:ext cx="139101" cy="118674"/>
          </a:xfrm>
          <a:custGeom>
            <a:avLst/>
            <a:gdLst/>
            <a:ahLst/>
            <a:cxnLst/>
            <a:rect l="l" t="t" r="r" b="b"/>
            <a:pathLst>
              <a:path w="3071" h="3040" extrusionOk="0">
                <a:moveTo>
                  <a:pt x="1" y="2918"/>
                </a:moveTo>
                <a:cubicBezTo>
                  <a:pt x="457" y="2371"/>
                  <a:pt x="457" y="2371"/>
                  <a:pt x="487" y="1733"/>
                </a:cubicBezTo>
                <a:cubicBezTo>
                  <a:pt x="1369" y="2401"/>
                  <a:pt x="1916" y="2158"/>
                  <a:pt x="2037" y="1094"/>
                </a:cubicBezTo>
                <a:cubicBezTo>
                  <a:pt x="2098" y="760"/>
                  <a:pt x="1764" y="395"/>
                  <a:pt x="2159" y="0"/>
                </a:cubicBezTo>
                <a:cubicBezTo>
                  <a:pt x="2645" y="456"/>
                  <a:pt x="2858" y="1003"/>
                  <a:pt x="3010" y="1581"/>
                </a:cubicBezTo>
                <a:cubicBezTo>
                  <a:pt x="3071" y="1945"/>
                  <a:pt x="2919" y="1854"/>
                  <a:pt x="2463" y="2037"/>
                </a:cubicBezTo>
                <a:cubicBezTo>
                  <a:pt x="2068" y="2189"/>
                  <a:pt x="1642" y="2462"/>
                  <a:pt x="1217" y="2705"/>
                </a:cubicBezTo>
                <a:cubicBezTo>
                  <a:pt x="822" y="2948"/>
                  <a:pt x="457" y="3040"/>
                  <a:pt x="1" y="291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2"/>
          <p:cNvSpPr/>
          <p:nvPr/>
        </p:nvSpPr>
        <p:spPr>
          <a:xfrm>
            <a:off x="4989414" y="4722839"/>
            <a:ext cx="136383" cy="87834"/>
          </a:xfrm>
          <a:custGeom>
            <a:avLst/>
            <a:gdLst/>
            <a:ahLst/>
            <a:cxnLst/>
            <a:rect l="l" t="t" r="r" b="b"/>
            <a:pathLst>
              <a:path w="3011" h="2250" extrusionOk="0">
                <a:moveTo>
                  <a:pt x="1338" y="2128"/>
                </a:moveTo>
                <a:cubicBezTo>
                  <a:pt x="214" y="2250"/>
                  <a:pt x="730" y="1156"/>
                  <a:pt x="1" y="882"/>
                </a:cubicBezTo>
                <a:cubicBezTo>
                  <a:pt x="882" y="882"/>
                  <a:pt x="1125" y="304"/>
                  <a:pt x="1612" y="1"/>
                </a:cubicBezTo>
                <a:lnTo>
                  <a:pt x="1612" y="1"/>
                </a:lnTo>
                <a:cubicBezTo>
                  <a:pt x="1885" y="304"/>
                  <a:pt x="2098" y="730"/>
                  <a:pt x="2433" y="852"/>
                </a:cubicBezTo>
                <a:cubicBezTo>
                  <a:pt x="3010" y="1095"/>
                  <a:pt x="2736" y="1308"/>
                  <a:pt x="2615" y="1581"/>
                </a:cubicBezTo>
                <a:cubicBezTo>
                  <a:pt x="2433" y="2007"/>
                  <a:pt x="2341" y="1915"/>
                  <a:pt x="1977" y="1611"/>
                </a:cubicBezTo>
                <a:cubicBezTo>
                  <a:pt x="1764" y="1429"/>
                  <a:pt x="1369" y="1763"/>
                  <a:pt x="1338" y="212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2"/>
          <p:cNvSpPr/>
          <p:nvPr/>
        </p:nvSpPr>
        <p:spPr>
          <a:xfrm>
            <a:off x="6481965" y="2948780"/>
            <a:ext cx="104677" cy="90216"/>
          </a:xfrm>
          <a:custGeom>
            <a:avLst/>
            <a:gdLst/>
            <a:ahLst/>
            <a:cxnLst/>
            <a:rect l="l" t="t" r="r" b="b"/>
            <a:pathLst>
              <a:path w="2311" h="2311" extrusionOk="0">
                <a:moveTo>
                  <a:pt x="2311" y="1550"/>
                </a:moveTo>
                <a:cubicBezTo>
                  <a:pt x="2189" y="1793"/>
                  <a:pt x="2311" y="2310"/>
                  <a:pt x="1855" y="2249"/>
                </a:cubicBezTo>
                <a:cubicBezTo>
                  <a:pt x="1460" y="2219"/>
                  <a:pt x="1004" y="1945"/>
                  <a:pt x="882" y="1550"/>
                </a:cubicBezTo>
                <a:cubicBezTo>
                  <a:pt x="761" y="1155"/>
                  <a:pt x="1065" y="547"/>
                  <a:pt x="183" y="517"/>
                </a:cubicBezTo>
                <a:cubicBezTo>
                  <a:pt x="1" y="517"/>
                  <a:pt x="62" y="183"/>
                  <a:pt x="183" y="152"/>
                </a:cubicBezTo>
                <a:cubicBezTo>
                  <a:pt x="791" y="0"/>
                  <a:pt x="1399" y="243"/>
                  <a:pt x="2007" y="152"/>
                </a:cubicBezTo>
                <a:cubicBezTo>
                  <a:pt x="2250" y="122"/>
                  <a:pt x="2220" y="638"/>
                  <a:pt x="2098" y="882"/>
                </a:cubicBezTo>
                <a:cubicBezTo>
                  <a:pt x="1977" y="1155"/>
                  <a:pt x="2250" y="1307"/>
                  <a:pt x="2311" y="155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"/>
          <p:cNvSpPr/>
          <p:nvPr/>
        </p:nvSpPr>
        <p:spPr>
          <a:xfrm>
            <a:off x="3005325" y="3933704"/>
            <a:ext cx="100555" cy="83111"/>
          </a:xfrm>
          <a:custGeom>
            <a:avLst/>
            <a:gdLst/>
            <a:ahLst/>
            <a:cxnLst/>
            <a:rect l="l" t="t" r="r" b="b"/>
            <a:pathLst>
              <a:path w="2220" h="2129" extrusionOk="0">
                <a:moveTo>
                  <a:pt x="2220" y="760"/>
                </a:moveTo>
                <a:cubicBezTo>
                  <a:pt x="1581" y="1004"/>
                  <a:pt x="1794" y="1946"/>
                  <a:pt x="973" y="2037"/>
                </a:cubicBezTo>
                <a:cubicBezTo>
                  <a:pt x="396" y="2128"/>
                  <a:pt x="1" y="1642"/>
                  <a:pt x="61" y="1156"/>
                </a:cubicBezTo>
                <a:cubicBezTo>
                  <a:pt x="122" y="669"/>
                  <a:pt x="305" y="92"/>
                  <a:pt x="1034" y="31"/>
                </a:cubicBezTo>
                <a:cubicBezTo>
                  <a:pt x="1520" y="0"/>
                  <a:pt x="2007" y="213"/>
                  <a:pt x="2220" y="7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2"/>
          <p:cNvSpPr/>
          <p:nvPr/>
        </p:nvSpPr>
        <p:spPr>
          <a:xfrm>
            <a:off x="2891036" y="4738260"/>
            <a:ext cx="140505" cy="85492"/>
          </a:xfrm>
          <a:custGeom>
            <a:avLst/>
            <a:gdLst/>
            <a:ahLst/>
            <a:cxnLst/>
            <a:rect l="l" t="t" r="r" b="b"/>
            <a:pathLst>
              <a:path w="3102" h="2190" extrusionOk="0">
                <a:moveTo>
                  <a:pt x="1429" y="2189"/>
                </a:moveTo>
                <a:cubicBezTo>
                  <a:pt x="1308" y="2159"/>
                  <a:pt x="1065" y="2159"/>
                  <a:pt x="913" y="2037"/>
                </a:cubicBezTo>
                <a:cubicBezTo>
                  <a:pt x="761" y="1946"/>
                  <a:pt x="943" y="1764"/>
                  <a:pt x="1034" y="1642"/>
                </a:cubicBezTo>
                <a:cubicBezTo>
                  <a:pt x="1186" y="1429"/>
                  <a:pt x="1794" y="1642"/>
                  <a:pt x="1642" y="1156"/>
                </a:cubicBezTo>
                <a:cubicBezTo>
                  <a:pt x="1490" y="730"/>
                  <a:pt x="913" y="943"/>
                  <a:pt x="670" y="669"/>
                </a:cubicBezTo>
                <a:cubicBezTo>
                  <a:pt x="366" y="882"/>
                  <a:pt x="92" y="973"/>
                  <a:pt x="31" y="517"/>
                </a:cubicBezTo>
                <a:cubicBezTo>
                  <a:pt x="1" y="274"/>
                  <a:pt x="335" y="1"/>
                  <a:pt x="487" y="31"/>
                </a:cubicBezTo>
                <a:cubicBezTo>
                  <a:pt x="1095" y="122"/>
                  <a:pt x="1733" y="244"/>
                  <a:pt x="2250" y="487"/>
                </a:cubicBezTo>
                <a:cubicBezTo>
                  <a:pt x="3101" y="852"/>
                  <a:pt x="1916" y="1551"/>
                  <a:pt x="2493" y="2007"/>
                </a:cubicBezTo>
                <a:cubicBezTo>
                  <a:pt x="2189" y="2068"/>
                  <a:pt x="1855" y="2128"/>
                  <a:pt x="1429" y="218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2"/>
          <p:cNvSpPr/>
          <p:nvPr/>
        </p:nvSpPr>
        <p:spPr>
          <a:xfrm>
            <a:off x="1063907" y="5006471"/>
            <a:ext cx="156992" cy="98492"/>
          </a:xfrm>
          <a:custGeom>
            <a:avLst/>
            <a:gdLst/>
            <a:ahLst/>
            <a:cxnLst/>
            <a:rect l="l" t="t" r="r" b="b"/>
            <a:pathLst>
              <a:path w="3466" h="2523" extrusionOk="0">
                <a:moveTo>
                  <a:pt x="2645" y="1702"/>
                </a:moveTo>
                <a:cubicBezTo>
                  <a:pt x="2189" y="1125"/>
                  <a:pt x="1642" y="2371"/>
                  <a:pt x="1217" y="1641"/>
                </a:cubicBezTo>
                <a:cubicBezTo>
                  <a:pt x="396" y="2523"/>
                  <a:pt x="396" y="1672"/>
                  <a:pt x="153" y="1277"/>
                </a:cubicBezTo>
                <a:cubicBezTo>
                  <a:pt x="1" y="1064"/>
                  <a:pt x="153" y="882"/>
                  <a:pt x="396" y="851"/>
                </a:cubicBezTo>
                <a:cubicBezTo>
                  <a:pt x="578" y="851"/>
                  <a:pt x="852" y="1155"/>
                  <a:pt x="943" y="1094"/>
                </a:cubicBezTo>
                <a:cubicBezTo>
                  <a:pt x="1399" y="851"/>
                  <a:pt x="1247" y="395"/>
                  <a:pt x="1369" y="0"/>
                </a:cubicBezTo>
                <a:cubicBezTo>
                  <a:pt x="2068" y="334"/>
                  <a:pt x="1308" y="912"/>
                  <a:pt x="1733" y="1337"/>
                </a:cubicBezTo>
                <a:cubicBezTo>
                  <a:pt x="2189" y="1125"/>
                  <a:pt x="2341" y="426"/>
                  <a:pt x="3071" y="638"/>
                </a:cubicBezTo>
                <a:cubicBezTo>
                  <a:pt x="3314" y="730"/>
                  <a:pt x="3435" y="851"/>
                  <a:pt x="3466" y="1064"/>
                </a:cubicBezTo>
                <a:cubicBezTo>
                  <a:pt x="3466" y="1520"/>
                  <a:pt x="3131" y="1672"/>
                  <a:pt x="2676" y="173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2"/>
          <p:cNvSpPr/>
          <p:nvPr/>
        </p:nvSpPr>
        <p:spPr>
          <a:xfrm>
            <a:off x="5073398" y="4503312"/>
            <a:ext cx="154275" cy="84282"/>
          </a:xfrm>
          <a:custGeom>
            <a:avLst/>
            <a:gdLst/>
            <a:ahLst/>
            <a:cxnLst/>
            <a:rect l="l" t="t" r="r" b="b"/>
            <a:pathLst>
              <a:path w="3406" h="2159" extrusionOk="0">
                <a:moveTo>
                  <a:pt x="1703" y="92"/>
                </a:moveTo>
                <a:cubicBezTo>
                  <a:pt x="2341" y="0"/>
                  <a:pt x="2372" y="699"/>
                  <a:pt x="2767" y="1034"/>
                </a:cubicBezTo>
                <a:cubicBezTo>
                  <a:pt x="3405" y="1490"/>
                  <a:pt x="1886" y="1520"/>
                  <a:pt x="2493" y="2006"/>
                </a:cubicBezTo>
                <a:cubicBezTo>
                  <a:pt x="2159" y="2128"/>
                  <a:pt x="1734" y="2158"/>
                  <a:pt x="1521" y="1885"/>
                </a:cubicBezTo>
                <a:cubicBezTo>
                  <a:pt x="1217" y="1520"/>
                  <a:pt x="1247" y="851"/>
                  <a:pt x="396" y="1186"/>
                </a:cubicBezTo>
                <a:cubicBezTo>
                  <a:pt x="366" y="851"/>
                  <a:pt x="1" y="487"/>
                  <a:pt x="639" y="304"/>
                </a:cubicBezTo>
                <a:cubicBezTo>
                  <a:pt x="943" y="213"/>
                  <a:pt x="1247" y="183"/>
                  <a:pt x="1703" y="92"/>
                </a:cubicBezTo>
                <a:close/>
                <a:moveTo>
                  <a:pt x="2038" y="882"/>
                </a:moveTo>
                <a:cubicBezTo>
                  <a:pt x="2007" y="821"/>
                  <a:pt x="1977" y="760"/>
                  <a:pt x="1977" y="730"/>
                </a:cubicBezTo>
                <a:cubicBezTo>
                  <a:pt x="1916" y="730"/>
                  <a:pt x="1794" y="760"/>
                  <a:pt x="1764" y="791"/>
                </a:cubicBezTo>
                <a:cubicBezTo>
                  <a:pt x="1734" y="851"/>
                  <a:pt x="1794" y="912"/>
                  <a:pt x="1825" y="973"/>
                </a:cubicBezTo>
                <a:cubicBezTo>
                  <a:pt x="1886" y="943"/>
                  <a:pt x="1946" y="912"/>
                  <a:pt x="2038" y="8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2"/>
          <p:cNvSpPr/>
          <p:nvPr/>
        </p:nvSpPr>
        <p:spPr>
          <a:xfrm>
            <a:off x="3060408" y="1006181"/>
            <a:ext cx="136338" cy="85492"/>
          </a:xfrm>
          <a:custGeom>
            <a:avLst/>
            <a:gdLst/>
            <a:ahLst/>
            <a:cxnLst/>
            <a:rect l="l" t="t" r="r" b="b"/>
            <a:pathLst>
              <a:path w="3010" h="2190" extrusionOk="0">
                <a:moveTo>
                  <a:pt x="1672" y="122"/>
                </a:moveTo>
                <a:cubicBezTo>
                  <a:pt x="1703" y="335"/>
                  <a:pt x="1855" y="457"/>
                  <a:pt x="1976" y="608"/>
                </a:cubicBezTo>
                <a:cubicBezTo>
                  <a:pt x="2189" y="912"/>
                  <a:pt x="3010" y="852"/>
                  <a:pt x="2736" y="1399"/>
                </a:cubicBezTo>
                <a:cubicBezTo>
                  <a:pt x="2493" y="1885"/>
                  <a:pt x="1976" y="1308"/>
                  <a:pt x="1703" y="1460"/>
                </a:cubicBezTo>
                <a:cubicBezTo>
                  <a:pt x="1064" y="1794"/>
                  <a:pt x="335" y="2189"/>
                  <a:pt x="152" y="1216"/>
                </a:cubicBezTo>
                <a:cubicBezTo>
                  <a:pt x="0" y="396"/>
                  <a:pt x="700" y="1"/>
                  <a:pt x="1672" y="92"/>
                </a:cubicBezTo>
                <a:cubicBezTo>
                  <a:pt x="1642" y="92"/>
                  <a:pt x="1672" y="122"/>
                  <a:pt x="1672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2"/>
          <p:cNvSpPr/>
          <p:nvPr/>
        </p:nvSpPr>
        <p:spPr>
          <a:xfrm>
            <a:off x="3587777" y="398625"/>
            <a:ext cx="115683" cy="99702"/>
          </a:xfrm>
          <a:custGeom>
            <a:avLst/>
            <a:gdLst/>
            <a:ahLst/>
            <a:cxnLst/>
            <a:rect l="l" t="t" r="r" b="b"/>
            <a:pathLst>
              <a:path w="2554" h="2554" extrusionOk="0">
                <a:moveTo>
                  <a:pt x="1581" y="1611"/>
                </a:moveTo>
                <a:cubicBezTo>
                  <a:pt x="1459" y="1672"/>
                  <a:pt x="1398" y="1702"/>
                  <a:pt x="1307" y="1733"/>
                </a:cubicBezTo>
                <a:cubicBezTo>
                  <a:pt x="912" y="1885"/>
                  <a:pt x="486" y="2371"/>
                  <a:pt x="182" y="1976"/>
                </a:cubicBezTo>
                <a:cubicBezTo>
                  <a:pt x="0" y="1763"/>
                  <a:pt x="122" y="1003"/>
                  <a:pt x="699" y="790"/>
                </a:cubicBezTo>
                <a:cubicBezTo>
                  <a:pt x="1033" y="699"/>
                  <a:pt x="912" y="517"/>
                  <a:pt x="973" y="365"/>
                </a:cubicBezTo>
                <a:cubicBezTo>
                  <a:pt x="1094" y="0"/>
                  <a:pt x="1368" y="182"/>
                  <a:pt x="1611" y="182"/>
                </a:cubicBezTo>
                <a:cubicBezTo>
                  <a:pt x="2037" y="182"/>
                  <a:pt x="2067" y="426"/>
                  <a:pt x="2006" y="638"/>
                </a:cubicBezTo>
                <a:cubicBezTo>
                  <a:pt x="1885" y="1003"/>
                  <a:pt x="1915" y="1307"/>
                  <a:pt x="2128" y="1672"/>
                </a:cubicBezTo>
                <a:cubicBezTo>
                  <a:pt x="2249" y="1885"/>
                  <a:pt x="2553" y="2097"/>
                  <a:pt x="2280" y="2371"/>
                </a:cubicBezTo>
                <a:cubicBezTo>
                  <a:pt x="2189" y="2462"/>
                  <a:pt x="1915" y="2553"/>
                  <a:pt x="1793" y="2492"/>
                </a:cubicBezTo>
                <a:cubicBezTo>
                  <a:pt x="1337" y="2310"/>
                  <a:pt x="1945" y="1915"/>
                  <a:pt x="1581" y="161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2"/>
          <p:cNvSpPr/>
          <p:nvPr/>
        </p:nvSpPr>
        <p:spPr>
          <a:xfrm>
            <a:off x="5065153" y="3758059"/>
            <a:ext cx="126735" cy="79558"/>
          </a:xfrm>
          <a:custGeom>
            <a:avLst/>
            <a:gdLst/>
            <a:ahLst/>
            <a:cxnLst/>
            <a:rect l="l" t="t" r="r" b="b"/>
            <a:pathLst>
              <a:path w="2798" h="2038" extrusionOk="0">
                <a:moveTo>
                  <a:pt x="2797" y="1703"/>
                </a:moveTo>
                <a:cubicBezTo>
                  <a:pt x="2736" y="1825"/>
                  <a:pt x="2645" y="2037"/>
                  <a:pt x="2615" y="2037"/>
                </a:cubicBezTo>
                <a:cubicBezTo>
                  <a:pt x="1885" y="1885"/>
                  <a:pt x="1156" y="1733"/>
                  <a:pt x="426" y="1551"/>
                </a:cubicBezTo>
                <a:cubicBezTo>
                  <a:pt x="548" y="1308"/>
                  <a:pt x="1" y="1004"/>
                  <a:pt x="548" y="700"/>
                </a:cubicBezTo>
                <a:cubicBezTo>
                  <a:pt x="973" y="487"/>
                  <a:pt x="1247" y="1"/>
                  <a:pt x="1855" y="487"/>
                </a:cubicBezTo>
                <a:cubicBezTo>
                  <a:pt x="2280" y="822"/>
                  <a:pt x="2584" y="1247"/>
                  <a:pt x="2797" y="17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2"/>
          <p:cNvSpPr/>
          <p:nvPr/>
        </p:nvSpPr>
        <p:spPr>
          <a:xfrm>
            <a:off x="2769861" y="2000631"/>
            <a:ext cx="117088" cy="90216"/>
          </a:xfrm>
          <a:custGeom>
            <a:avLst/>
            <a:gdLst/>
            <a:ahLst/>
            <a:cxnLst/>
            <a:rect l="l" t="t" r="r" b="b"/>
            <a:pathLst>
              <a:path w="2585" h="2311" extrusionOk="0">
                <a:moveTo>
                  <a:pt x="1308" y="2189"/>
                </a:moveTo>
                <a:cubicBezTo>
                  <a:pt x="1004" y="1824"/>
                  <a:pt x="335" y="2310"/>
                  <a:pt x="244" y="1976"/>
                </a:cubicBezTo>
                <a:cubicBezTo>
                  <a:pt x="62" y="1368"/>
                  <a:pt x="244" y="730"/>
                  <a:pt x="1" y="122"/>
                </a:cubicBezTo>
                <a:cubicBezTo>
                  <a:pt x="366" y="30"/>
                  <a:pt x="609" y="0"/>
                  <a:pt x="822" y="426"/>
                </a:cubicBezTo>
                <a:cubicBezTo>
                  <a:pt x="974" y="821"/>
                  <a:pt x="1126" y="1337"/>
                  <a:pt x="1946" y="1155"/>
                </a:cubicBezTo>
                <a:cubicBezTo>
                  <a:pt x="2311" y="1094"/>
                  <a:pt x="2585" y="1520"/>
                  <a:pt x="2493" y="1824"/>
                </a:cubicBezTo>
                <a:cubicBezTo>
                  <a:pt x="2311" y="2310"/>
                  <a:pt x="1673" y="1915"/>
                  <a:pt x="1308" y="218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2"/>
          <p:cNvSpPr/>
          <p:nvPr/>
        </p:nvSpPr>
        <p:spPr>
          <a:xfrm>
            <a:off x="3933362" y="2737529"/>
            <a:ext cx="151466" cy="98531"/>
          </a:xfrm>
          <a:custGeom>
            <a:avLst/>
            <a:gdLst/>
            <a:ahLst/>
            <a:cxnLst/>
            <a:rect l="l" t="t" r="r" b="b"/>
            <a:pathLst>
              <a:path w="3344" h="2524" extrusionOk="0">
                <a:moveTo>
                  <a:pt x="2858" y="213"/>
                </a:moveTo>
                <a:cubicBezTo>
                  <a:pt x="3253" y="365"/>
                  <a:pt x="3344" y="609"/>
                  <a:pt x="3131" y="943"/>
                </a:cubicBezTo>
                <a:lnTo>
                  <a:pt x="3101" y="943"/>
                </a:lnTo>
                <a:cubicBezTo>
                  <a:pt x="2614" y="1065"/>
                  <a:pt x="2675" y="1338"/>
                  <a:pt x="2858" y="1642"/>
                </a:cubicBezTo>
                <a:lnTo>
                  <a:pt x="2827" y="1642"/>
                </a:lnTo>
                <a:cubicBezTo>
                  <a:pt x="1429" y="2524"/>
                  <a:pt x="1034" y="1186"/>
                  <a:pt x="0" y="639"/>
                </a:cubicBezTo>
                <a:cubicBezTo>
                  <a:pt x="821" y="669"/>
                  <a:pt x="1338" y="1"/>
                  <a:pt x="2067" y="609"/>
                </a:cubicBezTo>
                <a:cubicBezTo>
                  <a:pt x="2219" y="700"/>
                  <a:pt x="2645" y="487"/>
                  <a:pt x="2827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2"/>
          <p:cNvSpPr/>
          <p:nvPr/>
        </p:nvSpPr>
        <p:spPr>
          <a:xfrm>
            <a:off x="8073675" y="187375"/>
            <a:ext cx="179006" cy="92597"/>
          </a:xfrm>
          <a:custGeom>
            <a:avLst/>
            <a:gdLst/>
            <a:ahLst/>
            <a:cxnLst/>
            <a:rect l="l" t="t" r="r" b="b"/>
            <a:pathLst>
              <a:path w="3952" h="2372" extrusionOk="0">
                <a:moveTo>
                  <a:pt x="608" y="31"/>
                </a:moveTo>
                <a:cubicBezTo>
                  <a:pt x="1459" y="396"/>
                  <a:pt x="2310" y="761"/>
                  <a:pt x="3161" y="1125"/>
                </a:cubicBezTo>
                <a:cubicBezTo>
                  <a:pt x="3952" y="1490"/>
                  <a:pt x="3496" y="1946"/>
                  <a:pt x="3313" y="2371"/>
                </a:cubicBezTo>
                <a:lnTo>
                  <a:pt x="3313" y="2371"/>
                </a:lnTo>
                <a:cubicBezTo>
                  <a:pt x="2949" y="2037"/>
                  <a:pt x="1824" y="2189"/>
                  <a:pt x="2250" y="1247"/>
                </a:cubicBezTo>
                <a:cubicBezTo>
                  <a:pt x="2250" y="1186"/>
                  <a:pt x="1672" y="913"/>
                  <a:pt x="1277" y="1034"/>
                </a:cubicBezTo>
                <a:cubicBezTo>
                  <a:pt x="973" y="1095"/>
                  <a:pt x="669" y="1520"/>
                  <a:pt x="335" y="1156"/>
                </a:cubicBezTo>
                <a:cubicBezTo>
                  <a:pt x="0" y="761"/>
                  <a:pt x="274" y="365"/>
                  <a:pt x="57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2"/>
          <p:cNvSpPr/>
          <p:nvPr/>
        </p:nvSpPr>
        <p:spPr>
          <a:xfrm>
            <a:off x="2067684" y="4286127"/>
            <a:ext cx="101914" cy="116332"/>
          </a:xfrm>
          <a:custGeom>
            <a:avLst/>
            <a:gdLst/>
            <a:ahLst/>
            <a:cxnLst/>
            <a:rect l="l" t="t" r="r" b="b"/>
            <a:pathLst>
              <a:path w="2250" h="2980" extrusionOk="0">
                <a:moveTo>
                  <a:pt x="0" y="426"/>
                </a:moveTo>
                <a:cubicBezTo>
                  <a:pt x="426" y="244"/>
                  <a:pt x="821" y="123"/>
                  <a:pt x="1155" y="1"/>
                </a:cubicBezTo>
                <a:cubicBezTo>
                  <a:pt x="2189" y="822"/>
                  <a:pt x="1854" y="2037"/>
                  <a:pt x="2249" y="2980"/>
                </a:cubicBezTo>
                <a:cubicBezTo>
                  <a:pt x="1550" y="2767"/>
                  <a:pt x="638" y="1734"/>
                  <a:pt x="821" y="1126"/>
                </a:cubicBezTo>
                <a:cubicBezTo>
                  <a:pt x="1034" y="457"/>
                  <a:pt x="152" y="822"/>
                  <a:pt x="0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2"/>
          <p:cNvSpPr/>
          <p:nvPr/>
        </p:nvSpPr>
        <p:spPr>
          <a:xfrm>
            <a:off x="4676897" y="3209846"/>
            <a:ext cx="209308" cy="81901"/>
          </a:xfrm>
          <a:custGeom>
            <a:avLst/>
            <a:gdLst/>
            <a:ahLst/>
            <a:cxnLst/>
            <a:rect l="l" t="t" r="r" b="b"/>
            <a:pathLst>
              <a:path w="4621" h="2098" extrusionOk="0">
                <a:moveTo>
                  <a:pt x="0" y="1702"/>
                </a:moveTo>
                <a:cubicBezTo>
                  <a:pt x="669" y="1520"/>
                  <a:pt x="1125" y="638"/>
                  <a:pt x="2006" y="1125"/>
                </a:cubicBezTo>
                <a:cubicBezTo>
                  <a:pt x="2462" y="487"/>
                  <a:pt x="3465" y="760"/>
                  <a:pt x="4012" y="274"/>
                </a:cubicBezTo>
                <a:cubicBezTo>
                  <a:pt x="4164" y="152"/>
                  <a:pt x="4255" y="0"/>
                  <a:pt x="4438" y="122"/>
                </a:cubicBezTo>
                <a:cubicBezTo>
                  <a:pt x="4529" y="213"/>
                  <a:pt x="4620" y="395"/>
                  <a:pt x="4590" y="517"/>
                </a:cubicBezTo>
                <a:cubicBezTo>
                  <a:pt x="4559" y="669"/>
                  <a:pt x="4407" y="851"/>
                  <a:pt x="4286" y="882"/>
                </a:cubicBezTo>
                <a:cubicBezTo>
                  <a:pt x="2857" y="1216"/>
                  <a:pt x="1581" y="2097"/>
                  <a:pt x="0" y="170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2"/>
          <p:cNvSpPr/>
          <p:nvPr/>
        </p:nvSpPr>
        <p:spPr>
          <a:xfrm>
            <a:off x="7049242" y="2921490"/>
            <a:ext cx="117088" cy="104425"/>
          </a:xfrm>
          <a:custGeom>
            <a:avLst/>
            <a:gdLst/>
            <a:ahLst/>
            <a:cxnLst/>
            <a:rect l="l" t="t" r="r" b="b"/>
            <a:pathLst>
              <a:path w="2585" h="2675" extrusionOk="0">
                <a:moveTo>
                  <a:pt x="1673" y="243"/>
                </a:moveTo>
                <a:cubicBezTo>
                  <a:pt x="1946" y="152"/>
                  <a:pt x="2220" y="91"/>
                  <a:pt x="2493" y="0"/>
                </a:cubicBezTo>
                <a:lnTo>
                  <a:pt x="2493" y="0"/>
                </a:lnTo>
                <a:cubicBezTo>
                  <a:pt x="2372" y="638"/>
                  <a:pt x="1673" y="1246"/>
                  <a:pt x="2432" y="1945"/>
                </a:cubicBezTo>
                <a:cubicBezTo>
                  <a:pt x="2584" y="2097"/>
                  <a:pt x="2524" y="2432"/>
                  <a:pt x="2220" y="2523"/>
                </a:cubicBezTo>
                <a:cubicBezTo>
                  <a:pt x="1794" y="2675"/>
                  <a:pt x="1551" y="2432"/>
                  <a:pt x="1399" y="2128"/>
                </a:cubicBezTo>
                <a:cubicBezTo>
                  <a:pt x="1095" y="1611"/>
                  <a:pt x="1034" y="882"/>
                  <a:pt x="1" y="1246"/>
                </a:cubicBezTo>
                <a:cubicBezTo>
                  <a:pt x="183" y="304"/>
                  <a:pt x="1369" y="882"/>
                  <a:pt x="1673" y="2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2"/>
          <p:cNvSpPr/>
          <p:nvPr/>
        </p:nvSpPr>
        <p:spPr>
          <a:xfrm>
            <a:off x="192358" y="667969"/>
            <a:ext cx="147345" cy="122265"/>
          </a:xfrm>
          <a:custGeom>
            <a:avLst/>
            <a:gdLst/>
            <a:ahLst/>
            <a:cxnLst/>
            <a:rect l="l" t="t" r="r" b="b"/>
            <a:pathLst>
              <a:path w="3253" h="3132" extrusionOk="0">
                <a:moveTo>
                  <a:pt x="3101" y="2858"/>
                </a:moveTo>
                <a:cubicBezTo>
                  <a:pt x="2857" y="2919"/>
                  <a:pt x="2432" y="2007"/>
                  <a:pt x="2310" y="2980"/>
                </a:cubicBezTo>
                <a:cubicBezTo>
                  <a:pt x="2280" y="3132"/>
                  <a:pt x="1946" y="2888"/>
                  <a:pt x="1733" y="2858"/>
                </a:cubicBezTo>
                <a:lnTo>
                  <a:pt x="1702" y="2828"/>
                </a:lnTo>
                <a:cubicBezTo>
                  <a:pt x="1550" y="2341"/>
                  <a:pt x="851" y="2068"/>
                  <a:pt x="1338" y="1338"/>
                </a:cubicBezTo>
                <a:cubicBezTo>
                  <a:pt x="1642" y="852"/>
                  <a:pt x="1003" y="274"/>
                  <a:pt x="0" y="244"/>
                </a:cubicBezTo>
                <a:cubicBezTo>
                  <a:pt x="1338" y="1"/>
                  <a:pt x="2310" y="457"/>
                  <a:pt x="2189" y="1277"/>
                </a:cubicBezTo>
                <a:cubicBezTo>
                  <a:pt x="2067" y="2098"/>
                  <a:pt x="3253" y="2129"/>
                  <a:pt x="3101" y="282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2"/>
          <p:cNvSpPr/>
          <p:nvPr/>
        </p:nvSpPr>
        <p:spPr>
          <a:xfrm>
            <a:off x="8645075" y="1266076"/>
            <a:ext cx="110203" cy="151895"/>
          </a:xfrm>
          <a:custGeom>
            <a:avLst/>
            <a:gdLst/>
            <a:ahLst/>
            <a:cxnLst/>
            <a:rect l="l" t="t" r="r" b="b"/>
            <a:pathLst>
              <a:path w="2433" h="3891" extrusionOk="0">
                <a:moveTo>
                  <a:pt x="2432" y="3131"/>
                </a:moveTo>
                <a:cubicBezTo>
                  <a:pt x="2432" y="3192"/>
                  <a:pt x="2432" y="3222"/>
                  <a:pt x="2402" y="3253"/>
                </a:cubicBezTo>
                <a:cubicBezTo>
                  <a:pt x="2280" y="3587"/>
                  <a:pt x="1946" y="3891"/>
                  <a:pt x="1672" y="3587"/>
                </a:cubicBezTo>
                <a:cubicBezTo>
                  <a:pt x="1034" y="2888"/>
                  <a:pt x="92" y="2341"/>
                  <a:pt x="31" y="1368"/>
                </a:cubicBezTo>
                <a:cubicBezTo>
                  <a:pt x="0" y="912"/>
                  <a:pt x="487" y="1034"/>
                  <a:pt x="821" y="1125"/>
                </a:cubicBezTo>
                <a:cubicBezTo>
                  <a:pt x="1490" y="1307"/>
                  <a:pt x="1277" y="0"/>
                  <a:pt x="2159" y="517"/>
                </a:cubicBezTo>
                <a:lnTo>
                  <a:pt x="2159" y="547"/>
                </a:lnTo>
                <a:cubicBezTo>
                  <a:pt x="1855" y="1003"/>
                  <a:pt x="1368" y="1368"/>
                  <a:pt x="1368" y="1946"/>
                </a:cubicBezTo>
                <a:lnTo>
                  <a:pt x="1307" y="1976"/>
                </a:lnTo>
                <a:cubicBezTo>
                  <a:pt x="1277" y="2006"/>
                  <a:pt x="1247" y="2006"/>
                  <a:pt x="1216" y="2037"/>
                </a:cubicBezTo>
                <a:cubicBezTo>
                  <a:pt x="1247" y="2067"/>
                  <a:pt x="1277" y="2128"/>
                  <a:pt x="1307" y="2158"/>
                </a:cubicBezTo>
                <a:lnTo>
                  <a:pt x="1338" y="2189"/>
                </a:lnTo>
                <a:cubicBezTo>
                  <a:pt x="1247" y="2918"/>
                  <a:pt x="1794" y="3040"/>
                  <a:pt x="2432" y="31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2"/>
          <p:cNvSpPr/>
          <p:nvPr/>
        </p:nvSpPr>
        <p:spPr>
          <a:xfrm>
            <a:off x="2462826" y="3094715"/>
            <a:ext cx="118446" cy="98531"/>
          </a:xfrm>
          <a:custGeom>
            <a:avLst/>
            <a:gdLst/>
            <a:ahLst/>
            <a:cxnLst/>
            <a:rect l="l" t="t" r="r" b="b"/>
            <a:pathLst>
              <a:path w="2615" h="2524" extrusionOk="0">
                <a:moveTo>
                  <a:pt x="1" y="1490"/>
                </a:moveTo>
                <a:cubicBezTo>
                  <a:pt x="578" y="973"/>
                  <a:pt x="730" y="1"/>
                  <a:pt x="1976" y="92"/>
                </a:cubicBezTo>
                <a:cubicBezTo>
                  <a:pt x="2524" y="122"/>
                  <a:pt x="2615" y="244"/>
                  <a:pt x="2402" y="639"/>
                </a:cubicBezTo>
                <a:cubicBezTo>
                  <a:pt x="2250" y="882"/>
                  <a:pt x="2189" y="1156"/>
                  <a:pt x="2037" y="1399"/>
                </a:cubicBezTo>
                <a:cubicBezTo>
                  <a:pt x="1764" y="1855"/>
                  <a:pt x="1521" y="2524"/>
                  <a:pt x="882" y="1642"/>
                </a:cubicBezTo>
                <a:cubicBezTo>
                  <a:pt x="639" y="1338"/>
                  <a:pt x="274" y="1825"/>
                  <a:pt x="1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2"/>
          <p:cNvSpPr/>
          <p:nvPr/>
        </p:nvSpPr>
        <p:spPr>
          <a:xfrm>
            <a:off x="7079547" y="2851450"/>
            <a:ext cx="150108" cy="79558"/>
          </a:xfrm>
          <a:custGeom>
            <a:avLst/>
            <a:gdLst/>
            <a:ahLst/>
            <a:cxnLst/>
            <a:rect l="l" t="t" r="r" b="b"/>
            <a:pathLst>
              <a:path w="3314" h="2038" extrusionOk="0">
                <a:moveTo>
                  <a:pt x="1004" y="2037"/>
                </a:moveTo>
                <a:cubicBezTo>
                  <a:pt x="365" y="1733"/>
                  <a:pt x="1" y="1247"/>
                  <a:pt x="244" y="639"/>
                </a:cubicBezTo>
                <a:cubicBezTo>
                  <a:pt x="487" y="1"/>
                  <a:pt x="1125" y="122"/>
                  <a:pt x="1763" y="122"/>
                </a:cubicBezTo>
                <a:cubicBezTo>
                  <a:pt x="2037" y="122"/>
                  <a:pt x="2341" y="183"/>
                  <a:pt x="2645" y="153"/>
                </a:cubicBezTo>
                <a:lnTo>
                  <a:pt x="2645" y="153"/>
                </a:lnTo>
                <a:cubicBezTo>
                  <a:pt x="2767" y="457"/>
                  <a:pt x="3314" y="700"/>
                  <a:pt x="2888" y="1034"/>
                </a:cubicBezTo>
                <a:cubicBezTo>
                  <a:pt x="2767" y="1156"/>
                  <a:pt x="2280" y="882"/>
                  <a:pt x="1976" y="913"/>
                </a:cubicBezTo>
                <a:cubicBezTo>
                  <a:pt x="1247" y="973"/>
                  <a:pt x="1034" y="1460"/>
                  <a:pt x="1004" y="203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2"/>
          <p:cNvSpPr/>
          <p:nvPr/>
        </p:nvSpPr>
        <p:spPr>
          <a:xfrm>
            <a:off x="7287469" y="4084402"/>
            <a:ext cx="108799" cy="124647"/>
          </a:xfrm>
          <a:custGeom>
            <a:avLst/>
            <a:gdLst/>
            <a:ahLst/>
            <a:cxnLst/>
            <a:rect l="l" t="t" r="r" b="b"/>
            <a:pathLst>
              <a:path w="2402" h="3193" extrusionOk="0">
                <a:moveTo>
                  <a:pt x="1338" y="1"/>
                </a:moveTo>
                <a:cubicBezTo>
                  <a:pt x="2219" y="335"/>
                  <a:pt x="2402" y="1034"/>
                  <a:pt x="1611" y="1369"/>
                </a:cubicBezTo>
                <a:cubicBezTo>
                  <a:pt x="821" y="1703"/>
                  <a:pt x="395" y="1976"/>
                  <a:pt x="943" y="2736"/>
                </a:cubicBezTo>
                <a:cubicBezTo>
                  <a:pt x="1064" y="2919"/>
                  <a:pt x="943" y="3162"/>
                  <a:pt x="699" y="3192"/>
                </a:cubicBezTo>
                <a:cubicBezTo>
                  <a:pt x="304" y="3192"/>
                  <a:pt x="0" y="2919"/>
                  <a:pt x="122" y="2584"/>
                </a:cubicBezTo>
                <a:cubicBezTo>
                  <a:pt x="395" y="1703"/>
                  <a:pt x="243" y="639"/>
                  <a:pt x="1307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2"/>
          <p:cNvSpPr/>
          <p:nvPr/>
        </p:nvSpPr>
        <p:spPr>
          <a:xfrm>
            <a:off x="4168825" y="415218"/>
            <a:ext cx="133575" cy="99702"/>
          </a:xfrm>
          <a:custGeom>
            <a:avLst/>
            <a:gdLst/>
            <a:ahLst/>
            <a:cxnLst/>
            <a:rect l="l" t="t" r="r" b="b"/>
            <a:pathLst>
              <a:path w="2949" h="2554" extrusionOk="0">
                <a:moveTo>
                  <a:pt x="0" y="639"/>
                </a:moveTo>
                <a:cubicBezTo>
                  <a:pt x="486" y="548"/>
                  <a:pt x="942" y="365"/>
                  <a:pt x="1337" y="426"/>
                </a:cubicBezTo>
                <a:cubicBezTo>
                  <a:pt x="1733" y="517"/>
                  <a:pt x="2158" y="1"/>
                  <a:pt x="2401" y="426"/>
                </a:cubicBezTo>
                <a:cubicBezTo>
                  <a:pt x="2675" y="882"/>
                  <a:pt x="1885" y="730"/>
                  <a:pt x="1793" y="1004"/>
                </a:cubicBezTo>
                <a:cubicBezTo>
                  <a:pt x="1733" y="1186"/>
                  <a:pt x="1216" y="1247"/>
                  <a:pt x="1520" y="1520"/>
                </a:cubicBezTo>
                <a:cubicBezTo>
                  <a:pt x="1702" y="1672"/>
                  <a:pt x="1824" y="2098"/>
                  <a:pt x="2249" y="1794"/>
                </a:cubicBezTo>
                <a:cubicBezTo>
                  <a:pt x="2584" y="1551"/>
                  <a:pt x="2827" y="1764"/>
                  <a:pt x="2857" y="1976"/>
                </a:cubicBezTo>
                <a:cubicBezTo>
                  <a:pt x="2948" y="2371"/>
                  <a:pt x="2492" y="2189"/>
                  <a:pt x="2310" y="2250"/>
                </a:cubicBezTo>
                <a:cubicBezTo>
                  <a:pt x="1307" y="2554"/>
                  <a:pt x="608" y="2098"/>
                  <a:pt x="578" y="1338"/>
                </a:cubicBezTo>
                <a:cubicBezTo>
                  <a:pt x="578" y="821"/>
                  <a:pt x="61" y="1034"/>
                  <a:pt x="0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2"/>
          <p:cNvSpPr/>
          <p:nvPr/>
        </p:nvSpPr>
        <p:spPr>
          <a:xfrm>
            <a:off x="3487259" y="4394114"/>
            <a:ext cx="125331" cy="105675"/>
          </a:xfrm>
          <a:custGeom>
            <a:avLst/>
            <a:gdLst/>
            <a:ahLst/>
            <a:cxnLst/>
            <a:rect l="l" t="t" r="r" b="b"/>
            <a:pathLst>
              <a:path w="2767" h="2707" extrusionOk="0">
                <a:moveTo>
                  <a:pt x="2067" y="609"/>
                </a:moveTo>
                <a:cubicBezTo>
                  <a:pt x="2037" y="1065"/>
                  <a:pt x="2493" y="1278"/>
                  <a:pt x="2766" y="1673"/>
                </a:cubicBezTo>
                <a:cubicBezTo>
                  <a:pt x="2158" y="1794"/>
                  <a:pt x="1520" y="2706"/>
                  <a:pt x="1216" y="1430"/>
                </a:cubicBezTo>
                <a:cubicBezTo>
                  <a:pt x="1186" y="1399"/>
                  <a:pt x="1125" y="1369"/>
                  <a:pt x="1064" y="1308"/>
                </a:cubicBezTo>
                <a:cubicBezTo>
                  <a:pt x="851" y="1642"/>
                  <a:pt x="608" y="2037"/>
                  <a:pt x="243" y="1521"/>
                </a:cubicBezTo>
                <a:cubicBezTo>
                  <a:pt x="0" y="1186"/>
                  <a:pt x="183" y="670"/>
                  <a:pt x="426" y="396"/>
                </a:cubicBezTo>
                <a:cubicBezTo>
                  <a:pt x="790" y="1"/>
                  <a:pt x="1246" y="396"/>
                  <a:pt x="1642" y="518"/>
                </a:cubicBezTo>
                <a:cubicBezTo>
                  <a:pt x="1763" y="578"/>
                  <a:pt x="1915" y="578"/>
                  <a:pt x="2037" y="578"/>
                </a:cubicBezTo>
                <a:cubicBezTo>
                  <a:pt x="2037" y="578"/>
                  <a:pt x="2067" y="609"/>
                  <a:pt x="2067" y="60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2"/>
          <p:cNvSpPr/>
          <p:nvPr/>
        </p:nvSpPr>
        <p:spPr>
          <a:xfrm>
            <a:off x="1865244" y="4724010"/>
            <a:ext cx="100555" cy="104464"/>
          </a:xfrm>
          <a:custGeom>
            <a:avLst/>
            <a:gdLst/>
            <a:ahLst/>
            <a:cxnLst/>
            <a:rect l="l" t="t" r="r" b="b"/>
            <a:pathLst>
              <a:path w="2220" h="2676" extrusionOk="0">
                <a:moveTo>
                  <a:pt x="1612" y="2676"/>
                </a:moveTo>
                <a:cubicBezTo>
                  <a:pt x="1034" y="1916"/>
                  <a:pt x="609" y="1338"/>
                  <a:pt x="153" y="761"/>
                </a:cubicBezTo>
                <a:cubicBezTo>
                  <a:pt x="31" y="578"/>
                  <a:pt x="1" y="396"/>
                  <a:pt x="153" y="214"/>
                </a:cubicBezTo>
                <a:cubicBezTo>
                  <a:pt x="335" y="1"/>
                  <a:pt x="548" y="153"/>
                  <a:pt x="761" y="183"/>
                </a:cubicBezTo>
                <a:cubicBezTo>
                  <a:pt x="2220" y="518"/>
                  <a:pt x="2220" y="518"/>
                  <a:pt x="1612" y="267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2"/>
          <p:cNvSpPr/>
          <p:nvPr/>
        </p:nvSpPr>
        <p:spPr>
          <a:xfrm>
            <a:off x="8015828" y="2364922"/>
            <a:ext cx="130857" cy="102083"/>
          </a:xfrm>
          <a:custGeom>
            <a:avLst/>
            <a:gdLst/>
            <a:ahLst/>
            <a:cxnLst/>
            <a:rect l="l" t="t" r="r" b="b"/>
            <a:pathLst>
              <a:path w="2889" h="2615" extrusionOk="0">
                <a:moveTo>
                  <a:pt x="2037" y="1"/>
                </a:moveTo>
                <a:cubicBezTo>
                  <a:pt x="2280" y="456"/>
                  <a:pt x="2432" y="852"/>
                  <a:pt x="2128" y="1338"/>
                </a:cubicBezTo>
                <a:cubicBezTo>
                  <a:pt x="1429" y="2311"/>
                  <a:pt x="2341" y="2007"/>
                  <a:pt x="2888" y="1976"/>
                </a:cubicBezTo>
                <a:cubicBezTo>
                  <a:pt x="2615" y="2615"/>
                  <a:pt x="1976" y="2463"/>
                  <a:pt x="1490" y="2463"/>
                </a:cubicBezTo>
                <a:cubicBezTo>
                  <a:pt x="1338" y="2463"/>
                  <a:pt x="1" y="2311"/>
                  <a:pt x="1034" y="1429"/>
                </a:cubicBezTo>
                <a:cubicBezTo>
                  <a:pt x="1338" y="1186"/>
                  <a:pt x="912" y="213"/>
                  <a:pt x="2037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2"/>
          <p:cNvSpPr/>
          <p:nvPr/>
        </p:nvSpPr>
        <p:spPr>
          <a:xfrm>
            <a:off x="5252419" y="2603462"/>
            <a:ext cx="147345" cy="98492"/>
          </a:xfrm>
          <a:custGeom>
            <a:avLst/>
            <a:gdLst/>
            <a:ahLst/>
            <a:cxnLst/>
            <a:rect l="l" t="t" r="r" b="b"/>
            <a:pathLst>
              <a:path w="3253" h="2523" extrusionOk="0">
                <a:moveTo>
                  <a:pt x="2402" y="2523"/>
                </a:moveTo>
                <a:cubicBezTo>
                  <a:pt x="1763" y="1763"/>
                  <a:pt x="973" y="1611"/>
                  <a:pt x="639" y="1003"/>
                </a:cubicBezTo>
                <a:cubicBezTo>
                  <a:pt x="548" y="790"/>
                  <a:pt x="0" y="638"/>
                  <a:pt x="487" y="365"/>
                </a:cubicBezTo>
                <a:cubicBezTo>
                  <a:pt x="852" y="152"/>
                  <a:pt x="1429" y="0"/>
                  <a:pt x="1611" y="426"/>
                </a:cubicBezTo>
                <a:cubicBezTo>
                  <a:pt x="1794" y="882"/>
                  <a:pt x="1855" y="1094"/>
                  <a:pt x="2371" y="730"/>
                </a:cubicBezTo>
                <a:cubicBezTo>
                  <a:pt x="2584" y="578"/>
                  <a:pt x="2888" y="517"/>
                  <a:pt x="3070" y="760"/>
                </a:cubicBezTo>
                <a:cubicBezTo>
                  <a:pt x="3253" y="1003"/>
                  <a:pt x="3070" y="1185"/>
                  <a:pt x="2797" y="1337"/>
                </a:cubicBezTo>
                <a:cubicBezTo>
                  <a:pt x="2402" y="1520"/>
                  <a:pt x="2311" y="1854"/>
                  <a:pt x="2402" y="252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2"/>
          <p:cNvSpPr/>
          <p:nvPr/>
        </p:nvSpPr>
        <p:spPr>
          <a:xfrm>
            <a:off x="7060250" y="2307962"/>
            <a:ext cx="112966" cy="94978"/>
          </a:xfrm>
          <a:custGeom>
            <a:avLst/>
            <a:gdLst/>
            <a:ahLst/>
            <a:cxnLst/>
            <a:rect l="l" t="t" r="r" b="b"/>
            <a:pathLst>
              <a:path w="2494" h="2433" extrusionOk="0">
                <a:moveTo>
                  <a:pt x="62" y="1156"/>
                </a:moveTo>
                <a:cubicBezTo>
                  <a:pt x="62" y="760"/>
                  <a:pt x="1" y="304"/>
                  <a:pt x="579" y="153"/>
                </a:cubicBezTo>
                <a:cubicBezTo>
                  <a:pt x="1186" y="1"/>
                  <a:pt x="882" y="608"/>
                  <a:pt x="1186" y="760"/>
                </a:cubicBezTo>
                <a:cubicBezTo>
                  <a:pt x="1399" y="821"/>
                  <a:pt x="1734" y="1004"/>
                  <a:pt x="1703" y="1095"/>
                </a:cubicBezTo>
                <a:cubicBezTo>
                  <a:pt x="1642" y="1551"/>
                  <a:pt x="2493" y="1703"/>
                  <a:pt x="2250" y="2037"/>
                </a:cubicBezTo>
                <a:cubicBezTo>
                  <a:pt x="1946" y="2432"/>
                  <a:pt x="1430" y="1976"/>
                  <a:pt x="1095" y="2007"/>
                </a:cubicBezTo>
                <a:cubicBezTo>
                  <a:pt x="183" y="2098"/>
                  <a:pt x="62" y="1733"/>
                  <a:pt x="62" y="11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2"/>
          <p:cNvSpPr/>
          <p:nvPr/>
        </p:nvSpPr>
        <p:spPr>
          <a:xfrm>
            <a:off x="3828722" y="2526318"/>
            <a:ext cx="129453" cy="71243"/>
          </a:xfrm>
          <a:custGeom>
            <a:avLst/>
            <a:gdLst/>
            <a:ahLst/>
            <a:cxnLst/>
            <a:rect l="l" t="t" r="r" b="b"/>
            <a:pathLst>
              <a:path w="2858" h="1825" extrusionOk="0">
                <a:moveTo>
                  <a:pt x="2432" y="1611"/>
                </a:moveTo>
                <a:cubicBezTo>
                  <a:pt x="1794" y="1824"/>
                  <a:pt x="1216" y="1581"/>
                  <a:pt x="639" y="1399"/>
                </a:cubicBezTo>
                <a:cubicBezTo>
                  <a:pt x="699" y="943"/>
                  <a:pt x="1277" y="1277"/>
                  <a:pt x="1490" y="943"/>
                </a:cubicBezTo>
                <a:cubicBezTo>
                  <a:pt x="973" y="669"/>
                  <a:pt x="517" y="730"/>
                  <a:pt x="0" y="912"/>
                </a:cubicBezTo>
                <a:cubicBezTo>
                  <a:pt x="31" y="122"/>
                  <a:pt x="122" y="0"/>
                  <a:pt x="1186" y="213"/>
                </a:cubicBezTo>
                <a:cubicBezTo>
                  <a:pt x="2006" y="335"/>
                  <a:pt x="2462" y="304"/>
                  <a:pt x="2736" y="1034"/>
                </a:cubicBezTo>
                <a:cubicBezTo>
                  <a:pt x="2857" y="1368"/>
                  <a:pt x="2493" y="1399"/>
                  <a:pt x="2432" y="161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2"/>
          <p:cNvSpPr/>
          <p:nvPr/>
        </p:nvSpPr>
        <p:spPr>
          <a:xfrm>
            <a:off x="9004430" y="3690440"/>
            <a:ext cx="187295" cy="72415"/>
          </a:xfrm>
          <a:custGeom>
            <a:avLst/>
            <a:gdLst/>
            <a:ahLst/>
            <a:cxnLst/>
            <a:rect l="l" t="t" r="r" b="b"/>
            <a:pathLst>
              <a:path w="4135" h="1855" extrusionOk="0">
                <a:moveTo>
                  <a:pt x="4135" y="1034"/>
                </a:moveTo>
                <a:cubicBezTo>
                  <a:pt x="3283" y="1399"/>
                  <a:pt x="2432" y="1855"/>
                  <a:pt x="1551" y="1064"/>
                </a:cubicBezTo>
                <a:cubicBezTo>
                  <a:pt x="1369" y="912"/>
                  <a:pt x="1004" y="851"/>
                  <a:pt x="730" y="851"/>
                </a:cubicBezTo>
                <a:cubicBezTo>
                  <a:pt x="457" y="851"/>
                  <a:pt x="517" y="1459"/>
                  <a:pt x="62" y="1155"/>
                </a:cubicBezTo>
                <a:cubicBezTo>
                  <a:pt x="1" y="1125"/>
                  <a:pt x="31" y="821"/>
                  <a:pt x="122" y="760"/>
                </a:cubicBezTo>
                <a:cubicBezTo>
                  <a:pt x="426" y="548"/>
                  <a:pt x="791" y="0"/>
                  <a:pt x="1034" y="213"/>
                </a:cubicBezTo>
                <a:cubicBezTo>
                  <a:pt x="1946" y="1095"/>
                  <a:pt x="3283" y="92"/>
                  <a:pt x="4135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2"/>
          <p:cNvSpPr/>
          <p:nvPr/>
        </p:nvSpPr>
        <p:spPr>
          <a:xfrm>
            <a:off x="763757" y="4756063"/>
            <a:ext cx="114325" cy="92597"/>
          </a:xfrm>
          <a:custGeom>
            <a:avLst/>
            <a:gdLst/>
            <a:ahLst/>
            <a:cxnLst/>
            <a:rect l="l" t="t" r="r" b="b"/>
            <a:pathLst>
              <a:path w="2524" h="2372" extrusionOk="0">
                <a:moveTo>
                  <a:pt x="1399" y="92"/>
                </a:moveTo>
                <a:cubicBezTo>
                  <a:pt x="2523" y="517"/>
                  <a:pt x="1855" y="1338"/>
                  <a:pt x="1885" y="1976"/>
                </a:cubicBezTo>
                <a:cubicBezTo>
                  <a:pt x="1885" y="2037"/>
                  <a:pt x="1763" y="2098"/>
                  <a:pt x="1703" y="2159"/>
                </a:cubicBezTo>
                <a:cubicBezTo>
                  <a:pt x="1307" y="2371"/>
                  <a:pt x="1429" y="2007"/>
                  <a:pt x="1307" y="1916"/>
                </a:cubicBezTo>
                <a:cubicBezTo>
                  <a:pt x="760" y="1368"/>
                  <a:pt x="92" y="912"/>
                  <a:pt x="0" y="153"/>
                </a:cubicBezTo>
                <a:cubicBezTo>
                  <a:pt x="0" y="122"/>
                  <a:pt x="578" y="31"/>
                  <a:pt x="852" y="1"/>
                </a:cubicBezTo>
                <a:cubicBezTo>
                  <a:pt x="1034" y="1"/>
                  <a:pt x="1216" y="61"/>
                  <a:pt x="1399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2"/>
          <p:cNvSpPr/>
          <p:nvPr/>
        </p:nvSpPr>
        <p:spPr>
          <a:xfrm>
            <a:off x="8716692" y="2954714"/>
            <a:ext cx="137697" cy="118674"/>
          </a:xfrm>
          <a:custGeom>
            <a:avLst/>
            <a:gdLst/>
            <a:ahLst/>
            <a:cxnLst/>
            <a:rect l="l" t="t" r="r" b="b"/>
            <a:pathLst>
              <a:path w="3040" h="3040" extrusionOk="0">
                <a:moveTo>
                  <a:pt x="2340" y="31"/>
                </a:moveTo>
                <a:cubicBezTo>
                  <a:pt x="2857" y="0"/>
                  <a:pt x="3040" y="517"/>
                  <a:pt x="2888" y="578"/>
                </a:cubicBezTo>
                <a:cubicBezTo>
                  <a:pt x="1915" y="1064"/>
                  <a:pt x="1915" y="2128"/>
                  <a:pt x="1094" y="2675"/>
                </a:cubicBezTo>
                <a:cubicBezTo>
                  <a:pt x="851" y="2857"/>
                  <a:pt x="486" y="3040"/>
                  <a:pt x="274" y="2736"/>
                </a:cubicBezTo>
                <a:cubicBezTo>
                  <a:pt x="0" y="2432"/>
                  <a:pt x="365" y="2371"/>
                  <a:pt x="638" y="2341"/>
                </a:cubicBezTo>
                <a:cubicBezTo>
                  <a:pt x="1033" y="2249"/>
                  <a:pt x="456" y="1246"/>
                  <a:pt x="1459" y="1641"/>
                </a:cubicBezTo>
                <a:cubicBezTo>
                  <a:pt x="1550" y="1672"/>
                  <a:pt x="1550" y="1398"/>
                  <a:pt x="1459" y="1246"/>
                </a:cubicBezTo>
                <a:cubicBezTo>
                  <a:pt x="1064" y="730"/>
                  <a:pt x="1550" y="91"/>
                  <a:pt x="234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2"/>
          <p:cNvSpPr/>
          <p:nvPr/>
        </p:nvSpPr>
        <p:spPr>
          <a:xfrm>
            <a:off x="5438280" y="4351403"/>
            <a:ext cx="162518" cy="77177"/>
          </a:xfrm>
          <a:custGeom>
            <a:avLst/>
            <a:gdLst/>
            <a:ahLst/>
            <a:cxnLst/>
            <a:rect l="l" t="t" r="r" b="b"/>
            <a:pathLst>
              <a:path w="3588" h="1977" extrusionOk="0">
                <a:moveTo>
                  <a:pt x="2068" y="1460"/>
                </a:moveTo>
                <a:cubicBezTo>
                  <a:pt x="1217" y="1764"/>
                  <a:pt x="426" y="1976"/>
                  <a:pt x="1" y="821"/>
                </a:cubicBezTo>
                <a:cubicBezTo>
                  <a:pt x="1217" y="1460"/>
                  <a:pt x="1186" y="1"/>
                  <a:pt x="2068" y="62"/>
                </a:cubicBezTo>
                <a:lnTo>
                  <a:pt x="2068" y="31"/>
                </a:lnTo>
                <a:cubicBezTo>
                  <a:pt x="2341" y="122"/>
                  <a:pt x="2615" y="183"/>
                  <a:pt x="2888" y="274"/>
                </a:cubicBezTo>
                <a:lnTo>
                  <a:pt x="2888" y="274"/>
                </a:lnTo>
                <a:cubicBezTo>
                  <a:pt x="3588" y="1186"/>
                  <a:pt x="2189" y="973"/>
                  <a:pt x="2068" y="14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2"/>
          <p:cNvSpPr/>
          <p:nvPr/>
        </p:nvSpPr>
        <p:spPr>
          <a:xfrm>
            <a:off x="5420387" y="2985556"/>
            <a:ext cx="100555" cy="92597"/>
          </a:xfrm>
          <a:custGeom>
            <a:avLst/>
            <a:gdLst/>
            <a:ahLst/>
            <a:cxnLst/>
            <a:rect l="l" t="t" r="r" b="b"/>
            <a:pathLst>
              <a:path w="2220" h="2372" extrusionOk="0">
                <a:moveTo>
                  <a:pt x="821" y="0"/>
                </a:moveTo>
                <a:cubicBezTo>
                  <a:pt x="1581" y="122"/>
                  <a:pt x="1551" y="851"/>
                  <a:pt x="2098" y="1155"/>
                </a:cubicBezTo>
                <a:cubicBezTo>
                  <a:pt x="2220" y="1216"/>
                  <a:pt x="2220" y="1520"/>
                  <a:pt x="1976" y="1520"/>
                </a:cubicBezTo>
                <a:cubicBezTo>
                  <a:pt x="1308" y="1490"/>
                  <a:pt x="1217" y="2371"/>
                  <a:pt x="517" y="2189"/>
                </a:cubicBezTo>
                <a:cubicBezTo>
                  <a:pt x="244" y="2098"/>
                  <a:pt x="1" y="1885"/>
                  <a:pt x="92" y="1551"/>
                </a:cubicBezTo>
                <a:cubicBezTo>
                  <a:pt x="244" y="1003"/>
                  <a:pt x="274" y="426"/>
                  <a:pt x="82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2"/>
          <p:cNvSpPr/>
          <p:nvPr/>
        </p:nvSpPr>
        <p:spPr>
          <a:xfrm>
            <a:off x="7239271" y="999075"/>
            <a:ext cx="196897" cy="85453"/>
          </a:xfrm>
          <a:custGeom>
            <a:avLst/>
            <a:gdLst/>
            <a:ahLst/>
            <a:cxnLst/>
            <a:rect l="l" t="t" r="r" b="b"/>
            <a:pathLst>
              <a:path w="4347" h="2189" extrusionOk="0">
                <a:moveTo>
                  <a:pt x="3222" y="1459"/>
                </a:moveTo>
                <a:cubicBezTo>
                  <a:pt x="3283" y="1520"/>
                  <a:pt x="3344" y="1581"/>
                  <a:pt x="3405" y="1642"/>
                </a:cubicBezTo>
                <a:cubicBezTo>
                  <a:pt x="3678" y="2006"/>
                  <a:pt x="4043" y="1064"/>
                  <a:pt x="4286" y="1672"/>
                </a:cubicBezTo>
                <a:cubicBezTo>
                  <a:pt x="4347" y="1794"/>
                  <a:pt x="4347" y="2067"/>
                  <a:pt x="4317" y="2067"/>
                </a:cubicBezTo>
                <a:cubicBezTo>
                  <a:pt x="3861" y="2158"/>
                  <a:pt x="3435" y="2189"/>
                  <a:pt x="3040" y="1885"/>
                </a:cubicBezTo>
                <a:cubicBezTo>
                  <a:pt x="2858" y="1733"/>
                  <a:pt x="2614" y="1459"/>
                  <a:pt x="2280" y="1794"/>
                </a:cubicBezTo>
                <a:cubicBezTo>
                  <a:pt x="2128" y="1946"/>
                  <a:pt x="1672" y="1915"/>
                  <a:pt x="1672" y="1824"/>
                </a:cubicBezTo>
                <a:cubicBezTo>
                  <a:pt x="1855" y="760"/>
                  <a:pt x="152" y="1094"/>
                  <a:pt x="0" y="0"/>
                </a:cubicBezTo>
                <a:cubicBezTo>
                  <a:pt x="1034" y="760"/>
                  <a:pt x="2462" y="456"/>
                  <a:pt x="3192" y="145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2"/>
          <p:cNvSpPr/>
          <p:nvPr/>
        </p:nvSpPr>
        <p:spPr>
          <a:xfrm>
            <a:off x="8792386" y="-112850"/>
            <a:ext cx="132216" cy="115122"/>
          </a:xfrm>
          <a:custGeom>
            <a:avLst/>
            <a:gdLst/>
            <a:ahLst/>
            <a:cxnLst/>
            <a:rect l="l" t="t" r="r" b="b"/>
            <a:pathLst>
              <a:path w="2919" h="2949" extrusionOk="0">
                <a:moveTo>
                  <a:pt x="1" y="821"/>
                </a:moveTo>
                <a:cubicBezTo>
                  <a:pt x="1551" y="1"/>
                  <a:pt x="1733" y="31"/>
                  <a:pt x="1885" y="1490"/>
                </a:cubicBezTo>
                <a:cubicBezTo>
                  <a:pt x="1946" y="1855"/>
                  <a:pt x="2159" y="2037"/>
                  <a:pt x="2493" y="2189"/>
                </a:cubicBezTo>
                <a:cubicBezTo>
                  <a:pt x="2828" y="2311"/>
                  <a:pt x="2919" y="2463"/>
                  <a:pt x="2645" y="2706"/>
                </a:cubicBezTo>
                <a:cubicBezTo>
                  <a:pt x="2311" y="2949"/>
                  <a:pt x="2220" y="2736"/>
                  <a:pt x="2037" y="2554"/>
                </a:cubicBezTo>
                <a:cubicBezTo>
                  <a:pt x="1673" y="2189"/>
                  <a:pt x="1673" y="1247"/>
                  <a:pt x="669" y="1885"/>
                </a:cubicBezTo>
                <a:cubicBezTo>
                  <a:pt x="457" y="1551"/>
                  <a:pt x="214" y="1216"/>
                  <a:pt x="1" y="8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2"/>
          <p:cNvSpPr/>
          <p:nvPr/>
        </p:nvSpPr>
        <p:spPr>
          <a:xfrm>
            <a:off x="2694167" y="4290890"/>
            <a:ext cx="158351" cy="93768"/>
          </a:xfrm>
          <a:custGeom>
            <a:avLst/>
            <a:gdLst/>
            <a:ahLst/>
            <a:cxnLst/>
            <a:rect l="l" t="t" r="r" b="b"/>
            <a:pathLst>
              <a:path w="3496" h="2402" extrusionOk="0">
                <a:moveTo>
                  <a:pt x="3496" y="2007"/>
                </a:moveTo>
                <a:cubicBezTo>
                  <a:pt x="3405" y="2098"/>
                  <a:pt x="3344" y="2250"/>
                  <a:pt x="3222" y="2341"/>
                </a:cubicBezTo>
                <a:cubicBezTo>
                  <a:pt x="3131" y="2402"/>
                  <a:pt x="2918" y="2371"/>
                  <a:pt x="2888" y="2311"/>
                </a:cubicBezTo>
                <a:cubicBezTo>
                  <a:pt x="2401" y="1490"/>
                  <a:pt x="1398" y="1551"/>
                  <a:pt x="608" y="1338"/>
                </a:cubicBezTo>
                <a:cubicBezTo>
                  <a:pt x="91" y="1186"/>
                  <a:pt x="243" y="852"/>
                  <a:pt x="243" y="548"/>
                </a:cubicBezTo>
                <a:cubicBezTo>
                  <a:pt x="243" y="426"/>
                  <a:pt x="0" y="122"/>
                  <a:pt x="456" y="183"/>
                </a:cubicBezTo>
                <a:cubicBezTo>
                  <a:pt x="730" y="213"/>
                  <a:pt x="1125" y="1"/>
                  <a:pt x="1216" y="456"/>
                </a:cubicBezTo>
                <a:cubicBezTo>
                  <a:pt x="1338" y="1004"/>
                  <a:pt x="1885" y="1004"/>
                  <a:pt x="2341" y="1095"/>
                </a:cubicBezTo>
                <a:cubicBezTo>
                  <a:pt x="2918" y="1186"/>
                  <a:pt x="3344" y="1429"/>
                  <a:pt x="3496" y="200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2"/>
          <p:cNvSpPr/>
          <p:nvPr/>
        </p:nvSpPr>
        <p:spPr>
          <a:xfrm>
            <a:off x="7521528" y="3790112"/>
            <a:ext cx="180410" cy="102083"/>
          </a:xfrm>
          <a:custGeom>
            <a:avLst/>
            <a:gdLst/>
            <a:ahLst/>
            <a:cxnLst/>
            <a:rect l="l" t="t" r="r" b="b"/>
            <a:pathLst>
              <a:path w="3983" h="2615" extrusionOk="0">
                <a:moveTo>
                  <a:pt x="791" y="700"/>
                </a:moveTo>
                <a:cubicBezTo>
                  <a:pt x="1156" y="882"/>
                  <a:pt x="1520" y="1"/>
                  <a:pt x="1763" y="609"/>
                </a:cubicBezTo>
                <a:cubicBezTo>
                  <a:pt x="2037" y="1247"/>
                  <a:pt x="3982" y="1095"/>
                  <a:pt x="2797" y="2402"/>
                </a:cubicBezTo>
                <a:cubicBezTo>
                  <a:pt x="2736" y="1946"/>
                  <a:pt x="2554" y="1672"/>
                  <a:pt x="1915" y="1885"/>
                </a:cubicBezTo>
                <a:cubicBezTo>
                  <a:pt x="1612" y="2007"/>
                  <a:pt x="1551" y="2615"/>
                  <a:pt x="821" y="2037"/>
                </a:cubicBezTo>
                <a:cubicBezTo>
                  <a:pt x="1" y="1399"/>
                  <a:pt x="1064" y="1429"/>
                  <a:pt x="973" y="1125"/>
                </a:cubicBezTo>
                <a:cubicBezTo>
                  <a:pt x="912" y="1004"/>
                  <a:pt x="852" y="852"/>
                  <a:pt x="791" y="70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2"/>
          <p:cNvSpPr/>
          <p:nvPr/>
        </p:nvSpPr>
        <p:spPr>
          <a:xfrm>
            <a:off x="453959" y="3602637"/>
            <a:ext cx="111562" cy="125818"/>
          </a:xfrm>
          <a:custGeom>
            <a:avLst/>
            <a:gdLst/>
            <a:ahLst/>
            <a:cxnLst/>
            <a:rect l="l" t="t" r="r" b="b"/>
            <a:pathLst>
              <a:path w="2463" h="3223" extrusionOk="0">
                <a:moveTo>
                  <a:pt x="2462" y="1186"/>
                </a:moveTo>
                <a:cubicBezTo>
                  <a:pt x="1216" y="1398"/>
                  <a:pt x="1429" y="2341"/>
                  <a:pt x="1034" y="3222"/>
                </a:cubicBezTo>
                <a:cubicBezTo>
                  <a:pt x="487" y="2189"/>
                  <a:pt x="700" y="1186"/>
                  <a:pt x="92" y="426"/>
                </a:cubicBezTo>
                <a:cubicBezTo>
                  <a:pt x="0" y="274"/>
                  <a:pt x="335" y="0"/>
                  <a:pt x="487" y="182"/>
                </a:cubicBezTo>
                <a:cubicBezTo>
                  <a:pt x="973" y="730"/>
                  <a:pt x="1885" y="517"/>
                  <a:pt x="2462" y="11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2"/>
          <p:cNvSpPr/>
          <p:nvPr/>
        </p:nvSpPr>
        <p:spPr>
          <a:xfrm>
            <a:off x="5850001" y="3975244"/>
            <a:ext cx="108799" cy="94939"/>
          </a:xfrm>
          <a:custGeom>
            <a:avLst/>
            <a:gdLst/>
            <a:ahLst/>
            <a:cxnLst/>
            <a:rect l="l" t="t" r="r" b="b"/>
            <a:pathLst>
              <a:path w="2402" h="2432" extrusionOk="0">
                <a:moveTo>
                  <a:pt x="517" y="0"/>
                </a:moveTo>
                <a:cubicBezTo>
                  <a:pt x="1277" y="213"/>
                  <a:pt x="1034" y="1307"/>
                  <a:pt x="2067" y="1064"/>
                </a:cubicBezTo>
                <a:cubicBezTo>
                  <a:pt x="2097" y="1064"/>
                  <a:pt x="2401" y="1611"/>
                  <a:pt x="2401" y="1915"/>
                </a:cubicBezTo>
                <a:cubicBezTo>
                  <a:pt x="2401" y="2280"/>
                  <a:pt x="1976" y="2310"/>
                  <a:pt x="1581" y="2341"/>
                </a:cubicBezTo>
                <a:cubicBezTo>
                  <a:pt x="213" y="2432"/>
                  <a:pt x="0" y="2250"/>
                  <a:pt x="638" y="1307"/>
                </a:cubicBezTo>
                <a:cubicBezTo>
                  <a:pt x="973" y="791"/>
                  <a:pt x="608" y="456"/>
                  <a:pt x="517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2"/>
          <p:cNvSpPr/>
          <p:nvPr/>
        </p:nvSpPr>
        <p:spPr>
          <a:xfrm>
            <a:off x="3896172" y="3885059"/>
            <a:ext cx="158397" cy="71204"/>
          </a:xfrm>
          <a:custGeom>
            <a:avLst/>
            <a:gdLst/>
            <a:ahLst/>
            <a:cxnLst/>
            <a:rect l="l" t="t" r="r" b="b"/>
            <a:pathLst>
              <a:path w="3497" h="1824" extrusionOk="0">
                <a:moveTo>
                  <a:pt x="943" y="1824"/>
                </a:moveTo>
                <a:cubicBezTo>
                  <a:pt x="1" y="1702"/>
                  <a:pt x="61" y="1155"/>
                  <a:pt x="61" y="547"/>
                </a:cubicBezTo>
                <a:cubicBezTo>
                  <a:pt x="548" y="669"/>
                  <a:pt x="274" y="1003"/>
                  <a:pt x="487" y="1155"/>
                </a:cubicBezTo>
                <a:cubicBezTo>
                  <a:pt x="761" y="1094"/>
                  <a:pt x="821" y="882"/>
                  <a:pt x="821" y="730"/>
                </a:cubicBezTo>
                <a:cubicBezTo>
                  <a:pt x="791" y="335"/>
                  <a:pt x="1034" y="61"/>
                  <a:pt x="1399" y="31"/>
                </a:cubicBezTo>
                <a:cubicBezTo>
                  <a:pt x="1916" y="0"/>
                  <a:pt x="1733" y="395"/>
                  <a:pt x="1764" y="639"/>
                </a:cubicBezTo>
                <a:cubicBezTo>
                  <a:pt x="1824" y="1094"/>
                  <a:pt x="2098" y="1186"/>
                  <a:pt x="2493" y="973"/>
                </a:cubicBezTo>
                <a:cubicBezTo>
                  <a:pt x="2827" y="791"/>
                  <a:pt x="3131" y="669"/>
                  <a:pt x="3496" y="1003"/>
                </a:cubicBezTo>
                <a:cubicBezTo>
                  <a:pt x="2767" y="1611"/>
                  <a:pt x="1703" y="1368"/>
                  <a:pt x="943" y="1824"/>
                </a:cubicBezTo>
                <a:cubicBezTo>
                  <a:pt x="1034" y="1733"/>
                  <a:pt x="1308" y="1672"/>
                  <a:pt x="1034" y="152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2"/>
          <p:cNvSpPr/>
          <p:nvPr/>
        </p:nvSpPr>
        <p:spPr>
          <a:xfrm>
            <a:off x="868398" y="2844345"/>
            <a:ext cx="119805" cy="68862"/>
          </a:xfrm>
          <a:custGeom>
            <a:avLst/>
            <a:gdLst/>
            <a:ahLst/>
            <a:cxnLst/>
            <a:rect l="l" t="t" r="r" b="b"/>
            <a:pathLst>
              <a:path w="2645" h="1764" extrusionOk="0">
                <a:moveTo>
                  <a:pt x="274" y="0"/>
                </a:moveTo>
                <a:cubicBezTo>
                  <a:pt x="1216" y="304"/>
                  <a:pt x="2341" y="31"/>
                  <a:pt x="2554" y="1064"/>
                </a:cubicBezTo>
                <a:cubicBezTo>
                  <a:pt x="2584" y="1307"/>
                  <a:pt x="2645" y="1763"/>
                  <a:pt x="2189" y="1520"/>
                </a:cubicBezTo>
                <a:cubicBezTo>
                  <a:pt x="1672" y="1247"/>
                  <a:pt x="1277" y="1338"/>
                  <a:pt x="791" y="1429"/>
                </a:cubicBezTo>
                <a:cubicBezTo>
                  <a:pt x="183" y="1581"/>
                  <a:pt x="152" y="1155"/>
                  <a:pt x="183" y="791"/>
                </a:cubicBezTo>
                <a:cubicBezTo>
                  <a:pt x="183" y="517"/>
                  <a:pt x="1" y="122"/>
                  <a:pt x="27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2"/>
          <p:cNvSpPr/>
          <p:nvPr/>
        </p:nvSpPr>
        <p:spPr>
          <a:xfrm>
            <a:off x="5650323" y="2386278"/>
            <a:ext cx="101959" cy="84282"/>
          </a:xfrm>
          <a:custGeom>
            <a:avLst/>
            <a:gdLst/>
            <a:ahLst/>
            <a:cxnLst/>
            <a:rect l="l" t="t" r="r" b="b"/>
            <a:pathLst>
              <a:path w="2251" h="2159" extrusionOk="0">
                <a:moveTo>
                  <a:pt x="2250" y="1156"/>
                </a:moveTo>
                <a:cubicBezTo>
                  <a:pt x="1764" y="1490"/>
                  <a:pt x="2007" y="2068"/>
                  <a:pt x="1399" y="2159"/>
                </a:cubicBezTo>
                <a:cubicBezTo>
                  <a:pt x="1308" y="1490"/>
                  <a:pt x="1" y="1733"/>
                  <a:pt x="122" y="852"/>
                </a:cubicBezTo>
                <a:cubicBezTo>
                  <a:pt x="214" y="305"/>
                  <a:pt x="578" y="1"/>
                  <a:pt x="1156" y="61"/>
                </a:cubicBezTo>
                <a:cubicBezTo>
                  <a:pt x="1885" y="122"/>
                  <a:pt x="1612" y="913"/>
                  <a:pt x="2250" y="11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2"/>
          <p:cNvSpPr/>
          <p:nvPr/>
        </p:nvSpPr>
        <p:spPr>
          <a:xfrm>
            <a:off x="8583106" y="4337153"/>
            <a:ext cx="106081" cy="113950"/>
          </a:xfrm>
          <a:custGeom>
            <a:avLst/>
            <a:gdLst/>
            <a:ahLst/>
            <a:cxnLst/>
            <a:rect l="l" t="t" r="r" b="b"/>
            <a:pathLst>
              <a:path w="2342" h="2919" extrusionOk="0">
                <a:moveTo>
                  <a:pt x="821" y="882"/>
                </a:moveTo>
                <a:cubicBezTo>
                  <a:pt x="669" y="670"/>
                  <a:pt x="517" y="487"/>
                  <a:pt x="183" y="487"/>
                </a:cubicBezTo>
                <a:cubicBezTo>
                  <a:pt x="122" y="487"/>
                  <a:pt x="1" y="335"/>
                  <a:pt x="31" y="244"/>
                </a:cubicBezTo>
                <a:cubicBezTo>
                  <a:pt x="31" y="153"/>
                  <a:pt x="213" y="1"/>
                  <a:pt x="244" y="31"/>
                </a:cubicBezTo>
                <a:cubicBezTo>
                  <a:pt x="821" y="366"/>
                  <a:pt x="1520" y="214"/>
                  <a:pt x="2128" y="427"/>
                </a:cubicBezTo>
                <a:cubicBezTo>
                  <a:pt x="2341" y="487"/>
                  <a:pt x="2220" y="487"/>
                  <a:pt x="2068" y="852"/>
                </a:cubicBezTo>
                <a:cubicBezTo>
                  <a:pt x="1824" y="1338"/>
                  <a:pt x="1764" y="1885"/>
                  <a:pt x="1703" y="2402"/>
                </a:cubicBezTo>
                <a:cubicBezTo>
                  <a:pt x="1672" y="2524"/>
                  <a:pt x="2189" y="2585"/>
                  <a:pt x="1764" y="2797"/>
                </a:cubicBezTo>
                <a:cubicBezTo>
                  <a:pt x="1551" y="2919"/>
                  <a:pt x="1277" y="2919"/>
                  <a:pt x="1186" y="2737"/>
                </a:cubicBezTo>
                <a:cubicBezTo>
                  <a:pt x="913" y="2159"/>
                  <a:pt x="213" y="1612"/>
                  <a:pt x="791" y="882"/>
                </a:cubicBezTo>
                <a:cubicBezTo>
                  <a:pt x="973" y="1126"/>
                  <a:pt x="1095" y="1460"/>
                  <a:pt x="1551" y="1338"/>
                </a:cubicBezTo>
                <a:cubicBezTo>
                  <a:pt x="1612" y="1338"/>
                  <a:pt x="1642" y="1034"/>
                  <a:pt x="1581" y="913"/>
                </a:cubicBezTo>
                <a:cubicBezTo>
                  <a:pt x="1368" y="487"/>
                  <a:pt x="1064" y="822"/>
                  <a:pt x="821" y="8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2"/>
          <p:cNvSpPr/>
          <p:nvPr/>
        </p:nvSpPr>
        <p:spPr>
          <a:xfrm>
            <a:off x="2555100" y="1986381"/>
            <a:ext cx="130812" cy="97320"/>
          </a:xfrm>
          <a:custGeom>
            <a:avLst/>
            <a:gdLst/>
            <a:ahLst/>
            <a:cxnLst/>
            <a:rect l="l" t="t" r="r" b="b"/>
            <a:pathLst>
              <a:path w="2888" h="2493" extrusionOk="0">
                <a:moveTo>
                  <a:pt x="1915" y="547"/>
                </a:moveTo>
                <a:cubicBezTo>
                  <a:pt x="2888" y="1125"/>
                  <a:pt x="2219" y="1611"/>
                  <a:pt x="1763" y="2067"/>
                </a:cubicBezTo>
                <a:cubicBezTo>
                  <a:pt x="1338" y="2493"/>
                  <a:pt x="1277" y="2432"/>
                  <a:pt x="0" y="973"/>
                </a:cubicBezTo>
                <a:cubicBezTo>
                  <a:pt x="791" y="1095"/>
                  <a:pt x="1003" y="0"/>
                  <a:pt x="1915" y="5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2"/>
          <p:cNvSpPr/>
          <p:nvPr/>
        </p:nvSpPr>
        <p:spPr>
          <a:xfrm>
            <a:off x="6798649" y="2091987"/>
            <a:ext cx="119851" cy="110398"/>
          </a:xfrm>
          <a:custGeom>
            <a:avLst/>
            <a:gdLst/>
            <a:ahLst/>
            <a:cxnLst/>
            <a:rect l="l" t="t" r="r" b="b"/>
            <a:pathLst>
              <a:path w="2646" h="2828" extrusionOk="0">
                <a:moveTo>
                  <a:pt x="1217" y="183"/>
                </a:moveTo>
                <a:cubicBezTo>
                  <a:pt x="1703" y="548"/>
                  <a:pt x="2159" y="274"/>
                  <a:pt x="2645" y="1"/>
                </a:cubicBezTo>
                <a:cubicBezTo>
                  <a:pt x="2311" y="912"/>
                  <a:pt x="1460" y="1490"/>
                  <a:pt x="1217" y="2371"/>
                </a:cubicBezTo>
                <a:cubicBezTo>
                  <a:pt x="1065" y="2827"/>
                  <a:pt x="700" y="2615"/>
                  <a:pt x="487" y="2250"/>
                </a:cubicBezTo>
                <a:cubicBezTo>
                  <a:pt x="1" y="1368"/>
                  <a:pt x="761" y="821"/>
                  <a:pt x="1186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"/>
          <p:cNvSpPr/>
          <p:nvPr/>
        </p:nvSpPr>
        <p:spPr>
          <a:xfrm>
            <a:off x="813314" y="481665"/>
            <a:ext cx="100555" cy="119884"/>
          </a:xfrm>
          <a:custGeom>
            <a:avLst/>
            <a:gdLst/>
            <a:ahLst/>
            <a:cxnLst/>
            <a:rect l="l" t="t" r="r" b="b"/>
            <a:pathLst>
              <a:path w="2220" h="3071" extrusionOk="0">
                <a:moveTo>
                  <a:pt x="2220" y="761"/>
                </a:moveTo>
                <a:cubicBezTo>
                  <a:pt x="2189" y="1156"/>
                  <a:pt x="700" y="1034"/>
                  <a:pt x="1703" y="1855"/>
                </a:cubicBezTo>
                <a:cubicBezTo>
                  <a:pt x="1794" y="1916"/>
                  <a:pt x="730" y="2311"/>
                  <a:pt x="882" y="3010"/>
                </a:cubicBezTo>
                <a:cubicBezTo>
                  <a:pt x="913" y="3071"/>
                  <a:pt x="457" y="2888"/>
                  <a:pt x="335" y="2676"/>
                </a:cubicBezTo>
                <a:cubicBezTo>
                  <a:pt x="1" y="2128"/>
                  <a:pt x="487" y="669"/>
                  <a:pt x="1095" y="335"/>
                </a:cubicBezTo>
                <a:cubicBezTo>
                  <a:pt x="1672" y="1"/>
                  <a:pt x="1764" y="761"/>
                  <a:pt x="2189" y="7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2"/>
          <p:cNvSpPr/>
          <p:nvPr/>
        </p:nvSpPr>
        <p:spPr>
          <a:xfrm>
            <a:off x="2965416" y="4157995"/>
            <a:ext cx="137697" cy="77138"/>
          </a:xfrm>
          <a:custGeom>
            <a:avLst/>
            <a:gdLst/>
            <a:ahLst/>
            <a:cxnLst/>
            <a:rect l="l" t="t" r="r" b="b"/>
            <a:pathLst>
              <a:path w="3040" h="1976" extrusionOk="0">
                <a:moveTo>
                  <a:pt x="1246" y="1034"/>
                </a:moveTo>
                <a:cubicBezTo>
                  <a:pt x="1763" y="61"/>
                  <a:pt x="1824" y="31"/>
                  <a:pt x="2189" y="395"/>
                </a:cubicBezTo>
                <a:cubicBezTo>
                  <a:pt x="2401" y="608"/>
                  <a:pt x="3040" y="760"/>
                  <a:pt x="2797" y="1034"/>
                </a:cubicBezTo>
                <a:cubicBezTo>
                  <a:pt x="2523" y="1398"/>
                  <a:pt x="1976" y="1763"/>
                  <a:pt x="1490" y="1794"/>
                </a:cubicBezTo>
                <a:cubicBezTo>
                  <a:pt x="1216" y="1824"/>
                  <a:pt x="760" y="1976"/>
                  <a:pt x="426" y="1733"/>
                </a:cubicBezTo>
                <a:cubicBezTo>
                  <a:pt x="1034" y="1246"/>
                  <a:pt x="0" y="882"/>
                  <a:pt x="274" y="365"/>
                </a:cubicBezTo>
                <a:cubicBezTo>
                  <a:pt x="486" y="0"/>
                  <a:pt x="669" y="61"/>
                  <a:pt x="851" y="274"/>
                </a:cubicBezTo>
                <a:cubicBezTo>
                  <a:pt x="1003" y="487"/>
                  <a:pt x="790" y="821"/>
                  <a:pt x="1246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2"/>
          <p:cNvSpPr/>
          <p:nvPr/>
        </p:nvSpPr>
        <p:spPr>
          <a:xfrm>
            <a:off x="1649078" y="2338804"/>
            <a:ext cx="129498" cy="93807"/>
          </a:xfrm>
          <a:custGeom>
            <a:avLst/>
            <a:gdLst/>
            <a:ahLst/>
            <a:cxnLst/>
            <a:rect l="l" t="t" r="r" b="b"/>
            <a:pathLst>
              <a:path w="2859" h="2403" extrusionOk="0">
                <a:moveTo>
                  <a:pt x="943" y="31"/>
                </a:moveTo>
                <a:cubicBezTo>
                  <a:pt x="1034" y="548"/>
                  <a:pt x="1429" y="518"/>
                  <a:pt x="1916" y="609"/>
                </a:cubicBezTo>
                <a:cubicBezTo>
                  <a:pt x="2372" y="700"/>
                  <a:pt x="2767" y="1034"/>
                  <a:pt x="2828" y="1642"/>
                </a:cubicBezTo>
                <a:cubicBezTo>
                  <a:pt x="2858" y="2098"/>
                  <a:pt x="2554" y="2068"/>
                  <a:pt x="2341" y="2007"/>
                </a:cubicBezTo>
                <a:cubicBezTo>
                  <a:pt x="1855" y="1946"/>
                  <a:pt x="1065" y="2402"/>
                  <a:pt x="943" y="1521"/>
                </a:cubicBezTo>
                <a:cubicBezTo>
                  <a:pt x="943" y="1399"/>
                  <a:pt x="882" y="1277"/>
                  <a:pt x="761" y="1217"/>
                </a:cubicBezTo>
                <a:cubicBezTo>
                  <a:pt x="1" y="730"/>
                  <a:pt x="335" y="366"/>
                  <a:pt x="913" y="1"/>
                </a:cubicBezTo>
                <a:close/>
                <a:moveTo>
                  <a:pt x="2129" y="1551"/>
                </a:moveTo>
                <a:cubicBezTo>
                  <a:pt x="2098" y="1490"/>
                  <a:pt x="2068" y="1399"/>
                  <a:pt x="2007" y="1369"/>
                </a:cubicBezTo>
                <a:cubicBezTo>
                  <a:pt x="1977" y="1369"/>
                  <a:pt x="1885" y="1399"/>
                  <a:pt x="1825" y="1429"/>
                </a:cubicBezTo>
                <a:cubicBezTo>
                  <a:pt x="1855" y="1490"/>
                  <a:pt x="1885" y="1581"/>
                  <a:pt x="1946" y="1612"/>
                </a:cubicBezTo>
                <a:cubicBezTo>
                  <a:pt x="1977" y="1612"/>
                  <a:pt x="2068" y="1581"/>
                  <a:pt x="2129" y="15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2"/>
          <p:cNvSpPr/>
          <p:nvPr/>
        </p:nvSpPr>
        <p:spPr>
          <a:xfrm>
            <a:off x="4851750" y="3336807"/>
            <a:ext cx="144582" cy="117503"/>
          </a:xfrm>
          <a:custGeom>
            <a:avLst/>
            <a:gdLst/>
            <a:ahLst/>
            <a:cxnLst/>
            <a:rect l="l" t="t" r="r" b="b"/>
            <a:pathLst>
              <a:path w="3192" h="3010" extrusionOk="0">
                <a:moveTo>
                  <a:pt x="3131" y="852"/>
                </a:moveTo>
                <a:cubicBezTo>
                  <a:pt x="1976" y="882"/>
                  <a:pt x="1702" y="1399"/>
                  <a:pt x="2371" y="2523"/>
                </a:cubicBezTo>
                <a:cubicBezTo>
                  <a:pt x="1277" y="1794"/>
                  <a:pt x="578" y="1855"/>
                  <a:pt x="335" y="3010"/>
                </a:cubicBezTo>
                <a:cubicBezTo>
                  <a:pt x="122" y="2311"/>
                  <a:pt x="0" y="1733"/>
                  <a:pt x="1003" y="1672"/>
                </a:cubicBezTo>
                <a:cubicBezTo>
                  <a:pt x="1550" y="1642"/>
                  <a:pt x="1733" y="1399"/>
                  <a:pt x="1581" y="973"/>
                </a:cubicBezTo>
                <a:cubicBezTo>
                  <a:pt x="1490" y="700"/>
                  <a:pt x="882" y="456"/>
                  <a:pt x="1398" y="213"/>
                </a:cubicBezTo>
                <a:cubicBezTo>
                  <a:pt x="1733" y="92"/>
                  <a:pt x="2280" y="0"/>
                  <a:pt x="2645" y="304"/>
                </a:cubicBezTo>
                <a:cubicBezTo>
                  <a:pt x="2827" y="426"/>
                  <a:pt x="3192" y="456"/>
                  <a:pt x="3131" y="8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2"/>
          <p:cNvSpPr/>
          <p:nvPr/>
        </p:nvSpPr>
        <p:spPr>
          <a:xfrm>
            <a:off x="8519778" y="3671466"/>
            <a:ext cx="161114" cy="96149"/>
          </a:xfrm>
          <a:custGeom>
            <a:avLst/>
            <a:gdLst/>
            <a:ahLst/>
            <a:cxnLst/>
            <a:rect l="l" t="t" r="r" b="b"/>
            <a:pathLst>
              <a:path w="3557" h="2463" extrusionOk="0">
                <a:moveTo>
                  <a:pt x="2766" y="669"/>
                </a:moveTo>
                <a:cubicBezTo>
                  <a:pt x="2979" y="942"/>
                  <a:pt x="3222" y="1216"/>
                  <a:pt x="3557" y="1611"/>
                </a:cubicBezTo>
                <a:cubicBezTo>
                  <a:pt x="3131" y="1702"/>
                  <a:pt x="2797" y="1885"/>
                  <a:pt x="2341" y="1641"/>
                </a:cubicBezTo>
                <a:cubicBezTo>
                  <a:pt x="1915" y="1398"/>
                  <a:pt x="1368" y="1064"/>
                  <a:pt x="1307" y="2006"/>
                </a:cubicBezTo>
                <a:cubicBezTo>
                  <a:pt x="1277" y="2462"/>
                  <a:pt x="760" y="2219"/>
                  <a:pt x="608" y="2067"/>
                </a:cubicBezTo>
                <a:cubicBezTo>
                  <a:pt x="0" y="1489"/>
                  <a:pt x="912" y="1945"/>
                  <a:pt x="912" y="1763"/>
                </a:cubicBezTo>
                <a:cubicBezTo>
                  <a:pt x="912" y="1307"/>
                  <a:pt x="912" y="821"/>
                  <a:pt x="912" y="365"/>
                </a:cubicBezTo>
                <a:cubicBezTo>
                  <a:pt x="1642" y="0"/>
                  <a:pt x="2037" y="1094"/>
                  <a:pt x="2736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2"/>
          <p:cNvSpPr/>
          <p:nvPr/>
        </p:nvSpPr>
        <p:spPr>
          <a:xfrm>
            <a:off x="5728826" y="3247794"/>
            <a:ext cx="156992" cy="117503"/>
          </a:xfrm>
          <a:custGeom>
            <a:avLst/>
            <a:gdLst/>
            <a:ahLst/>
            <a:cxnLst/>
            <a:rect l="l" t="t" r="r" b="b"/>
            <a:pathLst>
              <a:path w="3466" h="3010" extrusionOk="0">
                <a:moveTo>
                  <a:pt x="1368" y="3010"/>
                </a:moveTo>
                <a:cubicBezTo>
                  <a:pt x="244" y="2949"/>
                  <a:pt x="517" y="2584"/>
                  <a:pt x="1125" y="2129"/>
                </a:cubicBezTo>
                <a:cubicBezTo>
                  <a:pt x="1338" y="1946"/>
                  <a:pt x="1703" y="1521"/>
                  <a:pt x="1611" y="1429"/>
                </a:cubicBezTo>
                <a:cubicBezTo>
                  <a:pt x="1368" y="1065"/>
                  <a:pt x="943" y="1095"/>
                  <a:pt x="578" y="1399"/>
                </a:cubicBezTo>
                <a:cubicBezTo>
                  <a:pt x="395" y="1551"/>
                  <a:pt x="152" y="1551"/>
                  <a:pt x="61" y="1308"/>
                </a:cubicBezTo>
                <a:cubicBezTo>
                  <a:pt x="0" y="1065"/>
                  <a:pt x="152" y="913"/>
                  <a:pt x="426" y="882"/>
                </a:cubicBezTo>
                <a:cubicBezTo>
                  <a:pt x="882" y="882"/>
                  <a:pt x="1338" y="882"/>
                  <a:pt x="1429" y="366"/>
                </a:cubicBezTo>
                <a:cubicBezTo>
                  <a:pt x="1672" y="396"/>
                  <a:pt x="2432" y="1"/>
                  <a:pt x="1854" y="730"/>
                </a:cubicBezTo>
                <a:cubicBezTo>
                  <a:pt x="3465" y="1673"/>
                  <a:pt x="1794" y="2037"/>
                  <a:pt x="1399" y="2645"/>
                </a:cubicBezTo>
                <a:cubicBezTo>
                  <a:pt x="1338" y="2736"/>
                  <a:pt x="1399" y="2888"/>
                  <a:pt x="1368" y="298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2"/>
          <p:cNvSpPr/>
          <p:nvPr/>
        </p:nvSpPr>
        <p:spPr>
          <a:xfrm>
            <a:off x="7590382" y="5119182"/>
            <a:ext cx="154229" cy="105635"/>
          </a:xfrm>
          <a:custGeom>
            <a:avLst/>
            <a:gdLst/>
            <a:ahLst/>
            <a:cxnLst/>
            <a:rect l="l" t="t" r="r" b="b"/>
            <a:pathLst>
              <a:path w="3405" h="2706" extrusionOk="0">
                <a:moveTo>
                  <a:pt x="1551" y="1125"/>
                </a:moveTo>
                <a:cubicBezTo>
                  <a:pt x="1490" y="1186"/>
                  <a:pt x="1459" y="1308"/>
                  <a:pt x="1368" y="1308"/>
                </a:cubicBezTo>
                <a:cubicBezTo>
                  <a:pt x="699" y="1429"/>
                  <a:pt x="1368" y="2706"/>
                  <a:pt x="456" y="2341"/>
                </a:cubicBezTo>
                <a:cubicBezTo>
                  <a:pt x="0" y="2128"/>
                  <a:pt x="608" y="1216"/>
                  <a:pt x="760" y="669"/>
                </a:cubicBezTo>
                <a:cubicBezTo>
                  <a:pt x="912" y="1"/>
                  <a:pt x="1551" y="335"/>
                  <a:pt x="1885" y="639"/>
                </a:cubicBezTo>
                <a:cubicBezTo>
                  <a:pt x="2250" y="973"/>
                  <a:pt x="2462" y="1429"/>
                  <a:pt x="3405" y="1186"/>
                </a:cubicBezTo>
                <a:cubicBezTo>
                  <a:pt x="2888" y="1642"/>
                  <a:pt x="2797" y="2007"/>
                  <a:pt x="2128" y="1976"/>
                </a:cubicBezTo>
                <a:cubicBezTo>
                  <a:pt x="1307" y="1916"/>
                  <a:pt x="2098" y="1308"/>
                  <a:pt x="1551" y="11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2"/>
          <p:cNvSpPr/>
          <p:nvPr/>
        </p:nvSpPr>
        <p:spPr>
          <a:xfrm>
            <a:off x="8854355" y="3919454"/>
            <a:ext cx="117088" cy="137685"/>
          </a:xfrm>
          <a:custGeom>
            <a:avLst/>
            <a:gdLst/>
            <a:ahLst/>
            <a:cxnLst/>
            <a:rect l="l" t="t" r="r" b="b"/>
            <a:pathLst>
              <a:path w="2585" h="3527" extrusionOk="0">
                <a:moveTo>
                  <a:pt x="1916" y="2615"/>
                </a:moveTo>
                <a:cubicBezTo>
                  <a:pt x="1399" y="2979"/>
                  <a:pt x="1551" y="3162"/>
                  <a:pt x="2584" y="3040"/>
                </a:cubicBezTo>
                <a:cubicBezTo>
                  <a:pt x="1247" y="3527"/>
                  <a:pt x="852" y="2919"/>
                  <a:pt x="821" y="2402"/>
                </a:cubicBezTo>
                <a:cubicBezTo>
                  <a:pt x="791" y="1946"/>
                  <a:pt x="973" y="1612"/>
                  <a:pt x="305" y="1490"/>
                </a:cubicBezTo>
                <a:cubicBezTo>
                  <a:pt x="1" y="1429"/>
                  <a:pt x="244" y="1156"/>
                  <a:pt x="244" y="973"/>
                </a:cubicBezTo>
                <a:cubicBezTo>
                  <a:pt x="244" y="639"/>
                  <a:pt x="1885" y="1125"/>
                  <a:pt x="760" y="213"/>
                </a:cubicBezTo>
                <a:cubicBezTo>
                  <a:pt x="730" y="213"/>
                  <a:pt x="1004" y="1"/>
                  <a:pt x="1186" y="62"/>
                </a:cubicBezTo>
                <a:cubicBezTo>
                  <a:pt x="1460" y="153"/>
                  <a:pt x="1794" y="213"/>
                  <a:pt x="1703" y="609"/>
                </a:cubicBezTo>
                <a:cubicBezTo>
                  <a:pt x="1581" y="1125"/>
                  <a:pt x="1581" y="1642"/>
                  <a:pt x="1460" y="2128"/>
                </a:cubicBezTo>
                <a:cubicBezTo>
                  <a:pt x="1399" y="2463"/>
                  <a:pt x="1551" y="2554"/>
                  <a:pt x="1885" y="258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2"/>
          <p:cNvSpPr/>
          <p:nvPr/>
        </p:nvSpPr>
        <p:spPr>
          <a:xfrm>
            <a:off x="1207097" y="2666318"/>
            <a:ext cx="96433" cy="102122"/>
          </a:xfrm>
          <a:custGeom>
            <a:avLst/>
            <a:gdLst/>
            <a:ahLst/>
            <a:cxnLst/>
            <a:rect l="l" t="t" r="r" b="b"/>
            <a:pathLst>
              <a:path w="2129" h="2616" extrusionOk="0">
                <a:moveTo>
                  <a:pt x="882" y="609"/>
                </a:moveTo>
                <a:cubicBezTo>
                  <a:pt x="1399" y="670"/>
                  <a:pt x="1642" y="244"/>
                  <a:pt x="2129" y="1"/>
                </a:cubicBezTo>
                <a:lnTo>
                  <a:pt x="2129" y="2615"/>
                </a:lnTo>
                <a:cubicBezTo>
                  <a:pt x="1612" y="1855"/>
                  <a:pt x="822" y="2098"/>
                  <a:pt x="1" y="2037"/>
                </a:cubicBezTo>
                <a:cubicBezTo>
                  <a:pt x="396" y="1582"/>
                  <a:pt x="943" y="1247"/>
                  <a:pt x="852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2"/>
          <p:cNvSpPr/>
          <p:nvPr/>
        </p:nvSpPr>
        <p:spPr>
          <a:xfrm>
            <a:off x="2504138" y="2855003"/>
            <a:ext cx="169403" cy="96149"/>
          </a:xfrm>
          <a:custGeom>
            <a:avLst/>
            <a:gdLst/>
            <a:ahLst/>
            <a:cxnLst/>
            <a:rect l="l" t="t" r="r" b="b"/>
            <a:pathLst>
              <a:path w="3740" h="2463" extrusionOk="0">
                <a:moveTo>
                  <a:pt x="1946" y="761"/>
                </a:moveTo>
                <a:cubicBezTo>
                  <a:pt x="2554" y="1126"/>
                  <a:pt x="3131" y="1490"/>
                  <a:pt x="3739" y="1855"/>
                </a:cubicBezTo>
                <a:cubicBezTo>
                  <a:pt x="2675" y="2463"/>
                  <a:pt x="1824" y="2311"/>
                  <a:pt x="1277" y="1399"/>
                </a:cubicBezTo>
                <a:cubicBezTo>
                  <a:pt x="973" y="943"/>
                  <a:pt x="426" y="1065"/>
                  <a:pt x="1" y="852"/>
                </a:cubicBezTo>
                <a:cubicBezTo>
                  <a:pt x="669" y="974"/>
                  <a:pt x="1216" y="1"/>
                  <a:pt x="1946" y="7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2"/>
          <p:cNvSpPr/>
          <p:nvPr/>
        </p:nvSpPr>
        <p:spPr>
          <a:xfrm>
            <a:off x="1719336" y="4993393"/>
            <a:ext cx="106036" cy="85492"/>
          </a:xfrm>
          <a:custGeom>
            <a:avLst/>
            <a:gdLst/>
            <a:ahLst/>
            <a:cxnLst/>
            <a:rect l="l" t="t" r="r" b="b"/>
            <a:pathLst>
              <a:path w="2341" h="2190" extrusionOk="0">
                <a:moveTo>
                  <a:pt x="1003" y="1855"/>
                </a:moveTo>
                <a:cubicBezTo>
                  <a:pt x="578" y="1885"/>
                  <a:pt x="61" y="2037"/>
                  <a:pt x="30" y="1429"/>
                </a:cubicBezTo>
                <a:cubicBezTo>
                  <a:pt x="0" y="1004"/>
                  <a:pt x="1185" y="1"/>
                  <a:pt x="1672" y="92"/>
                </a:cubicBezTo>
                <a:cubicBezTo>
                  <a:pt x="1915" y="153"/>
                  <a:pt x="2219" y="365"/>
                  <a:pt x="2280" y="669"/>
                </a:cubicBezTo>
                <a:cubicBezTo>
                  <a:pt x="1398" y="700"/>
                  <a:pt x="2341" y="2189"/>
                  <a:pt x="1003" y="18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2"/>
          <p:cNvSpPr/>
          <p:nvPr/>
        </p:nvSpPr>
        <p:spPr>
          <a:xfrm>
            <a:off x="5395608" y="2000631"/>
            <a:ext cx="112966" cy="141238"/>
          </a:xfrm>
          <a:custGeom>
            <a:avLst/>
            <a:gdLst/>
            <a:ahLst/>
            <a:cxnLst/>
            <a:rect l="l" t="t" r="r" b="b"/>
            <a:pathLst>
              <a:path w="2494" h="3618" extrusionOk="0">
                <a:moveTo>
                  <a:pt x="1" y="2067"/>
                </a:moveTo>
                <a:lnTo>
                  <a:pt x="274" y="1611"/>
                </a:lnTo>
                <a:lnTo>
                  <a:pt x="274" y="1581"/>
                </a:lnTo>
                <a:cubicBezTo>
                  <a:pt x="487" y="1520"/>
                  <a:pt x="457" y="1429"/>
                  <a:pt x="274" y="1368"/>
                </a:cubicBezTo>
                <a:lnTo>
                  <a:pt x="274" y="1368"/>
                </a:lnTo>
                <a:cubicBezTo>
                  <a:pt x="335" y="1003"/>
                  <a:pt x="153" y="608"/>
                  <a:pt x="700" y="0"/>
                </a:cubicBezTo>
                <a:cubicBezTo>
                  <a:pt x="578" y="912"/>
                  <a:pt x="730" y="1459"/>
                  <a:pt x="1581" y="1641"/>
                </a:cubicBezTo>
                <a:cubicBezTo>
                  <a:pt x="1612" y="1641"/>
                  <a:pt x="2493" y="2128"/>
                  <a:pt x="1551" y="2371"/>
                </a:cubicBezTo>
                <a:cubicBezTo>
                  <a:pt x="1460" y="2401"/>
                  <a:pt x="1277" y="2553"/>
                  <a:pt x="1308" y="2614"/>
                </a:cubicBezTo>
                <a:cubicBezTo>
                  <a:pt x="1460" y="2948"/>
                  <a:pt x="1976" y="3404"/>
                  <a:pt x="1277" y="3526"/>
                </a:cubicBezTo>
                <a:cubicBezTo>
                  <a:pt x="669" y="3617"/>
                  <a:pt x="912" y="2857"/>
                  <a:pt x="578" y="2553"/>
                </a:cubicBezTo>
                <a:cubicBezTo>
                  <a:pt x="396" y="2401"/>
                  <a:pt x="213" y="2219"/>
                  <a:pt x="31" y="206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2"/>
          <p:cNvSpPr/>
          <p:nvPr/>
        </p:nvSpPr>
        <p:spPr>
          <a:xfrm>
            <a:off x="7539421" y="4173416"/>
            <a:ext cx="140505" cy="93768"/>
          </a:xfrm>
          <a:custGeom>
            <a:avLst/>
            <a:gdLst/>
            <a:ahLst/>
            <a:cxnLst/>
            <a:rect l="l" t="t" r="r" b="b"/>
            <a:pathLst>
              <a:path w="3102" h="2402" extrusionOk="0">
                <a:moveTo>
                  <a:pt x="2250" y="0"/>
                </a:moveTo>
                <a:cubicBezTo>
                  <a:pt x="1855" y="669"/>
                  <a:pt x="3101" y="578"/>
                  <a:pt x="2827" y="1003"/>
                </a:cubicBezTo>
                <a:cubicBezTo>
                  <a:pt x="2554" y="1459"/>
                  <a:pt x="1946" y="1125"/>
                  <a:pt x="1368" y="1003"/>
                </a:cubicBezTo>
                <a:cubicBezTo>
                  <a:pt x="1490" y="1216"/>
                  <a:pt x="1612" y="1307"/>
                  <a:pt x="1581" y="1399"/>
                </a:cubicBezTo>
                <a:cubicBezTo>
                  <a:pt x="1429" y="1855"/>
                  <a:pt x="2736" y="1855"/>
                  <a:pt x="2068" y="2250"/>
                </a:cubicBezTo>
                <a:cubicBezTo>
                  <a:pt x="1824" y="2402"/>
                  <a:pt x="700" y="2067"/>
                  <a:pt x="305" y="1520"/>
                </a:cubicBezTo>
                <a:cubicBezTo>
                  <a:pt x="1" y="1034"/>
                  <a:pt x="669" y="851"/>
                  <a:pt x="913" y="791"/>
                </a:cubicBezTo>
                <a:cubicBezTo>
                  <a:pt x="1490" y="699"/>
                  <a:pt x="1855" y="396"/>
                  <a:pt x="225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"/>
          <p:cNvSpPr/>
          <p:nvPr/>
        </p:nvSpPr>
        <p:spPr>
          <a:xfrm>
            <a:off x="917955" y="437783"/>
            <a:ext cx="143223" cy="65271"/>
          </a:xfrm>
          <a:custGeom>
            <a:avLst/>
            <a:gdLst/>
            <a:ahLst/>
            <a:cxnLst/>
            <a:rect l="l" t="t" r="r" b="b"/>
            <a:pathLst>
              <a:path w="3162" h="1672" extrusionOk="0">
                <a:moveTo>
                  <a:pt x="426" y="1641"/>
                </a:moveTo>
                <a:cubicBezTo>
                  <a:pt x="305" y="1094"/>
                  <a:pt x="1" y="578"/>
                  <a:pt x="214" y="30"/>
                </a:cubicBezTo>
                <a:cubicBezTo>
                  <a:pt x="639" y="0"/>
                  <a:pt x="244" y="851"/>
                  <a:pt x="943" y="517"/>
                </a:cubicBezTo>
                <a:cubicBezTo>
                  <a:pt x="1399" y="274"/>
                  <a:pt x="1855" y="486"/>
                  <a:pt x="2311" y="517"/>
                </a:cubicBezTo>
                <a:cubicBezTo>
                  <a:pt x="2797" y="578"/>
                  <a:pt x="3162" y="669"/>
                  <a:pt x="3101" y="1094"/>
                </a:cubicBezTo>
                <a:cubicBezTo>
                  <a:pt x="3010" y="1581"/>
                  <a:pt x="2584" y="1186"/>
                  <a:pt x="2341" y="1216"/>
                </a:cubicBezTo>
                <a:cubicBezTo>
                  <a:pt x="1703" y="1338"/>
                  <a:pt x="1065" y="1520"/>
                  <a:pt x="457" y="167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2"/>
          <p:cNvSpPr/>
          <p:nvPr/>
        </p:nvSpPr>
        <p:spPr>
          <a:xfrm>
            <a:off x="8205857" y="3386663"/>
            <a:ext cx="119805" cy="98492"/>
          </a:xfrm>
          <a:custGeom>
            <a:avLst/>
            <a:gdLst/>
            <a:ahLst/>
            <a:cxnLst/>
            <a:rect l="l" t="t" r="r" b="b"/>
            <a:pathLst>
              <a:path w="2645" h="2523" extrusionOk="0">
                <a:moveTo>
                  <a:pt x="395" y="2523"/>
                </a:moveTo>
                <a:cubicBezTo>
                  <a:pt x="487" y="2432"/>
                  <a:pt x="669" y="2310"/>
                  <a:pt x="639" y="2280"/>
                </a:cubicBezTo>
                <a:cubicBezTo>
                  <a:pt x="0" y="1094"/>
                  <a:pt x="1186" y="669"/>
                  <a:pt x="1794" y="0"/>
                </a:cubicBezTo>
                <a:cubicBezTo>
                  <a:pt x="2645" y="1641"/>
                  <a:pt x="1854" y="2128"/>
                  <a:pt x="395" y="2523"/>
                </a:cubicBezTo>
                <a:cubicBezTo>
                  <a:pt x="426" y="2523"/>
                  <a:pt x="395" y="2523"/>
                  <a:pt x="395" y="252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2"/>
          <p:cNvSpPr/>
          <p:nvPr/>
        </p:nvSpPr>
        <p:spPr>
          <a:xfrm>
            <a:off x="2287972" y="5115630"/>
            <a:ext cx="107440" cy="91387"/>
          </a:xfrm>
          <a:custGeom>
            <a:avLst/>
            <a:gdLst/>
            <a:ahLst/>
            <a:cxnLst/>
            <a:rect l="l" t="t" r="r" b="b"/>
            <a:pathLst>
              <a:path w="2372" h="2341" extrusionOk="0">
                <a:moveTo>
                  <a:pt x="0" y="760"/>
                </a:moveTo>
                <a:cubicBezTo>
                  <a:pt x="1125" y="0"/>
                  <a:pt x="1551" y="821"/>
                  <a:pt x="2067" y="1277"/>
                </a:cubicBezTo>
                <a:cubicBezTo>
                  <a:pt x="2371" y="1581"/>
                  <a:pt x="2250" y="2007"/>
                  <a:pt x="1794" y="2159"/>
                </a:cubicBezTo>
                <a:cubicBezTo>
                  <a:pt x="1338" y="2311"/>
                  <a:pt x="730" y="2341"/>
                  <a:pt x="548" y="1794"/>
                </a:cubicBezTo>
                <a:cubicBezTo>
                  <a:pt x="426" y="1429"/>
                  <a:pt x="213" y="1095"/>
                  <a:pt x="0" y="7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2"/>
          <p:cNvSpPr/>
          <p:nvPr/>
        </p:nvSpPr>
        <p:spPr>
          <a:xfrm>
            <a:off x="3878278" y="3356992"/>
            <a:ext cx="106036" cy="102083"/>
          </a:xfrm>
          <a:custGeom>
            <a:avLst/>
            <a:gdLst/>
            <a:ahLst/>
            <a:cxnLst/>
            <a:rect l="l" t="t" r="r" b="b"/>
            <a:pathLst>
              <a:path w="2341" h="2615" extrusionOk="0">
                <a:moveTo>
                  <a:pt x="1520" y="0"/>
                </a:moveTo>
                <a:cubicBezTo>
                  <a:pt x="1611" y="639"/>
                  <a:pt x="1703" y="1034"/>
                  <a:pt x="1733" y="1398"/>
                </a:cubicBezTo>
                <a:cubicBezTo>
                  <a:pt x="1733" y="1763"/>
                  <a:pt x="2341" y="1946"/>
                  <a:pt x="2037" y="2401"/>
                </a:cubicBezTo>
                <a:cubicBezTo>
                  <a:pt x="1551" y="2341"/>
                  <a:pt x="1611" y="1702"/>
                  <a:pt x="1034" y="1702"/>
                </a:cubicBezTo>
                <a:cubicBezTo>
                  <a:pt x="852" y="1976"/>
                  <a:pt x="1490" y="2310"/>
                  <a:pt x="882" y="2614"/>
                </a:cubicBezTo>
                <a:cubicBezTo>
                  <a:pt x="821" y="2158"/>
                  <a:pt x="92" y="2128"/>
                  <a:pt x="61" y="1490"/>
                </a:cubicBezTo>
                <a:cubicBezTo>
                  <a:pt x="31" y="851"/>
                  <a:pt x="1" y="639"/>
                  <a:pt x="639" y="669"/>
                </a:cubicBezTo>
                <a:cubicBezTo>
                  <a:pt x="1125" y="669"/>
                  <a:pt x="1368" y="517"/>
                  <a:pt x="152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2"/>
          <p:cNvSpPr/>
          <p:nvPr/>
        </p:nvSpPr>
        <p:spPr>
          <a:xfrm>
            <a:off x="6948724" y="1517656"/>
            <a:ext cx="129498" cy="91387"/>
          </a:xfrm>
          <a:custGeom>
            <a:avLst/>
            <a:gdLst/>
            <a:ahLst/>
            <a:cxnLst/>
            <a:rect l="l" t="t" r="r" b="b"/>
            <a:pathLst>
              <a:path w="2859" h="2341" extrusionOk="0">
                <a:moveTo>
                  <a:pt x="700" y="0"/>
                </a:moveTo>
                <a:cubicBezTo>
                  <a:pt x="1126" y="182"/>
                  <a:pt x="1430" y="426"/>
                  <a:pt x="1764" y="426"/>
                </a:cubicBezTo>
                <a:cubicBezTo>
                  <a:pt x="2858" y="456"/>
                  <a:pt x="2189" y="1186"/>
                  <a:pt x="2341" y="1550"/>
                </a:cubicBezTo>
                <a:cubicBezTo>
                  <a:pt x="2493" y="1945"/>
                  <a:pt x="1551" y="1854"/>
                  <a:pt x="1582" y="2341"/>
                </a:cubicBezTo>
                <a:cubicBezTo>
                  <a:pt x="1430" y="2280"/>
                  <a:pt x="1126" y="2189"/>
                  <a:pt x="1126" y="2158"/>
                </a:cubicBezTo>
                <a:cubicBezTo>
                  <a:pt x="1399" y="1398"/>
                  <a:pt x="1" y="821"/>
                  <a:pt x="70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2"/>
          <p:cNvSpPr/>
          <p:nvPr/>
        </p:nvSpPr>
        <p:spPr>
          <a:xfrm>
            <a:off x="5129885" y="2347120"/>
            <a:ext cx="133575" cy="92597"/>
          </a:xfrm>
          <a:custGeom>
            <a:avLst/>
            <a:gdLst/>
            <a:ahLst/>
            <a:cxnLst/>
            <a:rect l="l" t="t" r="r" b="b"/>
            <a:pathLst>
              <a:path w="2949" h="2372" extrusionOk="0">
                <a:moveTo>
                  <a:pt x="699" y="517"/>
                </a:moveTo>
                <a:cubicBezTo>
                  <a:pt x="1094" y="548"/>
                  <a:pt x="1398" y="426"/>
                  <a:pt x="1702" y="274"/>
                </a:cubicBezTo>
                <a:cubicBezTo>
                  <a:pt x="2280" y="1"/>
                  <a:pt x="2310" y="608"/>
                  <a:pt x="2584" y="791"/>
                </a:cubicBezTo>
                <a:cubicBezTo>
                  <a:pt x="2949" y="1004"/>
                  <a:pt x="2827" y="1216"/>
                  <a:pt x="2432" y="1368"/>
                </a:cubicBezTo>
                <a:cubicBezTo>
                  <a:pt x="1733" y="1612"/>
                  <a:pt x="2614" y="1976"/>
                  <a:pt x="2280" y="2371"/>
                </a:cubicBezTo>
                <a:cubicBezTo>
                  <a:pt x="1976" y="1551"/>
                  <a:pt x="0" y="2037"/>
                  <a:pt x="669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2"/>
          <p:cNvSpPr/>
          <p:nvPr/>
        </p:nvSpPr>
        <p:spPr>
          <a:xfrm>
            <a:off x="6521918" y="3968099"/>
            <a:ext cx="144582" cy="117542"/>
          </a:xfrm>
          <a:custGeom>
            <a:avLst/>
            <a:gdLst/>
            <a:ahLst/>
            <a:cxnLst/>
            <a:rect l="l" t="t" r="r" b="b"/>
            <a:pathLst>
              <a:path w="3192" h="3011" extrusionOk="0">
                <a:moveTo>
                  <a:pt x="0" y="3010"/>
                </a:moveTo>
                <a:cubicBezTo>
                  <a:pt x="578" y="2372"/>
                  <a:pt x="1398" y="1916"/>
                  <a:pt x="760" y="882"/>
                </a:cubicBezTo>
                <a:cubicBezTo>
                  <a:pt x="487" y="426"/>
                  <a:pt x="1581" y="1"/>
                  <a:pt x="2189" y="426"/>
                </a:cubicBezTo>
                <a:cubicBezTo>
                  <a:pt x="2371" y="578"/>
                  <a:pt x="2554" y="639"/>
                  <a:pt x="2766" y="578"/>
                </a:cubicBezTo>
                <a:cubicBezTo>
                  <a:pt x="2949" y="548"/>
                  <a:pt x="3131" y="487"/>
                  <a:pt x="3192" y="852"/>
                </a:cubicBezTo>
                <a:cubicBezTo>
                  <a:pt x="2554" y="1004"/>
                  <a:pt x="1976" y="1004"/>
                  <a:pt x="1520" y="457"/>
                </a:cubicBezTo>
                <a:cubicBezTo>
                  <a:pt x="882" y="1095"/>
                  <a:pt x="2857" y="1399"/>
                  <a:pt x="1702" y="1977"/>
                </a:cubicBezTo>
                <a:cubicBezTo>
                  <a:pt x="1095" y="2281"/>
                  <a:pt x="851" y="2980"/>
                  <a:pt x="0" y="301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2"/>
          <p:cNvSpPr/>
          <p:nvPr/>
        </p:nvSpPr>
        <p:spPr>
          <a:xfrm>
            <a:off x="6001435" y="2233198"/>
            <a:ext cx="143223" cy="113950"/>
          </a:xfrm>
          <a:custGeom>
            <a:avLst/>
            <a:gdLst/>
            <a:ahLst/>
            <a:cxnLst/>
            <a:rect l="l" t="t" r="r" b="b"/>
            <a:pathLst>
              <a:path w="3162" h="2919" extrusionOk="0">
                <a:moveTo>
                  <a:pt x="1764" y="1"/>
                </a:moveTo>
                <a:cubicBezTo>
                  <a:pt x="1916" y="700"/>
                  <a:pt x="2068" y="1308"/>
                  <a:pt x="2858" y="1581"/>
                </a:cubicBezTo>
                <a:cubicBezTo>
                  <a:pt x="2979" y="1612"/>
                  <a:pt x="3162" y="1764"/>
                  <a:pt x="2949" y="1764"/>
                </a:cubicBezTo>
                <a:cubicBezTo>
                  <a:pt x="2372" y="1794"/>
                  <a:pt x="2706" y="2919"/>
                  <a:pt x="1946" y="2463"/>
                </a:cubicBezTo>
                <a:cubicBezTo>
                  <a:pt x="1581" y="2219"/>
                  <a:pt x="1" y="2280"/>
                  <a:pt x="1125" y="1216"/>
                </a:cubicBezTo>
                <a:cubicBezTo>
                  <a:pt x="1460" y="882"/>
                  <a:pt x="1186" y="335"/>
                  <a:pt x="176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2"/>
          <p:cNvSpPr/>
          <p:nvPr/>
        </p:nvSpPr>
        <p:spPr>
          <a:xfrm>
            <a:off x="1445324" y="5058669"/>
            <a:ext cx="86785" cy="84282"/>
          </a:xfrm>
          <a:custGeom>
            <a:avLst/>
            <a:gdLst/>
            <a:ahLst/>
            <a:cxnLst/>
            <a:rect l="l" t="t" r="r" b="b"/>
            <a:pathLst>
              <a:path w="1916" h="2159" extrusionOk="0">
                <a:moveTo>
                  <a:pt x="1915" y="1064"/>
                </a:moveTo>
                <a:cubicBezTo>
                  <a:pt x="1186" y="1186"/>
                  <a:pt x="1885" y="2159"/>
                  <a:pt x="1216" y="2067"/>
                </a:cubicBezTo>
                <a:cubicBezTo>
                  <a:pt x="608" y="2037"/>
                  <a:pt x="0" y="1490"/>
                  <a:pt x="0" y="821"/>
                </a:cubicBezTo>
                <a:cubicBezTo>
                  <a:pt x="0" y="487"/>
                  <a:pt x="31" y="0"/>
                  <a:pt x="730" y="92"/>
                </a:cubicBezTo>
                <a:cubicBezTo>
                  <a:pt x="1307" y="183"/>
                  <a:pt x="1702" y="456"/>
                  <a:pt x="1915" y="10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2"/>
          <p:cNvSpPr/>
          <p:nvPr/>
        </p:nvSpPr>
        <p:spPr>
          <a:xfrm>
            <a:off x="7832685" y="329796"/>
            <a:ext cx="104722" cy="119884"/>
          </a:xfrm>
          <a:custGeom>
            <a:avLst/>
            <a:gdLst/>
            <a:ahLst/>
            <a:cxnLst/>
            <a:rect l="l" t="t" r="r" b="b"/>
            <a:pathLst>
              <a:path w="2312" h="3071" extrusionOk="0">
                <a:moveTo>
                  <a:pt x="1551" y="3070"/>
                </a:moveTo>
                <a:cubicBezTo>
                  <a:pt x="1095" y="2341"/>
                  <a:pt x="700" y="1763"/>
                  <a:pt x="335" y="1155"/>
                </a:cubicBezTo>
                <a:cubicBezTo>
                  <a:pt x="1" y="608"/>
                  <a:pt x="548" y="486"/>
                  <a:pt x="913" y="243"/>
                </a:cubicBezTo>
                <a:cubicBezTo>
                  <a:pt x="1247" y="0"/>
                  <a:pt x="1338" y="31"/>
                  <a:pt x="1642" y="304"/>
                </a:cubicBezTo>
                <a:cubicBezTo>
                  <a:pt x="2311" y="851"/>
                  <a:pt x="670" y="973"/>
                  <a:pt x="1399" y="1489"/>
                </a:cubicBezTo>
                <a:cubicBezTo>
                  <a:pt x="1946" y="1854"/>
                  <a:pt x="2129" y="2341"/>
                  <a:pt x="1551" y="307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2"/>
          <p:cNvSpPr/>
          <p:nvPr/>
        </p:nvSpPr>
        <p:spPr>
          <a:xfrm>
            <a:off x="8996186" y="4086784"/>
            <a:ext cx="89548" cy="105635"/>
          </a:xfrm>
          <a:custGeom>
            <a:avLst/>
            <a:gdLst/>
            <a:ahLst/>
            <a:cxnLst/>
            <a:rect l="l" t="t" r="r" b="b"/>
            <a:pathLst>
              <a:path w="1977" h="2706" extrusionOk="0">
                <a:moveTo>
                  <a:pt x="1186" y="1"/>
                </a:moveTo>
                <a:cubicBezTo>
                  <a:pt x="1976" y="730"/>
                  <a:pt x="912" y="1642"/>
                  <a:pt x="1611" y="2341"/>
                </a:cubicBezTo>
                <a:cubicBezTo>
                  <a:pt x="1703" y="2432"/>
                  <a:pt x="1034" y="2493"/>
                  <a:pt x="730" y="2615"/>
                </a:cubicBezTo>
                <a:cubicBezTo>
                  <a:pt x="456" y="2706"/>
                  <a:pt x="183" y="2463"/>
                  <a:pt x="122" y="2128"/>
                </a:cubicBezTo>
                <a:cubicBezTo>
                  <a:pt x="0" y="1247"/>
                  <a:pt x="608" y="700"/>
                  <a:pt x="1186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2"/>
          <p:cNvSpPr/>
          <p:nvPr/>
        </p:nvSpPr>
        <p:spPr>
          <a:xfrm>
            <a:off x="5211106" y="2493094"/>
            <a:ext cx="122568" cy="97320"/>
          </a:xfrm>
          <a:custGeom>
            <a:avLst/>
            <a:gdLst/>
            <a:ahLst/>
            <a:cxnLst/>
            <a:rect l="l" t="t" r="r" b="b"/>
            <a:pathLst>
              <a:path w="2706" h="2493" extrusionOk="0">
                <a:moveTo>
                  <a:pt x="2463" y="2493"/>
                </a:moveTo>
                <a:cubicBezTo>
                  <a:pt x="1672" y="2219"/>
                  <a:pt x="973" y="1885"/>
                  <a:pt x="426" y="1338"/>
                </a:cubicBezTo>
                <a:cubicBezTo>
                  <a:pt x="1" y="912"/>
                  <a:pt x="244" y="608"/>
                  <a:pt x="426" y="274"/>
                </a:cubicBezTo>
                <a:cubicBezTo>
                  <a:pt x="548" y="91"/>
                  <a:pt x="608" y="0"/>
                  <a:pt x="912" y="183"/>
                </a:cubicBezTo>
                <a:cubicBezTo>
                  <a:pt x="1277" y="395"/>
                  <a:pt x="1612" y="487"/>
                  <a:pt x="1308" y="943"/>
                </a:cubicBezTo>
                <a:cubicBezTo>
                  <a:pt x="1095" y="1216"/>
                  <a:pt x="1460" y="1398"/>
                  <a:pt x="1642" y="1490"/>
                </a:cubicBezTo>
                <a:cubicBezTo>
                  <a:pt x="2037" y="1672"/>
                  <a:pt x="2007" y="1003"/>
                  <a:pt x="2554" y="1125"/>
                </a:cubicBezTo>
                <a:cubicBezTo>
                  <a:pt x="2189" y="1550"/>
                  <a:pt x="2706" y="1976"/>
                  <a:pt x="2463" y="249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2"/>
          <p:cNvSpPr/>
          <p:nvPr/>
        </p:nvSpPr>
        <p:spPr>
          <a:xfrm>
            <a:off x="8596877" y="5011195"/>
            <a:ext cx="92311" cy="117503"/>
          </a:xfrm>
          <a:custGeom>
            <a:avLst/>
            <a:gdLst/>
            <a:ahLst/>
            <a:cxnLst/>
            <a:rect l="l" t="t" r="r" b="b"/>
            <a:pathLst>
              <a:path w="2038" h="3010" extrusionOk="0">
                <a:moveTo>
                  <a:pt x="821" y="3010"/>
                </a:moveTo>
                <a:cubicBezTo>
                  <a:pt x="1" y="2098"/>
                  <a:pt x="457" y="1125"/>
                  <a:pt x="122" y="1"/>
                </a:cubicBezTo>
                <a:cubicBezTo>
                  <a:pt x="639" y="669"/>
                  <a:pt x="2037" y="61"/>
                  <a:pt x="1703" y="1186"/>
                </a:cubicBezTo>
                <a:cubicBezTo>
                  <a:pt x="1520" y="1733"/>
                  <a:pt x="1095" y="2311"/>
                  <a:pt x="821" y="301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2"/>
          <p:cNvSpPr/>
          <p:nvPr/>
        </p:nvSpPr>
        <p:spPr>
          <a:xfrm>
            <a:off x="7500871" y="4644523"/>
            <a:ext cx="126735" cy="110398"/>
          </a:xfrm>
          <a:custGeom>
            <a:avLst/>
            <a:gdLst/>
            <a:ahLst/>
            <a:cxnLst/>
            <a:rect l="l" t="t" r="r" b="b"/>
            <a:pathLst>
              <a:path w="2798" h="2828" extrusionOk="0">
                <a:moveTo>
                  <a:pt x="1095" y="2827"/>
                </a:moveTo>
                <a:cubicBezTo>
                  <a:pt x="2159" y="1703"/>
                  <a:pt x="1" y="1003"/>
                  <a:pt x="700" y="0"/>
                </a:cubicBezTo>
                <a:cubicBezTo>
                  <a:pt x="2645" y="1064"/>
                  <a:pt x="2797" y="1885"/>
                  <a:pt x="1095" y="282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2"/>
          <p:cNvSpPr/>
          <p:nvPr/>
        </p:nvSpPr>
        <p:spPr>
          <a:xfrm>
            <a:off x="8797913" y="3473256"/>
            <a:ext cx="119805" cy="93807"/>
          </a:xfrm>
          <a:custGeom>
            <a:avLst/>
            <a:gdLst/>
            <a:ahLst/>
            <a:cxnLst/>
            <a:rect l="l" t="t" r="r" b="b"/>
            <a:pathLst>
              <a:path w="2645" h="2403" extrusionOk="0">
                <a:moveTo>
                  <a:pt x="1064" y="1"/>
                </a:moveTo>
                <a:cubicBezTo>
                  <a:pt x="1763" y="396"/>
                  <a:pt x="2645" y="579"/>
                  <a:pt x="2462" y="1430"/>
                </a:cubicBezTo>
                <a:cubicBezTo>
                  <a:pt x="2310" y="2220"/>
                  <a:pt x="1095" y="1582"/>
                  <a:pt x="912" y="2402"/>
                </a:cubicBezTo>
                <a:cubicBezTo>
                  <a:pt x="426" y="1734"/>
                  <a:pt x="1338" y="1764"/>
                  <a:pt x="1307" y="1460"/>
                </a:cubicBezTo>
                <a:cubicBezTo>
                  <a:pt x="0" y="1095"/>
                  <a:pt x="1399" y="457"/>
                  <a:pt x="106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2"/>
          <p:cNvSpPr/>
          <p:nvPr/>
        </p:nvSpPr>
        <p:spPr>
          <a:xfrm>
            <a:off x="4431785" y="2302027"/>
            <a:ext cx="123972" cy="86663"/>
          </a:xfrm>
          <a:custGeom>
            <a:avLst/>
            <a:gdLst/>
            <a:ahLst/>
            <a:cxnLst/>
            <a:rect l="l" t="t" r="r" b="b"/>
            <a:pathLst>
              <a:path w="2737" h="2220" extrusionOk="0">
                <a:moveTo>
                  <a:pt x="31" y="1429"/>
                </a:moveTo>
                <a:cubicBezTo>
                  <a:pt x="912" y="1460"/>
                  <a:pt x="821" y="426"/>
                  <a:pt x="1581" y="335"/>
                </a:cubicBezTo>
                <a:cubicBezTo>
                  <a:pt x="1490" y="61"/>
                  <a:pt x="1672" y="1"/>
                  <a:pt x="1946" y="61"/>
                </a:cubicBezTo>
                <a:cubicBezTo>
                  <a:pt x="2280" y="122"/>
                  <a:pt x="2584" y="456"/>
                  <a:pt x="2493" y="639"/>
                </a:cubicBezTo>
                <a:cubicBezTo>
                  <a:pt x="2280" y="1095"/>
                  <a:pt x="2736" y="1581"/>
                  <a:pt x="2493" y="1915"/>
                </a:cubicBezTo>
                <a:cubicBezTo>
                  <a:pt x="2280" y="2219"/>
                  <a:pt x="1703" y="1976"/>
                  <a:pt x="1551" y="1794"/>
                </a:cubicBezTo>
                <a:cubicBezTo>
                  <a:pt x="1125" y="1216"/>
                  <a:pt x="396" y="1976"/>
                  <a:pt x="1" y="14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2"/>
          <p:cNvSpPr/>
          <p:nvPr/>
        </p:nvSpPr>
        <p:spPr>
          <a:xfrm>
            <a:off x="1386118" y="3343913"/>
            <a:ext cx="144582" cy="58205"/>
          </a:xfrm>
          <a:custGeom>
            <a:avLst/>
            <a:gdLst/>
            <a:ahLst/>
            <a:cxnLst/>
            <a:rect l="l" t="t" r="r" b="b"/>
            <a:pathLst>
              <a:path w="3192" h="1491" extrusionOk="0">
                <a:moveTo>
                  <a:pt x="1702" y="1490"/>
                </a:moveTo>
                <a:cubicBezTo>
                  <a:pt x="1885" y="852"/>
                  <a:pt x="1702" y="335"/>
                  <a:pt x="2280" y="122"/>
                </a:cubicBezTo>
                <a:cubicBezTo>
                  <a:pt x="2523" y="62"/>
                  <a:pt x="2827" y="1"/>
                  <a:pt x="3009" y="214"/>
                </a:cubicBezTo>
                <a:cubicBezTo>
                  <a:pt x="3192" y="426"/>
                  <a:pt x="2949" y="578"/>
                  <a:pt x="2766" y="700"/>
                </a:cubicBezTo>
                <a:cubicBezTo>
                  <a:pt x="2706" y="730"/>
                  <a:pt x="2584" y="730"/>
                  <a:pt x="2523" y="761"/>
                </a:cubicBezTo>
                <a:cubicBezTo>
                  <a:pt x="2341" y="913"/>
                  <a:pt x="669" y="1460"/>
                  <a:pt x="487" y="1429"/>
                </a:cubicBezTo>
                <a:cubicBezTo>
                  <a:pt x="213" y="1369"/>
                  <a:pt x="31" y="1277"/>
                  <a:pt x="31" y="1065"/>
                </a:cubicBezTo>
                <a:cubicBezTo>
                  <a:pt x="0" y="761"/>
                  <a:pt x="426" y="609"/>
                  <a:pt x="578" y="700"/>
                </a:cubicBezTo>
                <a:cubicBezTo>
                  <a:pt x="943" y="882"/>
                  <a:pt x="1520" y="761"/>
                  <a:pt x="1702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2"/>
          <p:cNvSpPr/>
          <p:nvPr/>
        </p:nvSpPr>
        <p:spPr>
          <a:xfrm>
            <a:off x="2191576" y="3981178"/>
            <a:ext cx="141864" cy="71243"/>
          </a:xfrm>
          <a:custGeom>
            <a:avLst/>
            <a:gdLst/>
            <a:ahLst/>
            <a:cxnLst/>
            <a:rect l="l" t="t" r="r" b="b"/>
            <a:pathLst>
              <a:path w="3132" h="1825" extrusionOk="0">
                <a:moveTo>
                  <a:pt x="3132" y="1247"/>
                </a:moveTo>
                <a:cubicBezTo>
                  <a:pt x="2949" y="1642"/>
                  <a:pt x="2645" y="1672"/>
                  <a:pt x="2280" y="1459"/>
                </a:cubicBezTo>
                <a:cubicBezTo>
                  <a:pt x="1855" y="1216"/>
                  <a:pt x="1429" y="1338"/>
                  <a:pt x="1004" y="1368"/>
                </a:cubicBezTo>
                <a:cubicBezTo>
                  <a:pt x="700" y="1368"/>
                  <a:pt x="426" y="1824"/>
                  <a:pt x="183" y="1459"/>
                </a:cubicBezTo>
                <a:cubicBezTo>
                  <a:pt x="1" y="1155"/>
                  <a:pt x="396" y="821"/>
                  <a:pt x="639" y="639"/>
                </a:cubicBezTo>
                <a:cubicBezTo>
                  <a:pt x="1004" y="335"/>
                  <a:pt x="1490" y="0"/>
                  <a:pt x="2068" y="122"/>
                </a:cubicBezTo>
                <a:cubicBezTo>
                  <a:pt x="2280" y="152"/>
                  <a:pt x="2463" y="395"/>
                  <a:pt x="2676" y="547"/>
                </a:cubicBezTo>
                <a:cubicBezTo>
                  <a:pt x="1794" y="1277"/>
                  <a:pt x="3071" y="943"/>
                  <a:pt x="3101" y="121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2"/>
          <p:cNvSpPr/>
          <p:nvPr/>
        </p:nvSpPr>
        <p:spPr>
          <a:xfrm>
            <a:off x="6016610" y="3843520"/>
            <a:ext cx="112920" cy="79519"/>
          </a:xfrm>
          <a:custGeom>
            <a:avLst/>
            <a:gdLst/>
            <a:ahLst/>
            <a:cxnLst/>
            <a:rect l="l" t="t" r="r" b="b"/>
            <a:pathLst>
              <a:path w="2493" h="2037" extrusionOk="0">
                <a:moveTo>
                  <a:pt x="2492" y="1368"/>
                </a:moveTo>
                <a:cubicBezTo>
                  <a:pt x="1945" y="1459"/>
                  <a:pt x="1489" y="1520"/>
                  <a:pt x="1003" y="1581"/>
                </a:cubicBezTo>
                <a:cubicBezTo>
                  <a:pt x="730" y="1611"/>
                  <a:pt x="486" y="2037"/>
                  <a:pt x="213" y="1581"/>
                </a:cubicBezTo>
                <a:cubicBezTo>
                  <a:pt x="0" y="1216"/>
                  <a:pt x="122" y="851"/>
                  <a:pt x="365" y="487"/>
                </a:cubicBezTo>
                <a:cubicBezTo>
                  <a:pt x="578" y="122"/>
                  <a:pt x="912" y="426"/>
                  <a:pt x="973" y="396"/>
                </a:cubicBezTo>
                <a:cubicBezTo>
                  <a:pt x="2128" y="0"/>
                  <a:pt x="2280" y="669"/>
                  <a:pt x="2492" y="136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2"/>
          <p:cNvSpPr/>
          <p:nvPr/>
        </p:nvSpPr>
        <p:spPr>
          <a:xfrm>
            <a:off x="8687746" y="4724010"/>
            <a:ext cx="150108" cy="92597"/>
          </a:xfrm>
          <a:custGeom>
            <a:avLst/>
            <a:gdLst/>
            <a:ahLst/>
            <a:cxnLst/>
            <a:rect l="l" t="t" r="r" b="b"/>
            <a:pathLst>
              <a:path w="3314" h="2372" extrusionOk="0">
                <a:moveTo>
                  <a:pt x="3314" y="1308"/>
                </a:moveTo>
                <a:cubicBezTo>
                  <a:pt x="2159" y="1733"/>
                  <a:pt x="1217" y="2372"/>
                  <a:pt x="1" y="1794"/>
                </a:cubicBezTo>
                <a:cubicBezTo>
                  <a:pt x="365" y="1065"/>
                  <a:pt x="913" y="1642"/>
                  <a:pt x="1338" y="1490"/>
                </a:cubicBezTo>
                <a:cubicBezTo>
                  <a:pt x="943" y="913"/>
                  <a:pt x="1551" y="1"/>
                  <a:pt x="1824" y="366"/>
                </a:cubicBezTo>
                <a:cubicBezTo>
                  <a:pt x="2189" y="852"/>
                  <a:pt x="2767" y="882"/>
                  <a:pt x="3314" y="13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2"/>
          <p:cNvSpPr/>
          <p:nvPr/>
        </p:nvSpPr>
        <p:spPr>
          <a:xfrm>
            <a:off x="5642079" y="3493440"/>
            <a:ext cx="128094" cy="106846"/>
          </a:xfrm>
          <a:custGeom>
            <a:avLst/>
            <a:gdLst/>
            <a:ahLst/>
            <a:cxnLst/>
            <a:rect l="l" t="t" r="r" b="b"/>
            <a:pathLst>
              <a:path w="2828" h="2737" extrusionOk="0">
                <a:moveTo>
                  <a:pt x="1459" y="1"/>
                </a:moveTo>
                <a:cubicBezTo>
                  <a:pt x="1429" y="882"/>
                  <a:pt x="396" y="1976"/>
                  <a:pt x="2827" y="2341"/>
                </a:cubicBezTo>
                <a:cubicBezTo>
                  <a:pt x="1855" y="2524"/>
                  <a:pt x="1338" y="2736"/>
                  <a:pt x="821" y="2706"/>
                </a:cubicBezTo>
                <a:cubicBezTo>
                  <a:pt x="61" y="2676"/>
                  <a:pt x="0" y="2128"/>
                  <a:pt x="244" y="1642"/>
                </a:cubicBezTo>
                <a:cubicBezTo>
                  <a:pt x="365" y="1308"/>
                  <a:pt x="608" y="1034"/>
                  <a:pt x="821" y="730"/>
                </a:cubicBezTo>
                <a:cubicBezTo>
                  <a:pt x="1034" y="487"/>
                  <a:pt x="1247" y="244"/>
                  <a:pt x="145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2"/>
          <p:cNvSpPr/>
          <p:nvPr/>
        </p:nvSpPr>
        <p:spPr>
          <a:xfrm>
            <a:off x="5021077" y="696469"/>
            <a:ext cx="118446" cy="84282"/>
          </a:xfrm>
          <a:custGeom>
            <a:avLst/>
            <a:gdLst/>
            <a:ahLst/>
            <a:cxnLst/>
            <a:rect l="l" t="t" r="r" b="b"/>
            <a:pathLst>
              <a:path w="2615" h="2159" extrusionOk="0">
                <a:moveTo>
                  <a:pt x="913" y="2128"/>
                </a:moveTo>
                <a:cubicBezTo>
                  <a:pt x="852" y="1490"/>
                  <a:pt x="1430" y="699"/>
                  <a:pt x="244" y="365"/>
                </a:cubicBezTo>
                <a:cubicBezTo>
                  <a:pt x="1" y="274"/>
                  <a:pt x="366" y="31"/>
                  <a:pt x="639" y="0"/>
                </a:cubicBezTo>
                <a:lnTo>
                  <a:pt x="639" y="0"/>
                </a:lnTo>
                <a:cubicBezTo>
                  <a:pt x="822" y="244"/>
                  <a:pt x="1126" y="152"/>
                  <a:pt x="1369" y="244"/>
                </a:cubicBezTo>
                <a:cubicBezTo>
                  <a:pt x="1825" y="426"/>
                  <a:pt x="2615" y="456"/>
                  <a:pt x="2554" y="943"/>
                </a:cubicBezTo>
                <a:cubicBezTo>
                  <a:pt x="2493" y="1429"/>
                  <a:pt x="2281" y="2158"/>
                  <a:pt x="1278" y="1976"/>
                </a:cubicBezTo>
                <a:cubicBezTo>
                  <a:pt x="1186" y="1946"/>
                  <a:pt x="1034" y="2067"/>
                  <a:pt x="913" y="212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2"/>
          <p:cNvSpPr/>
          <p:nvPr/>
        </p:nvSpPr>
        <p:spPr>
          <a:xfrm>
            <a:off x="1789549" y="612218"/>
            <a:ext cx="88144" cy="94939"/>
          </a:xfrm>
          <a:custGeom>
            <a:avLst/>
            <a:gdLst/>
            <a:ahLst/>
            <a:cxnLst/>
            <a:rect l="l" t="t" r="r" b="b"/>
            <a:pathLst>
              <a:path w="1946" h="2432" extrusionOk="0">
                <a:moveTo>
                  <a:pt x="274" y="1429"/>
                </a:moveTo>
                <a:cubicBezTo>
                  <a:pt x="0" y="1003"/>
                  <a:pt x="1429" y="821"/>
                  <a:pt x="487" y="274"/>
                </a:cubicBezTo>
                <a:cubicBezTo>
                  <a:pt x="456" y="274"/>
                  <a:pt x="791" y="61"/>
                  <a:pt x="1003" y="31"/>
                </a:cubicBezTo>
                <a:cubicBezTo>
                  <a:pt x="1368" y="0"/>
                  <a:pt x="1672" y="152"/>
                  <a:pt x="1702" y="456"/>
                </a:cubicBezTo>
                <a:cubicBezTo>
                  <a:pt x="1733" y="912"/>
                  <a:pt x="1702" y="1338"/>
                  <a:pt x="1854" y="1794"/>
                </a:cubicBezTo>
                <a:cubicBezTo>
                  <a:pt x="1946" y="2037"/>
                  <a:pt x="1733" y="2189"/>
                  <a:pt x="1398" y="2250"/>
                </a:cubicBezTo>
                <a:cubicBezTo>
                  <a:pt x="578" y="2432"/>
                  <a:pt x="608" y="1794"/>
                  <a:pt x="304" y="145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2"/>
          <p:cNvSpPr/>
          <p:nvPr/>
        </p:nvSpPr>
        <p:spPr>
          <a:xfrm>
            <a:off x="6347065" y="2307962"/>
            <a:ext cx="132171" cy="74796"/>
          </a:xfrm>
          <a:custGeom>
            <a:avLst/>
            <a:gdLst/>
            <a:ahLst/>
            <a:cxnLst/>
            <a:rect l="l" t="t" r="r" b="b"/>
            <a:pathLst>
              <a:path w="2918" h="1916" extrusionOk="0">
                <a:moveTo>
                  <a:pt x="2736" y="122"/>
                </a:moveTo>
                <a:cubicBezTo>
                  <a:pt x="2796" y="426"/>
                  <a:pt x="2918" y="730"/>
                  <a:pt x="2888" y="1004"/>
                </a:cubicBezTo>
                <a:cubicBezTo>
                  <a:pt x="2827" y="1399"/>
                  <a:pt x="2401" y="1915"/>
                  <a:pt x="2067" y="1581"/>
                </a:cubicBezTo>
                <a:cubicBezTo>
                  <a:pt x="1459" y="912"/>
                  <a:pt x="881" y="1338"/>
                  <a:pt x="274" y="1308"/>
                </a:cubicBezTo>
                <a:lnTo>
                  <a:pt x="243" y="1277"/>
                </a:lnTo>
                <a:lnTo>
                  <a:pt x="0" y="1064"/>
                </a:lnTo>
                <a:lnTo>
                  <a:pt x="0" y="1064"/>
                </a:lnTo>
                <a:cubicBezTo>
                  <a:pt x="821" y="578"/>
                  <a:pt x="1611" y="1"/>
                  <a:pt x="2705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2"/>
          <p:cNvSpPr/>
          <p:nvPr/>
        </p:nvSpPr>
        <p:spPr>
          <a:xfrm>
            <a:off x="7231026" y="1140286"/>
            <a:ext cx="117042" cy="72415"/>
          </a:xfrm>
          <a:custGeom>
            <a:avLst/>
            <a:gdLst/>
            <a:ahLst/>
            <a:cxnLst/>
            <a:rect l="l" t="t" r="r" b="b"/>
            <a:pathLst>
              <a:path w="2584" h="1855" extrusionOk="0">
                <a:moveTo>
                  <a:pt x="2584" y="456"/>
                </a:moveTo>
                <a:cubicBezTo>
                  <a:pt x="2523" y="760"/>
                  <a:pt x="2432" y="1064"/>
                  <a:pt x="2401" y="1368"/>
                </a:cubicBezTo>
                <a:cubicBezTo>
                  <a:pt x="2341" y="1733"/>
                  <a:pt x="1976" y="1854"/>
                  <a:pt x="1733" y="1672"/>
                </a:cubicBezTo>
                <a:cubicBezTo>
                  <a:pt x="1216" y="1307"/>
                  <a:pt x="973" y="639"/>
                  <a:pt x="91" y="730"/>
                </a:cubicBezTo>
                <a:cubicBezTo>
                  <a:pt x="91" y="730"/>
                  <a:pt x="0" y="487"/>
                  <a:pt x="61" y="426"/>
                </a:cubicBezTo>
                <a:cubicBezTo>
                  <a:pt x="213" y="243"/>
                  <a:pt x="365" y="31"/>
                  <a:pt x="669" y="61"/>
                </a:cubicBezTo>
                <a:cubicBezTo>
                  <a:pt x="1307" y="122"/>
                  <a:pt x="2006" y="0"/>
                  <a:pt x="2553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2"/>
          <p:cNvSpPr/>
          <p:nvPr/>
        </p:nvSpPr>
        <p:spPr>
          <a:xfrm>
            <a:off x="1737229" y="133967"/>
            <a:ext cx="92266" cy="97360"/>
          </a:xfrm>
          <a:custGeom>
            <a:avLst/>
            <a:gdLst/>
            <a:ahLst/>
            <a:cxnLst/>
            <a:rect l="l" t="t" r="r" b="b"/>
            <a:pathLst>
              <a:path w="2037" h="2494" extrusionOk="0">
                <a:moveTo>
                  <a:pt x="1246" y="426"/>
                </a:moveTo>
                <a:cubicBezTo>
                  <a:pt x="2037" y="183"/>
                  <a:pt x="1854" y="730"/>
                  <a:pt x="1854" y="730"/>
                </a:cubicBezTo>
                <a:cubicBezTo>
                  <a:pt x="1520" y="1308"/>
                  <a:pt x="1885" y="2220"/>
                  <a:pt x="942" y="2463"/>
                </a:cubicBezTo>
                <a:cubicBezTo>
                  <a:pt x="730" y="2493"/>
                  <a:pt x="335" y="1977"/>
                  <a:pt x="0" y="1733"/>
                </a:cubicBezTo>
                <a:cubicBezTo>
                  <a:pt x="639" y="1369"/>
                  <a:pt x="31" y="1"/>
                  <a:pt x="1246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2"/>
          <p:cNvSpPr/>
          <p:nvPr/>
        </p:nvSpPr>
        <p:spPr>
          <a:xfrm>
            <a:off x="1406774" y="1852276"/>
            <a:ext cx="155588" cy="93768"/>
          </a:xfrm>
          <a:custGeom>
            <a:avLst/>
            <a:gdLst/>
            <a:ahLst/>
            <a:cxnLst/>
            <a:rect l="l" t="t" r="r" b="b"/>
            <a:pathLst>
              <a:path w="3435" h="2402" extrusionOk="0">
                <a:moveTo>
                  <a:pt x="1915" y="1855"/>
                </a:moveTo>
                <a:cubicBezTo>
                  <a:pt x="1216" y="1520"/>
                  <a:pt x="1307" y="2220"/>
                  <a:pt x="912" y="2402"/>
                </a:cubicBezTo>
                <a:cubicBezTo>
                  <a:pt x="791" y="1946"/>
                  <a:pt x="973" y="1581"/>
                  <a:pt x="1125" y="1216"/>
                </a:cubicBezTo>
                <a:cubicBezTo>
                  <a:pt x="699" y="1004"/>
                  <a:pt x="395" y="1399"/>
                  <a:pt x="0" y="1368"/>
                </a:cubicBezTo>
                <a:lnTo>
                  <a:pt x="0" y="1368"/>
                </a:lnTo>
                <a:cubicBezTo>
                  <a:pt x="1003" y="761"/>
                  <a:pt x="1915" y="1"/>
                  <a:pt x="3435" y="244"/>
                </a:cubicBezTo>
                <a:cubicBezTo>
                  <a:pt x="3070" y="791"/>
                  <a:pt x="2037" y="821"/>
                  <a:pt x="2189" y="1612"/>
                </a:cubicBezTo>
                <a:lnTo>
                  <a:pt x="2189" y="1612"/>
                </a:lnTo>
                <a:cubicBezTo>
                  <a:pt x="2098" y="1672"/>
                  <a:pt x="2006" y="1764"/>
                  <a:pt x="1915" y="18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2"/>
          <p:cNvSpPr/>
          <p:nvPr/>
        </p:nvSpPr>
        <p:spPr>
          <a:xfrm>
            <a:off x="1801916" y="1014496"/>
            <a:ext cx="92311" cy="135304"/>
          </a:xfrm>
          <a:custGeom>
            <a:avLst/>
            <a:gdLst/>
            <a:ahLst/>
            <a:cxnLst/>
            <a:rect l="l" t="t" r="r" b="b"/>
            <a:pathLst>
              <a:path w="2038" h="3466" extrusionOk="0">
                <a:moveTo>
                  <a:pt x="1" y="1064"/>
                </a:moveTo>
                <a:cubicBezTo>
                  <a:pt x="122" y="943"/>
                  <a:pt x="305" y="730"/>
                  <a:pt x="366" y="760"/>
                </a:cubicBezTo>
                <a:cubicBezTo>
                  <a:pt x="882" y="943"/>
                  <a:pt x="578" y="0"/>
                  <a:pt x="1034" y="365"/>
                </a:cubicBezTo>
                <a:cubicBezTo>
                  <a:pt x="1338" y="578"/>
                  <a:pt x="1703" y="1095"/>
                  <a:pt x="1065" y="1399"/>
                </a:cubicBezTo>
                <a:cubicBezTo>
                  <a:pt x="426" y="1733"/>
                  <a:pt x="1034" y="2037"/>
                  <a:pt x="973" y="2371"/>
                </a:cubicBezTo>
                <a:cubicBezTo>
                  <a:pt x="943" y="2554"/>
                  <a:pt x="2037" y="2462"/>
                  <a:pt x="1125" y="2858"/>
                </a:cubicBezTo>
                <a:cubicBezTo>
                  <a:pt x="943" y="2918"/>
                  <a:pt x="609" y="3465"/>
                  <a:pt x="426" y="2736"/>
                </a:cubicBezTo>
                <a:cubicBezTo>
                  <a:pt x="366" y="2402"/>
                  <a:pt x="62" y="2219"/>
                  <a:pt x="1" y="10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2"/>
          <p:cNvSpPr/>
          <p:nvPr/>
        </p:nvSpPr>
        <p:spPr>
          <a:xfrm>
            <a:off x="7236507" y="1235195"/>
            <a:ext cx="108799" cy="108017"/>
          </a:xfrm>
          <a:custGeom>
            <a:avLst/>
            <a:gdLst/>
            <a:ahLst/>
            <a:cxnLst/>
            <a:rect l="l" t="t" r="r" b="b"/>
            <a:pathLst>
              <a:path w="2402" h="2767" extrusionOk="0">
                <a:moveTo>
                  <a:pt x="2402" y="1582"/>
                </a:moveTo>
                <a:cubicBezTo>
                  <a:pt x="1581" y="1369"/>
                  <a:pt x="913" y="2767"/>
                  <a:pt x="183" y="1642"/>
                </a:cubicBezTo>
                <a:cubicBezTo>
                  <a:pt x="153" y="1612"/>
                  <a:pt x="1" y="852"/>
                  <a:pt x="548" y="578"/>
                </a:cubicBezTo>
                <a:cubicBezTo>
                  <a:pt x="1824" y="1"/>
                  <a:pt x="1764" y="1247"/>
                  <a:pt x="2402" y="15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2"/>
          <p:cNvSpPr/>
          <p:nvPr/>
        </p:nvSpPr>
        <p:spPr>
          <a:xfrm>
            <a:off x="8752478" y="2318659"/>
            <a:ext cx="103273" cy="96149"/>
          </a:xfrm>
          <a:custGeom>
            <a:avLst/>
            <a:gdLst/>
            <a:ahLst/>
            <a:cxnLst/>
            <a:rect l="l" t="t" r="r" b="b"/>
            <a:pathLst>
              <a:path w="2280" h="2463" extrusionOk="0">
                <a:moveTo>
                  <a:pt x="1399" y="2219"/>
                </a:moveTo>
                <a:cubicBezTo>
                  <a:pt x="0" y="2462"/>
                  <a:pt x="943" y="1368"/>
                  <a:pt x="517" y="1003"/>
                </a:cubicBezTo>
                <a:cubicBezTo>
                  <a:pt x="304" y="821"/>
                  <a:pt x="943" y="0"/>
                  <a:pt x="1216" y="91"/>
                </a:cubicBezTo>
                <a:cubicBezTo>
                  <a:pt x="1794" y="304"/>
                  <a:pt x="2280" y="821"/>
                  <a:pt x="2067" y="1459"/>
                </a:cubicBezTo>
                <a:cubicBezTo>
                  <a:pt x="1976" y="1733"/>
                  <a:pt x="1642" y="1945"/>
                  <a:pt x="1429" y="218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2"/>
          <p:cNvSpPr/>
          <p:nvPr/>
        </p:nvSpPr>
        <p:spPr>
          <a:xfrm>
            <a:off x="6304348" y="1133142"/>
            <a:ext cx="82663" cy="102083"/>
          </a:xfrm>
          <a:custGeom>
            <a:avLst/>
            <a:gdLst/>
            <a:ahLst/>
            <a:cxnLst/>
            <a:rect l="l" t="t" r="r" b="b"/>
            <a:pathLst>
              <a:path w="1825" h="2615" extrusionOk="0">
                <a:moveTo>
                  <a:pt x="1490" y="2281"/>
                </a:moveTo>
                <a:cubicBezTo>
                  <a:pt x="913" y="2524"/>
                  <a:pt x="426" y="2615"/>
                  <a:pt x="517" y="1825"/>
                </a:cubicBezTo>
                <a:cubicBezTo>
                  <a:pt x="548" y="1490"/>
                  <a:pt x="578" y="1156"/>
                  <a:pt x="274" y="822"/>
                </a:cubicBezTo>
                <a:cubicBezTo>
                  <a:pt x="1" y="518"/>
                  <a:pt x="153" y="244"/>
                  <a:pt x="578" y="122"/>
                </a:cubicBezTo>
                <a:cubicBezTo>
                  <a:pt x="1004" y="1"/>
                  <a:pt x="1186" y="122"/>
                  <a:pt x="1429" y="518"/>
                </a:cubicBezTo>
                <a:cubicBezTo>
                  <a:pt x="1824" y="1156"/>
                  <a:pt x="1490" y="1703"/>
                  <a:pt x="1490" y="228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2"/>
          <p:cNvSpPr/>
          <p:nvPr/>
        </p:nvSpPr>
        <p:spPr>
          <a:xfrm>
            <a:off x="486981" y="4230376"/>
            <a:ext cx="111562" cy="85453"/>
          </a:xfrm>
          <a:custGeom>
            <a:avLst/>
            <a:gdLst/>
            <a:ahLst/>
            <a:cxnLst/>
            <a:rect l="l" t="t" r="r" b="b"/>
            <a:pathLst>
              <a:path w="2463" h="2189" extrusionOk="0">
                <a:moveTo>
                  <a:pt x="214" y="2158"/>
                </a:moveTo>
                <a:cubicBezTo>
                  <a:pt x="153" y="2128"/>
                  <a:pt x="1" y="2067"/>
                  <a:pt x="1" y="2067"/>
                </a:cubicBezTo>
                <a:cubicBezTo>
                  <a:pt x="183" y="1520"/>
                  <a:pt x="183" y="851"/>
                  <a:pt x="730" y="547"/>
                </a:cubicBezTo>
                <a:cubicBezTo>
                  <a:pt x="1095" y="335"/>
                  <a:pt x="1642" y="0"/>
                  <a:pt x="2189" y="365"/>
                </a:cubicBezTo>
                <a:cubicBezTo>
                  <a:pt x="2341" y="487"/>
                  <a:pt x="2463" y="547"/>
                  <a:pt x="2402" y="760"/>
                </a:cubicBezTo>
                <a:cubicBezTo>
                  <a:pt x="2341" y="943"/>
                  <a:pt x="457" y="2189"/>
                  <a:pt x="214" y="215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2"/>
          <p:cNvSpPr/>
          <p:nvPr/>
        </p:nvSpPr>
        <p:spPr>
          <a:xfrm>
            <a:off x="35397" y="4435654"/>
            <a:ext cx="170762" cy="100912"/>
          </a:xfrm>
          <a:custGeom>
            <a:avLst/>
            <a:gdLst/>
            <a:ahLst/>
            <a:cxnLst/>
            <a:rect l="l" t="t" r="r" b="b"/>
            <a:pathLst>
              <a:path w="3770" h="2585" extrusionOk="0">
                <a:moveTo>
                  <a:pt x="31" y="1"/>
                </a:moveTo>
                <a:cubicBezTo>
                  <a:pt x="547" y="1"/>
                  <a:pt x="1277" y="92"/>
                  <a:pt x="1277" y="487"/>
                </a:cubicBezTo>
                <a:cubicBezTo>
                  <a:pt x="1307" y="1581"/>
                  <a:pt x="3769" y="791"/>
                  <a:pt x="2918" y="2584"/>
                </a:cubicBezTo>
                <a:cubicBezTo>
                  <a:pt x="2948" y="1338"/>
                  <a:pt x="1885" y="1855"/>
                  <a:pt x="1459" y="1794"/>
                </a:cubicBezTo>
                <a:cubicBezTo>
                  <a:pt x="365" y="1612"/>
                  <a:pt x="638" y="973"/>
                  <a:pt x="456" y="426"/>
                </a:cubicBezTo>
                <a:cubicBezTo>
                  <a:pt x="395" y="274"/>
                  <a:pt x="152" y="153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2"/>
          <p:cNvSpPr/>
          <p:nvPr/>
        </p:nvSpPr>
        <p:spPr>
          <a:xfrm>
            <a:off x="778887" y="1078562"/>
            <a:ext cx="104677" cy="87834"/>
          </a:xfrm>
          <a:custGeom>
            <a:avLst/>
            <a:gdLst/>
            <a:ahLst/>
            <a:cxnLst/>
            <a:rect l="l" t="t" r="r" b="b"/>
            <a:pathLst>
              <a:path w="2311" h="2250" extrusionOk="0">
                <a:moveTo>
                  <a:pt x="366" y="1399"/>
                </a:moveTo>
                <a:cubicBezTo>
                  <a:pt x="791" y="1338"/>
                  <a:pt x="1065" y="1277"/>
                  <a:pt x="1612" y="1186"/>
                </a:cubicBezTo>
                <a:cubicBezTo>
                  <a:pt x="1156" y="1125"/>
                  <a:pt x="913" y="1125"/>
                  <a:pt x="730" y="1034"/>
                </a:cubicBezTo>
                <a:cubicBezTo>
                  <a:pt x="457" y="913"/>
                  <a:pt x="1" y="882"/>
                  <a:pt x="92" y="517"/>
                </a:cubicBezTo>
                <a:cubicBezTo>
                  <a:pt x="244" y="62"/>
                  <a:pt x="548" y="305"/>
                  <a:pt x="913" y="396"/>
                </a:cubicBezTo>
                <a:cubicBezTo>
                  <a:pt x="1460" y="548"/>
                  <a:pt x="2311" y="1"/>
                  <a:pt x="2250" y="1065"/>
                </a:cubicBezTo>
                <a:cubicBezTo>
                  <a:pt x="2250" y="1429"/>
                  <a:pt x="2280" y="1764"/>
                  <a:pt x="1885" y="2007"/>
                </a:cubicBezTo>
                <a:cubicBezTo>
                  <a:pt x="1460" y="2250"/>
                  <a:pt x="1460" y="1733"/>
                  <a:pt x="1156" y="1703"/>
                </a:cubicBezTo>
                <a:cubicBezTo>
                  <a:pt x="913" y="1672"/>
                  <a:pt x="700" y="1520"/>
                  <a:pt x="366" y="139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2"/>
          <p:cNvSpPr/>
          <p:nvPr/>
        </p:nvSpPr>
        <p:spPr>
          <a:xfrm>
            <a:off x="1632589" y="1389484"/>
            <a:ext cx="134934" cy="104464"/>
          </a:xfrm>
          <a:custGeom>
            <a:avLst/>
            <a:gdLst/>
            <a:ahLst/>
            <a:cxnLst/>
            <a:rect l="l" t="t" r="r" b="b"/>
            <a:pathLst>
              <a:path w="2979" h="2676" extrusionOk="0">
                <a:moveTo>
                  <a:pt x="1398" y="2675"/>
                </a:moveTo>
                <a:cubicBezTo>
                  <a:pt x="1246" y="1976"/>
                  <a:pt x="730" y="2067"/>
                  <a:pt x="213" y="2280"/>
                </a:cubicBezTo>
                <a:cubicBezTo>
                  <a:pt x="0" y="1763"/>
                  <a:pt x="638" y="1885"/>
                  <a:pt x="669" y="1520"/>
                </a:cubicBezTo>
                <a:cubicBezTo>
                  <a:pt x="730" y="791"/>
                  <a:pt x="1034" y="0"/>
                  <a:pt x="2097" y="882"/>
                </a:cubicBezTo>
                <a:cubicBezTo>
                  <a:pt x="2432" y="1155"/>
                  <a:pt x="2736" y="274"/>
                  <a:pt x="2888" y="882"/>
                </a:cubicBezTo>
                <a:cubicBezTo>
                  <a:pt x="2979" y="1338"/>
                  <a:pt x="2432" y="1216"/>
                  <a:pt x="2097" y="1307"/>
                </a:cubicBezTo>
                <a:cubicBezTo>
                  <a:pt x="1398" y="1520"/>
                  <a:pt x="1763" y="2189"/>
                  <a:pt x="1398" y="267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2"/>
          <p:cNvSpPr/>
          <p:nvPr/>
        </p:nvSpPr>
        <p:spPr>
          <a:xfrm>
            <a:off x="828489" y="4152060"/>
            <a:ext cx="180365" cy="80730"/>
          </a:xfrm>
          <a:custGeom>
            <a:avLst/>
            <a:gdLst/>
            <a:ahLst/>
            <a:cxnLst/>
            <a:rect l="l" t="t" r="r" b="b"/>
            <a:pathLst>
              <a:path w="3982" h="2068" extrusionOk="0">
                <a:moveTo>
                  <a:pt x="2948" y="2067"/>
                </a:moveTo>
                <a:cubicBezTo>
                  <a:pt x="2067" y="1854"/>
                  <a:pt x="1307" y="1186"/>
                  <a:pt x="243" y="1429"/>
                </a:cubicBezTo>
                <a:cubicBezTo>
                  <a:pt x="91" y="1459"/>
                  <a:pt x="0" y="1216"/>
                  <a:pt x="61" y="1034"/>
                </a:cubicBezTo>
                <a:cubicBezTo>
                  <a:pt x="122" y="882"/>
                  <a:pt x="304" y="730"/>
                  <a:pt x="456" y="882"/>
                </a:cubicBezTo>
                <a:cubicBezTo>
                  <a:pt x="699" y="1094"/>
                  <a:pt x="1064" y="1064"/>
                  <a:pt x="1307" y="1186"/>
                </a:cubicBezTo>
                <a:cubicBezTo>
                  <a:pt x="2037" y="1490"/>
                  <a:pt x="2462" y="1368"/>
                  <a:pt x="2644" y="669"/>
                </a:cubicBezTo>
                <a:cubicBezTo>
                  <a:pt x="2705" y="304"/>
                  <a:pt x="2979" y="0"/>
                  <a:pt x="3344" y="91"/>
                </a:cubicBezTo>
                <a:cubicBezTo>
                  <a:pt x="3982" y="243"/>
                  <a:pt x="3404" y="608"/>
                  <a:pt x="3404" y="851"/>
                </a:cubicBezTo>
                <a:cubicBezTo>
                  <a:pt x="3435" y="1307"/>
                  <a:pt x="3192" y="1702"/>
                  <a:pt x="2948" y="206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2"/>
          <p:cNvSpPr/>
          <p:nvPr/>
        </p:nvSpPr>
        <p:spPr>
          <a:xfrm>
            <a:off x="8989300" y="4672984"/>
            <a:ext cx="134979" cy="96149"/>
          </a:xfrm>
          <a:custGeom>
            <a:avLst/>
            <a:gdLst/>
            <a:ahLst/>
            <a:cxnLst/>
            <a:rect l="l" t="t" r="r" b="b"/>
            <a:pathLst>
              <a:path w="2980" h="2463" extrusionOk="0">
                <a:moveTo>
                  <a:pt x="0" y="791"/>
                </a:moveTo>
                <a:cubicBezTo>
                  <a:pt x="973" y="1"/>
                  <a:pt x="1824" y="670"/>
                  <a:pt x="2706" y="913"/>
                </a:cubicBezTo>
                <a:cubicBezTo>
                  <a:pt x="2858" y="943"/>
                  <a:pt x="2979" y="974"/>
                  <a:pt x="2918" y="1126"/>
                </a:cubicBezTo>
                <a:cubicBezTo>
                  <a:pt x="2888" y="1217"/>
                  <a:pt x="2736" y="1369"/>
                  <a:pt x="2675" y="1369"/>
                </a:cubicBezTo>
                <a:cubicBezTo>
                  <a:pt x="517" y="761"/>
                  <a:pt x="2189" y="2098"/>
                  <a:pt x="1915" y="2463"/>
                </a:cubicBezTo>
                <a:lnTo>
                  <a:pt x="1915" y="2463"/>
                </a:lnTo>
                <a:cubicBezTo>
                  <a:pt x="669" y="2433"/>
                  <a:pt x="1003" y="1065"/>
                  <a:pt x="31" y="7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2"/>
          <p:cNvSpPr/>
          <p:nvPr/>
        </p:nvSpPr>
        <p:spPr>
          <a:xfrm>
            <a:off x="8317383" y="663245"/>
            <a:ext cx="125331" cy="93768"/>
          </a:xfrm>
          <a:custGeom>
            <a:avLst/>
            <a:gdLst/>
            <a:ahLst/>
            <a:cxnLst/>
            <a:rect l="l" t="t" r="r" b="b"/>
            <a:pathLst>
              <a:path w="2767" h="2402" extrusionOk="0">
                <a:moveTo>
                  <a:pt x="2310" y="2250"/>
                </a:moveTo>
                <a:cubicBezTo>
                  <a:pt x="912" y="2402"/>
                  <a:pt x="699" y="1368"/>
                  <a:pt x="213" y="639"/>
                </a:cubicBezTo>
                <a:cubicBezTo>
                  <a:pt x="0" y="365"/>
                  <a:pt x="365" y="0"/>
                  <a:pt x="669" y="213"/>
                </a:cubicBezTo>
                <a:cubicBezTo>
                  <a:pt x="1368" y="669"/>
                  <a:pt x="1976" y="1246"/>
                  <a:pt x="2584" y="1824"/>
                </a:cubicBezTo>
                <a:cubicBezTo>
                  <a:pt x="2766" y="2006"/>
                  <a:pt x="2341" y="2067"/>
                  <a:pt x="2310" y="225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2"/>
          <p:cNvSpPr/>
          <p:nvPr/>
        </p:nvSpPr>
        <p:spPr>
          <a:xfrm>
            <a:off x="7846456" y="4829655"/>
            <a:ext cx="117088" cy="70033"/>
          </a:xfrm>
          <a:custGeom>
            <a:avLst/>
            <a:gdLst/>
            <a:ahLst/>
            <a:cxnLst/>
            <a:rect l="l" t="t" r="r" b="b"/>
            <a:pathLst>
              <a:path w="2585" h="1794" extrusionOk="0">
                <a:moveTo>
                  <a:pt x="1095" y="0"/>
                </a:moveTo>
                <a:cubicBezTo>
                  <a:pt x="1642" y="578"/>
                  <a:pt x="2433" y="608"/>
                  <a:pt x="2524" y="1125"/>
                </a:cubicBezTo>
                <a:cubicBezTo>
                  <a:pt x="2585" y="1672"/>
                  <a:pt x="1916" y="1702"/>
                  <a:pt x="1430" y="1733"/>
                </a:cubicBezTo>
                <a:cubicBezTo>
                  <a:pt x="730" y="1793"/>
                  <a:pt x="335" y="1368"/>
                  <a:pt x="214" y="882"/>
                </a:cubicBezTo>
                <a:cubicBezTo>
                  <a:pt x="1" y="122"/>
                  <a:pt x="1156" y="882"/>
                  <a:pt x="1095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2"/>
          <p:cNvSpPr/>
          <p:nvPr/>
        </p:nvSpPr>
        <p:spPr>
          <a:xfrm>
            <a:off x="7780365" y="1537801"/>
            <a:ext cx="152871" cy="56995"/>
          </a:xfrm>
          <a:custGeom>
            <a:avLst/>
            <a:gdLst/>
            <a:ahLst/>
            <a:cxnLst/>
            <a:rect l="l" t="t" r="r" b="b"/>
            <a:pathLst>
              <a:path w="3375" h="1460" extrusionOk="0">
                <a:moveTo>
                  <a:pt x="3375" y="518"/>
                </a:moveTo>
                <a:cubicBezTo>
                  <a:pt x="2828" y="609"/>
                  <a:pt x="2311" y="1460"/>
                  <a:pt x="2159" y="1247"/>
                </a:cubicBezTo>
                <a:cubicBezTo>
                  <a:pt x="1673" y="518"/>
                  <a:pt x="1095" y="973"/>
                  <a:pt x="578" y="913"/>
                </a:cubicBezTo>
                <a:cubicBezTo>
                  <a:pt x="335" y="882"/>
                  <a:pt x="123" y="852"/>
                  <a:pt x="62" y="609"/>
                </a:cubicBezTo>
                <a:cubicBezTo>
                  <a:pt x="1" y="457"/>
                  <a:pt x="92" y="244"/>
                  <a:pt x="275" y="274"/>
                </a:cubicBezTo>
                <a:cubicBezTo>
                  <a:pt x="1186" y="396"/>
                  <a:pt x="2007" y="1"/>
                  <a:pt x="2889" y="31"/>
                </a:cubicBezTo>
                <a:cubicBezTo>
                  <a:pt x="3162" y="62"/>
                  <a:pt x="3253" y="214"/>
                  <a:pt x="3375" y="51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2"/>
          <p:cNvSpPr/>
          <p:nvPr/>
        </p:nvSpPr>
        <p:spPr>
          <a:xfrm>
            <a:off x="7480215" y="4292061"/>
            <a:ext cx="123972" cy="70072"/>
          </a:xfrm>
          <a:custGeom>
            <a:avLst/>
            <a:gdLst/>
            <a:ahLst/>
            <a:cxnLst/>
            <a:rect l="l" t="t" r="r" b="b"/>
            <a:pathLst>
              <a:path w="2737" h="1795" extrusionOk="0">
                <a:moveTo>
                  <a:pt x="2524" y="1430"/>
                </a:moveTo>
                <a:cubicBezTo>
                  <a:pt x="2189" y="1733"/>
                  <a:pt x="1520" y="1703"/>
                  <a:pt x="1004" y="1733"/>
                </a:cubicBezTo>
                <a:cubicBezTo>
                  <a:pt x="1" y="1794"/>
                  <a:pt x="1034" y="730"/>
                  <a:pt x="305" y="548"/>
                </a:cubicBezTo>
                <a:cubicBezTo>
                  <a:pt x="396" y="274"/>
                  <a:pt x="791" y="153"/>
                  <a:pt x="882" y="244"/>
                </a:cubicBezTo>
                <a:cubicBezTo>
                  <a:pt x="1277" y="791"/>
                  <a:pt x="2736" y="1"/>
                  <a:pt x="2524" y="14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2"/>
          <p:cNvSpPr/>
          <p:nvPr/>
        </p:nvSpPr>
        <p:spPr>
          <a:xfrm>
            <a:off x="8745593" y="1326589"/>
            <a:ext cx="129453" cy="79519"/>
          </a:xfrm>
          <a:custGeom>
            <a:avLst/>
            <a:gdLst/>
            <a:ahLst/>
            <a:cxnLst/>
            <a:rect l="l" t="t" r="r" b="b"/>
            <a:pathLst>
              <a:path w="2858" h="2037" extrusionOk="0">
                <a:moveTo>
                  <a:pt x="213" y="1581"/>
                </a:moveTo>
                <a:cubicBezTo>
                  <a:pt x="0" y="92"/>
                  <a:pt x="92" y="0"/>
                  <a:pt x="1824" y="274"/>
                </a:cubicBezTo>
                <a:cubicBezTo>
                  <a:pt x="2310" y="365"/>
                  <a:pt x="2310" y="365"/>
                  <a:pt x="1946" y="760"/>
                </a:cubicBezTo>
                <a:cubicBezTo>
                  <a:pt x="1307" y="1429"/>
                  <a:pt x="2858" y="1368"/>
                  <a:pt x="2371" y="2006"/>
                </a:cubicBezTo>
                <a:cubicBezTo>
                  <a:pt x="1976" y="1763"/>
                  <a:pt x="1216" y="2037"/>
                  <a:pt x="1216" y="1155"/>
                </a:cubicBezTo>
                <a:cubicBezTo>
                  <a:pt x="1216" y="730"/>
                  <a:pt x="791" y="821"/>
                  <a:pt x="213" y="158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"/>
          <p:cNvSpPr/>
          <p:nvPr/>
        </p:nvSpPr>
        <p:spPr>
          <a:xfrm>
            <a:off x="5737071" y="1165194"/>
            <a:ext cx="86785" cy="104464"/>
          </a:xfrm>
          <a:custGeom>
            <a:avLst/>
            <a:gdLst/>
            <a:ahLst/>
            <a:cxnLst/>
            <a:rect l="l" t="t" r="r" b="b"/>
            <a:pathLst>
              <a:path w="1916" h="2676" extrusionOk="0">
                <a:moveTo>
                  <a:pt x="913" y="2645"/>
                </a:moveTo>
                <a:cubicBezTo>
                  <a:pt x="943" y="2250"/>
                  <a:pt x="578" y="2007"/>
                  <a:pt x="396" y="1733"/>
                </a:cubicBezTo>
                <a:cubicBezTo>
                  <a:pt x="1" y="1156"/>
                  <a:pt x="122" y="700"/>
                  <a:pt x="669" y="274"/>
                </a:cubicBezTo>
                <a:cubicBezTo>
                  <a:pt x="882" y="92"/>
                  <a:pt x="1004" y="1"/>
                  <a:pt x="1399" y="153"/>
                </a:cubicBezTo>
                <a:cubicBezTo>
                  <a:pt x="1916" y="335"/>
                  <a:pt x="1733" y="578"/>
                  <a:pt x="1551" y="760"/>
                </a:cubicBezTo>
                <a:cubicBezTo>
                  <a:pt x="913" y="1308"/>
                  <a:pt x="1399" y="1733"/>
                  <a:pt x="1733" y="2159"/>
                </a:cubicBezTo>
                <a:lnTo>
                  <a:pt x="1733" y="2189"/>
                </a:lnTo>
                <a:cubicBezTo>
                  <a:pt x="1460" y="2311"/>
                  <a:pt x="1338" y="2675"/>
                  <a:pt x="943" y="264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"/>
          <p:cNvSpPr/>
          <p:nvPr/>
        </p:nvSpPr>
        <p:spPr>
          <a:xfrm>
            <a:off x="6311233" y="4275469"/>
            <a:ext cx="95074" cy="125818"/>
          </a:xfrm>
          <a:custGeom>
            <a:avLst/>
            <a:gdLst/>
            <a:ahLst/>
            <a:cxnLst/>
            <a:rect l="l" t="t" r="r" b="b"/>
            <a:pathLst>
              <a:path w="2099" h="3223" extrusionOk="0">
                <a:moveTo>
                  <a:pt x="1" y="0"/>
                </a:moveTo>
                <a:cubicBezTo>
                  <a:pt x="2098" y="365"/>
                  <a:pt x="1308" y="1915"/>
                  <a:pt x="1976" y="2827"/>
                </a:cubicBezTo>
                <a:cubicBezTo>
                  <a:pt x="2098" y="2979"/>
                  <a:pt x="1885" y="3040"/>
                  <a:pt x="1794" y="2979"/>
                </a:cubicBezTo>
                <a:cubicBezTo>
                  <a:pt x="1581" y="2888"/>
                  <a:pt x="1217" y="3222"/>
                  <a:pt x="1125" y="2827"/>
                </a:cubicBezTo>
                <a:cubicBezTo>
                  <a:pt x="973" y="1824"/>
                  <a:pt x="457" y="912"/>
                  <a:pt x="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"/>
          <p:cNvSpPr/>
          <p:nvPr/>
        </p:nvSpPr>
        <p:spPr>
          <a:xfrm>
            <a:off x="4526777" y="1351498"/>
            <a:ext cx="90907" cy="121094"/>
          </a:xfrm>
          <a:custGeom>
            <a:avLst/>
            <a:gdLst/>
            <a:ahLst/>
            <a:cxnLst/>
            <a:rect l="l" t="t" r="r" b="b"/>
            <a:pathLst>
              <a:path w="2007" h="3102" extrusionOk="0">
                <a:moveTo>
                  <a:pt x="639" y="1"/>
                </a:moveTo>
                <a:cubicBezTo>
                  <a:pt x="1156" y="244"/>
                  <a:pt x="2007" y="244"/>
                  <a:pt x="1278" y="1125"/>
                </a:cubicBezTo>
                <a:cubicBezTo>
                  <a:pt x="913" y="1581"/>
                  <a:pt x="1186" y="2280"/>
                  <a:pt x="2007" y="2554"/>
                </a:cubicBezTo>
                <a:cubicBezTo>
                  <a:pt x="1338" y="3101"/>
                  <a:pt x="882" y="2584"/>
                  <a:pt x="396" y="2584"/>
                </a:cubicBezTo>
                <a:cubicBezTo>
                  <a:pt x="518" y="2189"/>
                  <a:pt x="1" y="1794"/>
                  <a:pt x="487" y="1368"/>
                </a:cubicBezTo>
                <a:cubicBezTo>
                  <a:pt x="852" y="1004"/>
                  <a:pt x="609" y="457"/>
                  <a:pt x="63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"/>
          <p:cNvSpPr/>
          <p:nvPr/>
        </p:nvSpPr>
        <p:spPr>
          <a:xfrm>
            <a:off x="4573616" y="4251732"/>
            <a:ext cx="150108" cy="83111"/>
          </a:xfrm>
          <a:custGeom>
            <a:avLst/>
            <a:gdLst/>
            <a:ahLst/>
            <a:cxnLst/>
            <a:rect l="l" t="t" r="r" b="b"/>
            <a:pathLst>
              <a:path w="3314" h="2129" extrusionOk="0">
                <a:moveTo>
                  <a:pt x="3313" y="244"/>
                </a:moveTo>
                <a:cubicBezTo>
                  <a:pt x="2858" y="639"/>
                  <a:pt x="2250" y="608"/>
                  <a:pt x="2067" y="1125"/>
                </a:cubicBezTo>
                <a:cubicBezTo>
                  <a:pt x="1642" y="2128"/>
                  <a:pt x="1155" y="2128"/>
                  <a:pt x="395" y="1216"/>
                </a:cubicBezTo>
                <a:cubicBezTo>
                  <a:pt x="304" y="1095"/>
                  <a:pt x="213" y="973"/>
                  <a:pt x="0" y="669"/>
                </a:cubicBezTo>
                <a:cubicBezTo>
                  <a:pt x="1216" y="1125"/>
                  <a:pt x="2006" y="0"/>
                  <a:pt x="3313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"/>
          <p:cNvSpPr/>
          <p:nvPr/>
        </p:nvSpPr>
        <p:spPr>
          <a:xfrm>
            <a:off x="7441666" y="4413127"/>
            <a:ext cx="108799" cy="97320"/>
          </a:xfrm>
          <a:custGeom>
            <a:avLst/>
            <a:gdLst/>
            <a:ahLst/>
            <a:cxnLst/>
            <a:rect l="l" t="t" r="r" b="b"/>
            <a:pathLst>
              <a:path w="2402" h="2493" extrusionOk="0">
                <a:moveTo>
                  <a:pt x="639" y="1064"/>
                </a:moveTo>
                <a:cubicBezTo>
                  <a:pt x="1" y="487"/>
                  <a:pt x="943" y="547"/>
                  <a:pt x="1095" y="304"/>
                </a:cubicBezTo>
                <a:cubicBezTo>
                  <a:pt x="1277" y="0"/>
                  <a:pt x="1733" y="335"/>
                  <a:pt x="1733" y="395"/>
                </a:cubicBezTo>
                <a:cubicBezTo>
                  <a:pt x="1703" y="1095"/>
                  <a:pt x="2402" y="1794"/>
                  <a:pt x="1733" y="2462"/>
                </a:cubicBezTo>
                <a:lnTo>
                  <a:pt x="1733" y="2493"/>
                </a:lnTo>
                <a:cubicBezTo>
                  <a:pt x="1642" y="2310"/>
                  <a:pt x="639" y="2402"/>
                  <a:pt x="1490" y="1915"/>
                </a:cubicBezTo>
                <a:cubicBezTo>
                  <a:pt x="852" y="1490"/>
                  <a:pt x="760" y="2128"/>
                  <a:pt x="335" y="2371"/>
                </a:cubicBezTo>
                <a:cubicBezTo>
                  <a:pt x="244" y="1854"/>
                  <a:pt x="274" y="1429"/>
                  <a:pt x="639" y="1064"/>
                </a:cubicBezTo>
                <a:cubicBezTo>
                  <a:pt x="700" y="1186"/>
                  <a:pt x="760" y="1307"/>
                  <a:pt x="852" y="1429"/>
                </a:cubicBezTo>
                <a:cubicBezTo>
                  <a:pt x="912" y="1398"/>
                  <a:pt x="943" y="1368"/>
                  <a:pt x="1004" y="1338"/>
                </a:cubicBezTo>
                <a:cubicBezTo>
                  <a:pt x="882" y="1247"/>
                  <a:pt x="760" y="1155"/>
                  <a:pt x="639" y="10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"/>
          <p:cNvSpPr/>
          <p:nvPr/>
        </p:nvSpPr>
        <p:spPr>
          <a:xfrm>
            <a:off x="69824" y="4786905"/>
            <a:ext cx="130812" cy="104464"/>
          </a:xfrm>
          <a:custGeom>
            <a:avLst/>
            <a:gdLst/>
            <a:ahLst/>
            <a:cxnLst/>
            <a:rect l="l" t="t" r="r" b="b"/>
            <a:pathLst>
              <a:path w="2888" h="2676" extrusionOk="0">
                <a:moveTo>
                  <a:pt x="0" y="2676"/>
                </a:moveTo>
                <a:cubicBezTo>
                  <a:pt x="486" y="1764"/>
                  <a:pt x="699" y="1065"/>
                  <a:pt x="1277" y="487"/>
                </a:cubicBezTo>
                <a:cubicBezTo>
                  <a:pt x="1641" y="122"/>
                  <a:pt x="2067" y="1"/>
                  <a:pt x="2432" y="274"/>
                </a:cubicBezTo>
                <a:cubicBezTo>
                  <a:pt x="2888" y="609"/>
                  <a:pt x="2432" y="943"/>
                  <a:pt x="2128" y="1095"/>
                </a:cubicBezTo>
                <a:cubicBezTo>
                  <a:pt x="1368" y="1429"/>
                  <a:pt x="1125" y="2250"/>
                  <a:pt x="0" y="267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"/>
          <p:cNvSpPr/>
          <p:nvPr/>
        </p:nvSpPr>
        <p:spPr>
          <a:xfrm>
            <a:off x="5482355" y="-55889"/>
            <a:ext cx="81259" cy="103254"/>
          </a:xfrm>
          <a:custGeom>
            <a:avLst/>
            <a:gdLst/>
            <a:ahLst/>
            <a:cxnLst/>
            <a:rect l="l" t="t" r="r" b="b"/>
            <a:pathLst>
              <a:path w="1794" h="2645" extrusionOk="0">
                <a:moveTo>
                  <a:pt x="1216" y="1004"/>
                </a:moveTo>
                <a:cubicBezTo>
                  <a:pt x="730" y="487"/>
                  <a:pt x="456" y="1551"/>
                  <a:pt x="152" y="912"/>
                </a:cubicBezTo>
                <a:cubicBezTo>
                  <a:pt x="61" y="700"/>
                  <a:pt x="1" y="274"/>
                  <a:pt x="487" y="153"/>
                </a:cubicBezTo>
                <a:cubicBezTo>
                  <a:pt x="1064" y="1"/>
                  <a:pt x="1399" y="244"/>
                  <a:pt x="1520" y="669"/>
                </a:cubicBezTo>
                <a:cubicBezTo>
                  <a:pt x="1642" y="1004"/>
                  <a:pt x="1581" y="1368"/>
                  <a:pt x="1672" y="1703"/>
                </a:cubicBezTo>
                <a:cubicBezTo>
                  <a:pt x="1794" y="2067"/>
                  <a:pt x="1763" y="2341"/>
                  <a:pt x="1368" y="2523"/>
                </a:cubicBezTo>
                <a:cubicBezTo>
                  <a:pt x="1125" y="2645"/>
                  <a:pt x="852" y="2554"/>
                  <a:pt x="791" y="2402"/>
                </a:cubicBezTo>
                <a:cubicBezTo>
                  <a:pt x="639" y="2128"/>
                  <a:pt x="487" y="1794"/>
                  <a:pt x="730" y="1520"/>
                </a:cubicBezTo>
                <a:cubicBezTo>
                  <a:pt x="882" y="1338"/>
                  <a:pt x="1064" y="1156"/>
                  <a:pt x="1216" y="10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"/>
          <p:cNvSpPr/>
          <p:nvPr/>
        </p:nvSpPr>
        <p:spPr>
          <a:xfrm>
            <a:off x="6230013" y="4931708"/>
            <a:ext cx="96433" cy="75967"/>
          </a:xfrm>
          <a:custGeom>
            <a:avLst/>
            <a:gdLst/>
            <a:ahLst/>
            <a:cxnLst/>
            <a:rect l="l" t="t" r="r" b="b"/>
            <a:pathLst>
              <a:path w="2129" h="1946" extrusionOk="0">
                <a:moveTo>
                  <a:pt x="2128" y="1793"/>
                </a:moveTo>
                <a:cubicBezTo>
                  <a:pt x="487" y="1945"/>
                  <a:pt x="92" y="1642"/>
                  <a:pt x="274" y="456"/>
                </a:cubicBezTo>
                <a:cubicBezTo>
                  <a:pt x="274" y="304"/>
                  <a:pt x="0" y="31"/>
                  <a:pt x="426" y="31"/>
                </a:cubicBezTo>
                <a:cubicBezTo>
                  <a:pt x="608" y="0"/>
                  <a:pt x="973" y="91"/>
                  <a:pt x="1034" y="183"/>
                </a:cubicBezTo>
                <a:cubicBezTo>
                  <a:pt x="1277" y="760"/>
                  <a:pt x="2128" y="1003"/>
                  <a:pt x="2128" y="179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"/>
          <p:cNvSpPr/>
          <p:nvPr/>
        </p:nvSpPr>
        <p:spPr>
          <a:xfrm>
            <a:off x="2611542" y="392691"/>
            <a:ext cx="117088" cy="97320"/>
          </a:xfrm>
          <a:custGeom>
            <a:avLst/>
            <a:gdLst/>
            <a:ahLst/>
            <a:cxnLst/>
            <a:rect l="l" t="t" r="r" b="b"/>
            <a:pathLst>
              <a:path w="2585" h="2493" extrusionOk="0">
                <a:moveTo>
                  <a:pt x="2371" y="2493"/>
                </a:moveTo>
                <a:cubicBezTo>
                  <a:pt x="1885" y="2341"/>
                  <a:pt x="1885" y="1915"/>
                  <a:pt x="1733" y="1641"/>
                </a:cubicBezTo>
                <a:cubicBezTo>
                  <a:pt x="1520" y="1216"/>
                  <a:pt x="1733" y="395"/>
                  <a:pt x="852" y="1337"/>
                </a:cubicBezTo>
                <a:cubicBezTo>
                  <a:pt x="669" y="1550"/>
                  <a:pt x="487" y="1034"/>
                  <a:pt x="274" y="912"/>
                </a:cubicBezTo>
                <a:cubicBezTo>
                  <a:pt x="0" y="730"/>
                  <a:pt x="0" y="547"/>
                  <a:pt x="274" y="334"/>
                </a:cubicBezTo>
                <a:cubicBezTo>
                  <a:pt x="517" y="122"/>
                  <a:pt x="669" y="0"/>
                  <a:pt x="1064" y="122"/>
                </a:cubicBezTo>
                <a:cubicBezTo>
                  <a:pt x="2067" y="486"/>
                  <a:pt x="2584" y="1337"/>
                  <a:pt x="2371" y="249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"/>
          <p:cNvSpPr/>
          <p:nvPr/>
        </p:nvSpPr>
        <p:spPr>
          <a:xfrm>
            <a:off x="1683505" y="2292540"/>
            <a:ext cx="143223" cy="74796"/>
          </a:xfrm>
          <a:custGeom>
            <a:avLst/>
            <a:gdLst/>
            <a:ahLst/>
            <a:cxnLst/>
            <a:rect l="l" t="t" r="r" b="b"/>
            <a:pathLst>
              <a:path w="3162" h="1916" extrusionOk="0">
                <a:moveTo>
                  <a:pt x="153" y="1216"/>
                </a:moveTo>
                <a:cubicBezTo>
                  <a:pt x="244" y="1034"/>
                  <a:pt x="1" y="548"/>
                  <a:pt x="548" y="760"/>
                </a:cubicBezTo>
                <a:cubicBezTo>
                  <a:pt x="1065" y="943"/>
                  <a:pt x="1338" y="1064"/>
                  <a:pt x="1369" y="396"/>
                </a:cubicBezTo>
                <a:cubicBezTo>
                  <a:pt x="1369" y="0"/>
                  <a:pt x="1642" y="274"/>
                  <a:pt x="1794" y="365"/>
                </a:cubicBezTo>
                <a:cubicBezTo>
                  <a:pt x="2432" y="760"/>
                  <a:pt x="3132" y="1125"/>
                  <a:pt x="3162" y="1915"/>
                </a:cubicBezTo>
                <a:lnTo>
                  <a:pt x="3162" y="1915"/>
                </a:lnTo>
                <a:cubicBezTo>
                  <a:pt x="2098" y="1855"/>
                  <a:pt x="1247" y="1186"/>
                  <a:pt x="183" y="121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"/>
          <p:cNvSpPr/>
          <p:nvPr/>
        </p:nvSpPr>
        <p:spPr>
          <a:xfrm>
            <a:off x="1525185" y="2345948"/>
            <a:ext cx="145986" cy="83072"/>
          </a:xfrm>
          <a:custGeom>
            <a:avLst/>
            <a:gdLst/>
            <a:ahLst/>
            <a:cxnLst/>
            <a:rect l="l" t="t" r="r" b="b"/>
            <a:pathLst>
              <a:path w="3223" h="2128" extrusionOk="0">
                <a:moveTo>
                  <a:pt x="3222" y="1307"/>
                </a:moveTo>
                <a:cubicBezTo>
                  <a:pt x="2705" y="2128"/>
                  <a:pt x="2675" y="2128"/>
                  <a:pt x="2006" y="1490"/>
                </a:cubicBezTo>
                <a:cubicBezTo>
                  <a:pt x="1733" y="1216"/>
                  <a:pt x="1429" y="1186"/>
                  <a:pt x="1095" y="1125"/>
                </a:cubicBezTo>
                <a:cubicBezTo>
                  <a:pt x="760" y="1064"/>
                  <a:pt x="274" y="1155"/>
                  <a:pt x="152" y="790"/>
                </a:cubicBezTo>
                <a:cubicBezTo>
                  <a:pt x="91" y="638"/>
                  <a:pt x="0" y="183"/>
                  <a:pt x="395" y="274"/>
                </a:cubicBezTo>
                <a:cubicBezTo>
                  <a:pt x="821" y="395"/>
                  <a:pt x="1307" y="0"/>
                  <a:pt x="1733" y="487"/>
                </a:cubicBezTo>
                <a:cubicBezTo>
                  <a:pt x="2341" y="1125"/>
                  <a:pt x="2402" y="1064"/>
                  <a:pt x="3222" y="130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"/>
          <p:cNvSpPr/>
          <p:nvPr/>
        </p:nvSpPr>
        <p:spPr>
          <a:xfrm>
            <a:off x="5540202" y="543389"/>
            <a:ext cx="110157" cy="100873"/>
          </a:xfrm>
          <a:custGeom>
            <a:avLst/>
            <a:gdLst/>
            <a:ahLst/>
            <a:cxnLst/>
            <a:rect l="l" t="t" r="r" b="b"/>
            <a:pathLst>
              <a:path w="2432" h="2584" extrusionOk="0">
                <a:moveTo>
                  <a:pt x="2432" y="61"/>
                </a:moveTo>
                <a:cubicBezTo>
                  <a:pt x="1885" y="821"/>
                  <a:pt x="1094" y="1520"/>
                  <a:pt x="1459" y="2584"/>
                </a:cubicBezTo>
                <a:cubicBezTo>
                  <a:pt x="699" y="2493"/>
                  <a:pt x="274" y="2219"/>
                  <a:pt x="122" y="1672"/>
                </a:cubicBezTo>
                <a:cubicBezTo>
                  <a:pt x="61" y="1520"/>
                  <a:pt x="0" y="1095"/>
                  <a:pt x="486" y="1338"/>
                </a:cubicBezTo>
                <a:cubicBezTo>
                  <a:pt x="1125" y="1642"/>
                  <a:pt x="1155" y="1307"/>
                  <a:pt x="1186" y="912"/>
                </a:cubicBezTo>
                <a:cubicBezTo>
                  <a:pt x="1216" y="0"/>
                  <a:pt x="1216" y="0"/>
                  <a:pt x="2432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"/>
          <p:cNvSpPr/>
          <p:nvPr/>
        </p:nvSpPr>
        <p:spPr>
          <a:xfrm>
            <a:off x="6458591" y="2407633"/>
            <a:ext cx="119805" cy="93807"/>
          </a:xfrm>
          <a:custGeom>
            <a:avLst/>
            <a:gdLst/>
            <a:ahLst/>
            <a:cxnLst/>
            <a:rect l="l" t="t" r="r" b="b"/>
            <a:pathLst>
              <a:path w="2645" h="2403" extrusionOk="0">
                <a:moveTo>
                  <a:pt x="547" y="1"/>
                </a:moveTo>
                <a:cubicBezTo>
                  <a:pt x="1641" y="183"/>
                  <a:pt x="1672" y="578"/>
                  <a:pt x="1702" y="973"/>
                </a:cubicBezTo>
                <a:cubicBezTo>
                  <a:pt x="1702" y="1125"/>
                  <a:pt x="1337" y="1277"/>
                  <a:pt x="1641" y="1460"/>
                </a:cubicBezTo>
                <a:cubicBezTo>
                  <a:pt x="2006" y="1642"/>
                  <a:pt x="2644" y="1855"/>
                  <a:pt x="1976" y="2220"/>
                </a:cubicBezTo>
                <a:cubicBezTo>
                  <a:pt x="1672" y="2402"/>
                  <a:pt x="1034" y="2341"/>
                  <a:pt x="578" y="2128"/>
                </a:cubicBezTo>
                <a:cubicBezTo>
                  <a:pt x="0" y="1794"/>
                  <a:pt x="669" y="1551"/>
                  <a:pt x="608" y="1247"/>
                </a:cubicBezTo>
                <a:cubicBezTo>
                  <a:pt x="547" y="821"/>
                  <a:pt x="1520" y="639"/>
                  <a:pt x="547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"/>
          <p:cNvSpPr/>
          <p:nvPr/>
        </p:nvSpPr>
        <p:spPr>
          <a:xfrm>
            <a:off x="1983700" y="1290984"/>
            <a:ext cx="114279" cy="89045"/>
          </a:xfrm>
          <a:custGeom>
            <a:avLst/>
            <a:gdLst/>
            <a:ahLst/>
            <a:cxnLst/>
            <a:rect l="l" t="t" r="r" b="b"/>
            <a:pathLst>
              <a:path w="2523" h="2281" extrusionOk="0">
                <a:moveTo>
                  <a:pt x="334" y="2250"/>
                </a:moveTo>
                <a:cubicBezTo>
                  <a:pt x="0" y="1277"/>
                  <a:pt x="608" y="882"/>
                  <a:pt x="1611" y="730"/>
                </a:cubicBezTo>
                <a:cubicBezTo>
                  <a:pt x="2128" y="639"/>
                  <a:pt x="1459" y="122"/>
                  <a:pt x="2037" y="1"/>
                </a:cubicBezTo>
                <a:cubicBezTo>
                  <a:pt x="2371" y="365"/>
                  <a:pt x="2432" y="760"/>
                  <a:pt x="1976" y="1034"/>
                </a:cubicBezTo>
                <a:cubicBezTo>
                  <a:pt x="1337" y="1368"/>
                  <a:pt x="2523" y="1946"/>
                  <a:pt x="1763" y="2128"/>
                </a:cubicBezTo>
                <a:cubicBezTo>
                  <a:pt x="1337" y="2219"/>
                  <a:pt x="790" y="1946"/>
                  <a:pt x="365" y="228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"/>
          <p:cNvSpPr/>
          <p:nvPr/>
        </p:nvSpPr>
        <p:spPr>
          <a:xfrm>
            <a:off x="4493754" y="853101"/>
            <a:ext cx="145986" cy="108017"/>
          </a:xfrm>
          <a:custGeom>
            <a:avLst/>
            <a:gdLst/>
            <a:ahLst/>
            <a:cxnLst/>
            <a:rect l="l" t="t" r="r" b="b"/>
            <a:pathLst>
              <a:path w="3223" h="2767" extrusionOk="0">
                <a:moveTo>
                  <a:pt x="851" y="943"/>
                </a:moveTo>
                <a:cubicBezTo>
                  <a:pt x="1520" y="791"/>
                  <a:pt x="2371" y="852"/>
                  <a:pt x="2675" y="1"/>
                </a:cubicBezTo>
                <a:cubicBezTo>
                  <a:pt x="2554" y="365"/>
                  <a:pt x="3222" y="852"/>
                  <a:pt x="2250" y="1064"/>
                </a:cubicBezTo>
                <a:cubicBezTo>
                  <a:pt x="1733" y="1156"/>
                  <a:pt x="1490" y="1642"/>
                  <a:pt x="1490" y="2159"/>
                </a:cubicBezTo>
                <a:cubicBezTo>
                  <a:pt x="1490" y="2311"/>
                  <a:pt x="1642" y="2584"/>
                  <a:pt x="1338" y="2675"/>
                </a:cubicBezTo>
                <a:cubicBezTo>
                  <a:pt x="973" y="2767"/>
                  <a:pt x="943" y="2463"/>
                  <a:pt x="821" y="2280"/>
                </a:cubicBezTo>
                <a:cubicBezTo>
                  <a:pt x="548" y="1824"/>
                  <a:pt x="0" y="1399"/>
                  <a:pt x="821" y="9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"/>
          <p:cNvSpPr/>
          <p:nvPr/>
        </p:nvSpPr>
        <p:spPr>
          <a:xfrm>
            <a:off x="6581124" y="546942"/>
            <a:ext cx="118446" cy="85453"/>
          </a:xfrm>
          <a:custGeom>
            <a:avLst/>
            <a:gdLst/>
            <a:ahLst/>
            <a:cxnLst/>
            <a:rect l="l" t="t" r="r" b="b"/>
            <a:pathLst>
              <a:path w="2615" h="2189" extrusionOk="0">
                <a:moveTo>
                  <a:pt x="274" y="31"/>
                </a:moveTo>
                <a:cubicBezTo>
                  <a:pt x="669" y="0"/>
                  <a:pt x="851" y="760"/>
                  <a:pt x="1368" y="274"/>
                </a:cubicBezTo>
                <a:lnTo>
                  <a:pt x="1368" y="274"/>
                </a:lnTo>
                <a:cubicBezTo>
                  <a:pt x="1459" y="487"/>
                  <a:pt x="1490" y="760"/>
                  <a:pt x="1672" y="912"/>
                </a:cubicBezTo>
                <a:cubicBezTo>
                  <a:pt x="2614" y="1642"/>
                  <a:pt x="1763" y="1824"/>
                  <a:pt x="1186" y="1976"/>
                </a:cubicBezTo>
                <a:cubicBezTo>
                  <a:pt x="821" y="2067"/>
                  <a:pt x="274" y="2189"/>
                  <a:pt x="426" y="1429"/>
                </a:cubicBezTo>
                <a:cubicBezTo>
                  <a:pt x="487" y="1034"/>
                  <a:pt x="0" y="548"/>
                  <a:pt x="274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"/>
          <p:cNvSpPr/>
          <p:nvPr/>
        </p:nvSpPr>
        <p:spPr>
          <a:xfrm>
            <a:off x="2184691" y="2635476"/>
            <a:ext cx="84022" cy="125818"/>
          </a:xfrm>
          <a:custGeom>
            <a:avLst/>
            <a:gdLst/>
            <a:ahLst/>
            <a:cxnLst/>
            <a:rect l="l" t="t" r="r" b="b"/>
            <a:pathLst>
              <a:path w="1855" h="3223" extrusionOk="0">
                <a:moveTo>
                  <a:pt x="122" y="3223"/>
                </a:moveTo>
                <a:cubicBezTo>
                  <a:pt x="122" y="2767"/>
                  <a:pt x="396" y="2341"/>
                  <a:pt x="92" y="1946"/>
                </a:cubicBezTo>
                <a:cubicBezTo>
                  <a:pt x="1" y="1855"/>
                  <a:pt x="92" y="1672"/>
                  <a:pt x="122" y="1520"/>
                </a:cubicBezTo>
                <a:cubicBezTo>
                  <a:pt x="1186" y="1672"/>
                  <a:pt x="1186" y="1004"/>
                  <a:pt x="1247" y="396"/>
                </a:cubicBezTo>
                <a:cubicBezTo>
                  <a:pt x="1277" y="244"/>
                  <a:pt x="1642" y="1"/>
                  <a:pt x="1733" y="274"/>
                </a:cubicBezTo>
                <a:cubicBezTo>
                  <a:pt x="1855" y="761"/>
                  <a:pt x="1855" y="1733"/>
                  <a:pt x="1764" y="1764"/>
                </a:cubicBezTo>
                <a:cubicBezTo>
                  <a:pt x="791" y="1885"/>
                  <a:pt x="882" y="2858"/>
                  <a:pt x="122" y="322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"/>
          <p:cNvSpPr/>
          <p:nvPr/>
        </p:nvSpPr>
        <p:spPr>
          <a:xfrm>
            <a:off x="6875747" y="214665"/>
            <a:ext cx="128094" cy="94978"/>
          </a:xfrm>
          <a:custGeom>
            <a:avLst/>
            <a:gdLst/>
            <a:ahLst/>
            <a:cxnLst/>
            <a:rect l="l" t="t" r="r" b="b"/>
            <a:pathLst>
              <a:path w="2828" h="2433" extrusionOk="0">
                <a:moveTo>
                  <a:pt x="335" y="730"/>
                </a:moveTo>
                <a:cubicBezTo>
                  <a:pt x="1065" y="609"/>
                  <a:pt x="1916" y="1"/>
                  <a:pt x="2281" y="1186"/>
                </a:cubicBezTo>
                <a:cubicBezTo>
                  <a:pt x="2372" y="1460"/>
                  <a:pt x="2828" y="1672"/>
                  <a:pt x="2341" y="1946"/>
                </a:cubicBezTo>
                <a:cubicBezTo>
                  <a:pt x="2159" y="2037"/>
                  <a:pt x="1855" y="2189"/>
                  <a:pt x="1734" y="2098"/>
                </a:cubicBezTo>
                <a:cubicBezTo>
                  <a:pt x="1338" y="1885"/>
                  <a:pt x="1642" y="1551"/>
                  <a:pt x="1764" y="1217"/>
                </a:cubicBezTo>
                <a:cubicBezTo>
                  <a:pt x="791" y="1247"/>
                  <a:pt x="1065" y="2432"/>
                  <a:pt x="1" y="2341"/>
                </a:cubicBezTo>
                <a:cubicBezTo>
                  <a:pt x="214" y="1824"/>
                  <a:pt x="1156" y="1369"/>
                  <a:pt x="335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"/>
          <p:cNvSpPr/>
          <p:nvPr/>
        </p:nvSpPr>
        <p:spPr>
          <a:xfrm>
            <a:off x="6397981" y="72282"/>
            <a:ext cx="101914" cy="90216"/>
          </a:xfrm>
          <a:custGeom>
            <a:avLst/>
            <a:gdLst/>
            <a:ahLst/>
            <a:cxnLst/>
            <a:rect l="l" t="t" r="r" b="b"/>
            <a:pathLst>
              <a:path w="2250" h="2311" extrusionOk="0">
                <a:moveTo>
                  <a:pt x="1885" y="2006"/>
                </a:moveTo>
                <a:cubicBezTo>
                  <a:pt x="1338" y="1672"/>
                  <a:pt x="244" y="2310"/>
                  <a:pt x="122" y="1550"/>
                </a:cubicBezTo>
                <a:cubicBezTo>
                  <a:pt x="1" y="882"/>
                  <a:pt x="669" y="183"/>
                  <a:pt x="1946" y="0"/>
                </a:cubicBezTo>
                <a:cubicBezTo>
                  <a:pt x="852" y="760"/>
                  <a:pt x="2250" y="1246"/>
                  <a:pt x="1885" y="200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"/>
          <p:cNvSpPr/>
          <p:nvPr/>
        </p:nvSpPr>
        <p:spPr>
          <a:xfrm>
            <a:off x="2645969" y="568297"/>
            <a:ext cx="92266" cy="118713"/>
          </a:xfrm>
          <a:custGeom>
            <a:avLst/>
            <a:gdLst/>
            <a:ahLst/>
            <a:cxnLst/>
            <a:rect l="l" t="t" r="r" b="b"/>
            <a:pathLst>
              <a:path w="2037" h="3041" extrusionOk="0">
                <a:moveTo>
                  <a:pt x="730" y="3040"/>
                </a:moveTo>
                <a:cubicBezTo>
                  <a:pt x="912" y="2554"/>
                  <a:pt x="152" y="2219"/>
                  <a:pt x="396" y="1855"/>
                </a:cubicBezTo>
                <a:cubicBezTo>
                  <a:pt x="791" y="1338"/>
                  <a:pt x="0" y="1216"/>
                  <a:pt x="122" y="821"/>
                </a:cubicBezTo>
                <a:cubicBezTo>
                  <a:pt x="426" y="730"/>
                  <a:pt x="669" y="1125"/>
                  <a:pt x="1064" y="882"/>
                </a:cubicBezTo>
                <a:cubicBezTo>
                  <a:pt x="1307" y="730"/>
                  <a:pt x="943" y="1"/>
                  <a:pt x="1551" y="426"/>
                </a:cubicBezTo>
                <a:cubicBezTo>
                  <a:pt x="1855" y="639"/>
                  <a:pt x="1946" y="1186"/>
                  <a:pt x="1277" y="1368"/>
                </a:cubicBezTo>
                <a:lnTo>
                  <a:pt x="1155" y="1338"/>
                </a:lnTo>
                <a:cubicBezTo>
                  <a:pt x="1186" y="1338"/>
                  <a:pt x="1216" y="1368"/>
                  <a:pt x="1277" y="1368"/>
                </a:cubicBezTo>
                <a:cubicBezTo>
                  <a:pt x="1703" y="1399"/>
                  <a:pt x="426" y="2554"/>
                  <a:pt x="1763" y="1976"/>
                </a:cubicBezTo>
                <a:cubicBezTo>
                  <a:pt x="1824" y="1946"/>
                  <a:pt x="2006" y="2068"/>
                  <a:pt x="2006" y="2159"/>
                </a:cubicBezTo>
                <a:cubicBezTo>
                  <a:pt x="2037" y="2250"/>
                  <a:pt x="1976" y="2402"/>
                  <a:pt x="1885" y="2463"/>
                </a:cubicBezTo>
                <a:cubicBezTo>
                  <a:pt x="1520" y="2675"/>
                  <a:pt x="1125" y="2858"/>
                  <a:pt x="730" y="304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"/>
          <p:cNvSpPr/>
          <p:nvPr/>
        </p:nvSpPr>
        <p:spPr>
          <a:xfrm>
            <a:off x="3682769" y="2935701"/>
            <a:ext cx="107440" cy="67691"/>
          </a:xfrm>
          <a:custGeom>
            <a:avLst/>
            <a:gdLst/>
            <a:ahLst/>
            <a:cxnLst/>
            <a:rect l="l" t="t" r="r" b="b"/>
            <a:pathLst>
              <a:path w="2372" h="1734" extrusionOk="0">
                <a:moveTo>
                  <a:pt x="1307" y="1551"/>
                </a:moveTo>
                <a:cubicBezTo>
                  <a:pt x="547" y="1733"/>
                  <a:pt x="304" y="1095"/>
                  <a:pt x="152" y="700"/>
                </a:cubicBezTo>
                <a:cubicBezTo>
                  <a:pt x="0" y="214"/>
                  <a:pt x="608" y="153"/>
                  <a:pt x="1064" y="62"/>
                </a:cubicBezTo>
                <a:cubicBezTo>
                  <a:pt x="1429" y="1"/>
                  <a:pt x="1551" y="122"/>
                  <a:pt x="1551" y="396"/>
                </a:cubicBezTo>
                <a:cubicBezTo>
                  <a:pt x="1551" y="913"/>
                  <a:pt x="1611" y="943"/>
                  <a:pt x="2006" y="518"/>
                </a:cubicBezTo>
                <a:cubicBezTo>
                  <a:pt x="2219" y="305"/>
                  <a:pt x="2371" y="609"/>
                  <a:pt x="2371" y="821"/>
                </a:cubicBezTo>
                <a:cubicBezTo>
                  <a:pt x="2371" y="1369"/>
                  <a:pt x="1946" y="1521"/>
                  <a:pt x="1307" y="15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"/>
          <p:cNvSpPr/>
          <p:nvPr/>
        </p:nvSpPr>
        <p:spPr>
          <a:xfrm>
            <a:off x="5680628" y="3178965"/>
            <a:ext cx="111562" cy="92597"/>
          </a:xfrm>
          <a:custGeom>
            <a:avLst/>
            <a:gdLst/>
            <a:ahLst/>
            <a:cxnLst/>
            <a:rect l="l" t="t" r="r" b="b"/>
            <a:pathLst>
              <a:path w="2463" h="2372" extrusionOk="0">
                <a:moveTo>
                  <a:pt x="0" y="518"/>
                </a:moveTo>
                <a:cubicBezTo>
                  <a:pt x="244" y="426"/>
                  <a:pt x="487" y="305"/>
                  <a:pt x="700" y="548"/>
                </a:cubicBezTo>
                <a:cubicBezTo>
                  <a:pt x="1186" y="1034"/>
                  <a:pt x="1551" y="882"/>
                  <a:pt x="1763" y="366"/>
                </a:cubicBezTo>
                <a:cubicBezTo>
                  <a:pt x="1855" y="122"/>
                  <a:pt x="1915" y="1"/>
                  <a:pt x="2159" y="92"/>
                </a:cubicBezTo>
                <a:cubicBezTo>
                  <a:pt x="2463" y="183"/>
                  <a:pt x="2341" y="366"/>
                  <a:pt x="2219" y="548"/>
                </a:cubicBezTo>
                <a:cubicBezTo>
                  <a:pt x="1946" y="1034"/>
                  <a:pt x="1672" y="1521"/>
                  <a:pt x="1368" y="2007"/>
                </a:cubicBezTo>
                <a:cubicBezTo>
                  <a:pt x="1277" y="2159"/>
                  <a:pt x="1034" y="2372"/>
                  <a:pt x="821" y="2220"/>
                </a:cubicBezTo>
                <a:cubicBezTo>
                  <a:pt x="548" y="2007"/>
                  <a:pt x="61" y="1733"/>
                  <a:pt x="244" y="1429"/>
                </a:cubicBezTo>
                <a:cubicBezTo>
                  <a:pt x="548" y="974"/>
                  <a:pt x="92" y="822"/>
                  <a:pt x="0" y="51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"/>
          <p:cNvSpPr/>
          <p:nvPr/>
        </p:nvSpPr>
        <p:spPr>
          <a:xfrm>
            <a:off x="5293731" y="418771"/>
            <a:ext cx="89548" cy="80730"/>
          </a:xfrm>
          <a:custGeom>
            <a:avLst/>
            <a:gdLst/>
            <a:ahLst/>
            <a:cxnLst/>
            <a:rect l="l" t="t" r="r" b="b"/>
            <a:pathLst>
              <a:path w="1977" h="2068" extrusionOk="0">
                <a:moveTo>
                  <a:pt x="1976" y="1186"/>
                </a:moveTo>
                <a:cubicBezTo>
                  <a:pt x="1824" y="1976"/>
                  <a:pt x="1064" y="2068"/>
                  <a:pt x="547" y="1794"/>
                </a:cubicBezTo>
                <a:cubicBezTo>
                  <a:pt x="183" y="1581"/>
                  <a:pt x="61" y="943"/>
                  <a:pt x="31" y="457"/>
                </a:cubicBezTo>
                <a:cubicBezTo>
                  <a:pt x="0" y="92"/>
                  <a:pt x="517" y="1"/>
                  <a:pt x="851" y="31"/>
                </a:cubicBezTo>
                <a:cubicBezTo>
                  <a:pt x="1368" y="92"/>
                  <a:pt x="1520" y="609"/>
                  <a:pt x="1550" y="852"/>
                </a:cubicBezTo>
                <a:cubicBezTo>
                  <a:pt x="1581" y="1217"/>
                  <a:pt x="1490" y="1399"/>
                  <a:pt x="1976" y="11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"/>
          <p:cNvSpPr/>
          <p:nvPr/>
        </p:nvSpPr>
        <p:spPr>
          <a:xfrm>
            <a:off x="8460572" y="1194865"/>
            <a:ext cx="92266" cy="102083"/>
          </a:xfrm>
          <a:custGeom>
            <a:avLst/>
            <a:gdLst/>
            <a:ahLst/>
            <a:cxnLst/>
            <a:rect l="l" t="t" r="r" b="b"/>
            <a:pathLst>
              <a:path w="2037" h="2615" extrusionOk="0">
                <a:moveTo>
                  <a:pt x="1064" y="0"/>
                </a:moveTo>
                <a:cubicBezTo>
                  <a:pt x="2037" y="487"/>
                  <a:pt x="1824" y="1277"/>
                  <a:pt x="1611" y="2007"/>
                </a:cubicBezTo>
                <a:cubicBezTo>
                  <a:pt x="1520" y="2341"/>
                  <a:pt x="1186" y="2615"/>
                  <a:pt x="700" y="2280"/>
                </a:cubicBezTo>
                <a:cubicBezTo>
                  <a:pt x="365" y="2037"/>
                  <a:pt x="0" y="1611"/>
                  <a:pt x="456" y="1459"/>
                </a:cubicBezTo>
                <a:cubicBezTo>
                  <a:pt x="1490" y="1064"/>
                  <a:pt x="304" y="760"/>
                  <a:pt x="487" y="487"/>
                </a:cubicBezTo>
                <a:lnTo>
                  <a:pt x="517" y="456"/>
                </a:lnTo>
                <a:cubicBezTo>
                  <a:pt x="882" y="456"/>
                  <a:pt x="1034" y="304"/>
                  <a:pt x="103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"/>
          <p:cNvSpPr/>
          <p:nvPr/>
        </p:nvSpPr>
        <p:spPr>
          <a:xfrm>
            <a:off x="6005557" y="571850"/>
            <a:ext cx="114325" cy="112779"/>
          </a:xfrm>
          <a:custGeom>
            <a:avLst/>
            <a:gdLst/>
            <a:ahLst/>
            <a:cxnLst/>
            <a:rect l="l" t="t" r="r" b="b"/>
            <a:pathLst>
              <a:path w="2524" h="2889" extrusionOk="0">
                <a:moveTo>
                  <a:pt x="1" y="518"/>
                </a:moveTo>
                <a:cubicBezTo>
                  <a:pt x="670" y="1"/>
                  <a:pt x="1369" y="1"/>
                  <a:pt x="1703" y="366"/>
                </a:cubicBezTo>
                <a:cubicBezTo>
                  <a:pt x="2402" y="1095"/>
                  <a:pt x="2524" y="2007"/>
                  <a:pt x="1794" y="2888"/>
                </a:cubicBezTo>
                <a:cubicBezTo>
                  <a:pt x="1308" y="2037"/>
                  <a:pt x="1733" y="730"/>
                  <a:pt x="1" y="51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"/>
          <p:cNvSpPr/>
          <p:nvPr/>
        </p:nvSpPr>
        <p:spPr>
          <a:xfrm>
            <a:off x="6046869" y="1679012"/>
            <a:ext cx="92311" cy="100912"/>
          </a:xfrm>
          <a:custGeom>
            <a:avLst/>
            <a:gdLst/>
            <a:ahLst/>
            <a:cxnLst/>
            <a:rect l="l" t="t" r="r" b="b"/>
            <a:pathLst>
              <a:path w="2038" h="2585" extrusionOk="0">
                <a:moveTo>
                  <a:pt x="396" y="1"/>
                </a:moveTo>
                <a:cubicBezTo>
                  <a:pt x="1399" y="366"/>
                  <a:pt x="2037" y="822"/>
                  <a:pt x="1824" y="1794"/>
                </a:cubicBezTo>
                <a:cubicBezTo>
                  <a:pt x="1733" y="2250"/>
                  <a:pt x="1429" y="2554"/>
                  <a:pt x="852" y="2585"/>
                </a:cubicBezTo>
                <a:cubicBezTo>
                  <a:pt x="700" y="2585"/>
                  <a:pt x="426" y="2524"/>
                  <a:pt x="396" y="2433"/>
                </a:cubicBezTo>
                <a:cubicBezTo>
                  <a:pt x="244" y="2189"/>
                  <a:pt x="609" y="2281"/>
                  <a:pt x="700" y="2159"/>
                </a:cubicBezTo>
                <a:cubicBezTo>
                  <a:pt x="1065" y="1764"/>
                  <a:pt x="852" y="1369"/>
                  <a:pt x="700" y="943"/>
                </a:cubicBezTo>
                <a:cubicBezTo>
                  <a:pt x="609" y="670"/>
                  <a:pt x="1" y="487"/>
                  <a:pt x="396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"/>
          <p:cNvSpPr/>
          <p:nvPr/>
        </p:nvSpPr>
        <p:spPr>
          <a:xfrm>
            <a:off x="3474847" y="4174587"/>
            <a:ext cx="93670" cy="116332"/>
          </a:xfrm>
          <a:custGeom>
            <a:avLst/>
            <a:gdLst/>
            <a:ahLst/>
            <a:cxnLst/>
            <a:rect l="l" t="t" r="r" b="b"/>
            <a:pathLst>
              <a:path w="2068" h="2980" extrusionOk="0">
                <a:moveTo>
                  <a:pt x="1490" y="1"/>
                </a:moveTo>
                <a:cubicBezTo>
                  <a:pt x="1612" y="578"/>
                  <a:pt x="1520" y="1156"/>
                  <a:pt x="2067" y="1581"/>
                </a:cubicBezTo>
                <a:cubicBezTo>
                  <a:pt x="1642" y="1976"/>
                  <a:pt x="882" y="2220"/>
                  <a:pt x="1277" y="2980"/>
                </a:cubicBezTo>
                <a:cubicBezTo>
                  <a:pt x="578" y="2980"/>
                  <a:pt x="122" y="2736"/>
                  <a:pt x="61" y="2372"/>
                </a:cubicBezTo>
                <a:cubicBezTo>
                  <a:pt x="1" y="1976"/>
                  <a:pt x="396" y="1794"/>
                  <a:pt x="882" y="2007"/>
                </a:cubicBezTo>
                <a:cubicBezTo>
                  <a:pt x="973" y="1794"/>
                  <a:pt x="1216" y="1460"/>
                  <a:pt x="1125" y="1369"/>
                </a:cubicBezTo>
                <a:cubicBezTo>
                  <a:pt x="548" y="791"/>
                  <a:pt x="1399" y="457"/>
                  <a:pt x="149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"/>
          <p:cNvSpPr/>
          <p:nvPr/>
        </p:nvSpPr>
        <p:spPr>
          <a:xfrm>
            <a:off x="909710" y="1065523"/>
            <a:ext cx="125331" cy="89045"/>
          </a:xfrm>
          <a:custGeom>
            <a:avLst/>
            <a:gdLst/>
            <a:ahLst/>
            <a:cxnLst/>
            <a:rect l="l" t="t" r="r" b="b"/>
            <a:pathLst>
              <a:path w="2767" h="2281" extrusionOk="0">
                <a:moveTo>
                  <a:pt x="0" y="1338"/>
                </a:moveTo>
                <a:cubicBezTo>
                  <a:pt x="304" y="1095"/>
                  <a:pt x="548" y="851"/>
                  <a:pt x="791" y="639"/>
                </a:cubicBezTo>
                <a:cubicBezTo>
                  <a:pt x="973" y="456"/>
                  <a:pt x="1003" y="0"/>
                  <a:pt x="1399" y="183"/>
                </a:cubicBezTo>
                <a:cubicBezTo>
                  <a:pt x="1763" y="396"/>
                  <a:pt x="1155" y="547"/>
                  <a:pt x="1216" y="730"/>
                </a:cubicBezTo>
                <a:cubicBezTo>
                  <a:pt x="1338" y="1064"/>
                  <a:pt x="1216" y="1824"/>
                  <a:pt x="2037" y="1155"/>
                </a:cubicBezTo>
                <a:cubicBezTo>
                  <a:pt x="2189" y="1034"/>
                  <a:pt x="2310" y="1003"/>
                  <a:pt x="2462" y="1155"/>
                </a:cubicBezTo>
                <a:cubicBezTo>
                  <a:pt x="2766" y="1399"/>
                  <a:pt x="2675" y="1733"/>
                  <a:pt x="2614" y="2037"/>
                </a:cubicBezTo>
                <a:cubicBezTo>
                  <a:pt x="2584" y="2280"/>
                  <a:pt x="2310" y="2189"/>
                  <a:pt x="2098" y="2189"/>
                </a:cubicBezTo>
                <a:cubicBezTo>
                  <a:pt x="1186" y="2280"/>
                  <a:pt x="882" y="1368"/>
                  <a:pt x="0" y="133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"/>
          <p:cNvSpPr/>
          <p:nvPr/>
        </p:nvSpPr>
        <p:spPr>
          <a:xfrm>
            <a:off x="284586" y="3587177"/>
            <a:ext cx="125331" cy="87873"/>
          </a:xfrm>
          <a:custGeom>
            <a:avLst/>
            <a:gdLst/>
            <a:ahLst/>
            <a:cxnLst/>
            <a:rect l="l" t="t" r="r" b="b"/>
            <a:pathLst>
              <a:path w="2767" h="2251" extrusionOk="0">
                <a:moveTo>
                  <a:pt x="2767" y="578"/>
                </a:moveTo>
                <a:cubicBezTo>
                  <a:pt x="2098" y="1095"/>
                  <a:pt x="2220" y="2250"/>
                  <a:pt x="1217" y="1977"/>
                </a:cubicBezTo>
                <a:cubicBezTo>
                  <a:pt x="1" y="1673"/>
                  <a:pt x="1247" y="730"/>
                  <a:pt x="882" y="1"/>
                </a:cubicBezTo>
                <a:cubicBezTo>
                  <a:pt x="1125" y="1186"/>
                  <a:pt x="2068" y="366"/>
                  <a:pt x="2767" y="57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"/>
          <p:cNvSpPr/>
          <p:nvPr/>
        </p:nvSpPr>
        <p:spPr>
          <a:xfrm>
            <a:off x="6465476" y="4277850"/>
            <a:ext cx="172121" cy="53403"/>
          </a:xfrm>
          <a:custGeom>
            <a:avLst/>
            <a:gdLst/>
            <a:ahLst/>
            <a:cxnLst/>
            <a:rect l="l" t="t" r="r" b="b"/>
            <a:pathLst>
              <a:path w="3800" h="1368" extrusionOk="0">
                <a:moveTo>
                  <a:pt x="3800" y="517"/>
                </a:moveTo>
                <a:cubicBezTo>
                  <a:pt x="3678" y="578"/>
                  <a:pt x="3587" y="730"/>
                  <a:pt x="3526" y="699"/>
                </a:cubicBezTo>
                <a:cubicBezTo>
                  <a:pt x="2584" y="517"/>
                  <a:pt x="2037" y="1307"/>
                  <a:pt x="1185" y="1338"/>
                </a:cubicBezTo>
                <a:cubicBezTo>
                  <a:pt x="821" y="1368"/>
                  <a:pt x="547" y="1338"/>
                  <a:pt x="334" y="1155"/>
                </a:cubicBezTo>
                <a:cubicBezTo>
                  <a:pt x="0" y="882"/>
                  <a:pt x="456" y="760"/>
                  <a:pt x="517" y="578"/>
                </a:cubicBezTo>
                <a:cubicBezTo>
                  <a:pt x="608" y="91"/>
                  <a:pt x="973" y="274"/>
                  <a:pt x="1185" y="395"/>
                </a:cubicBezTo>
                <a:cubicBezTo>
                  <a:pt x="1672" y="699"/>
                  <a:pt x="1976" y="426"/>
                  <a:pt x="2371" y="274"/>
                </a:cubicBezTo>
                <a:cubicBezTo>
                  <a:pt x="2827" y="122"/>
                  <a:pt x="3374" y="0"/>
                  <a:pt x="3800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"/>
          <p:cNvSpPr/>
          <p:nvPr/>
        </p:nvSpPr>
        <p:spPr>
          <a:xfrm>
            <a:off x="7001044" y="1032299"/>
            <a:ext cx="136383" cy="93768"/>
          </a:xfrm>
          <a:custGeom>
            <a:avLst/>
            <a:gdLst/>
            <a:ahLst/>
            <a:cxnLst/>
            <a:rect l="l" t="t" r="r" b="b"/>
            <a:pathLst>
              <a:path w="3011" h="2402" extrusionOk="0">
                <a:moveTo>
                  <a:pt x="1" y="152"/>
                </a:moveTo>
                <a:cubicBezTo>
                  <a:pt x="214" y="91"/>
                  <a:pt x="609" y="0"/>
                  <a:pt x="609" y="31"/>
                </a:cubicBezTo>
                <a:cubicBezTo>
                  <a:pt x="1004" y="1034"/>
                  <a:pt x="2311" y="821"/>
                  <a:pt x="3010" y="1459"/>
                </a:cubicBezTo>
                <a:cubicBezTo>
                  <a:pt x="2524" y="1794"/>
                  <a:pt x="1369" y="1125"/>
                  <a:pt x="1430" y="2250"/>
                </a:cubicBezTo>
                <a:cubicBezTo>
                  <a:pt x="1430" y="2310"/>
                  <a:pt x="1217" y="2402"/>
                  <a:pt x="1095" y="2402"/>
                </a:cubicBezTo>
                <a:cubicBezTo>
                  <a:pt x="882" y="2371"/>
                  <a:pt x="822" y="2219"/>
                  <a:pt x="852" y="2037"/>
                </a:cubicBezTo>
                <a:cubicBezTo>
                  <a:pt x="943" y="1277"/>
                  <a:pt x="457" y="699"/>
                  <a:pt x="1" y="1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"/>
          <p:cNvSpPr/>
          <p:nvPr/>
        </p:nvSpPr>
        <p:spPr>
          <a:xfrm>
            <a:off x="2670748" y="1508130"/>
            <a:ext cx="104677" cy="106846"/>
          </a:xfrm>
          <a:custGeom>
            <a:avLst/>
            <a:gdLst/>
            <a:ahLst/>
            <a:cxnLst/>
            <a:rect l="l" t="t" r="r" b="b"/>
            <a:pathLst>
              <a:path w="2311" h="2737" extrusionOk="0">
                <a:moveTo>
                  <a:pt x="1490" y="2706"/>
                </a:moveTo>
                <a:cubicBezTo>
                  <a:pt x="1247" y="2615"/>
                  <a:pt x="1125" y="2585"/>
                  <a:pt x="973" y="2554"/>
                </a:cubicBezTo>
                <a:cubicBezTo>
                  <a:pt x="1551" y="1733"/>
                  <a:pt x="0" y="1278"/>
                  <a:pt x="487" y="426"/>
                </a:cubicBezTo>
                <a:cubicBezTo>
                  <a:pt x="608" y="183"/>
                  <a:pt x="700" y="1"/>
                  <a:pt x="1004" y="31"/>
                </a:cubicBezTo>
                <a:cubicBezTo>
                  <a:pt x="1520" y="62"/>
                  <a:pt x="1429" y="244"/>
                  <a:pt x="1216" y="578"/>
                </a:cubicBezTo>
                <a:cubicBezTo>
                  <a:pt x="912" y="1034"/>
                  <a:pt x="1490" y="1126"/>
                  <a:pt x="1794" y="1338"/>
                </a:cubicBezTo>
                <a:cubicBezTo>
                  <a:pt x="2311" y="1673"/>
                  <a:pt x="1794" y="2037"/>
                  <a:pt x="1824" y="2402"/>
                </a:cubicBezTo>
                <a:cubicBezTo>
                  <a:pt x="1824" y="2645"/>
                  <a:pt x="1642" y="2737"/>
                  <a:pt x="1490" y="270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"/>
          <p:cNvSpPr/>
          <p:nvPr/>
        </p:nvSpPr>
        <p:spPr>
          <a:xfrm>
            <a:off x="2268675" y="3055557"/>
            <a:ext cx="121209" cy="104464"/>
          </a:xfrm>
          <a:custGeom>
            <a:avLst/>
            <a:gdLst/>
            <a:ahLst/>
            <a:cxnLst/>
            <a:rect l="l" t="t" r="r" b="b"/>
            <a:pathLst>
              <a:path w="2676" h="2676" extrusionOk="0">
                <a:moveTo>
                  <a:pt x="882" y="335"/>
                </a:moveTo>
                <a:cubicBezTo>
                  <a:pt x="1612" y="1"/>
                  <a:pt x="2159" y="122"/>
                  <a:pt x="2676" y="852"/>
                </a:cubicBezTo>
                <a:cubicBezTo>
                  <a:pt x="578" y="274"/>
                  <a:pt x="1825" y="2463"/>
                  <a:pt x="457" y="2615"/>
                </a:cubicBezTo>
                <a:cubicBezTo>
                  <a:pt x="1" y="2676"/>
                  <a:pt x="1126" y="1673"/>
                  <a:pt x="62" y="2007"/>
                </a:cubicBezTo>
                <a:lnTo>
                  <a:pt x="62" y="2007"/>
                </a:lnTo>
                <a:cubicBezTo>
                  <a:pt x="335" y="1460"/>
                  <a:pt x="609" y="913"/>
                  <a:pt x="882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"/>
          <p:cNvSpPr/>
          <p:nvPr/>
        </p:nvSpPr>
        <p:spPr>
          <a:xfrm>
            <a:off x="6768389" y="-52336"/>
            <a:ext cx="122568" cy="94978"/>
          </a:xfrm>
          <a:custGeom>
            <a:avLst/>
            <a:gdLst/>
            <a:ahLst/>
            <a:cxnLst/>
            <a:rect l="l" t="t" r="r" b="b"/>
            <a:pathLst>
              <a:path w="2706" h="2433" extrusionOk="0">
                <a:moveTo>
                  <a:pt x="243" y="943"/>
                </a:moveTo>
                <a:cubicBezTo>
                  <a:pt x="517" y="639"/>
                  <a:pt x="790" y="305"/>
                  <a:pt x="1034" y="1"/>
                </a:cubicBezTo>
                <a:lnTo>
                  <a:pt x="1064" y="31"/>
                </a:lnTo>
                <a:cubicBezTo>
                  <a:pt x="1338" y="669"/>
                  <a:pt x="2705" y="791"/>
                  <a:pt x="2097" y="1824"/>
                </a:cubicBezTo>
                <a:cubicBezTo>
                  <a:pt x="1702" y="1855"/>
                  <a:pt x="1702" y="1369"/>
                  <a:pt x="1338" y="1308"/>
                </a:cubicBezTo>
                <a:cubicBezTo>
                  <a:pt x="821" y="1581"/>
                  <a:pt x="1186" y="2037"/>
                  <a:pt x="973" y="2432"/>
                </a:cubicBezTo>
                <a:cubicBezTo>
                  <a:pt x="669" y="2250"/>
                  <a:pt x="213" y="2159"/>
                  <a:pt x="517" y="1672"/>
                </a:cubicBezTo>
                <a:cubicBezTo>
                  <a:pt x="547" y="1642"/>
                  <a:pt x="547" y="1612"/>
                  <a:pt x="578" y="1551"/>
                </a:cubicBezTo>
                <a:cubicBezTo>
                  <a:pt x="547" y="1581"/>
                  <a:pt x="517" y="1612"/>
                  <a:pt x="486" y="1642"/>
                </a:cubicBezTo>
                <a:cubicBezTo>
                  <a:pt x="91" y="1521"/>
                  <a:pt x="0" y="1308"/>
                  <a:pt x="213" y="9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2"/>
          <p:cNvSpPr/>
          <p:nvPr/>
        </p:nvSpPr>
        <p:spPr>
          <a:xfrm>
            <a:off x="6015206" y="2014842"/>
            <a:ext cx="101914" cy="122265"/>
          </a:xfrm>
          <a:custGeom>
            <a:avLst/>
            <a:gdLst/>
            <a:ahLst/>
            <a:cxnLst/>
            <a:rect l="l" t="t" r="r" b="b"/>
            <a:pathLst>
              <a:path w="2250" h="3132" extrusionOk="0">
                <a:moveTo>
                  <a:pt x="244" y="274"/>
                </a:moveTo>
                <a:cubicBezTo>
                  <a:pt x="578" y="183"/>
                  <a:pt x="1004" y="1"/>
                  <a:pt x="882" y="578"/>
                </a:cubicBezTo>
                <a:cubicBezTo>
                  <a:pt x="761" y="1217"/>
                  <a:pt x="1156" y="1703"/>
                  <a:pt x="1581" y="2098"/>
                </a:cubicBezTo>
                <a:cubicBezTo>
                  <a:pt x="1824" y="2311"/>
                  <a:pt x="2250" y="2372"/>
                  <a:pt x="2037" y="2797"/>
                </a:cubicBezTo>
                <a:cubicBezTo>
                  <a:pt x="1885" y="3010"/>
                  <a:pt x="1642" y="3132"/>
                  <a:pt x="1368" y="3071"/>
                </a:cubicBezTo>
                <a:cubicBezTo>
                  <a:pt x="913" y="2980"/>
                  <a:pt x="335" y="2463"/>
                  <a:pt x="426" y="2341"/>
                </a:cubicBezTo>
                <a:cubicBezTo>
                  <a:pt x="1186" y="1551"/>
                  <a:pt x="1" y="973"/>
                  <a:pt x="244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"/>
          <p:cNvSpPr/>
          <p:nvPr/>
        </p:nvSpPr>
        <p:spPr>
          <a:xfrm>
            <a:off x="7001044" y="259757"/>
            <a:ext cx="128094" cy="111569"/>
          </a:xfrm>
          <a:custGeom>
            <a:avLst/>
            <a:gdLst/>
            <a:ahLst/>
            <a:cxnLst/>
            <a:rect l="l" t="t" r="r" b="b"/>
            <a:pathLst>
              <a:path w="2828" h="2858" extrusionOk="0">
                <a:moveTo>
                  <a:pt x="2433" y="2858"/>
                </a:moveTo>
                <a:cubicBezTo>
                  <a:pt x="1673" y="2645"/>
                  <a:pt x="1490" y="2402"/>
                  <a:pt x="1278" y="2250"/>
                </a:cubicBezTo>
                <a:cubicBezTo>
                  <a:pt x="913" y="2007"/>
                  <a:pt x="1" y="1521"/>
                  <a:pt x="1278" y="1156"/>
                </a:cubicBezTo>
                <a:cubicBezTo>
                  <a:pt x="1338" y="1125"/>
                  <a:pt x="1399" y="1034"/>
                  <a:pt x="1460" y="1004"/>
                </a:cubicBezTo>
                <a:cubicBezTo>
                  <a:pt x="1764" y="761"/>
                  <a:pt x="1612" y="1"/>
                  <a:pt x="2220" y="214"/>
                </a:cubicBezTo>
                <a:cubicBezTo>
                  <a:pt x="2828" y="457"/>
                  <a:pt x="2220" y="973"/>
                  <a:pt x="2220" y="1338"/>
                </a:cubicBezTo>
                <a:cubicBezTo>
                  <a:pt x="2220" y="1825"/>
                  <a:pt x="1703" y="2220"/>
                  <a:pt x="2433" y="285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"/>
          <p:cNvSpPr/>
          <p:nvPr/>
        </p:nvSpPr>
        <p:spPr>
          <a:xfrm>
            <a:off x="3452832" y="743943"/>
            <a:ext cx="121209" cy="89006"/>
          </a:xfrm>
          <a:custGeom>
            <a:avLst/>
            <a:gdLst/>
            <a:ahLst/>
            <a:cxnLst/>
            <a:rect l="l" t="t" r="r" b="b"/>
            <a:pathLst>
              <a:path w="2676" h="2280" extrusionOk="0">
                <a:moveTo>
                  <a:pt x="2675" y="2280"/>
                </a:moveTo>
                <a:cubicBezTo>
                  <a:pt x="1550" y="2189"/>
                  <a:pt x="487" y="2067"/>
                  <a:pt x="213" y="912"/>
                </a:cubicBezTo>
                <a:cubicBezTo>
                  <a:pt x="152" y="638"/>
                  <a:pt x="0" y="365"/>
                  <a:pt x="304" y="183"/>
                </a:cubicBezTo>
                <a:cubicBezTo>
                  <a:pt x="639" y="0"/>
                  <a:pt x="699" y="426"/>
                  <a:pt x="912" y="517"/>
                </a:cubicBezTo>
                <a:cubicBezTo>
                  <a:pt x="1763" y="912"/>
                  <a:pt x="1733" y="1945"/>
                  <a:pt x="2675" y="228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2"/>
          <p:cNvSpPr/>
          <p:nvPr/>
        </p:nvSpPr>
        <p:spPr>
          <a:xfrm>
            <a:off x="2110356" y="1934145"/>
            <a:ext cx="112920" cy="97360"/>
          </a:xfrm>
          <a:custGeom>
            <a:avLst/>
            <a:gdLst/>
            <a:ahLst/>
            <a:cxnLst/>
            <a:rect l="l" t="t" r="r" b="b"/>
            <a:pathLst>
              <a:path w="2493" h="2494" extrusionOk="0">
                <a:moveTo>
                  <a:pt x="0" y="457"/>
                </a:moveTo>
                <a:cubicBezTo>
                  <a:pt x="244" y="609"/>
                  <a:pt x="700" y="1"/>
                  <a:pt x="791" y="700"/>
                </a:cubicBezTo>
                <a:cubicBezTo>
                  <a:pt x="821" y="1126"/>
                  <a:pt x="1155" y="670"/>
                  <a:pt x="1368" y="700"/>
                </a:cubicBezTo>
                <a:lnTo>
                  <a:pt x="1399" y="700"/>
                </a:lnTo>
                <a:cubicBezTo>
                  <a:pt x="1490" y="1004"/>
                  <a:pt x="1794" y="1095"/>
                  <a:pt x="2067" y="1247"/>
                </a:cubicBezTo>
                <a:cubicBezTo>
                  <a:pt x="2493" y="1490"/>
                  <a:pt x="2432" y="1916"/>
                  <a:pt x="2311" y="2189"/>
                </a:cubicBezTo>
                <a:cubicBezTo>
                  <a:pt x="2128" y="2493"/>
                  <a:pt x="1763" y="2129"/>
                  <a:pt x="1490" y="2129"/>
                </a:cubicBezTo>
                <a:cubicBezTo>
                  <a:pt x="183" y="2068"/>
                  <a:pt x="578" y="943"/>
                  <a:pt x="0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2"/>
          <p:cNvSpPr/>
          <p:nvPr/>
        </p:nvSpPr>
        <p:spPr>
          <a:xfrm>
            <a:off x="4049010" y="4114073"/>
            <a:ext cx="238252" cy="81901"/>
          </a:xfrm>
          <a:custGeom>
            <a:avLst/>
            <a:gdLst/>
            <a:ahLst/>
            <a:cxnLst/>
            <a:rect l="l" t="t" r="r" b="b"/>
            <a:pathLst>
              <a:path w="5260" h="2098" extrusionOk="0">
                <a:moveTo>
                  <a:pt x="31" y="912"/>
                </a:moveTo>
                <a:cubicBezTo>
                  <a:pt x="852" y="1399"/>
                  <a:pt x="1733" y="2098"/>
                  <a:pt x="2159" y="578"/>
                </a:cubicBezTo>
                <a:cubicBezTo>
                  <a:pt x="2219" y="335"/>
                  <a:pt x="2554" y="244"/>
                  <a:pt x="2827" y="274"/>
                </a:cubicBezTo>
                <a:cubicBezTo>
                  <a:pt x="3648" y="365"/>
                  <a:pt x="4408" y="92"/>
                  <a:pt x="5259" y="1"/>
                </a:cubicBezTo>
                <a:cubicBezTo>
                  <a:pt x="5046" y="396"/>
                  <a:pt x="4682" y="426"/>
                  <a:pt x="4347" y="457"/>
                </a:cubicBezTo>
                <a:cubicBezTo>
                  <a:pt x="3526" y="548"/>
                  <a:pt x="2827" y="700"/>
                  <a:pt x="2371" y="1429"/>
                </a:cubicBezTo>
                <a:cubicBezTo>
                  <a:pt x="2037" y="1946"/>
                  <a:pt x="1368" y="1916"/>
                  <a:pt x="760" y="1855"/>
                </a:cubicBezTo>
                <a:cubicBezTo>
                  <a:pt x="92" y="1794"/>
                  <a:pt x="1" y="1399"/>
                  <a:pt x="31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2"/>
          <p:cNvSpPr/>
          <p:nvPr/>
        </p:nvSpPr>
        <p:spPr>
          <a:xfrm>
            <a:off x="2906211" y="5028998"/>
            <a:ext cx="156992" cy="87834"/>
          </a:xfrm>
          <a:custGeom>
            <a:avLst/>
            <a:gdLst/>
            <a:ahLst/>
            <a:cxnLst/>
            <a:rect l="l" t="t" r="r" b="b"/>
            <a:pathLst>
              <a:path w="3466" h="2250" extrusionOk="0">
                <a:moveTo>
                  <a:pt x="882" y="1034"/>
                </a:moveTo>
                <a:cubicBezTo>
                  <a:pt x="1642" y="1308"/>
                  <a:pt x="1763" y="1186"/>
                  <a:pt x="1824" y="730"/>
                </a:cubicBezTo>
                <a:cubicBezTo>
                  <a:pt x="1885" y="1"/>
                  <a:pt x="2614" y="244"/>
                  <a:pt x="3040" y="244"/>
                </a:cubicBezTo>
                <a:cubicBezTo>
                  <a:pt x="3465" y="244"/>
                  <a:pt x="3404" y="578"/>
                  <a:pt x="3161" y="730"/>
                </a:cubicBezTo>
                <a:cubicBezTo>
                  <a:pt x="2432" y="1216"/>
                  <a:pt x="1702" y="1642"/>
                  <a:pt x="973" y="2067"/>
                </a:cubicBezTo>
                <a:cubicBezTo>
                  <a:pt x="638" y="2250"/>
                  <a:pt x="547" y="1855"/>
                  <a:pt x="304" y="1824"/>
                </a:cubicBezTo>
                <a:cubicBezTo>
                  <a:pt x="0" y="1794"/>
                  <a:pt x="243" y="1642"/>
                  <a:pt x="304" y="1520"/>
                </a:cubicBezTo>
                <a:cubicBezTo>
                  <a:pt x="426" y="1095"/>
                  <a:pt x="699" y="943"/>
                  <a:pt x="882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2"/>
          <p:cNvSpPr/>
          <p:nvPr/>
        </p:nvSpPr>
        <p:spPr>
          <a:xfrm>
            <a:off x="7518764" y="2800424"/>
            <a:ext cx="143223" cy="70072"/>
          </a:xfrm>
          <a:custGeom>
            <a:avLst/>
            <a:gdLst/>
            <a:ahLst/>
            <a:cxnLst/>
            <a:rect l="l" t="t" r="r" b="b"/>
            <a:pathLst>
              <a:path w="3162" h="1795" extrusionOk="0">
                <a:moveTo>
                  <a:pt x="1551" y="1"/>
                </a:moveTo>
                <a:cubicBezTo>
                  <a:pt x="1764" y="183"/>
                  <a:pt x="1247" y="1399"/>
                  <a:pt x="2372" y="457"/>
                </a:cubicBezTo>
                <a:cubicBezTo>
                  <a:pt x="2736" y="122"/>
                  <a:pt x="2888" y="548"/>
                  <a:pt x="3010" y="761"/>
                </a:cubicBezTo>
                <a:cubicBezTo>
                  <a:pt x="3132" y="913"/>
                  <a:pt x="3162" y="1308"/>
                  <a:pt x="3010" y="1247"/>
                </a:cubicBezTo>
                <a:cubicBezTo>
                  <a:pt x="2007" y="821"/>
                  <a:pt x="973" y="1794"/>
                  <a:pt x="1" y="1156"/>
                </a:cubicBezTo>
                <a:cubicBezTo>
                  <a:pt x="366" y="669"/>
                  <a:pt x="852" y="305"/>
                  <a:pt x="155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2"/>
          <p:cNvSpPr/>
          <p:nvPr/>
        </p:nvSpPr>
        <p:spPr>
          <a:xfrm>
            <a:off x="1124517" y="4131876"/>
            <a:ext cx="125331" cy="75967"/>
          </a:xfrm>
          <a:custGeom>
            <a:avLst/>
            <a:gdLst/>
            <a:ahLst/>
            <a:cxnLst/>
            <a:rect l="l" t="t" r="r" b="b"/>
            <a:pathLst>
              <a:path w="2767" h="1946" extrusionOk="0">
                <a:moveTo>
                  <a:pt x="2432" y="1"/>
                </a:moveTo>
                <a:cubicBezTo>
                  <a:pt x="2766" y="608"/>
                  <a:pt x="2067" y="1064"/>
                  <a:pt x="2067" y="1642"/>
                </a:cubicBezTo>
                <a:cubicBezTo>
                  <a:pt x="2037" y="1824"/>
                  <a:pt x="1611" y="1946"/>
                  <a:pt x="1520" y="1763"/>
                </a:cubicBezTo>
                <a:cubicBezTo>
                  <a:pt x="1216" y="1216"/>
                  <a:pt x="395" y="1855"/>
                  <a:pt x="213" y="1277"/>
                </a:cubicBezTo>
                <a:cubicBezTo>
                  <a:pt x="0" y="730"/>
                  <a:pt x="669" y="943"/>
                  <a:pt x="882" y="791"/>
                </a:cubicBezTo>
                <a:cubicBezTo>
                  <a:pt x="1186" y="608"/>
                  <a:pt x="1186" y="456"/>
                  <a:pt x="1064" y="213"/>
                </a:cubicBezTo>
                <a:lnTo>
                  <a:pt x="1064" y="213"/>
                </a:lnTo>
                <a:cubicBezTo>
                  <a:pt x="1490" y="31"/>
                  <a:pt x="2097" y="639"/>
                  <a:pt x="240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2"/>
          <p:cNvSpPr/>
          <p:nvPr/>
        </p:nvSpPr>
        <p:spPr>
          <a:xfrm>
            <a:off x="4821445" y="2639029"/>
            <a:ext cx="111562" cy="85492"/>
          </a:xfrm>
          <a:custGeom>
            <a:avLst/>
            <a:gdLst/>
            <a:ahLst/>
            <a:cxnLst/>
            <a:rect l="l" t="t" r="r" b="b"/>
            <a:pathLst>
              <a:path w="2463" h="2190" extrusionOk="0">
                <a:moveTo>
                  <a:pt x="1" y="822"/>
                </a:moveTo>
                <a:cubicBezTo>
                  <a:pt x="1064" y="1034"/>
                  <a:pt x="1824" y="670"/>
                  <a:pt x="2463" y="1"/>
                </a:cubicBezTo>
                <a:cubicBezTo>
                  <a:pt x="2463" y="913"/>
                  <a:pt x="1946" y="1551"/>
                  <a:pt x="1460" y="2189"/>
                </a:cubicBezTo>
                <a:cubicBezTo>
                  <a:pt x="1095" y="1673"/>
                  <a:pt x="244" y="1581"/>
                  <a:pt x="1" y="8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2"/>
          <p:cNvSpPr/>
          <p:nvPr/>
        </p:nvSpPr>
        <p:spPr>
          <a:xfrm>
            <a:off x="8906675" y="3175412"/>
            <a:ext cx="118446" cy="105635"/>
          </a:xfrm>
          <a:custGeom>
            <a:avLst/>
            <a:gdLst/>
            <a:ahLst/>
            <a:cxnLst/>
            <a:rect l="l" t="t" r="r" b="b"/>
            <a:pathLst>
              <a:path w="2615" h="2706" extrusionOk="0">
                <a:moveTo>
                  <a:pt x="1247" y="1"/>
                </a:moveTo>
                <a:cubicBezTo>
                  <a:pt x="1399" y="609"/>
                  <a:pt x="1855" y="1034"/>
                  <a:pt x="2128" y="1520"/>
                </a:cubicBezTo>
                <a:cubicBezTo>
                  <a:pt x="2250" y="1703"/>
                  <a:pt x="2615" y="2098"/>
                  <a:pt x="2098" y="2372"/>
                </a:cubicBezTo>
                <a:cubicBezTo>
                  <a:pt x="1490" y="2706"/>
                  <a:pt x="1520" y="2189"/>
                  <a:pt x="1277" y="2037"/>
                </a:cubicBezTo>
                <a:cubicBezTo>
                  <a:pt x="1" y="1369"/>
                  <a:pt x="1095" y="700"/>
                  <a:pt x="1247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2"/>
          <p:cNvSpPr/>
          <p:nvPr/>
        </p:nvSpPr>
        <p:spPr>
          <a:xfrm>
            <a:off x="1712451" y="933799"/>
            <a:ext cx="123927" cy="94978"/>
          </a:xfrm>
          <a:custGeom>
            <a:avLst/>
            <a:gdLst/>
            <a:ahLst/>
            <a:cxnLst/>
            <a:rect l="l" t="t" r="r" b="b"/>
            <a:pathLst>
              <a:path w="2736" h="2433" extrusionOk="0">
                <a:moveTo>
                  <a:pt x="1641" y="2432"/>
                </a:moveTo>
                <a:cubicBezTo>
                  <a:pt x="1277" y="1733"/>
                  <a:pt x="0" y="1216"/>
                  <a:pt x="1246" y="487"/>
                </a:cubicBezTo>
                <a:cubicBezTo>
                  <a:pt x="2128" y="0"/>
                  <a:pt x="2493" y="608"/>
                  <a:pt x="2736" y="1216"/>
                </a:cubicBezTo>
                <a:cubicBezTo>
                  <a:pt x="1915" y="1247"/>
                  <a:pt x="1945" y="1885"/>
                  <a:pt x="1641" y="243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2"/>
          <p:cNvSpPr/>
          <p:nvPr/>
        </p:nvSpPr>
        <p:spPr>
          <a:xfrm>
            <a:off x="3480374" y="4690786"/>
            <a:ext cx="147345" cy="59376"/>
          </a:xfrm>
          <a:custGeom>
            <a:avLst/>
            <a:gdLst/>
            <a:ahLst/>
            <a:cxnLst/>
            <a:rect l="l" t="t" r="r" b="b"/>
            <a:pathLst>
              <a:path w="3253" h="1521" extrusionOk="0">
                <a:moveTo>
                  <a:pt x="882" y="122"/>
                </a:moveTo>
                <a:cubicBezTo>
                  <a:pt x="1459" y="882"/>
                  <a:pt x="2705" y="396"/>
                  <a:pt x="3253" y="1247"/>
                </a:cubicBezTo>
                <a:cubicBezTo>
                  <a:pt x="2584" y="1308"/>
                  <a:pt x="1854" y="1399"/>
                  <a:pt x="1155" y="1460"/>
                </a:cubicBezTo>
                <a:cubicBezTo>
                  <a:pt x="304" y="1521"/>
                  <a:pt x="517" y="822"/>
                  <a:pt x="304" y="457"/>
                </a:cubicBezTo>
                <a:cubicBezTo>
                  <a:pt x="0" y="1"/>
                  <a:pt x="608" y="183"/>
                  <a:pt x="821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"/>
          <p:cNvSpPr/>
          <p:nvPr/>
        </p:nvSpPr>
        <p:spPr>
          <a:xfrm>
            <a:off x="415409" y="709508"/>
            <a:ext cx="97792" cy="98531"/>
          </a:xfrm>
          <a:custGeom>
            <a:avLst/>
            <a:gdLst/>
            <a:ahLst/>
            <a:cxnLst/>
            <a:rect l="l" t="t" r="r" b="b"/>
            <a:pathLst>
              <a:path w="2159" h="2524" extrusionOk="0">
                <a:moveTo>
                  <a:pt x="335" y="2493"/>
                </a:moveTo>
                <a:cubicBezTo>
                  <a:pt x="456" y="2037"/>
                  <a:pt x="487" y="1612"/>
                  <a:pt x="973" y="1277"/>
                </a:cubicBezTo>
                <a:cubicBezTo>
                  <a:pt x="1216" y="1125"/>
                  <a:pt x="1307" y="761"/>
                  <a:pt x="1003" y="578"/>
                </a:cubicBezTo>
                <a:cubicBezTo>
                  <a:pt x="760" y="457"/>
                  <a:pt x="517" y="609"/>
                  <a:pt x="547" y="943"/>
                </a:cubicBezTo>
                <a:cubicBezTo>
                  <a:pt x="578" y="1186"/>
                  <a:pt x="365" y="1186"/>
                  <a:pt x="183" y="1095"/>
                </a:cubicBezTo>
                <a:cubicBezTo>
                  <a:pt x="92" y="1034"/>
                  <a:pt x="0" y="882"/>
                  <a:pt x="31" y="821"/>
                </a:cubicBezTo>
                <a:cubicBezTo>
                  <a:pt x="122" y="457"/>
                  <a:pt x="456" y="153"/>
                  <a:pt x="821" y="92"/>
                </a:cubicBezTo>
                <a:cubicBezTo>
                  <a:pt x="1216" y="1"/>
                  <a:pt x="1642" y="274"/>
                  <a:pt x="1794" y="609"/>
                </a:cubicBezTo>
                <a:cubicBezTo>
                  <a:pt x="2158" y="1429"/>
                  <a:pt x="1581" y="2159"/>
                  <a:pt x="365" y="252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"/>
          <p:cNvSpPr/>
          <p:nvPr/>
        </p:nvSpPr>
        <p:spPr>
          <a:xfrm>
            <a:off x="6044106" y="3270360"/>
            <a:ext cx="79900" cy="90216"/>
          </a:xfrm>
          <a:custGeom>
            <a:avLst/>
            <a:gdLst/>
            <a:ahLst/>
            <a:cxnLst/>
            <a:rect l="l" t="t" r="r" b="b"/>
            <a:pathLst>
              <a:path w="1764" h="2311" extrusionOk="0">
                <a:moveTo>
                  <a:pt x="366" y="1095"/>
                </a:moveTo>
                <a:cubicBezTo>
                  <a:pt x="214" y="699"/>
                  <a:pt x="123" y="304"/>
                  <a:pt x="730" y="152"/>
                </a:cubicBezTo>
                <a:cubicBezTo>
                  <a:pt x="1126" y="61"/>
                  <a:pt x="1490" y="0"/>
                  <a:pt x="1369" y="547"/>
                </a:cubicBezTo>
                <a:cubicBezTo>
                  <a:pt x="1338" y="730"/>
                  <a:pt x="1247" y="973"/>
                  <a:pt x="1338" y="1095"/>
                </a:cubicBezTo>
                <a:cubicBezTo>
                  <a:pt x="1582" y="1459"/>
                  <a:pt x="1764" y="1794"/>
                  <a:pt x="1308" y="2128"/>
                </a:cubicBezTo>
                <a:cubicBezTo>
                  <a:pt x="1156" y="2250"/>
                  <a:pt x="913" y="2310"/>
                  <a:pt x="700" y="2189"/>
                </a:cubicBezTo>
                <a:cubicBezTo>
                  <a:pt x="244" y="1885"/>
                  <a:pt x="1" y="1581"/>
                  <a:pt x="366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"/>
          <p:cNvSpPr/>
          <p:nvPr/>
        </p:nvSpPr>
        <p:spPr>
          <a:xfrm>
            <a:off x="5200098" y="5160722"/>
            <a:ext cx="143223" cy="64100"/>
          </a:xfrm>
          <a:custGeom>
            <a:avLst/>
            <a:gdLst/>
            <a:ahLst/>
            <a:cxnLst/>
            <a:rect l="l" t="t" r="r" b="b"/>
            <a:pathLst>
              <a:path w="3162" h="1642" extrusionOk="0">
                <a:moveTo>
                  <a:pt x="517" y="365"/>
                </a:moveTo>
                <a:cubicBezTo>
                  <a:pt x="760" y="639"/>
                  <a:pt x="973" y="791"/>
                  <a:pt x="1399" y="548"/>
                </a:cubicBezTo>
                <a:cubicBezTo>
                  <a:pt x="1885" y="274"/>
                  <a:pt x="2402" y="0"/>
                  <a:pt x="3101" y="213"/>
                </a:cubicBezTo>
                <a:cubicBezTo>
                  <a:pt x="3162" y="700"/>
                  <a:pt x="1855" y="639"/>
                  <a:pt x="2523" y="1338"/>
                </a:cubicBezTo>
                <a:cubicBezTo>
                  <a:pt x="2645" y="1459"/>
                  <a:pt x="2098" y="1581"/>
                  <a:pt x="1885" y="1490"/>
                </a:cubicBezTo>
                <a:cubicBezTo>
                  <a:pt x="912" y="1004"/>
                  <a:pt x="912" y="1004"/>
                  <a:pt x="183" y="1642"/>
                </a:cubicBezTo>
                <a:cubicBezTo>
                  <a:pt x="31" y="1156"/>
                  <a:pt x="0" y="700"/>
                  <a:pt x="487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"/>
          <p:cNvSpPr/>
          <p:nvPr/>
        </p:nvSpPr>
        <p:spPr>
          <a:xfrm>
            <a:off x="1899671" y="761745"/>
            <a:ext cx="77183" cy="90216"/>
          </a:xfrm>
          <a:custGeom>
            <a:avLst/>
            <a:gdLst/>
            <a:ahLst/>
            <a:cxnLst/>
            <a:rect l="l" t="t" r="r" b="b"/>
            <a:pathLst>
              <a:path w="1704" h="2311" extrusionOk="0">
                <a:moveTo>
                  <a:pt x="183" y="1307"/>
                </a:moveTo>
                <a:cubicBezTo>
                  <a:pt x="244" y="1003"/>
                  <a:pt x="31" y="365"/>
                  <a:pt x="852" y="91"/>
                </a:cubicBezTo>
                <a:cubicBezTo>
                  <a:pt x="1217" y="0"/>
                  <a:pt x="1703" y="213"/>
                  <a:pt x="1673" y="243"/>
                </a:cubicBezTo>
                <a:cubicBezTo>
                  <a:pt x="1399" y="790"/>
                  <a:pt x="1004" y="1277"/>
                  <a:pt x="943" y="1915"/>
                </a:cubicBezTo>
                <a:cubicBezTo>
                  <a:pt x="943" y="2006"/>
                  <a:pt x="609" y="2310"/>
                  <a:pt x="305" y="2128"/>
                </a:cubicBezTo>
                <a:cubicBezTo>
                  <a:pt x="31" y="2006"/>
                  <a:pt x="1" y="1763"/>
                  <a:pt x="183" y="130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2"/>
          <p:cNvSpPr/>
          <p:nvPr/>
        </p:nvSpPr>
        <p:spPr>
          <a:xfrm>
            <a:off x="788536" y="1974513"/>
            <a:ext cx="187295" cy="80730"/>
          </a:xfrm>
          <a:custGeom>
            <a:avLst/>
            <a:gdLst/>
            <a:ahLst/>
            <a:cxnLst/>
            <a:rect l="l" t="t" r="r" b="b"/>
            <a:pathLst>
              <a:path w="4135" h="2068" extrusionOk="0">
                <a:moveTo>
                  <a:pt x="3830" y="851"/>
                </a:moveTo>
                <a:cubicBezTo>
                  <a:pt x="3283" y="943"/>
                  <a:pt x="2493" y="487"/>
                  <a:pt x="2371" y="1459"/>
                </a:cubicBezTo>
                <a:cubicBezTo>
                  <a:pt x="2341" y="1642"/>
                  <a:pt x="1642" y="2067"/>
                  <a:pt x="1186" y="1703"/>
                </a:cubicBezTo>
                <a:cubicBezTo>
                  <a:pt x="700" y="1307"/>
                  <a:pt x="1" y="882"/>
                  <a:pt x="882" y="0"/>
                </a:cubicBezTo>
                <a:cubicBezTo>
                  <a:pt x="943" y="973"/>
                  <a:pt x="973" y="1672"/>
                  <a:pt x="2159" y="730"/>
                </a:cubicBezTo>
                <a:cubicBezTo>
                  <a:pt x="2523" y="426"/>
                  <a:pt x="3435" y="304"/>
                  <a:pt x="4104" y="122"/>
                </a:cubicBezTo>
                <a:lnTo>
                  <a:pt x="4134" y="152"/>
                </a:lnTo>
                <a:cubicBezTo>
                  <a:pt x="4043" y="365"/>
                  <a:pt x="3952" y="608"/>
                  <a:pt x="3861" y="8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"/>
          <p:cNvSpPr/>
          <p:nvPr/>
        </p:nvSpPr>
        <p:spPr>
          <a:xfrm>
            <a:off x="1639474" y="780719"/>
            <a:ext cx="103273" cy="94978"/>
          </a:xfrm>
          <a:custGeom>
            <a:avLst/>
            <a:gdLst/>
            <a:ahLst/>
            <a:cxnLst/>
            <a:rect l="l" t="t" r="r" b="b"/>
            <a:pathLst>
              <a:path w="2280" h="2433" extrusionOk="0">
                <a:moveTo>
                  <a:pt x="0" y="1794"/>
                </a:moveTo>
                <a:cubicBezTo>
                  <a:pt x="213" y="1186"/>
                  <a:pt x="1733" y="1277"/>
                  <a:pt x="973" y="244"/>
                </a:cubicBezTo>
                <a:cubicBezTo>
                  <a:pt x="882" y="122"/>
                  <a:pt x="1125" y="0"/>
                  <a:pt x="1307" y="0"/>
                </a:cubicBezTo>
                <a:cubicBezTo>
                  <a:pt x="1550" y="0"/>
                  <a:pt x="1702" y="152"/>
                  <a:pt x="1854" y="304"/>
                </a:cubicBezTo>
                <a:cubicBezTo>
                  <a:pt x="2189" y="700"/>
                  <a:pt x="1368" y="1368"/>
                  <a:pt x="2280" y="1611"/>
                </a:cubicBezTo>
                <a:cubicBezTo>
                  <a:pt x="2006" y="1733"/>
                  <a:pt x="2006" y="2432"/>
                  <a:pt x="1581" y="2067"/>
                </a:cubicBezTo>
                <a:cubicBezTo>
                  <a:pt x="1064" y="1611"/>
                  <a:pt x="517" y="1885"/>
                  <a:pt x="0" y="179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"/>
          <p:cNvSpPr/>
          <p:nvPr/>
        </p:nvSpPr>
        <p:spPr>
          <a:xfrm>
            <a:off x="6992800" y="2736358"/>
            <a:ext cx="104677" cy="70033"/>
          </a:xfrm>
          <a:custGeom>
            <a:avLst/>
            <a:gdLst/>
            <a:ahLst/>
            <a:cxnLst/>
            <a:rect l="l" t="t" r="r" b="b"/>
            <a:pathLst>
              <a:path w="2311" h="1794" extrusionOk="0">
                <a:moveTo>
                  <a:pt x="1855" y="1763"/>
                </a:moveTo>
                <a:cubicBezTo>
                  <a:pt x="1338" y="1794"/>
                  <a:pt x="1034" y="1551"/>
                  <a:pt x="669" y="1399"/>
                </a:cubicBezTo>
                <a:cubicBezTo>
                  <a:pt x="274" y="1247"/>
                  <a:pt x="1" y="882"/>
                  <a:pt x="31" y="547"/>
                </a:cubicBezTo>
                <a:cubicBezTo>
                  <a:pt x="122" y="61"/>
                  <a:pt x="578" y="395"/>
                  <a:pt x="882" y="395"/>
                </a:cubicBezTo>
                <a:cubicBezTo>
                  <a:pt x="1125" y="365"/>
                  <a:pt x="1338" y="152"/>
                  <a:pt x="1551" y="61"/>
                </a:cubicBezTo>
                <a:cubicBezTo>
                  <a:pt x="1733" y="0"/>
                  <a:pt x="1916" y="61"/>
                  <a:pt x="2037" y="213"/>
                </a:cubicBezTo>
                <a:cubicBezTo>
                  <a:pt x="2128" y="335"/>
                  <a:pt x="2311" y="578"/>
                  <a:pt x="2128" y="608"/>
                </a:cubicBezTo>
                <a:cubicBezTo>
                  <a:pt x="1034" y="821"/>
                  <a:pt x="2068" y="1338"/>
                  <a:pt x="1855" y="176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"/>
          <p:cNvSpPr/>
          <p:nvPr/>
        </p:nvSpPr>
        <p:spPr>
          <a:xfrm>
            <a:off x="4806316" y="1900921"/>
            <a:ext cx="96388" cy="78348"/>
          </a:xfrm>
          <a:custGeom>
            <a:avLst/>
            <a:gdLst/>
            <a:ahLst/>
            <a:cxnLst/>
            <a:rect l="l" t="t" r="r" b="b"/>
            <a:pathLst>
              <a:path w="2128" h="2007" extrusionOk="0">
                <a:moveTo>
                  <a:pt x="2128" y="426"/>
                </a:moveTo>
                <a:cubicBezTo>
                  <a:pt x="2067" y="1125"/>
                  <a:pt x="912" y="2007"/>
                  <a:pt x="365" y="1825"/>
                </a:cubicBezTo>
                <a:cubicBezTo>
                  <a:pt x="122" y="1764"/>
                  <a:pt x="0" y="1521"/>
                  <a:pt x="122" y="1369"/>
                </a:cubicBezTo>
                <a:cubicBezTo>
                  <a:pt x="335" y="1034"/>
                  <a:pt x="487" y="761"/>
                  <a:pt x="274" y="396"/>
                </a:cubicBezTo>
                <a:cubicBezTo>
                  <a:pt x="183" y="244"/>
                  <a:pt x="243" y="31"/>
                  <a:pt x="456" y="1"/>
                </a:cubicBezTo>
                <a:cubicBezTo>
                  <a:pt x="578" y="1"/>
                  <a:pt x="882" y="122"/>
                  <a:pt x="882" y="183"/>
                </a:cubicBezTo>
                <a:cubicBezTo>
                  <a:pt x="912" y="1308"/>
                  <a:pt x="1642" y="639"/>
                  <a:pt x="2128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2"/>
          <p:cNvSpPr/>
          <p:nvPr/>
        </p:nvSpPr>
        <p:spPr>
          <a:xfrm>
            <a:off x="7313606" y="1754986"/>
            <a:ext cx="101959" cy="93768"/>
          </a:xfrm>
          <a:custGeom>
            <a:avLst/>
            <a:gdLst/>
            <a:ahLst/>
            <a:cxnLst/>
            <a:rect l="l" t="t" r="r" b="b"/>
            <a:pathLst>
              <a:path w="2251" h="2402" extrusionOk="0">
                <a:moveTo>
                  <a:pt x="2128" y="1064"/>
                </a:moveTo>
                <a:cubicBezTo>
                  <a:pt x="2007" y="1733"/>
                  <a:pt x="1186" y="1976"/>
                  <a:pt x="518" y="2371"/>
                </a:cubicBezTo>
                <a:cubicBezTo>
                  <a:pt x="457" y="2401"/>
                  <a:pt x="183" y="2280"/>
                  <a:pt x="122" y="2158"/>
                </a:cubicBezTo>
                <a:cubicBezTo>
                  <a:pt x="1" y="2006"/>
                  <a:pt x="183" y="1824"/>
                  <a:pt x="335" y="1824"/>
                </a:cubicBezTo>
                <a:cubicBezTo>
                  <a:pt x="1369" y="1915"/>
                  <a:pt x="852" y="1064"/>
                  <a:pt x="1156" y="730"/>
                </a:cubicBezTo>
                <a:cubicBezTo>
                  <a:pt x="1308" y="578"/>
                  <a:pt x="1004" y="0"/>
                  <a:pt x="1581" y="0"/>
                </a:cubicBezTo>
                <a:cubicBezTo>
                  <a:pt x="2250" y="31"/>
                  <a:pt x="2068" y="547"/>
                  <a:pt x="2128" y="10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2"/>
          <p:cNvSpPr/>
          <p:nvPr/>
        </p:nvSpPr>
        <p:spPr>
          <a:xfrm>
            <a:off x="7265408" y="5119182"/>
            <a:ext cx="152871" cy="87834"/>
          </a:xfrm>
          <a:custGeom>
            <a:avLst/>
            <a:gdLst/>
            <a:ahLst/>
            <a:cxnLst/>
            <a:rect l="l" t="t" r="r" b="b"/>
            <a:pathLst>
              <a:path w="3375" h="2250" extrusionOk="0">
                <a:moveTo>
                  <a:pt x="3375" y="1520"/>
                </a:moveTo>
                <a:cubicBezTo>
                  <a:pt x="2311" y="1004"/>
                  <a:pt x="2220" y="1368"/>
                  <a:pt x="2493" y="2250"/>
                </a:cubicBezTo>
                <a:cubicBezTo>
                  <a:pt x="2159" y="1186"/>
                  <a:pt x="1338" y="761"/>
                  <a:pt x="335" y="548"/>
                </a:cubicBezTo>
                <a:cubicBezTo>
                  <a:pt x="153" y="487"/>
                  <a:pt x="1" y="365"/>
                  <a:pt x="183" y="213"/>
                </a:cubicBezTo>
                <a:cubicBezTo>
                  <a:pt x="275" y="92"/>
                  <a:pt x="518" y="1"/>
                  <a:pt x="639" y="61"/>
                </a:cubicBezTo>
                <a:cubicBezTo>
                  <a:pt x="1551" y="457"/>
                  <a:pt x="2858" y="305"/>
                  <a:pt x="3375" y="152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2"/>
          <p:cNvSpPr/>
          <p:nvPr/>
        </p:nvSpPr>
        <p:spPr>
          <a:xfrm>
            <a:off x="2880028" y="989588"/>
            <a:ext cx="97792" cy="112740"/>
          </a:xfrm>
          <a:custGeom>
            <a:avLst/>
            <a:gdLst/>
            <a:ahLst/>
            <a:cxnLst/>
            <a:rect l="l" t="t" r="r" b="b"/>
            <a:pathLst>
              <a:path w="2159" h="2888" extrusionOk="0">
                <a:moveTo>
                  <a:pt x="2098" y="2888"/>
                </a:moveTo>
                <a:cubicBezTo>
                  <a:pt x="1520" y="2523"/>
                  <a:pt x="821" y="2280"/>
                  <a:pt x="973" y="1398"/>
                </a:cubicBezTo>
                <a:cubicBezTo>
                  <a:pt x="1095" y="882"/>
                  <a:pt x="457" y="1064"/>
                  <a:pt x="92" y="1064"/>
                </a:cubicBezTo>
                <a:cubicBezTo>
                  <a:pt x="1" y="669"/>
                  <a:pt x="457" y="790"/>
                  <a:pt x="609" y="638"/>
                </a:cubicBezTo>
                <a:cubicBezTo>
                  <a:pt x="791" y="456"/>
                  <a:pt x="700" y="0"/>
                  <a:pt x="1186" y="182"/>
                </a:cubicBezTo>
                <a:cubicBezTo>
                  <a:pt x="1551" y="304"/>
                  <a:pt x="1429" y="638"/>
                  <a:pt x="1520" y="851"/>
                </a:cubicBezTo>
                <a:cubicBezTo>
                  <a:pt x="1824" y="1520"/>
                  <a:pt x="2159" y="2158"/>
                  <a:pt x="2098" y="288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2"/>
          <p:cNvSpPr/>
          <p:nvPr/>
        </p:nvSpPr>
        <p:spPr>
          <a:xfrm>
            <a:off x="6008320" y="4309864"/>
            <a:ext cx="128094" cy="83111"/>
          </a:xfrm>
          <a:custGeom>
            <a:avLst/>
            <a:gdLst/>
            <a:ahLst/>
            <a:cxnLst/>
            <a:rect l="l" t="t" r="r" b="b"/>
            <a:pathLst>
              <a:path w="2828" h="2129" extrusionOk="0">
                <a:moveTo>
                  <a:pt x="2827" y="1156"/>
                </a:moveTo>
                <a:cubicBezTo>
                  <a:pt x="2402" y="1338"/>
                  <a:pt x="1885" y="1521"/>
                  <a:pt x="1916" y="2129"/>
                </a:cubicBezTo>
                <a:cubicBezTo>
                  <a:pt x="1672" y="1642"/>
                  <a:pt x="1733" y="1004"/>
                  <a:pt x="791" y="1217"/>
                </a:cubicBezTo>
                <a:cubicBezTo>
                  <a:pt x="609" y="1247"/>
                  <a:pt x="92" y="1247"/>
                  <a:pt x="31" y="882"/>
                </a:cubicBezTo>
                <a:cubicBezTo>
                  <a:pt x="1" y="639"/>
                  <a:pt x="274" y="487"/>
                  <a:pt x="487" y="305"/>
                </a:cubicBezTo>
                <a:cubicBezTo>
                  <a:pt x="730" y="92"/>
                  <a:pt x="973" y="1"/>
                  <a:pt x="1308" y="214"/>
                </a:cubicBezTo>
                <a:cubicBezTo>
                  <a:pt x="1794" y="518"/>
                  <a:pt x="2311" y="852"/>
                  <a:pt x="2827" y="11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2"/>
          <p:cNvSpPr/>
          <p:nvPr/>
        </p:nvSpPr>
        <p:spPr>
          <a:xfrm>
            <a:off x="5570462" y="2413567"/>
            <a:ext cx="85426" cy="110398"/>
          </a:xfrm>
          <a:custGeom>
            <a:avLst/>
            <a:gdLst/>
            <a:ahLst/>
            <a:cxnLst/>
            <a:rect l="l" t="t" r="r" b="b"/>
            <a:pathLst>
              <a:path w="1886" h="2828" extrusionOk="0">
                <a:moveTo>
                  <a:pt x="1065" y="1"/>
                </a:moveTo>
                <a:cubicBezTo>
                  <a:pt x="1125" y="62"/>
                  <a:pt x="1217" y="153"/>
                  <a:pt x="1217" y="183"/>
                </a:cubicBezTo>
                <a:cubicBezTo>
                  <a:pt x="974" y="973"/>
                  <a:pt x="1369" y="1642"/>
                  <a:pt x="1764" y="2311"/>
                </a:cubicBezTo>
                <a:cubicBezTo>
                  <a:pt x="1885" y="2493"/>
                  <a:pt x="1703" y="2676"/>
                  <a:pt x="1460" y="2736"/>
                </a:cubicBezTo>
                <a:cubicBezTo>
                  <a:pt x="1156" y="2828"/>
                  <a:pt x="1247" y="2584"/>
                  <a:pt x="1186" y="2463"/>
                </a:cubicBezTo>
                <a:cubicBezTo>
                  <a:pt x="1095" y="2280"/>
                  <a:pt x="1004" y="2098"/>
                  <a:pt x="852" y="1976"/>
                </a:cubicBezTo>
                <a:cubicBezTo>
                  <a:pt x="1" y="1186"/>
                  <a:pt x="31" y="761"/>
                  <a:pt x="106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2"/>
          <p:cNvSpPr/>
          <p:nvPr/>
        </p:nvSpPr>
        <p:spPr>
          <a:xfrm>
            <a:off x="4295481" y="1241129"/>
            <a:ext cx="96433" cy="79558"/>
          </a:xfrm>
          <a:custGeom>
            <a:avLst/>
            <a:gdLst/>
            <a:ahLst/>
            <a:cxnLst/>
            <a:rect l="l" t="t" r="r" b="b"/>
            <a:pathLst>
              <a:path w="2129" h="2038" extrusionOk="0">
                <a:moveTo>
                  <a:pt x="760" y="1034"/>
                </a:moveTo>
                <a:cubicBezTo>
                  <a:pt x="426" y="1278"/>
                  <a:pt x="92" y="1581"/>
                  <a:pt x="31" y="882"/>
                </a:cubicBezTo>
                <a:cubicBezTo>
                  <a:pt x="0" y="244"/>
                  <a:pt x="487" y="62"/>
                  <a:pt x="1034" y="31"/>
                </a:cubicBezTo>
                <a:cubicBezTo>
                  <a:pt x="1642" y="1"/>
                  <a:pt x="2128" y="214"/>
                  <a:pt x="2067" y="822"/>
                </a:cubicBezTo>
                <a:cubicBezTo>
                  <a:pt x="1915" y="2037"/>
                  <a:pt x="1186" y="913"/>
                  <a:pt x="760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2"/>
          <p:cNvSpPr/>
          <p:nvPr/>
        </p:nvSpPr>
        <p:spPr>
          <a:xfrm>
            <a:off x="5120237" y="4200705"/>
            <a:ext cx="119805" cy="92597"/>
          </a:xfrm>
          <a:custGeom>
            <a:avLst/>
            <a:gdLst/>
            <a:ahLst/>
            <a:cxnLst/>
            <a:rect l="l" t="t" r="r" b="b"/>
            <a:pathLst>
              <a:path w="2645" h="2372" extrusionOk="0">
                <a:moveTo>
                  <a:pt x="0" y="1855"/>
                </a:moveTo>
                <a:cubicBezTo>
                  <a:pt x="244" y="0"/>
                  <a:pt x="1551" y="791"/>
                  <a:pt x="2645" y="1004"/>
                </a:cubicBezTo>
                <a:cubicBezTo>
                  <a:pt x="2159" y="1095"/>
                  <a:pt x="1885" y="1156"/>
                  <a:pt x="1733" y="1733"/>
                </a:cubicBezTo>
                <a:cubicBezTo>
                  <a:pt x="1551" y="2371"/>
                  <a:pt x="639" y="1733"/>
                  <a:pt x="0" y="18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"/>
          <p:cNvSpPr/>
          <p:nvPr/>
        </p:nvSpPr>
        <p:spPr>
          <a:xfrm>
            <a:off x="8360054" y="3403255"/>
            <a:ext cx="187295" cy="49890"/>
          </a:xfrm>
          <a:custGeom>
            <a:avLst/>
            <a:gdLst/>
            <a:ahLst/>
            <a:cxnLst/>
            <a:rect l="l" t="t" r="r" b="b"/>
            <a:pathLst>
              <a:path w="4135" h="1278" extrusionOk="0">
                <a:moveTo>
                  <a:pt x="1" y="517"/>
                </a:moveTo>
                <a:cubicBezTo>
                  <a:pt x="1247" y="335"/>
                  <a:pt x="2463" y="183"/>
                  <a:pt x="3739" y="1"/>
                </a:cubicBezTo>
                <a:cubicBezTo>
                  <a:pt x="3982" y="213"/>
                  <a:pt x="3526" y="457"/>
                  <a:pt x="3648" y="730"/>
                </a:cubicBezTo>
                <a:cubicBezTo>
                  <a:pt x="3709" y="882"/>
                  <a:pt x="4134" y="1064"/>
                  <a:pt x="3618" y="1216"/>
                </a:cubicBezTo>
                <a:cubicBezTo>
                  <a:pt x="3374" y="1277"/>
                  <a:pt x="3283" y="1156"/>
                  <a:pt x="3283" y="973"/>
                </a:cubicBezTo>
                <a:cubicBezTo>
                  <a:pt x="3162" y="183"/>
                  <a:pt x="2675" y="609"/>
                  <a:pt x="2311" y="730"/>
                </a:cubicBezTo>
                <a:cubicBezTo>
                  <a:pt x="1308" y="1125"/>
                  <a:pt x="548" y="1034"/>
                  <a:pt x="1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"/>
          <p:cNvSpPr/>
          <p:nvPr/>
        </p:nvSpPr>
        <p:spPr>
          <a:xfrm>
            <a:off x="7197958" y="4358548"/>
            <a:ext cx="125331" cy="77138"/>
          </a:xfrm>
          <a:custGeom>
            <a:avLst/>
            <a:gdLst/>
            <a:ahLst/>
            <a:cxnLst/>
            <a:rect l="l" t="t" r="r" b="b"/>
            <a:pathLst>
              <a:path w="2767" h="1976" extrusionOk="0">
                <a:moveTo>
                  <a:pt x="2767" y="578"/>
                </a:moveTo>
                <a:cubicBezTo>
                  <a:pt x="2523" y="851"/>
                  <a:pt x="2311" y="1125"/>
                  <a:pt x="2037" y="1368"/>
                </a:cubicBezTo>
                <a:cubicBezTo>
                  <a:pt x="1946" y="1459"/>
                  <a:pt x="1824" y="1945"/>
                  <a:pt x="1551" y="1429"/>
                </a:cubicBezTo>
                <a:cubicBezTo>
                  <a:pt x="1247" y="912"/>
                  <a:pt x="1004" y="942"/>
                  <a:pt x="821" y="1520"/>
                </a:cubicBezTo>
                <a:cubicBezTo>
                  <a:pt x="730" y="1733"/>
                  <a:pt x="578" y="1976"/>
                  <a:pt x="244" y="1763"/>
                </a:cubicBezTo>
                <a:cubicBezTo>
                  <a:pt x="1" y="1611"/>
                  <a:pt x="153" y="1429"/>
                  <a:pt x="244" y="1216"/>
                </a:cubicBezTo>
                <a:cubicBezTo>
                  <a:pt x="730" y="0"/>
                  <a:pt x="1703" y="152"/>
                  <a:pt x="2736" y="57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2"/>
          <p:cNvSpPr/>
          <p:nvPr/>
        </p:nvSpPr>
        <p:spPr>
          <a:xfrm>
            <a:off x="5485119" y="3743848"/>
            <a:ext cx="122568" cy="73586"/>
          </a:xfrm>
          <a:custGeom>
            <a:avLst/>
            <a:gdLst/>
            <a:ahLst/>
            <a:cxnLst/>
            <a:rect l="l" t="t" r="r" b="b"/>
            <a:pathLst>
              <a:path w="2706" h="1885" extrusionOk="0">
                <a:moveTo>
                  <a:pt x="1034" y="1885"/>
                </a:moveTo>
                <a:cubicBezTo>
                  <a:pt x="973" y="1702"/>
                  <a:pt x="791" y="1520"/>
                  <a:pt x="1003" y="1338"/>
                </a:cubicBezTo>
                <a:cubicBezTo>
                  <a:pt x="1216" y="1186"/>
                  <a:pt x="1642" y="1003"/>
                  <a:pt x="1277" y="730"/>
                </a:cubicBezTo>
                <a:cubicBezTo>
                  <a:pt x="973" y="517"/>
                  <a:pt x="912" y="942"/>
                  <a:pt x="669" y="1003"/>
                </a:cubicBezTo>
                <a:cubicBezTo>
                  <a:pt x="517" y="1034"/>
                  <a:pt x="456" y="1307"/>
                  <a:pt x="274" y="1155"/>
                </a:cubicBezTo>
                <a:cubicBezTo>
                  <a:pt x="122" y="1064"/>
                  <a:pt x="0" y="821"/>
                  <a:pt x="31" y="669"/>
                </a:cubicBezTo>
                <a:cubicBezTo>
                  <a:pt x="91" y="365"/>
                  <a:pt x="213" y="31"/>
                  <a:pt x="730" y="183"/>
                </a:cubicBezTo>
                <a:cubicBezTo>
                  <a:pt x="1247" y="335"/>
                  <a:pt x="1946" y="0"/>
                  <a:pt x="2280" y="608"/>
                </a:cubicBezTo>
                <a:cubicBezTo>
                  <a:pt x="1794" y="760"/>
                  <a:pt x="2706" y="1581"/>
                  <a:pt x="1702" y="1520"/>
                </a:cubicBezTo>
                <a:cubicBezTo>
                  <a:pt x="1490" y="1490"/>
                  <a:pt x="1247" y="1763"/>
                  <a:pt x="1034" y="188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2"/>
          <p:cNvSpPr/>
          <p:nvPr/>
        </p:nvSpPr>
        <p:spPr>
          <a:xfrm>
            <a:off x="1242928" y="4828445"/>
            <a:ext cx="112920" cy="104464"/>
          </a:xfrm>
          <a:custGeom>
            <a:avLst/>
            <a:gdLst/>
            <a:ahLst/>
            <a:cxnLst/>
            <a:rect l="l" t="t" r="r" b="b"/>
            <a:pathLst>
              <a:path w="2493" h="2676" extrusionOk="0">
                <a:moveTo>
                  <a:pt x="2067" y="639"/>
                </a:moveTo>
                <a:cubicBezTo>
                  <a:pt x="1429" y="1247"/>
                  <a:pt x="1490" y="1551"/>
                  <a:pt x="2493" y="1429"/>
                </a:cubicBezTo>
                <a:cubicBezTo>
                  <a:pt x="2037" y="2098"/>
                  <a:pt x="1611" y="2676"/>
                  <a:pt x="669" y="2250"/>
                </a:cubicBezTo>
                <a:cubicBezTo>
                  <a:pt x="547" y="2220"/>
                  <a:pt x="183" y="2159"/>
                  <a:pt x="426" y="2068"/>
                </a:cubicBezTo>
                <a:cubicBezTo>
                  <a:pt x="1307" y="1824"/>
                  <a:pt x="0" y="1"/>
                  <a:pt x="2067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2"/>
          <p:cNvSpPr/>
          <p:nvPr/>
        </p:nvSpPr>
        <p:spPr>
          <a:xfrm>
            <a:off x="201961" y="3931323"/>
            <a:ext cx="97837" cy="93768"/>
          </a:xfrm>
          <a:custGeom>
            <a:avLst/>
            <a:gdLst/>
            <a:ahLst/>
            <a:cxnLst/>
            <a:rect l="l" t="t" r="r" b="b"/>
            <a:pathLst>
              <a:path w="2160" h="2402" extrusionOk="0">
                <a:moveTo>
                  <a:pt x="548" y="457"/>
                </a:moveTo>
                <a:cubicBezTo>
                  <a:pt x="791" y="1034"/>
                  <a:pt x="2159" y="1"/>
                  <a:pt x="1764" y="1125"/>
                </a:cubicBezTo>
                <a:cubicBezTo>
                  <a:pt x="1582" y="1551"/>
                  <a:pt x="1886" y="2402"/>
                  <a:pt x="761" y="2220"/>
                </a:cubicBezTo>
                <a:cubicBezTo>
                  <a:pt x="335" y="2159"/>
                  <a:pt x="1" y="2068"/>
                  <a:pt x="183" y="1642"/>
                </a:cubicBezTo>
                <a:cubicBezTo>
                  <a:pt x="335" y="1247"/>
                  <a:pt x="457" y="852"/>
                  <a:pt x="548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2"/>
          <p:cNvSpPr/>
          <p:nvPr/>
        </p:nvSpPr>
        <p:spPr>
          <a:xfrm>
            <a:off x="7700503" y="218217"/>
            <a:ext cx="93670" cy="127028"/>
          </a:xfrm>
          <a:custGeom>
            <a:avLst/>
            <a:gdLst/>
            <a:ahLst/>
            <a:cxnLst/>
            <a:rect l="l" t="t" r="r" b="b"/>
            <a:pathLst>
              <a:path w="2068" h="3254" extrusionOk="0">
                <a:moveTo>
                  <a:pt x="92" y="3253"/>
                </a:moveTo>
                <a:cubicBezTo>
                  <a:pt x="123" y="2585"/>
                  <a:pt x="1" y="1916"/>
                  <a:pt x="700" y="1399"/>
                </a:cubicBezTo>
                <a:cubicBezTo>
                  <a:pt x="1065" y="1156"/>
                  <a:pt x="579" y="943"/>
                  <a:pt x="518" y="730"/>
                </a:cubicBezTo>
                <a:cubicBezTo>
                  <a:pt x="427" y="305"/>
                  <a:pt x="791" y="31"/>
                  <a:pt x="1217" y="1"/>
                </a:cubicBezTo>
                <a:cubicBezTo>
                  <a:pt x="1673" y="1"/>
                  <a:pt x="1673" y="366"/>
                  <a:pt x="1582" y="609"/>
                </a:cubicBezTo>
                <a:cubicBezTo>
                  <a:pt x="1369" y="1156"/>
                  <a:pt x="2068" y="2129"/>
                  <a:pt x="579" y="2129"/>
                </a:cubicBezTo>
                <a:cubicBezTo>
                  <a:pt x="183" y="2129"/>
                  <a:pt x="609" y="2949"/>
                  <a:pt x="123" y="325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2"/>
          <p:cNvSpPr/>
          <p:nvPr/>
        </p:nvSpPr>
        <p:spPr>
          <a:xfrm>
            <a:off x="2359590" y="1360985"/>
            <a:ext cx="89503" cy="119884"/>
          </a:xfrm>
          <a:custGeom>
            <a:avLst/>
            <a:gdLst/>
            <a:ahLst/>
            <a:cxnLst/>
            <a:rect l="l" t="t" r="r" b="b"/>
            <a:pathLst>
              <a:path w="1976" h="3071" extrusionOk="0">
                <a:moveTo>
                  <a:pt x="1337" y="487"/>
                </a:moveTo>
                <a:cubicBezTo>
                  <a:pt x="1885" y="943"/>
                  <a:pt x="1976" y="2554"/>
                  <a:pt x="1520" y="2919"/>
                </a:cubicBezTo>
                <a:cubicBezTo>
                  <a:pt x="1307" y="3071"/>
                  <a:pt x="1094" y="3071"/>
                  <a:pt x="882" y="2980"/>
                </a:cubicBezTo>
                <a:cubicBezTo>
                  <a:pt x="730" y="2888"/>
                  <a:pt x="699" y="2797"/>
                  <a:pt x="790" y="2615"/>
                </a:cubicBezTo>
                <a:cubicBezTo>
                  <a:pt x="1429" y="1308"/>
                  <a:pt x="1398" y="1217"/>
                  <a:pt x="0" y="639"/>
                </a:cubicBezTo>
                <a:cubicBezTo>
                  <a:pt x="456" y="426"/>
                  <a:pt x="790" y="1"/>
                  <a:pt x="1307" y="457"/>
                </a:cubicBezTo>
                <a:cubicBezTo>
                  <a:pt x="1185" y="487"/>
                  <a:pt x="1064" y="548"/>
                  <a:pt x="973" y="578"/>
                </a:cubicBezTo>
                <a:cubicBezTo>
                  <a:pt x="1003" y="609"/>
                  <a:pt x="1034" y="670"/>
                  <a:pt x="1034" y="639"/>
                </a:cubicBezTo>
                <a:cubicBezTo>
                  <a:pt x="1155" y="609"/>
                  <a:pt x="1246" y="548"/>
                  <a:pt x="1337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2"/>
          <p:cNvSpPr/>
          <p:nvPr/>
        </p:nvSpPr>
        <p:spPr>
          <a:xfrm>
            <a:off x="7321896" y="4349022"/>
            <a:ext cx="181769" cy="73625"/>
          </a:xfrm>
          <a:custGeom>
            <a:avLst/>
            <a:gdLst/>
            <a:ahLst/>
            <a:cxnLst/>
            <a:rect l="l" t="t" r="r" b="b"/>
            <a:pathLst>
              <a:path w="4013" h="1886" extrusionOk="0">
                <a:moveTo>
                  <a:pt x="0" y="822"/>
                </a:moveTo>
                <a:cubicBezTo>
                  <a:pt x="61" y="487"/>
                  <a:pt x="304" y="1"/>
                  <a:pt x="608" y="214"/>
                </a:cubicBezTo>
                <a:cubicBezTo>
                  <a:pt x="1611" y="852"/>
                  <a:pt x="2888" y="730"/>
                  <a:pt x="4012" y="1156"/>
                </a:cubicBezTo>
                <a:cubicBezTo>
                  <a:pt x="3192" y="1885"/>
                  <a:pt x="2401" y="1338"/>
                  <a:pt x="1642" y="1278"/>
                </a:cubicBezTo>
                <a:lnTo>
                  <a:pt x="1642" y="1278"/>
                </a:lnTo>
                <a:cubicBezTo>
                  <a:pt x="1186" y="913"/>
                  <a:pt x="608" y="822"/>
                  <a:pt x="31" y="8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2"/>
          <p:cNvSpPr/>
          <p:nvPr/>
        </p:nvSpPr>
        <p:spPr>
          <a:xfrm>
            <a:off x="4883414" y="4318180"/>
            <a:ext cx="97792" cy="90216"/>
          </a:xfrm>
          <a:custGeom>
            <a:avLst/>
            <a:gdLst/>
            <a:ahLst/>
            <a:cxnLst/>
            <a:rect l="l" t="t" r="r" b="b"/>
            <a:pathLst>
              <a:path w="2159" h="2311" extrusionOk="0">
                <a:moveTo>
                  <a:pt x="122" y="2311"/>
                </a:moveTo>
                <a:cubicBezTo>
                  <a:pt x="122" y="2128"/>
                  <a:pt x="152" y="1916"/>
                  <a:pt x="122" y="1733"/>
                </a:cubicBezTo>
                <a:cubicBezTo>
                  <a:pt x="0" y="548"/>
                  <a:pt x="487" y="61"/>
                  <a:pt x="2158" y="1"/>
                </a:cubicBezTo>
                <a:cubicBezTo>
                  <a:pt x="1459" y="821"/>
                  <a:pt x="791" y="1551"/>
                  <a:pt x="122" y="231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2"/>
          <p:cNvSpPr/>
          <p:nvPr/>
        </p:nvSpPr>
        <p:spPr>
          <a:xfrm>
            <a:off x="8351810" y="4581628"/>
            <a:ext cx="148703" cy="91387"/>
          </a:xfrm>
          <a:custGeom>
            <a:avLst/>
            <a:gdLst/>
            <a:ahLst/>
            <a:cxnLst/>
            <a:rect l="l" t="t" r="r" b="b"/>
            <a:pathLst>
              <a:path w="3283" h="2341" extrusionOk="0">
                <a:moveTo>
                  <a:pt x="183" y="1247"/>
                </a:moveTo>
                <a:cubicBezTo>
                  <a:pt x="395" y="1277"/>
                  <a:pt x="760" y="1459"/>
                  <a:pt x="760" y="1368"/>
                </a:cubicBezTo>
                <a:cubicBezTo>
                  <a:pt x="456" y="0"/>
                  <a:pt x="1338" y="760"/>
                  <a:pt x="1854" y="912"/>
                </a:cubicBezTo>
                <a:cubicBezTo>
                  <a:pt x="2857" y="1186"/>
                  <a:pt x="2523" y="426"/>
                  <a:pt x="2736" y="0"/>
                </a:cubicBezTo>
                <a:cubicBezTo>
                  <a:pt x="2918" y="426"/>
                  <a:pt x="3101" y="760"/>
                  <a:pt x="3283" y="1186"/>
                </a:cubicBezTo>
                <a:cubicBezTo>
                  <a:pt x="2432" y="1247"/>
                  <a:pt x="1672" y="1338"/>
                  <a:pt x="1003" y="1794"/>
                </a:cubicBezTo>
                <a:cubicBezTo>
                  <a:pt x="213" y="2341"/>
                  <a:pt x="0" y="1915"/>
                  <a:pt x="183" y="12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2"/>
          <p:cNvSpPr/>
          <p:nvPr/>
        </p:nvSpPr>
        <p:spPr>
          <a:xfrm>
            <a:off x="62939" y="250270"/>
            <a:ext cx="123927" cy="108017"/>
          </a:xfrm>
          <a:custGeom>
            <a:avLst/>
            <a:gdLst/>
            <a:ahLst/>
            <a:cxnLst/>
            <a:rect l="l" t="t" r="r" b="b"/>
            <a:pathLst>
              <a:path w="2736" h="2767" extrusionOk="0">
                <a:moveTo>
                  <a:pt x="0" y="213"/>
                </a:moveTo>
                <a:cubicBezTo>
                  <a:pt x="1307" y="1"/>
                  <a:pt x="1307" y="1520"/>
                  <a:pt x="2736" y="1034"/>
                </a:cubicBezTo>
                <a:cubicBezTo>
                  <a:pt x="2158" y="1672"/>
                  <a:pt x="1216" y="1824"/>
                  <a:pt x="1641" y="2767"/>
                </a:cubicBezTo>
                <a:cubicBezTo>
                  <a:pt x="304" y="2128"/>
                  <a:pt x="1520" y="609"/>
                  <a:pt x="0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2"/>
          <p:cNvSpPr/>
          <p:nvPr/>
        </p:nvSpPr>
        <p:spPr>
          <a:xfrm>
            <a:off x="3378451" y="3349847"/>
            <a:ext cx="114325" cy="90216"/>
          </a:xfrm>
          <a:custGeom>
            <a:avLst/>
            <a:gdLst/>
            <a:ahLst/>
            <a:cxnLst/>
            <a:rect l="l" t="t" r="r" b="b"/>
            <a:pathLst>
              <a:path w="2524" h="2311" extrusionOk="0">
                <a:moveTo>
                  <a:pt x="2524" y="1429"/>
                </a:moveTo>
                <a:cubicBezTo>
                  <a:pt x="2159" y="1733"/>
                  <a:pt x="2493" y="2189"/>
                  <a:pt x="2068" y="2281"/>
                </a:cubicBezTo>
                <a:cubicBezTo>
                  <a:pt x="1946" y="2281"/>
                  <a:pt x="1004" y="2311"/>
                  <a:pt x="1521" y="1642"/>
                </a:cubicBezTo>
                <a:cubicBezTo>
                  <a:pt x="1004" y="1521"/>
                  <a:pt x="1247" y="609"/>
                  <a:pt x="366" y="852"/>
                </a:cubicBezTo>
                <a:cubicBezTo>
                  <a:pt x="305" y="852"/>
                  <a:pt x="1" y="548"/>
                  <a:pt x="31" y="426"/>
                </a:cubicBezTo>
                <a:cubicBezTo>
                  <a:pt x="62" y="274"/>
                  <a:pt x="426" y="1"/>
                  <a:pt x="457" y="31"/>
                </a:cubicBezTo>
                <a:cubicBezTo>
                  <a:pt x="1156" y="487"/>
                  <a:pt x="1825" y="974"/>
                  <a:pt x="2524" y="142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2"/>
          <p:cNvSpPr/>
          <p:nvPr/>
        </p:nvSpPr>
        <p:spPr>
          <a:xfrm>
            <a:off x="8025477" y="1521209"/>
            <a:ext cx="112920" cy="62928"/>
          </a:xfrm>
          <a:custGeom>
            <a:avLst/>
            <a:gdLst/>
            <a:ahLst/>
            <a:cxnLst/>
            <a:rect l="l" t="t" r="r" b="b"/>
            <a:pathLst>
              <a:path w="2493" h="1612" extrusionOk="0">
                <a:moveTo>
                  <a:pt x="0" y="426"/>
                </a:moveTo>
                <a:cubicBezTo>
                  <a:pt x="912" y="91"/>
                  <a:pt x="1733" y="0"/>
                  <a:pt x="2219" y="912"/>
                </a:cubicBezTo>
                <a:cubicBezTo>
                  <a:pt x="2310" y="1064"/>
                  <a:pt x="2493" y="1277"/>
                  <a:pt x="2310" y="1429"/>
                </a:cubicBezTo>
                <a:cubicBezTo>
                  <a:pt x="2158" y="1550"/>
                  <a:pt x="1855" y="1611"/>
                  <a:pt x="1672" y="1550"/>
                </a:cubicBezTo>
                <a:cubicBezTo>
                  <a:pt x="973" y="1368"/>
                  <a:pt x="335" y="1095"/>
                  <a:pt x="0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2"/>
          <p:cNvSpPr/>
          <p:nvPr/>
        </p:nvSpPr>
        <p:spPr>
          <a:xfrm>
            <a:off x="3328894" y="3558716"/>
            <a:ext cx="88144" cy="55824"/>
          </a:xfrm>
          <a:custGeom>
            <a:avLst/>
            <a:gdLst/>
            <a:ahLst/>
            <a:cxnLst/>
            <a:rect l="l" t="t" r="r" b="b"/>
            <a:pathLst>
              <a:path w="1946" h="1430" extrusionOk="0">
                <a:moveTo>
                  <a:pt x="1247" y="1429"/>
                </a:moveTo>
                <a:cubicBezTo>
                  <a:pt x="487" y="1429"/>
                  <a:pt x="1" y="1399"/>
                  <a:pt x="153" y="821"/>
                </a:cubicBezTo>
                <a:cubicBezTo>
                  <a:pt x="213" y="517"/>
                  <a:pt x="122" y="0"/>
                  <a:pt x="730" y="0"/>
                </a:cubicBezTo>
                <a:cubicBezTo>
                  <a:pt x="1308" y="31"/>
                  <a:pt x="1946" y="92"/>
                  <a:pt x="1916" y="852"/>
                </a:cubicBezTo>
                <a:cubicBezTo>
                  <a:pt x="1885" y="1399"/>
                  <a:pt x="1429" y="1399"/>
                  <a:pt x="1247" y="142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2"/>
          <p:cNvSpPr/>
          <p:nvPr/>
        </p:nvSpPr>
        <p:spPr>
          <a:xfrm>
            <a:off x="7072661" y="3627545"/>
            <a:ext cx="103318" cy="84282"/>
          </a:xfrm>
          <a:custGeom>
            <a:avLst/>
            <a:gdLst/>
            <a:ahLst/>
            <a:cxnLst/>
            <a:rect l="l" t="t" r="r" b="b"/>
            <a:pathLst>
              <a:path w="2281" h="2159" extrusionOk="0">
                <a:moveTo>
                  <a:pt x="1612" y="943"/>
                </a:moveTo>
                <a:cubicBezTo>
                  <a:pt x="2007" y="1611"/>
                  <a:pt x="1490" y="2098"/>
                  <a:pt x="1004" y="2128"/>
                </a:cubicBezTo>
                <a:cubicBezTo>
                  <a:pt x="365" y="2159"/>
                  <a:pt x="700" y="1155"/>
                  <a:pt x="1" y="1003"/>
                </a:cubicBezTo>
                <a:cubicBezTo>
                  <a:pt x="274" y="700"/>
                  <a:pt x="517" y="396"/>
                  <a:pt x="760" y="92"/>
                </a:cubicBezTo>
                <a:cubicBezTo>
                  <a:pt x="517" y="760"/>
                  <a:pt x="2280" y="0"/>
                  <a:pt x="1612" y="9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2"/>
          <p:cNvSpPr/>
          <p:nvPr/>
        </p:nvSpPr>
        <p:spPr>
          <a:xfrm>
            <a:off x="7144279" y="3113728"/>
            <a:ext cx="121164" cy="98492"/>
          </a:xfrm>
          <a:custGeom>
            <a:avLst/>
            <a:gdLst/>
            <a:ahLst/>
            <a:cxnLst/>
            <a:rect l="l" t="t" r="r" b="b"/>
            <a:pathLst>
              <a:path w="2675" h="2523" extrusionOk="0">
                <a:moveTo>
                  <a:pt x="2310" y="0"/>
                </a:moveTo>
                <a:cubicBezTo>
                  <a:pt x="1368" y="1034"/>
                  <a:pt x="1915" y="1702"/>
                  <a:pt x="2675" y="2341"/>
                </a:cubicBezTo>
                <a:cubicBezTo>
                  <a:pt x="1976" y="1945"/>
                  <a:pt x="912" y="2523"/>
                  <a:pt x="517" y="1915"/>
                </a:cubicBezTo>
                <a:cubicBezTo>
                  <a:pt x="0" y="1125"/>
                  <a:pt x="1490" y="1216"/>
                  <a:pt x="1581" y="578"/>
                </a:cubicBezTo>
                <a:cubicBezTo>
                  <a:pt x="1611" y="365"/>
                  <a:pt x="1672" y="213"/>
                  <a:pt x="231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2"/>
          <p:cNvSpPr/>
          <p:nvPr/>
        </p:nvSpPr>
        <p:spPr>
          <a:xfrm>
            <a:off x="1819809" y="4860497"/>
            <a:ext cx="99196" cy="75967"/>
          </a:xfrm>
          <a:custGeom>
            <a:avLst/>
            <a:gdLst/>
            <a:ahLst/>
            <a:cxnLst/>
            <a:rect l="l" t="t" r="r" b="b"/>
            <a:pathLst>
              <a:path w="2190" h="1946" extrusionOk="0">
                <a:moveTo>
                  <a:pt x="1521" y="0"/>
                </a:moveTo>
                <a:cubicBezTo>
                  <a:pt x="1825" y="608"/>
                  <a:pt x="2189" y="1216"/>
                  <a:pt x="2007" y="1946"/>
                </a:cubicBezTo>
                <a:cubicBezTo>
                  <a:pt x="1247" y="1763"/>
                  <a:pt x="852" y="1034"/>
                  <a:pt x="1" y="1095"/>
                </a:cubicBezTo>
                <a:cubicBezTo>
                  <a:pt x="183" y="304"/>
                  <a:pt x="1034" y="365"/>
                  <a:pt x="152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2"/>
          <p:cNvSpPr/>
          <p:nvPr/>
        </p:nvSpPr>
        <p:spPr>
          <a:xfrm>
            <a:off x="5167030" y="4457009"/>
            <a:ext cx="103318" cy="103293"/>
          </a:xfrm>
          <a:custGeom>
            <a:avLst/>
            <a:gdLst/>
            <a:ahLst/>
            <a:cxnLst/>
            <a:rect l="l" t="t" r="r" b="b"/>
            <a:pathLst>
              <a:path w="2281" h="2646" extrusionOk="0">
                <a:moveTo>
                  <a:pt x="335" y="518"/>
                </a:moveTo>
                <a:cubicBezTo>
                  <a:pt x="62" y="62"/>
                  <a:pt x="396" y="92"/>
                  <a:pt x="670" y="62"/>
                </a:cubicBezTo>
                <a:cubicBezTo>
                  <a:pt x="1004" y="1"/>
                  <a:pt x="1338" y="123"/>
                  <a:pt x="1186" y="335"/>
                </a:cubicBezTo>
                <a:cubicBezTo>
                  <a:pt x="700" y="1156"/>
                  <a:pt x="1581" y="1430"/>
                  <a:pt x="1916" y="1855"/>
                </a:cubicBezTo>
                <a:cubicBezTo>
                  <a:pt x="2129" y="2129"/>
                  <a:pt x="2281" y="2372"/>
                  <a:pt x="2007" y="2554"/>
                </a:cubicBezTo>
                <a:cubicBezTo>
                  <a:pt x="1794" y="2645"/>
                  <a:pt x="1369" y="2493"/>
                  <a:pt x="1278" y="2250"/>
                </a:cubicBezTo>
                <a:cubicBezTo>
                  <a:pt x="974" y="1642"/>
                  <a:pt x="1" y="1278"/>
                  <a:pt x="335" y="51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2"/>
          <p:cNvSpPr/>
          <p:nvPr/>
        </p:nvSpPr>
        <p:spPr>
          <a:xfrm>
            <a:off x="463607" y="3858941"/>
            <a:ext cx="118446" cy="81901"/>
          </a:xfrm>
          <a:custGeom>
            <a:avLst/>
            <a:gdLst/>
            <a:ahLst/>
            <a:cxnLst/>
            <a:rect l="l" t="t" r="r" b="b"/>
            <a:pathLst>
              <a:path w="2615" h="2098" extrusionOk="0">
                <a:moveTo>
                  <a:pt x="2614" y="1"/>
                </a:moveTo>
                <a:cubicBezTo>
                  <a:pt x="2584" y="1247"/>
                  <a:pt x="1581" y="1672"/>
                  <a:pt x="608" y="2098"/>
                </a:cubicBezTo>
                <a:cubicBezTo>
                  <a:pt x="0" y="487"/>
                  <a:pt x="1733" y="639"/>
                  <a:pt x="261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2"/>
          <p:cNvSpPr/>
          <p:nvPr/>
        </p:nvSpPr>
        <p:spPr>
          <a:xfrm>
            <a:off x="3973270" y="856654"/>
            <a:ext cx="121209" cy="105635"/>
          </a:xfrm>
          <a:custGeom>
            <a:avLst/>
            <a:gdLst/>
            <a:ahLst/>
            <a:cxnLst/>
            <a:rect l="l" t="t" r="r" b="b"/>
            <a:pathLst>
              <a:path w="2676" h="2706" extrusionOk="0">
                <a:moveTo>
                  <a:pt x="1399" y="1794"/>
                </a:moveTo>
                <a:cubicBezTo>
                  <a:pt x="882" y="1581"/>
                  <a:pt x="822" y="2706"/>
                  <a:pt x="335" y="2159"/>
                </a:cubicBezTo>
                <a:cubicBezTo>
                  <a:pt x="1" y="1794"/>
                  <a:pt x="305" y="1369"/>
                  <a:pt x="943" y="1125"/>
                </a:cubicBezTo>
                <a:cubicBezTo>
                  <a:pt x="1277" y="1004"/>
                  <a:pt x="670" y="214"/>
                  <a:pt x="1521" y="1"/>
                </a:cubicBezTo>
                <a:cubicBezTo>
                  <a:pt x="1642" y="365"/>
                  <a:pt x="1034" y="1338"/>
                  <a:pt x="2281" y="821"/>
                </a:cubicBezTo>
                <a:cubicBezTo>
                  <a:pt x="2341" y="821"/>
                  <a:pt x="2493" y="973"/>
                  <a:pt x="2554" y="1065"/>
                </a:cubicBezTo>
                <a:cubicBezTo>
                  <a:pt x="2676" y="1277"/>
                  <a:pt x="2402" y="1308"/>
                  <a:pt x="2341" y="1399"/>
                </a:cubicBezTo>
                <a:cubicBezTo>
                  <a:pt x="2098" y="1703"/>
                  <a:pt x="1429" y="1156"/>
                  <a:pt x="1429" y="179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2"/>
          <p:cNvSpPr/>
          <p:nvPr/>
        </p:nvSpPr>
        <p:spPr>
          <a:xfrm>
            <a:off x="4389113" y="3333255"/>
            <a:ext cx="78496" cy="83072"/>
          </a:xfrm>
          <a:custGeom>
            <a:avLst/>
            <a:gdLst/>
            <a:ahLst/>
            <a:cxnLst/>
            <a:rect l="l" t="t" r="r" b="b"/>
            <a:pathLst>
              <a:path w="1733" h="2128" extrusionOk="0">
                <a:moveTo>
                  <a:pt x="578" y="0"/>
                </a:moveTo>
                <a:cubicBezTo>
                  <a:pt x="1003" y="183"/>
                  <a:pt x="1733" y="395"/>
                  <a:pt x="1702" y="547"/>
                </a:cubicBezTo>
                <a:cubicBezTo>
                  <a:pt x="1642" y="1095"/>
                  <a:pt x="1307" y="2128"/>
                  <a:pt x="1125" y="2098"/>
                </a:cubicBezTo>
                <a:cubicBezTo>
                  <a:pt x="122" y="2067"/>
                  <a:pt x="821" y="1003"/>
                  <a:pt x="183" y="608"/>
                </a:cubicBezTo>
                <a:cubicBezTo>
                  <a:pt x="0" y="487"/>
                  <a:pt x="213" y="91"/>
                  <a:pt x="57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2"/>
          <p:cNvSpPr/>
          <p:nvPr/>
        </p:nvSpPr>
        <p:spPr>
          <a:xfrm>
            <a:off x="6435171" y="1150944"/>
            <a:ext cx="123927" cy="77177"/>
          </a:xfrm>
          <a:custGeom>
            <a:avLst/>
            <a:gdLst/>
            <a:ahLst/>
            <a:cxnLst/>
            <a:rect l="l" t="t" r="r" b="b"/>
            <a:pathLst>
              <a:path w="2736" h="1977" extrusionOk="0">
                <a:moveTo>
                  <a:pt x="0" y="730"/>
                </a:moveTo>
                <a:cubicBezTo>
                  <a:pt x="669" y="1"/>
                  <a:pt x="1854" y="1338"/>
                  <a:pt x="2219" y="62"/>
                </a:cubicBezTo>
                <a:cubicBezTo>
                  <a:pt x="2675" y="426"/>
                  <a:pt x="2675" y="791"/>
                  <a:pt x="2706" y="1186"/>
                </a:cubicBezTo>
                <a:cubicBezTo>
                  <a:pt x="2736" y="1977"/>
                  <a:pt x="1885" y="1825"/>
                  <a:pt x="1763" y="1612"/>
                </a:cubicBezTo>
                <a:cubicBezTo>
                  <a:pt x="1399" y="943"/>
                  <a:pt x="608" y="1095"/>
                  <a:pt x="0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2"/>
          <p:cNvSpPr/>
          <p:nvPr/>
        </p:nvSpPr>
        <p:spPr>
          <a:xfrm>
            <a:off x="453959" y="1042957"/>
            <a:ext cx="103318" cy="106846"/>
          </a:xfrm>
          <a:custGeom>
            <a:avLst/>
            <a:gdLst/>
            <a:ahLst/>
            <a:cxnLst/>
            <a:rect l="l" t="t" r="r" b="b"/>
            <a:pathLst>
              <a:path w="2281" h="2737" extrusionOk="0">
                <a:moveTo>
                  <a:pt x="2280" y="1247"/>
                </a:moveTo>
                <a:cubicBezTo>
                  <a:pt x="1520" y="1825"/>
                  <a:pt x="639" y="1764"/>
                  <a:pt x="912" y="2736"/>
                </a:cubicBezTo>
                <a:cubicBezTo>
                  <a:pt x="0" y="1794"/>
                  <a:pt x="122" y="852"/>
                  <a:pt x="943" y="396"/>
                </a:cubicBezTo>
                <a:cubicBezTo>
                  <a:pt x="1703" y="1"/>
                  <a:pt x="1155" y="1399"/>
                  <a:pt x="2280" y="12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2"/>
          <p:cNvSpPr/>
          <p:nvPr/>
        </p:nvSpPr>
        <p:spPr>
          <a:xfrm>
            <a:off x="6217601" y="2470528"/>
            <a:ext cx="126735" cy="90216"/>
          </a:xfrm>
          <a:custGeom>
            <a:avLst/>
            <a:gdLst/>
            <a:ahLst/>
            <a:cxnLst/>
            <a:rect l="l" t="t" r="r" b="b"/>
            <a:pathLst>
              <a:path w="2798" h="2311" extrusionOk="0">
                <a:moveTo>
                  <a:pt x="943" y="1369"/>
                </a:moveTo>
                <a:cubicBezTo>
                  <a:pt x="1125" y="1034"/>
                  <a:pt x="1" y="730"/>
                  <a:pt x="882" y="335"/>
                </a:cubicBezTo>
                <a:cubicBezTo>
                  <a:pt x="1673" y="1"/>
                  <a:pt x="1855" y="578"/>
                  <a:pt x="2129" y="913"/>
                </a:cubicBezTo>
                <a:cubicBezTo>
                  <a:pt x="2402" y="1277"/>
                  <a:pt x="2554" y="1672"/>
                  <a:pt x="2797" y="2098"/>
                </a:cubicBezTo>
                <a:cubicBezTo>
                  <a:pt x="1946" y="2311"/>
                  <a:pt x="1642" y="1460"/>
                  <a:pt x="943" y="139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2"/>
          <p:cNvSpPr/>
          <p:nvPr/>
        </p:nvSpPr>
        <p:spPr>
          <a:xfrm>
            <a:off x="8124591" y="657311"/>
            <a:ext cx="119851" cy="105635"/>
          </a:xfrm>
          <a:custGeom>
            <a:avLst/>
            <a:gdLst/>
            <a:ahLst/>
            <a:cxnLst/>
            <a:rect l="l" t="t" r="r" b="b"/>
            <a:pathLst>
              <a:path w="2646" h="2706" extrusionOk="0">
                <a:moveTo>
                  <a:pt x="1" y="517"/>
                </a:moveTo>
                <a:cubicBezTo>
                  <a:pt x="183" y="274"/>
                  <a:pt x="366" y="0"/>
                  <a:pt x="700" y="335"/>
                </a:cubicBezTo>
                <a:cubicBezTo>
                  <a:pt x="1186" y="821"/>
                  <a:pt x="2281" y="851"/>
                  <a:pt x="2068" y="1824"/>
                </a:cubicBezTo>
                <a:cubicBezTo>
                  <a:pt x="2068" y="1885"/>
                  <a:pt x="2433" y="2006"/>
                  <a:pt x="2645" y="2098"/>
                </a:cubicBezTo>
                <a:cubicBezTo>
                  <a:pt x="1794" y="2705"/>
                  <a:pt x="1429" y="2402"/>
                  <a:pt x="974" y="1672"/>
                </a:cubicBezTo>
                <a:cubicBezTo>
                  <a:pt x="761" y="1277"/>
                  <a:pt x="791" y="608"/>
                  <a:pt x="31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2"/>
          <p:cNvSpPr/>
          <p:nvPr/>
        </p:nvSpPr>
        <p:spPr>
          <a:xfrm>
            <a:off x="7941493" y="1528314"/>
            <a:ext cx="99151" cy="91426"/>
          </a:xfrm>
          <a:custGeom>
            <a:avLst/>
            <a:gdLst/>
            <a:ahLst/>
            <a:cxnLst/>
            <a:rect l="l" t="t" r="r" b="b"/>
            <a:pathLst>
              <a:path w="2189" h="2342" extrusionOk="0">
                <a:moveTo>
                  <a:pt x="821" y="1"/>
                </a:moveTo>
                <a:cubicBezTo>
                  <a:pt x="1034" y="244"/>
                  <a:pt x="1186" y="487"/>
                  <a:pt x="1368" y="669"/>
                </a:cubicBezTo>
                <a:cubicBezTo>
                  <a:pt x="1581" y="882"/>
                  <a:pt x="2189" y="882"/>
                  <a:pt x="1946" y="1308"/>
                </a:cubicBezTo>
                <a:cubicBezTo>
                  <a:pt x="1733" y="1672"/>
                  <a:pt x="1368" y="1976"/>
                  <a:pt x="1034" y="2280"/>
                </a:cubicBezTo>
                <a:cubicBezTo>
                  <a:pt x="912" y="2341"/>
                  <a:pt x="608" y="2311"/>
                  <a:pt x="639" y="2098"/>
                </a:cubicBezTo>
                <a:cubicBezTo>
                  <a:pt x="791" y="1429"/>
                  <a:pt x="0" y="730"/>
                  <a:pt x="82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2"/>
          <p:cNvSpPr/>
          <p:nvPr/>
        </p:nvSpPr>
        <p:spPr>
          <a:xfrm>
            <a:off x="6520514" y="2477673"/>
            <a:ext cx="168044" cy="112740"/>
          </a:xfrm>
          <a:custGeom>
            <a:avLst/>
            <a:gdLst/>
            <a:ahLst/>
            <a:cxnLst/>
            <a:rect l="l" t="t" r="r" b="b"/>
            <a:pathLst>
              <a:path w="3710" h="2888" extrusionOk="0">
                <a:moveTo>
                  <a:pt x="1" y="2614"/>
                </a:moveTo>
                <a:cubicBezTo>
                  <a:pt x="305" y="1763"/>
                  <a:pt x="1429" y="1489"/>
                  <a:pt x="1885" y="730"/>
                </a:cubicBezTo>
                <a:lnTo>
                  <a:pt x="1885" y="730"/>
                </a:lnTo>
                <a:cubicBezTo>
                  <a:pt x="2463" y="821"/>
                  <a:pt x="3101" y="0"/>
                  <a:pt x="3405" y="517"/>
                </a:cubicBezTo>
                <a:cubicBezTo>
                  <a:pt x="3709" y="1064"/>
                  <a:pt x="2615" y="1003"/>
                  <a:pt x="2250" y="1368"/>
                </a:cubicBezTo>
                <a:cubicBezTo>
                  <a:pt x="1733" y="1854"/>
                  <a:pt x="791" y="1945"/>
                  <a:pt x="518" y="2675"/>
                </a:cubicBezTo>
                <a:cubicBezTo>
                  <a:pt x="426" y="2888"/>
                  <a:pt x="122" y="2827"/>
                  <a:pt x="1" y="261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2"/>
          <p:cNvSpPr/>
          <p:nvPr/>
        </p:nvSpPr>
        <p:spPr>
          <a:xfrm>
            <a:off x="3311001" y="2297264"/>
            <a:ext cx="128094" cy="58205"/>
          </a:xfrm>
          <a:custGeom>
            <a:avLst/>
            <a:gdLst/>
            <a:ahLst/>
            <a:cxnLst/>
            <a:rect l="l" t="t" r="r" b="b"/>
            <a:pathLst>
              <a:path w="2828" h="1491" extrusionOk="0">
                <a:moveTo>
                  <a:pt x="2827" y="548"/>
                </a:moveTo>
                <a:cubicBezTo>
                  <a:pt x="1915" y="244"/>
                  <a:pt x="1703" y="1490"/>
                  <a:pt x="700" y="1186"/>
                </a:cubicBezTo>
                <a:cubicBezTo>
                  <a:pt x="183" y="1034"/>
                  <a:pt x="0" y="852"/>
                  <a:pt x="0" y="518"/>
                </a:cubicBezTo>
                <a:cubicBezTo>
                  <a:pt x="31" y="1"/>
                  <a:pt x="487" y="244"/>
                  <a:pt x="821" y="244"/>
                </a:cubicBezTo>
                <a:cubicBezTo>
                  <a:pt x="1490" y="244"/>
                  <a:pt x="2189" y="62"/>
                  <a:pt x="2827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2"/>
          <p:cNvSpPr/>
          <p:nvPr/>
        </p:nvSpPr>
        <p:spPr>
          <a:xfrm>
            <a:off x="5832108" y="3491058"/>
            <a:ext cx="141819" cy="85492"/>
          </a:xfrm>
          <a:custGeom>
            <a:avLst/>
            <a:gdLst/>
            <a:ahLst/>
            <a:cxnLst/>
            <a:rect l="l" t="t" r="r" b="b"/>
            <a:pathLst>
              <a:path w="3131" h="2190" extrusionOk="0">
                <a:moveTo>
                  <a:pt x="3131" y="2098"/>
                </a:moveTo>
                <a:cubicBezTo>
                  <a:pt x="2037" y="2189"/>
                  <a:pt x="1368" y="1551"/>
                  <a:pt x="578" y="1217"/>
                </a:cubicBezTo>
                <a:cubicBezTo>
                  <a:pt x="0" y="943"/>
                  <a:pt x="517" y="609"/>
                  <a:pt x="790" y="396"/>
                </a:cubicBezTo>
                <a:cubicBezTo>
                  <a:pt x="1277" y="1"/>
                  <a:pt x="1185" y="457"/>
                  <a:pt x="1307" y="670"/>
                </a:cubicBezTo>
                <a:cubicBezTo>
                  <a:pt x="1702" y="1278"/>
                  <a:pt x="2857" y="1126"/>
                  <a:pt x="3131" y="209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2"/>
          <p:cNvSpPr/>
          <p:nvPr/>
        </p:nvSpPr>
        <p:spPr>
          <a:xfrm>
            <a:off x="7639939" y="2073013"/>
            <a:ext cx="79900" cy="77138"/>
          </a:xfrm>
          <a:custGeom>
            <a:avLst/>
            <a:gdLst/>
            <a:ahLst/>
            <a:cxnLst/>
            <a:rect l="l" t="t" r="r" b="b"/>
            <a:pathLst>
              <a:path w="1764" h="1976" extrusionOk="0">
                <a:moveTo>
                  <a:pt x="1764" y="0"/>
                </a:moveTo>
                <a:cubicBezTo>
                  <a:pt x="1612" y="517"/>
                  <a:pt x="1520" y="821"/>
                  <a:pt x="1460" y="1125"/>
                </a:cubicBezTo>
                <a:cubicBezTo>
                  <a:pt x="1399" y="1459"/>
                  <a:pt x="1490" y="1976"/>
                  <a:pt x="973" y="1976"/>
                </a:cubicBezTo>
                <a:cubicBezTo>
                  <a:pt x="669" y="1976"/>
                  <a:pt x="92" y="1611"/>
                  <a:pt x="61" y="1338"/>
                </a:cubicBezTo>
                <a:cubicBezTo>
                  <a:pt x="1" y="1003"/>
                  <a:pt x="31" y="456"/>
                  <a:pt x="730" y="365"/>
                </a:cubicBezTo>
                <a:cubicBezTo>
                  <a:pt x="1004" y="335"/>
                  <a:pt x="1277" y="183"/>
                  <a:pt x="176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2"/>
          <p:cNvSpPr/>
          <p:nvPr/>
        </p:nvSpPr>
        <p:spPr>
          <a:xfrm>
            <a:off x="4945383" y="2824161"/>
            <a:ext cx="88144" cy="84282"/>
          </a:xfrm>
          <a:custGeom>
            <a:avLst/>
            <a:gdLst/>
            <a:ahLst/>
            <a:cxnLst/>
            <a:rect l="l" t="t" r="r" b="b"/>
            <a:pathLst>
              <a:path w="1946" h="2159" extrusionOk="0">
                <a:moveTo>
                  <a:pt x="122" y="821"/>
                </a:moveTo>
                <a:cubicBezTo>
                  <a:pt x="0" y="183"/>
                  <a:pt x="456" y="1"/>
                  <a:pt x="1034" y="92"/>
                </a:cubicBezTo>
                <a:cubicBezTo>
                  <a:pt x="1794" y="183"/>
                  <a:pt x="1794" y="821"/>
                  <a:pt x="1885" y="1277"/>
                </a:cubicBezTo>
                <a:cubicBezTo>
                  <a:pt x="1946" y="1551"/>
                  <a:pt x="1733" y="1855"/>
                  <a:pt x="1642" y="2159"/>
                </a:cubicBezTo>
                <a:cubicBezTo>
                  <a:pt x="942" y="1855"/>
                  <a:pt x="1094" y="882"/>
                  <a:pt x="152" y="8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2"/>
          <p:cNvSpPr/>
          <p:nvPr/>
        </p:nvSpPr>
        <p:spPr>
          <a:xfrm>
            <a:off x="7135989" y="1686157"/>
            <a:ext cx="121209" cy="70033"/>
          </a:xfrm>
          <a:custGeom>
            <a:avLst/>
            <a:gdLst/>
            <a:ahLst/>
            <a:cxnLst/>
            <a:rect l="l" t="t" r="r" b="b"/>
            <a:pathLst>
              <a:path w="2676" h="1794" extrusionOk="0">
                <a:moveTo>
                  <a:pt x="31" y="1125"/>
                </a:moveTo>
                <a:cubicBezTo>
                  <a:pt x="821" y="973"/>
                  <a:pt x="1156" y="213"/>
                  <a:pt x="2007" y="152"/>
                </a:cubicBezTo>
                <a:cubicBezTo>
                  <a:pt x="2189" y="122"/>
                  <a:pt x="2402" y="61"/>
                  <a:pt x="2676" y="0"/>
                </a:cubicBezTo>
                <a:cubicBezTo>
                  <a:pt x="1824" y="1794"/>
                  <a:pt x="1824" y="1794"/>
                  <a:pt x="1" y="11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2"/>
          <p:cNvSpPr/>
          <p:nvPr/>
        </p:nvSpPr>
        <p:spPr>
          <a:xfrm>
            <a:off x="4664485" y="3354610"/>
            <a:ext cx="115683" cy="121055"/>
          </a:xfrm>
          <a:custGeom>
            <a:avLst/>
            <a:gdLst/>
            <a:ahLst/>
            <a:cxnLst/>
            <a:rect l="l" t="t" r="r" b="b"/>
            <a:pathLst>
              <a:path w="2554" h="3101" extrusionOk="0">
                <a:moveTo>
                  <a:pt x="882" y="3101"/>
                </a:moveTo>
                <a:cubicBezTo>
                  <a:pt x="0" y="2159"/>
                  <a:pt x="122" y="1520"/>
                  <a:pt x="1186" y="852"/>
                </a:cubicBezTo>
                <a:cubicBezTo>
                  <a:pt x="1368" y="760"/>
                  <a:pt x="1277" y="396"/>
                  <a:pt x="1581" y="304"/>
                </a:cubicBezTo>
                <a:cubicBezTo>
                  <a:pt x="1794" y="244"/>
                  <a:pt x="2007" y="183"/>
                  <a:pt x="2554" y="0"/>
                </a:cubicBezTo>
                <a:cubicBezTo>
                  <a:pt x="2007" y="608"/>
                  <a:pt x="1794" y="1003"/>
                  <a:pt x="1703" y="1459"/>
                </a:cubicBezTo>
                <a:lnTo>
                  <a:pt x="1703" y="1459"/>
                </a:lnTo>
                <a:cubicBezTo>
                  <a:pt x="700" y="1733"/>
                  <a:pt x="912" y="2462"/>
                  <a:pt x="882" y="310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2"/>
          <p:cNvSpPr/>
          <p:nvPr/>
        </p:nvSpPr>
        <p:spPr>
          <a:xfrm>
            <a:off x="2951646" y="2049276"/>
            <a:ext cx="122568" cy="100873"/>
          </a:xfrm>
          <a:custGeom>
            <a:avLst/>
            <a:gdLst/>
            <a:ahLst/>
            <a:cxnLst/>
            <a:rect l="l" t="t" r="r" b="b"/>
            <a:pathLst>
              <a:path w="2706" h="2584" extrusionOk="0">
                <a:moveTo>
                  <a:pt x="0" y="973"/>
                </a:moveTo>
                <a:cubicBezTo>
                  <a:pt x="669" y="760"/>
                  <a:pt x="1338" y="0"/>
                  <a:pt x="1581" y="1186"/>
                </a:cubicBezTo>
                <a:cubicBezTo>
                  <a:pt x="1642" y="1550"/>
                  <a:pt x="2128" y="1368"/>
                  <a:pt x="2371" y="1520"/>
                </a:cubicBezTo>
                <a:cubicBezTo>
                  <a:pt x="2614" y="1702"/>
                  <a:pt x="2705" y="1885"/>
                  <a:pt x="2675" y="2128"/>
                </a:cubicBezTo>
                <a:cubicBezTo>
                  <a:pt x="2614" y="2402"/>
                  <a:pt x="2371" y="2554"/>
                  <a:pt x="2098" y="2554"/>
                </a:cubicBezTo>
                <a:cubicBezTo>
                  <a:pt x="1915" y="2584"/>
                  <a:pt x="1581" y="2402"/>
                  <a:pt x="1581" y="2280"/>
                </a:cubicBezTo>
                <a:cubicBezTo>
                  <a:pt x="1490" y="1490"/>
                  <a:pt x="1064" y="1003"/>
                  <a:pt x="0" y="9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2"/>
          <p:cNvSpPr/>
          <p:nvPr/>
        </p:nvSpPr>
        <p:spPr>
          <a:xfrm>
            <a:off x="5951878" y="3163544"/>
            <a:ext cx="132216" cy="72415"/>
          </a:xfrm>
          <a:custGeom>
            <a:avLst/>
            <a:gdLst/>
            <a:ahLst/>
            <a:cxnLst/>
            <a:rect l="l" t="t" r="r" b="b"/>
            <a:pathLst>
              <a:path w="2919" h="1855" extrusionOk="0">
                <a:moveTo>
                  <a:pt x="2432" y="1156"/>
                </a:moveTo>
                <a:cubicBezTo>
                  <a:pt x="2037" y="1247"/>
                  <a:pt x="1551" y="1277"/>
                  <a:pt x="1186" y="1460"/>
                </a:cubicBezTo>
                <a:cubicBezTo>
                  <a:pt x="396" y="1855"/>
                  <a:pt x="92" y="1581"/>
                  <a:pt x="0" y="913"/>
                </a:cubicBezTo>
                <a:lnTo>
                  <a:pt x="0" y="882"/>
                </a:lnTo>
                <a:cubicBezTo>
                  <a:pt x="852" y="1186"/>
                  <a:pt x="852" y="1"/>
                  <a:pt x="1611" y="183"/>
                </a:cubicBezTo>
                <a:lnTo>
                  <a:pt x="1642" y="183"/>
                </a:lnTo>
                <a:cubicBezTo>
                  <a:pt x="1824" y="578"/>
                  <a:pt x="2918" y="335"/>
                  <a:pt x="2462" y="11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2"/>
          <p:cNvSpPr/>
          <p:nvPr/>
        </p:nvSpPr>
        <p:spPr>
          <a:xfrm>
            <a:off x="8339398" y="4775037"/>
            <a:ext cx="132216" cy="74796"/>
          </a:xfrm>
          <a:custGeom>
            <a:avLst/>
            <a:gdLst/>
            <a:ahLst/>
            <a:cxnLst/>
            <a:rect l="l" t="t" r="r" b="b"/>
            <a:pathLst>
              <a:path w="2919" h="1916" extrusionOk="0">
                <a:moveTo>
                  <a:pt x="2888" y="1490"/>
                </a:moveTo>
                <a:cubicBezTo>
                  <a:pt x="1946" y="1338"/>
                  <a:pt x="1004" y="1278"/>
                  <a:pt x="153" y="1916"/>
                </a:cubicBezTo>
                <a:cubicBezTo>
                  <a:pt x="1" y="1126"/>
                  <a:pt x="791" y="791"/>
                  <a:pt x="1095" y="274"/>
                </a:cubicBezTo>
                <a:cubicBezTo>
                  <a:pt x="1247" y="1"/>
                  <a:pt x="1581" y="214"/>
                  <a:pt x="1764" y="396"/>
                </a:cubicBezTo>
                <a:cubicBezTo>
                  <a:pt x="2159" y="761"/>
                  <a:pt x="2523" y="1126"/>
                  <a:pt x="2919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2"/>
          <p:cNvSpPr/>
          <p:nvPr/>
        </p:nvSpPr>
        <p:spPr>
          <a:xfrm>
            <a:off x="579255" y="3496992"/>
            <a:ext cx="106036" cy="77177"/>
          </a:xfrm>
          <a:custGeom>
            <a:avLst/>
            <a:gdLst/>
            <a:ahLst/>
            <a:cxnLst/>
            <a:rect l="l" t="t" r="r" b="b"/>
            <a:pathLst>
              <a:path w="2341" h="1977" extrusionOk="0">
                <a:moveTo>
                  <a:pt x="0" y="1551"/>
                </a:moveTo>
                <a:cubicBezTo>
                  <a:pt x="365" y="943"/>
                  <a:pt x="304" y="1"/>
                  <a:pt x="1672" y="396"/>
                </a:cubicBezTo>
                <a:cubicBezTo>
                  <a:pt x="2341" y="609"/>
                  <a:pt x="2310" y="1126"/>
                  <a:pt x="2189" y="1429"/>
                </a:cubicBezTo>
                <a:cubicBezTo>
                  <a:pt x="2067" y="1733"/>
                  <a:pt x="1551" y="1612"/>
                  <a:pt x="1307" y="1369"/>
                </a:cubicBezTo>
                <a:cubicBezTo>
                  <a:pt x="639" y="700"/>
                  <a:pt x="669" y="1977"/>
                  <a:pt x="0" y="15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2"/>
          <p:cNvSpPr/>
          <p:nvPr/>
        </p:nvSpPr>
        <p:spPr>
          <a:xfrm>
            <a:off x="4765003" y="1156879"/>
            <a:ext cx="107440" cy="77177"/>
          </a:xfrm>
          <a:custGeom>
            <a:avLst/>
            <a:gdLst/>
            <a:ahLst/>
            <a:cxnLst/>
            <a:rect l="l" t="t" r="r" b="b"/>
            <a:pathLst>
              <a:path w="2372" h="1977" extrusionOk="0">
                <a:moveTo>
                  <a:pt x="31" y="1186"/>
                </a:moveTo>
                <a:cubicBezTo>
                  <a:pt x="395" y="882"/>
                  <a:pt x="1003" y="791"/>
                  <a:pt x="1125" y="274"/>
                </a:cubicBezTo>
                <a:lnTo>
                  <a:pt x="1125" y="274"/>
                </a:lnTo>
                <a:cubicBezTo>
                  <a:pt x="1459" y="366"/>
                  <a:pt x="1946" y="1"/>
                  <a:pt x="2098" y="274"/>
                </a:cubicBezTo>
                <a:cubicBezTo>
                  <a:pt x="2371" y="730"/>
                  <a:pt x="1642" y="639"/>
                  <a:pt x="1520" y="822"/>
                </a:cubicBezTo>
                <a:cubicBezTo>
                  <a:pt x="1216" y="1338"/>
                  <a:pt x="2098" y="1460"/>
                  <a:pt x="2067" y="1977"/>
                </a:cubicBezTo>
                <a:cubicBezTo>
                  <a:pt x="1459" y="1916"/>
                  <a:pt x="882" y="1977"/>
                  <a:pt x="304" y="1703"/>
                </a:cubicBezTo>
                <a:lnTo>
                  <a:pt x="274" y="1673"/>
                </a:lnTo>
                <a:cubicBezTo>
                  <a:pt x="183" y="1521"/>
                  <a:pt x="92" y="1369"/>
                  <a:pt x="0" y="12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2"/>
          <p:cNvSpPr/>
          <p:nvPr/>
        </p:nvSpPr>
        <p:spPr>
          <a:xfrm>
            <a:off x="6632040" y="4401259"/>
            <a:ext cx="136383" cy="86663"/>
          </a:xfrm>
          <a:custGeom>
            <a:avLst/>
            <a:gdLst/>
            <a:ahLst/>
            <a:cxnLst/>
            <a:rect l="l" t="t" r="r" b="b"/>
            <a:pathLst>
              <a:path w="3011" h="2220" extrusionOk="0">
                <a:moveTo>
                  <a:pt x="2433" y="426"/>
                </a:moveTo>
                <a:cubicBezTo>
                  <a:pt x="2433" y="1095"/>
                  <a:pt x="3010" y="2219"/>
                  <a:pt x="1278" y="1429"/>
                </a:cubicBezTo>
                <a:cubicBezTo>
                  <a:pt x="974" y="1277"/>
                  <a:pt x="487" y="1399"/>
                  <a:pt x="1" y="1399"/>
                </a:cubicBezTo>
                <a:cubicBezTo>
                  <a:pt x="457" y="760"/>
                  <a:pt x="730" y="0"/>
                  <a:pt x="1794" y="760"/>
                </a:cubicBezTo>
                <a:cubicBezTo>
                  <a:pt x="2068" y="943"/>
                  <a:pt x="2189" y="487"/>
                  <a:pt x="2433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2"/>
          <p:cNvSpPr/>
          <p:nvPr/>
        </p:nvSpPr>
        <p:spPr>
          <a:xfrm>
            <a:off x="6136380" y="2426646"/>
            <a:ext cx="81259" cy="100873"/>
          </a:xfrm>
          <a:custGeom>
            <a:avLst/>
            <a:gdLst/>
            <a:ahLst/>
            <a:cxnLst/>
            <a:rect l="l" t="t" r="r" b="b"/>
            <a:pathLst>
              <a:path w="1794" h="2584" extrusionOk="0">
                <a:moveTo>
                  <a:pt x="31" y="1064"/>
                </a:moveTo>
                <a:cubicBezTo>
                  <a:pt x="92" y="1034"/>
                  <a:pt x="183" y="973"/>
                  <a:pt x="213" y="912"/>
                </a:cubicBezTo>
                <a:cubicBezTo>
                  <a:pt x="487" y="578"/>
                  <a:pt x="821" y="0"/>
                  <a:pt x="1307" y="213"/>
                </a:cubicBezTo>
                <a:cubicBezTo>
                  <a:pt x="1794" y="456"/>
                  <a:pt x="1490" y="973"/>
                  <a:pt x="1277" y="1429"/>
                </a:cubicBezTo>
                <a:cubicBezTo>
                  <a:pt x="1095" y="1793"/>
                  <a:pt x="1307" y="2341"/>
                  <a:pt x="669" y="2584"/>
                </a:cubicBezTo>
                <a:cubicBezTo>
                  <a:pt x="213" y="2189"/>
                  <a:pt x="852" y="1368"/>
                  <a:pt x="0" y="109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2"/>
          <p:cNvSpPr/>
          <p:nvPr/>
        </p:nvSpPr>
        <p:spPr>
          <a:xfrm>
            <a:off x="4993581" y="2105027"/>
            <a:ext cx="74374" cy="124647"/>
          </a:xfrm>
          <a:custGeom>
            <a:avLst/>
            <a:gdLst/>
            <a:ahLst/>
            <a:cxnLst/>
            <a:rect l="l" t="t" r="r" b="b"/>
            <a:pathLst>
              <a:path w="1642" h="3193" extrusionOk="0">
                <a:moveTo>
                  <a:pt x="699" y="3192"/>
                </a:moveTo>
                <a:cubicBezTo>
                  <a:pt x="0" y="2372"/>
                  <a:pt x="122" y="1612"/>
                  <a:pt x="790" y="852"/>
                </a:cubicBezTo>
                <a:cubicBezTo>
                  <a:pt x="912" y="730"/>
                  <a:pt x="1003" y="609"/>
                  <a:pt x="1064" y="487"/>
                </a:cubicBezTo>
                <a:cubicBezTo>
                  <a:pt x="1125" y="274"/>
                  <a:pt x="365" y="426"/>
                  <a:pt x="760" y="62"/>
                </a:cubicBezTo>
                <a:cubicBezTo>
                  <a:pt x="821" y="1"/>
                  <a:pt x="1094" y="62"/>
                  <a:pt x="1246" y="122"/>
                </a:cubicBezTo>
                <a:cubicBezTo>
                  <a:pt x="1520" y="274"/>
                  <a:pt x="1641" y="487"/>
                  <a:pt x="1520" y="822"/>
                </a:cubicBezTo>
                <a:cubicBezTo>
                  <a:pt x="1216" y="1581"/>
                  <a:pt x="973" y="2372"/>
                  <a:pt x="730" y="31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2"/>
          <p:cNvSpPr/>
          <p:nvPr/>
        </p:nvSpPr>
        <p:spPr>
          <a:xfrm>
            <a:off x="6906052" y="54480"/>
            <a:ext cx="64772" cy="105635"/>
          </a:xfrm>
          <a:custGeom>
            <a:avLst/>
            <a:gdLst/>
            <a:ahLst/>
            <a:cxnLst/>
            <a:rect l="l" t="t" r="r" b="b"/>
            <a:pathLst>
              <a:path w="1430" h="2706" extrusionOk="0">
                <a:moveTo>
                  <a:pt x="1" y="0"/>
                </a:moveTo>
                <a:cubicBezTo>
                  <a:pt x="639" y="304"/>
                  <a:pt x="1429" y="335"/>
                  <a:pt x="1399" y="1216"/>
                </a:cubicBezTo>
                <a:cubicBezTo>
                  <a:pt x="1399" y="1976"/>
                  <a:pt x="1216" y="2402"/>
                  <a:pt x="61" y="2706"/>
                </a:cubicBezTo>
                <a:cubicBezTo>
                  <a:pt x="943" y="1672"/>
                  <a:pt x="852" y="821"/>
                  <a:pt x="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2"/>
          <p:cNvSpPr/>
          <p:nvPr/>
        </p:nvSpPr>
        <p:spPr>
          <a:xfrm>
            <a:off x="8442679" y="3284610"/>
            <a:ext cx="123927" cy="80691"/>
          </a:xfrm>
          <a:custGeom>
            <a:avLst/>
            <a:gdLst/>
            <a:ahLst/>
            <a:cxnLst/>
            <a:rect l="l" t="t" r="r" b="b"/>
            <a:pathLst>
              <a:path w="2736" h="2067" extrusionOk="0">
                <a:moveTo>
                  <a:pt x="2736" y="973"/>
                </a:moveTo>
                <a:cubicBezTo>
                  <a:pt x="1885" y="638"/>
                  <a:pt x="1064" y="365"/>
                  <a:pt x="1095" y="1581"/>
                </a:cubicBezTo>
                <a:cubicBezTo>
                  <a:pt x="1095" y="1854"/>
                  <a:pt x="821" y="2067"/>
                  <a:pt x="578" y="1945"/>
                </a:cubicBezTo>
                <a:cubicBezTo>
                  <a:pt x="335" y="1824"/>
                  <a:pt x="183" y="1520"/>
                  <a:pt x="0" y="1307"/>
                </a:cubicBezTo>
                <a:cubicBezTo>
                  <a:pt x="760" y="1125"/>
                  <a:pt x="669" y="182"/>
                  <a:pt x="1277" y="91"/>
                </a:cubicBezTo>
                <a:cubicBezTo>
                  <a:pt x="1733" y="0"/>
                  <a:pt x="2584" y="30"/>
                  <a:pt x="2736" y="9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2"/>
          <p:cNvSpPr/>
          <p:nvPr/>
        </p:nvSpPr>
        <p:spPr>
          <a:xfrm>
            <a:off x="2209470" y="3678572"/>
            <a:ext cx="121209" cy="70033"/>
          </a:xfrm>
          <a:custGeom>
            <a:avLst/>
            <a:gdLst/>
            <a:ahLst/>
            <a:cxnLst/>
            <a:rect l="l" t="t" r="r" b="b"/>
            <a:pathLst>
              <a:path w="2676" h="1794" extrusionOk="0">
                <a:moveTo>
                  <a:pt x="2189" y="0"/>
                </a:moveTo>
                <a:cubicBezTo>
                  <a:pt x="2585" y="244"/>
                  <a:pt x="2676" y="669"/>
                  <a:pt x="2402" y="912"/>
                </a:cubicBezTo>
                <a:cubicBezTo>
                  <a:pt x="1916" y="1277"/>
                  <a:pt x="2189" y="578"/>
                  <a:pt x="1946" y="578"/>
                </a:cubicBezTo>
                <a:cubicBezTo>
                  <a:pt x="1825" y="578"/>
                  <a:pt x="1703" y="669"/>
                  <a:pt x="1612" y="730"/>
                </a:cubicBezTo>
                <a:cubicBezTo>
                  <a:pt x="305" y="1794"/>
                  <a:pt x="274" y="700"/>
                  <a:pt x="1" y="0"/>
                </a:cubicBezTo>
                <a:lnTo>
                  <a:pt x="1" y="0"/>
                </a:lnTo>
                <a:cubicBezTo>
                  <a:pt x="730" y="0"/>
                  <a:pt x="1460" y="152"/>
                  <a:pt x="2189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2"/>
          <p:cNvSpPr/>
          <p:nvPr/>
        </p:nvSpPr>
        <p:spPr>
          <a:xfrm>
            <a:off x="912473" y="2615292"/>
            <a:ext cx="104677" cy="102083"/>
          </a:xfrm>
          <a:custGeom>
            <a:avLst/>
            <a:gdLst/>
            <a:ahLst/>
            <a:cxnLst/>
            <a:rect l="l" t="t" r="r" b="b"/>
            <a:pathLst>
              <a:path w="2311" h="2615" extrusionOk="0">
                <a:moveTo>
                  <a:pt x="547" y="1703"/>
                </a:moveTo>
                <a:cubicBezTo>
                  <a:pt x="760" y="1126"/>
                  <a:pt x="0" y="822"/>
                  <a:pt x="61" y="1"/>
                </a:cubicBezTo>
                <a:cubicBezTo>
                  <a:pt x="578" y="943"/>
                  <a:pt x="1824" y="670"/>
                  <a:pt x="2158" y="1490"/>
                </a:cubicBezTo>
                <a:cubicBezTo>
                  <a:pt x="2310" y="1886"/>
                  <a:pt x="2128" y="2402"/>
                  <a:pt x="1550" y="2615"/>
                </a:cubicBezTo>
                <a:cubicBezTo>
                  <a:pt x="1094" y="2402"/>
                  <a:pt x="1945" y="1156"/>
                  <a:pt x="578" y="17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2"/>
          <p:cNvSpPr/>
          <p:nvPr/>
        </p:nvSpPr>
        <p:spPr>
          <a:xfrm>
            <a:off x="1091449" y="402178"/>
            <a:ext cx="117088" cy="102083"/>
          </a:xfrm>
          <a:custGeom>
            <a:avLst/>
            <a:gdLst/>
            <a:ahLst/>
            <a:cxnLst/>
            <a:rect l="l" t="t" r="r" b="b"/>
            <a:pathLst>
              <a:path w="2585" h="2615" extrusionOk="0">
                <a:moveTo>
                  <a:pt x="2341" y="1854"/>
                </a:moveTo>
                <a:cubicBezTo>
                  <a:pt x="2007" y="2614"/>
                  <a:pt x="1247" y="2310"/>
                  <a:pt x="639" y="2341"/>
                </a:cubicBezTo>
                <a:cubicBezTo>
                  <a:pt x="639" y="1854"/>
                  <a:pt x="426" y="1459"/>
                  <a:pt x="244" y="1003"/>
                </a:cubicBezTo>
                <a:cubicBezTo>
                  <a:pt x="1" y="487"/>
                  <a:pt x="1064" y="547"/>
                  <a:pt x="1004" y="0"/>
                </a:cubicBezTo>
                <a:cubicBezTo>
                  <a:pt x="912" y="426"/>
                  <a:pt x="2584" y="730"/>
                  <a:pt x="1034" y="1186"/>
                </a:cubicBezTo>
                <a:cubicBezTo>
                  <a:pt x="730" y="1277"/>
                  <a:pt x="943" y="1520"/>
                  <a:pt x="973" y="1702"/>
                </a:cubicBezTo>
                <a:cubicBezTo>
                  <a:pt x="1004" y="1915"/>
                  <a:pt x="1156" y="2098"/>
                  <a:pt x="1429" y="2067"/>
                </a:cubicBezTo>
                <a:cubicBezTo>
                  <a:pt x="1733" y="2006"/>
                  <a:pt x="2037" y="1915"/>
                  <a:pt x="2341" y="185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2"/>
          <p:cNvSpPr/>
          <p:nvPr/>
        </p:nvSpPr>
        <p:spPr>
          <a:xfrm>
            <a:off x="5310265" y="3675019"/>
            <a:ext cx="115683" cy="74796"/>
          </a:xfrm>
          <a:custGeom>
            <a:avLst/>
            <a:gdLst/>
            <a:ahLst/>
            <a:cxnLst/>
            <a:rect l="l" t="t" r="r" b="b"/>
            <a:pathLst>
              <a:path w="2554" h="1916" extrusionOk="0">
                <a:moveTo>
                  <a:pt x="2553" y="882"/>
                </a:moveTo>
                <a:cubicBezTo>
                  <a:pt x="1854" y="608"/>
                  <a:pt x="1550" y="1155"/>
                  <a:pt x="1064" y="1277"/>
                </a:cubicBezTo>
                <a:cubicBezTo>
                  <a:pt x="821" y="1338"/>
                  <a:pt x="547" y="1915"/>
                  <a:pt x="213" y="1398"/>
                </a:cubicBezTo>
                <a:cubicBezTo>
                  <a:pt x="0" y="1034"/>
                  <a:pt x="30" y="699"/>
                  <a:pt x="547" y="426"/>
                </a:cubicBezTo>
                <a:cubicBezTo>
                  <a:pt x="1337" y="0"/>
                  <a:pt x="1945" y="122"/>
                  <a:pt x="2553" y="8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2"/>
          <p:cNvSpPr/>
          <p:nvPr/>
        </p:nvSpPr>
        <p:spPr>
          <a:xfrm>
            <a:off x="1731703" y="3219333"/>
            <a:ext cx="119851" cy="70033"/>
          </a:xfrm>
          <a:custGeom>
            <a:avLst/>
            <a:gdLst/>
            <a:ahLst/>
            <a:cxnLst/>
            <a:rect l="l" t="t" r="r" b="b"/>
            <a:pathLst>
              <a:path w="2646" h="1794" extrusionOk="0">
                <a:moveTo>
                  <a:pt x="2645" y="1125"/>
                </a:moveTo>
                <a:cubicBezTo>
                  <a:pt x="2463" y="1399"/>
                  <a:pt x="2037" y="1794"/>
                  <a:pt x="1885" y="1429"/>
                </a:cubicBezTo>
                <a:cubicBezTo>
                  <a:pt x="1460" y="547"/>
                  <a:pt x="761" y="1034"/>
                  <a:pt x="92" y="1034"/>
                </a:cubicBezTo>
                <a:cubicBezTo>
                  <a:pt x="213" y="639"/>
                  <a:pt x="1" y="61"/>
                  <a:pt x="517" y="31"/>
                </a:cubicBezTo>
                <a:cubicBezTo>
                  <a:pt x="1429" y="0"/>
                  <a:pt x="2159" y="395"/>
                  <a:pt x="2645" y="11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2"/>
          <p:cNvSpPr/>
          <p:nvPr/>
        </p:nvSpPr>
        <p:spPr>
          <a:xfrm>
            <a:off x="5131244" y="1730039"/>
            <a:ext cx="141864" cy="85492"/>
          </a:xfrm>
          <a:custGeom>
            <a:avLst/>
            <a:gdLst/>
            <a:ahLst/>
            <a:cxnLst/>
            <a:rect l="l" t="t" r="r" b="b"/>
            <a:pathLst>
              <a:path w="3132" h="2190" extrusionOk="0">
                <a:moveTo>
                  <a:pt x="3131" y="1"/>
                </a:moveTo>
                <a:cubicBezTo>
                  <a:pt x="2979" y="335"/>
                  <a:pt x="2797" y="670"/>
                  <a:pt x="2736" y="1004"/>
                </a:cubicBezTo>
                <a:cubicBezTo>
                  <a:pt x="2584" y="1581"/>
                  <a:pt x="2493" y="2189"/>
                  <a:pt x="1581" y="1521"/>
                </a:cubicBezTo>
                <a:cubicBezTo>
                  <a:pt x="1186" y="1247"/>
                  <a:pt x="761" y="1794"/>
                  <a:pt x="1" y="1429"/>
                </a:cubicBezTo>
                <a:cubicBezTo>
                  <a:pt x="1338" y="1186"/>
                  <a:pt x="2098" y="396"/>
                  <a:pt x="310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2"/>
          <p:cNvSpPr/>
          <p:nvPr/>
        </p:nvSpPr>
        <p:spPr>
          <a:xfrm>
            <a:off x="825726" y="1739565"/>
            <a:ext cx="121209" cy="91387"/>
          </a:xfrm>
          <a:custGeom>
            <a:avLst/>
            <a:gdLst/>
            <a:ahLst/>
            <a:cxnLst/>
            <a:rect l="l" t="t" r="r" b="b"/>
            <a:pathLst>
              <a:path w="2676" h="2341" extrusionOk="0">
                <a:moveTo>
                  <a:pt x="2219" y="2341"/>
                </a:moveTo>
                <a:cubicBezTo>
                  <a:pt x="2675" y="2006"/>
                  <a:pt x="0" y="1733"/>
                  <a:pt x="1915" y="1094"/>
                </a:cubicBezTo>
                <a:cubicBezTo>
                  <a:pt x="1733" y="608"/>
                  <a:pt x="912" y="1246"/>
                  <a:pt x="882" y="608"/>
                </a:cubicBezTo>
                <a:cubicBezTo>
                  <a:pt x="882" y="213"/>
                  <a:pt x="1307" y="274"/>
                  <a:pt x="1581" y="213"/>
                </a:cubicBezTo>
                <a:cubicBezTo>
                  <a:pt x="2402" y="0"/>
                  <a:pt x="2128" y="578"/>
                  <a:pt x="2219" y="912"/>
                </a:cubicBezTo>
                <a:cubicBezTo>
                  <a:pt x="2250" y="973"/>
                  <a:pt x="2280" y="1064"/>
                  <a:pt x="2310" y="1125"/>
                </a:cubicBezTo>
                <a:cubicBezTo>
                  <a:pt x="2584" y="1641"/>
                  <a:pt x="2250" y="2097"/>
                  <a:pt x="2219" y="234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2"/>
          <p:cNvSpPr/>
          <p:nvPr/>
        </p:nvSpPr>
        <p:spPr>
          <a:xfrm>
            <a:off x="5208343" y="3702309"/>
            <a:ext cx="114325" cy="99702"/>
          </a:xfrm>
          <a:custGeom>
            <a:avLst/>
            <a:gdLst/>
            <a:ahLst/>
            <a:cxnLst/>
            <a:rect l="l" t="t" r="r" b="b"/>
            <a:pathLst>
              <a:path w="2524" h="2554" extrusionOk="0">
                <a:moveTo>
                  <a:pt x="1247" y="2554"/>
                </a:moveTo>
                <a:cubicBezTo>
                  <a:pt x="852" y="2128"/>
                  <a:pt x="913" y="1581"/>
                  <a:pt x="426" y="1277"/>
                </a:cubicBezTo>
                <a:cubicBezTo>
                  <a:pt x="1" y="973"/>
                  <a:pt x="244" y="608"/>
                  <a:pt x="578" y="547"/>
                </a:cubicBezTo>
                <a:cubicBezTo>
                  <a:pt x="882" y="487"/>
                  <a:pt x="1277" y="0"/>
                  <a:pt x="1551" y="487"/>
                </a:cubicBezTo>
                <a:cubicBezTo>
                  <a:pt x="1642" y="639"/>
                  <a:pt x="2524" y="943"/>
                  <a:pt x="1551" y="1277"/>
                </a:cubicBezTo>
                <a:cubicBezTo>
                  <a:pt x="1186" y="1429"/>
                  <a:pt x="1733" y="2158"/>
                  <a:pt x="1247" y="255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2"/>
          <p:cNvSpPr/>
          <p:nvPr/>
        </p:nvSpPr>
        <p:spPr>
          <a:xfrm>
            <a:off x="6800053" y="3695164"/>
            <a:ext cx="86785" cy="102083"/>
          </a:xfrm>
          <a:custGeom>
            <a:avLst/>
            <a:gdLst/>
            <a:ahLst/>
            <a:cxnLst/>
            <a:rect l="l" t="t" r="r" b="b"/>
            <a:pathLst>
              <a:path w="1916" h="2615" extrusionOk="0">
                <a:moveTo>
                  <a:pt x="1763" y="1855"/>
                </a:moveTo>
                <a:cubicBezTo>
                  <a:pt x="942" y="1186"/>
                  <a:pt x="608" y="1855"/>
                  <a:pt x="0" y="2615"/>
                </a:cubicBezTo>
                <a:cubicBezTo>
                  <a:pt x="31" y="1521"/>
                  <a:pt x="183" y="761"/>
                  <a:pt x="61" y="1"/>
                </a:cubicBezTo>
                <a:cubicBezTo>
                  <a:pt x="335" y="822"/>
                  <a:pt x="1915" y="609"/>
                  <a:pt x="1763" y="18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2"/>
          <p:cNvSpPr/>
          <p:nvPr/>
        </p:nvSpPr>
        <p:spPr>
          <a:xfrm>
            <a:off x="4452441" y="3771138"/>
            <a:ext cx="92311" cy="115122"/>
          </a:xfrm>
          <a:custGeom>
            <a:avLst/>
            <a:gdLst/>
            <a:ahLst/>
            <a:cxnLst/>
            <a:rect l="l" t="t" r="r" b="b"/>
            <a:pathLst>
              <a:path w="2038" h="2949" extrusionOk="0">
                <a:moveTo>
                  <a:pt x="1490" y="0"/>
                </a:moveTo>
                <a:cubicBezTo>
                  <a:pt x="1581" y="0"/>
                  <a:pt x="1672" y="31"/>
                  <a:pt x="1763" y="61"/>
                </a:cubicBezTo>
                <a:cubicBezTo>
                  <a:pt x="1156" y="730"/>
                  <a:pt x="2037" y="1429"/>
                  <a:pt x="1733" y="2128"/>
                </a:cubicBezTo>
                <a:lnTo>
                  <a:pt x="1733" y="2128"/>
                </a:lnTo>
                <a:cubicBezTo>
                  <a:pt x="1581" y="2189"/>
                  <a:pt x="1368" y="2250"/>
                  <a:pt x="1308" y="2341"/>
                </a:cubicBezTo>
                <a:cubicBezTo>
                  <a:pt x="1216" y="2554"/>
                  <a:pt x="1429" y="2949"/>
                  <a:pt x="852" y="2675"/>
                </a:cubicBezTo>
                <a:cubicBezTo>
                  <a:pt x="335" y="2462"/>
                  <a:pt x="639" y="2310"/>
                  <a:pt x="821" y="2098"/>
                </a:cubicBezTo>
                <a:cubicBezTo>
                  <a:pt x="1004" y="1854"/>
                  <a:pt x="1551" y="1733"/>
                  <a:pt x="1216" y="1338"/>
                </a:cubicBezTo>
                <a:cubicBezTo>
                  <a:pt x="973" y="1064"/>
                  <a:pt x="700" y="791"/>
                  <a:pt x="365" y="1338"/>
                </a:cubicBezTo>
                <a:cubicBezTo>
                  <a:pt x="335" y="1398"/>
                  <a:pt x="122" y="1186"/>
                  <a:pt x="61" y="1034"/>
                </a:cubicBezTo>
                <a:cubicBezTo>
                  <a:pt x="1" y="851"/>
                  <a:pt x="61" y="730"/>
                  <a:pt x="304" y="730"/>
                </a:cubicBezTo>
                <a:cubicBezTo>
                  <a:pt x="852" y="699"/>
                  <a:pt x="1095" y="274"/>
                  <a:pt x="146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2"/>
          <p:cNvSpPr/>
          <p:nvPr/>
        </p:nvSpPr>
        <p:spPr>
          <a:xfrm>
            <a:off x="95962" y="4042863"/>
            <a:ext cx="121209" cy="153105"/>
          </a:xfrm>
          <a:custGeom>
            <a:avLst/>
            <a:gdLst/>
            <a:ahLst/>
            <a:cxnLst/>
            <a:rect l="l" t="t" r="r" b="b"/>
            <a:pathLst>
              <a:path w="2676" h="3922" extrusionOk="0">
                <a:moveTo>
                  <a:pt x="304" y="609"/>
                </a:moveTo>
                <a:cubicBezTo>
                  <a:pt x="456" y="487"/>
                  <a:pt x="1" y="1"/>
                  <a:pt x="700" y="183"/>
                </a:cubicBezTo>
                <a:cubicBezTo>
                  <a:pt x="912" y="244"/>
                  <a:pt x="1186" y="62"/>
                  <a:pt x="1125" y="457"/>
                </a:cubicBezTo>
                <a:cubicBezTo>
                  <a:pt x="1125" y="730"/>
                  <a:pt x="1034" y="1065"/>
                  <a:pt x="1399" y="1308"/>
                </a:cubicBezTo>
                <a:lnTo>
                  <a:pt x="1429" y="1338"/>
                </a:lnTo>
                <a:cubicBezTo>
                  <a:pt x="2645" y="2463"/>
                  <a:pt x="2675" y="2736"/>
                  <a:pt x="1338" y="3922"/>
                </a:cubicBezTo>
                <a:cubicBezTo>
                  <a:pt x="1855" y="2493"/>
                  <a:pt x="1429" y="1460"/>
                  <a:pt x="304" y="60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2"/>
          <p:cNvSpPr/>
          <p:nvPr/>
        </p:nvSpPr>
        <p:spPr>
          <a:xfrm>
            <a:off x="5182205" y="1417945"/>
            <a:ext cx="97792" cy="77177"/>
          </a:xfrm>
          <a:custGeom>
            <a:avLst/>
            <a:gdLst/>
            <a:ahLst/>
            <a:cxnLst/>
            <a:rect l="l" t="t" r="r" b="b"/>
            <a:pathLst>
              <a:path w="2159" h="1977" extrusionOk="0">
                <a:moveTo>
                  <a:pt x="1824" y="1369"/>
                </a:moveTo>
                <a:cubicBezTo>
                  <a:pt x="1885" y="1794"/>
                  <a:pt x="1246" y="1977"/>
                  <a:pt x="1186" y="1946"/>
                </a:cubicBezTo>
                <a:cubicBezTo>
                  <a:pt x="821" y="1551"/>
                  <a:pt x="456" y="1125"/>
                  <a:pt x="243" y="670"/>
                </a:cubicBezTo>
                <a:cubicBezTo>
                  <a:pt x="0" y="153"/>
                  <a:pt x="547" y="244"/>
                  <a:pt x="882" y="183"/>
                </a:cubicBezTo>
                <a:cubicBezTo>
                  <a:pt x="2158" y="1"/>
                  <a:pt x="1338" y="1065"/>
                  <a:pt x="1824" y="13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2"/>
          <p:cNvSpPr/>
          <p:nvPr/>
        </p:nvSpPr>
        <p:spPr>
          <a:xfrm>
            <a:off x="6037221" y="1375235"/>
            <a:ext cx="100555" cy="78348"/>
          </a:xfrm>
          <a:custGeom>
            <a:avLst/>
            <a:gdLst/>
            <a:ahLst/>
            <a:cxnLst/>
            <a:rect l="l" t="t" r="r" b="b"/>
            <a:pathLst>
              <a:path w="2220" h="2007" extrusionOk="0">
                <a:moveTo>
                  <a:pt x="1369" y="1"/>
                </a:moveTo>
                <a:cubicBezTo>
                  <a:pt x="1156" y="821"/>
                  <a:pt x="2037" y="1277"/>
                  <a:pt x="2220" y="2007"/>
                </a:cubicBezTo>
                <a:cubicBezTo>
                  <a:pt x="1" y="1520"/>
                  <a:pt x="1" y="1520"/>
                  <a:pt x="136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2"/>
          <p:cNvSpPr/>
          <p:nvPr/>
        </p:nvSpPr>
        <p:spPr>
          <a:xfrm>
            <a:off x="7806548" y="616942"/>
            <a:ext cx="84022" cy="68862"/>
          </a:xfrm>
          <a:custGeom>
            <a:avLst/>
            <a:gdLst/>
            <a:ahLst/>
            <a:cxnLst/>
            <a:rect l="l" t="t" r="r" b="b"/>
            <a:pathLst>
              <a:path w="1855" h="1764" extrusionOk="0">
                <a:moveTo>
                  <a:pt x="1733" y="852"/>
                </a:moveTo>
                <a:cubicBezTo>
                  <a:pt x="1429" y="1095"/>
                  <a:pt x="1855" y="1764"/>
                  <a:pt x="1064" y="1673"/>
                </a:cubicBezTo>
                <a:cubicBezTo>
                  <a:pt x="548" y="1612"/>
                  <a:pt x="0" y="1490"/>
                  <a:pt x="61" y="822"/>
                </a:cubicBezTo>
                <a:cubicBezTo>
                  <a:pt x="122" y="274"/>
                  <a:pt x="730" y="214"/>
                  <a:pt x="1095" y="122"/>
                </a:cubicBezTo>
                <a:cubicBezTo>
                  <a:pt x="1459" y="1"/>
                  <a:pt x="1672" y="457"/>
                  <a:pt x="1733" y="8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2"/>
          <p:cNvSpPr/>
          <p:nvPr/>
        </p:nvSpPr>
        <p:spPr>
          <a:xfrm>
            <a:off x="2047028" y="2497818"/>
            <a:ext cx="108799" cy="68862"/>
          </a:xfrm>
          <a:custGeom>
            <a:avLst/>
            <a:gdLst/>
            <a:ahLst/>
            <a:cxnLst/>
            <a:rect l="l" t="t" r="r" b="b"/>
            <a:pathLst>
              <a:path w="2402" h="1764" extrusionOk="0">
                <a:moveTo>
                  <a:pt x="2401" y="1065"/>
                </a:moveTo>
                <a:cubicBezTo>
                  <a:pt x="1581" y="1338"/>
                  <a:pt x="942" y="1551"/>
                  <a:pt x="304" y="1764"/>
                </a:cubicBezTo>
                <a:cubicBezTo>
                  <a:pt x="0" y="730"/>
                  <a:pt x="1094" y="548"/>
                  <a:pt x="1520" y="1"/>
                </a:cubicBezTo>
                <a:cubicBezTo>
                  <a:pt x="1794" y="335"/>
                  <a:pt x="2098" y="670"/>
                  <a:pt x="2401" y="10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2"/>
          <p:cNvSpPr/>
          <p:nvPr/>
        </p:nvSpPr>
        <p:spPr>
          <a:xfrm>
            <a:off x="2568870" y="1846342"/>
            <a:ext cx="114325" cy="80730"/>
          </a:xfrm>
          <a:custGeom>
            <a:avLst/>
            <a:gdLst/>
            <a:ahLst/>
            <a:cxnLst/>
            <a:rect l="l" t="t" r="r" b="b"/>
            <a:pathLst>
              <a:path w="2524" h="2068" extrusionOk="0">
                <a:moveTo>
                  <a:pt x="2523" y="1004"/>
                </a:moveTo>
                <a:cubicBezTo>
                  <a:pt x="2006" y="1308"/>
                  <a:pt x="1246" y="852"/>
                  <a:pt x="1003" y="1703"/>
                </a:cubicBezTo>
                <a:cubicBezTo>
                  <a:pt x="882" y="2068"/>
                  <a:pt x="456" y="1764"/>
                  <a:pt x="274" y="1612"/>
                </a:cubicBezTo>
                <a:cubicBezTo>
                  <a:pt x="0" y="1368"/>
                  <a:pt x="31" y="1064"/>
                  <a:pt x="304" y="791"/>
                </a:cubicBezTo>
                <a:cubicBezTo>
                  <a:pt x="1186" y="1"/>
                  <a:pt x="1824" y="639"/>
                  <a:pt x="2523" y="10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2"/>
          <p:cNvSpPr/>
          <p:nvPr/>
        </p:nvSpPr>
        <p:spPr>
          <a:xfrm>
            <a:off x="8599640" y="3227649"/>
            <a:ext cx="112920" cy="78348"/>
          </a:xfrm>
          <a:custGeom>
            <a:avLst/>
            <a:gdLst/>
            <a:ahLst/>
            <a:cxnLst/>
            <a:rect l="l" t="t" r="r" b="b"/>
            <a:pathLst>
              <a:path w="2493" h="2007" extrusionOk="0">
                <a:moveTo>
                  <a:pt x="1003" y="912"/>
                </a:moveTo>
                <a:cubicBezTo>
                  <a:pt x="1368" y="699"/>
                  <a:pt x="1703" y="0"/>
                  <a:pt x="2128" y="578"/>
                </a:cubicBezTo>
                <a:cubicBezTo>
                  <a:pt x="2493" y="1064"/>
                  <a:pt x="1672" y="1429"/>
                  <a:pt x="1307" y="1733"/>
                </a:cubicBezTo>
                <a:cubicBezTo>
                  <a:pt x="1003" y="2006"/>
                  <a:pt x="456" y="1976"/>
                  <a:pt x="152" y="1550"/>
                </a:cubicBezTo>
                <a:cubicBezTo>
                  <a:pt x="0" y="1368"/>
                  <a:pt x="0" y="1186"/>
                  <a:pt x="122" y="1003"/>
                </a:cubicBezTo>
                <a:cubicBezTo>
                  <a:pt x="365" y="608"/>
                  <a:pt x="699" y="1003"/>
                  <a:pt x="973" y="912"/>
                </a:cubicBezTo>
                <a:cubicBezTo>
                  <a:pt x="1003" y="942"/>
                  <a:pt x="1064" y="973"/>
                  <a:pt x="1095" y="1003"/>
                </a:cubicBezTo>
                <a:cubicBezTo>
                  <a:pt x="1064" y="973"/>
                  <a:pt x="1034" y="942"/>
                  <a:pt x="1003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2"/>
          <p:cNvSpPr/>
          <p:nvPr/>
        </p:nvSpPr>
        <p:spPr>
          <a:xfrm>
            <a:off x="1876297" y="2542910"/>
            <a:ext cx="118446" cy="93807"/>
          </a:xfrm>
          <a:custGeom>
            <a:avLst/>
            <a:gdLst/>
            <a:ahLst/>
            <a:cxnLst/>
            <a:rect l="l" t="t" r="r" b="b"/>
            <a:pathLst>
              <a:path w="2615" h="2403" extrusionOk="0">
                <a:moveTo>
                  <a:pt x="1094" y="1"/>
                </a:moveTo>
                <a:cubicBezTo>
                  <a:pt x="1216" y="214"/>
                  <a:pt x="1338" y="426"/>
                  <a:pt x="1490" y="609"/>
                </a:cubicBezTo>
                <a:cubicBezTo>
                  <a:pt x="1733" y="913"/>
                  <a:pt x="2614" y="1004"/>
                  <a:pt x="2128" y="1521"/>
                </a:cubicBezTo>
                <a:cubicBezTo>
                  <a:pt x="1611" y="2068"/>
                  <a:pt x="851" y="2402"/>
                  <a:pt x="0" y="1642"/>
                </a:cubicBezTo>
                <a:cubicBezTo>
                  <a:pt x="851" y="1612"/>
                  <a:pt x="1490" y="1490"/>
                  <a:pt x="821" y="670"/>
                </a:cubicBezTo>
                <a:cubicBezTo>
                  <a:pt x="578" y="396"/>
                  <a:pt x="821" y="183"/>
                  <a:pt x="109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2"/>
          <p:cNvSpPr/>
          <p:nvPr/>
        </p:nvSpPr>
        <p:spPr>
          <a:xfrm>
            <a:off x="3056286" y="4766760"/>
            <a:ext cx="103273" cy="73586"/>
          </a:xfrm>
          <a:custGeom>
            <a:avLst/>
            <a:gdLst/>
            <a:ahLst/>
            <a:cxnLst/>
            <a:rect l="l" t="t" r="r" b="b"/>
            <a:pathLst>
              <a:path w="2280" h="1885" extrusionOk="0">
                <a:moveTo>
                  <a:pt x="0" y="1429"/>
                </a:moveTo>
                <a:cubicBezTo>
                  <a:pt x="304" y="1064"/>
                  <a:pt x="608" y="730"/>
                  <a:pt x="912" y="365"/>
                </a:cubicBezTo>
                <a:cubicBezTo>
                  <a:pt x="1125" y="91"/>
                  <a:pt x="1368" y="0"/>
                  <a:pt x="1702" y="183"/>
                </a:cubicBezTo>
                <a:cubicBezTo>
                  <a:pt x="2006" y="335"/>
                  <a:pt x="2280" y="547"/>
                  <a:pt x="2250" y="912"/>
                </a:cubicBezTo>
                <a:cubicBezTo>
                  <a:pt x="2219" y="1216"/>
                  <a:pt x="1885" y="1246"/>
                  <a:pt x="1642" y="1216"/>
                </a:cubicBezTo>
                <a:cubicBezTo>
                  <a:pt x="1064" y="1155"/>
                  <a:pt x="699" y="1885"/>
                  <a:pt x="0" y="142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2"/>
          <p:cNvSpPr/>
          <p:nvPr/>
        </p:nvSpPr>
        <p:spPr>
          <a:xfrm>
            <a:off x="3674479" y="4817786"/>
            <a:ext cx="100555" cy="72415"/>
          </a:xfrm>
          <a:custGeom>
            <a:avLst/>
            <a:gdLst/>
            <a:ahLst/>
            <a:cxnLst/>
            <a:rect l="l" t="t" r="r" b="b"/>
            <a:pathLst>
              <a:path w="2220" h="1855" extrusionOk="0">
                <a:moveTo>
                  <a:pt x="2220" y="1094"/>
                </a:moveTo>
                <a:cubicBezTo>
                  <a:pt x="1885" y="1307"/>
                  <a:pt x="1673" y="699"/>
                  <a:pt x="1399" y="1034"/>
                </a:cubicBezTo>
                <a:cubicBezTo>
                  <a:pt x="1247" y="1246"/>
                  <a:pt x="1764" y="1854"/>
                  <a:pt x="943" y="1642"/>
                </a:cubicBezTo>
                <a:cubicBezTo>
                  <a:pt x="639" y="1581"/>
                  <a:pt x="1" y="1338"/>
                  <a:pt x="183" y="973"/>
                </a:cubicBezTo>
                <a:cubicBezTo>
                  <a:pt x="366" y="638"/>
                  <a:pt x="700" y="243"/>
                  <a:pt x="1247" y="122"/>
                </a:cubicBezTo>
                <a:cubicBezTo>
                  <a:pt x="1916" y="0"/>
                  <a:pt x="1855" y="456"/>
                  <a:pt x="2037" y="730"/>
                </a:cubicBezTo>
                <a:cubicBezTo>
                  <a:pt x="2129" y="821"/>
                  <a:pt x="2189" y="973"/>
                  <a:pt x="2220" y="109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2"/>
          <p:cNvSpPr/>
          <p:nvPr/>
        </p:nvSpPr>
        <p:spPr>
          <a:xfrm>
            <a:off x="7171821" y="1409669"/>
            <a:ext cx="115683" cy="84282"/>
          </a:xfrm>
          <a:custGeom>
            <a:avLst/>
            <a:gdLst/>
            <a:ahLst/>
            <a:cxnLst/>
            <a:rect l="l" t="t" r="r" b="b"/>
            <a:pathLst>
              <a:path w="2554" h="2159" extrusionOk="0">
                <a:moveTo>
                  <a:pt x="0" y="1246"/>
                </a:moveTo>
                <a:cubicBezTo>
                  <a:pt x="1033" y="1398"/>
                  <a:pt x="1185" y="0"/>
                  <a:pt x="2401" y="395"/>
                </a:cubicBezTo>
                <a:cubicBezTo>
                  <a:pt x="2553" y="1186"/>
                  <a:pt x="851" y="1186"/>
                  <a:pt x="1155" y="2128"/>
                </a:cubicBezTo>
                <a:cubicBezTo>
                  <a:pt x="456" y="2158"/>
                  <a:pt x="122" y="1824"/>
                  <a:pt x="0" y="124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2"/>
          <p:cNvSpPr/>
          <p:nvPr/>
        </p:nvSpPr>
        <p:spPr>
          <a:xfrm>
            <a:off x="8752478" y="3894546"/>
            <a:ext cx="111562" cy="81901"/>
          </a:xfrm>
          <a:custGeom>
            <a:avLst/>
            <a:gdLst/>
            <a:ahLst/>
            <a:cxnLst/>
            <a:rect l="l" t="t" r="r" b="b"/>
            <a:pathLst>
              <a:path w="2463" h="2098" extrusionOk="0">
                <a:moveTo>
                  <a:pt x="335" y="851"/>
                </a:moveTo>
                <a:cubicBezTo>
                  <a:pt x="608" y="1003"/>
                  <a:pt x="791" y="1551"/>
                  <a:pt x="1247" y="973"/>
                </a:cubicBezTo>
                <a:cubicBezTo>
                  <a:pt x="1520" y="639"/>
                  <a:pt x="1946" y="396"/>
                  <a:pt x="2402" y="0"/>
                </a:cubicBezTo>
                <a:cubicBezTo>
                  <a:pt x="2462" y="851"/>
                  <a:pt x="2098" y="1490"/>
                  <a:pt x="1642" y="2098"/>
                </a:cubicBezTo>
                <a:cubicBezTo>
                  <a:pt x="1216" y="1703"/>
                  <a:pt x="0" y="1885"/>
                  <a:pt x="335" y="8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2"/>
          <p:cNvSpPr/>
          <p:nvPr/>
        </p:nvSpPr>
        <p:spPr>
          <a:xfrm>
            <a:off x="4160535" y="-40468"/>
            <a:ext cx="106081" cy="99702"/>
          </a:xfrm>
          <a:custGeom>
            <a:avLst/>
            <a:gdLst/>
            <a:ahLst/>
            <a:cxnLst/>
            <a:rect l="l" t="t" r="r" b="b"/>
            <a:pathLst>
              <a:path w="2342" h="2554" extrusionOk="0">
                <a:moveTo>
                  <a:pt x="2341" y="2554"/>
                </a:moveTo>
                <a:cubicBezTo>
                  <a:pt x="1156" y="2463"/>
                  <a:pt x="1064" y="1429"/>
                  <a:pt x="274" y="1125"/>
                </a:cubicBezTo>
                <a:cubicBezTo>
                  <a:pt x="31" y="1004"/>
                  <a:pt x="1" y="396"/>
                  <a:pt x="244" y="274"/>
                </a:cubicBezTo>
                <a:cubicBezTo>
                  <a:pt x="761" y="1"/>
                  <a:pt x="700" y="548"/>
                  <a:pt x="913" y="761"/>
                </a:cubicBezTo>
                <a:cubicBezTo>
                  <a:pt x="1429" y="1277"/>
                  <a:pt x="2098" y="1672"/>
                  <a:pt x="2341" y="255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2"/>
          <p:cNvSpPr/>
          <p:nvPr/>
        </p:nvSpPr>
        <p:spPr>
          <a:xfrm>
            <a:off x="3491381" y="3460216"/>
            <a:ext cx="115683" cy="83111"/>
          </a:xfrm>
          <a:custGeom>
            <a:avLst/>
            <a:gdLst/>
            <a:ahLst/>
            <a:cxnLst/>
            <a:rect l="l" t="t" r="r" b="b"/>
            <a:pathLst>
              <a:path w="2554" h="2129" extrusionOk="0">
                <a:moveTo>
                  <a:pt x="2554" y="426"/>
                </a:moveTo>
                <a:cubicBezTo>
                  <a:pt x="2523" y="730"/>
                  <a:pt x="2219" y="852"/>
                  <a:pt x="1946" y="1004"/>
                </a:cubicBezTo>
                <a:cubicBezTo>
                  <a:pt x="1733" y="1125"/>
                  <a:pt x="882" y="821"/>
                  <a:pt x="1490" y="1520"/>
                </a:cubicBezTo>
                <a:cubicBezTo>
                  <a:pt x="1125" y="1642"/>
                  <a:pt x="943" y="2128"/>
                  <a:pt x="456" y="1885"/>
                </a:cubicBezTo>
                <a:cubicBezTo>
                  <a:pt x="0" y="1672"/>
                  <a:pt x="395" y="1368"/>
                  <a:pt x="456" y="1125"/>
                </a:cubicBezTo>
                <a:cubicBezTo>
                  <a:pt x="517" y="852"/>
                  <a:pt x="943" y="761"/>
                  <a:pt x="851" y="426"/>
                </a:cubicBezTo>
                <a:lnTo>
                  <a:pt x="882" y="396"/>
                </a:lnTo>
                <a:cubicBezTo>
                  <a:pt x="1429" y="335"/>
                  <a:pt x="1946" y="1"/>
                  <a:pt x="2493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2"/>
          <p:cNvSpPr/>
          <p:nvPr/>
        </p:nvSpPr>
        <p:spPr>
          <a:xfrm>
            <a:off x="5960122" y="3928941"/>
            <a:ext cx="82663" cy="96149"/>
          </a:xfrm>
          <a:custGeom>
            <a:avLst/>
            <a:gdLst/>
            <a:ahLst/>
            <a:cxnLst/>
            <a:rect l="l" t="t" r="r" b="b"/>
            <a:pathLst>
              <a:path w="1825" h="2463" extrusionOk="0">
                <a:moveTo>
                  <a:pt x="578" y="1916"/>
                </a:moveTo>
                <a:cubicBezTo>
                  <a:pt x="426" y="1490"/>
                  <a:pt x="1" y="1004"/>
                  <a:pt x="730" y="609"/>
                </a:cubicBezTo>
                <a:cubicBezTo>
                  <a:pt x="791" y="578"/>
                  <a:pt x="214" y="122"/>
                  <a:pt x="913" y="122"/>
                </a:cubicBezTo>
                <a:cubicBezTo>
                  <a:pt x="1095" y="92"/>
                  <a:pt x="1429" y="1"/>
                  <a:pt x="1521" y="214"/>
                </a:cubicBezTo>
                <a:cubicBezTo>
                  <a:pt x="1581" y="487"/>
                  <a:pt x="1825" y="882"/>
                  <a:pt x="1490" y="1034"/>
                </a:cubicBezTo>
                <a:cubicBezTo>
                  <a:pt x="1004" y="1247"/>
                  <a:pt x="973" y="1642"/>
                  <a:pt x="1125" y="1885"/>
                </a:cubicBezTo>
                <a:cubicBezTo>
                  <a:pt x="1460" y="2402"/>
                  <a:pt x="1095" y="2463"/>
                  <a:pt x="730" y="2433"/>
                </a:cubicBezTo>
                <a:cubicBezTo>
                  <a:pt x="305" y="2433"/>
                  <a:pt x="183" y="2220"/>
                  <a:pt x="578" y="191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2"/>
          <p:cNvSpPr/>
          <p:nvPr/>
        </p:nvSpPr>
        <p:spPr>
          <a:xfrm>
            <a:off x="2289331" y="2678187"/>
            <a:ext cx="111562" cy="52271"/>
          </a:xfrm>
          <a:custGeom>
            <a:avLst/>
            <a:gdLst/>
            <a:ahLst/>
            <a:cxnLst/>
            <a:rect l="l" t="t" r="r" b="b"/>
            <a:pathLst>
              <a:path w="2463" h="1339" extrusionOk="0">
                <a:moveTo>
                  <a:pt x="1" y="913"/>
                </a:moveTo>
                <a:cubicBezTo>
                  <a:pt x="548" y="123"/>
                  <a:pt x="1308" y="1"/>
                  <a:pt x="2129" y="214"/>
                </a:cubicBezTo>
                <a:cubicBezTo>
                  <a:pt x="2433" y="275"/>
                  <a:pt x="2463" y="822"/>
                  <a:pt x="2281" y="913"/>
                </a:cubicBezTo>
                <a:cubicBezTo>
                  <a:pt x="1581" y="1338"/>
                  <a:pt x="852" y="1217"/>
                  <a:pt x="1" y="9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2"/>
          <p:cNvSpPr/>
          <p:nvPr/>
        </p:nvSpPr>
        <p:spPr>
          <a:xfrm>
            <a:off x="8398604" y="3629927"/>
            <a:ext cx="122568" cy="91387"/>
          </a:xfrm>
          <a:custGeom>
            <a:avLst/>
            <a:gdLst/>
            <a:ahLst/>
            <a:cxnLst/>
            <a:rect l="l" t="t" r="r" b="b"/>
            <a:pathLst>
              <a:path w="2706" h="2341" extrusionOk="0">
                <a:moveTo>
                  <a:pt x="1" y="1611"/>
                </a:moveTo>
                <a:cubicBezTo>
                  <a:pt x="1186" y="1581"/>
                  <a:pt x="1125" y="0"/>
                  <a:pt x="2493" y="426"/>
                </a:cubicBezTo>
                <a:cubicBezTo>
                  <a:pt x="2706" y="639"/>
                  <a:pt x="1338" y="1034"/>
                  <a:pt x="2554" y="1246"/>
                </a:cubicBezTo>
                <a:cubicBezTo>
                  <a:pt x="2554" y="1246"/>
                  <a:pt x="2493" y="1490"/>
                  <a:pt x="2463" y="1642"/>
                </a:cubicBezTo>
                <a:cubicBezTo>
                  <a:pt x="1703" y="1368"/>
                  <a:pt x="1004" y="2341"/>
                  <a:pt x="1" y="161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2"/>
          <p:cNvSpPr/>
          <p:nvPr/>
        </p:nvSpPr>
        <p:spPr>
          <a:xfrm>
            <a:off x="8580343" y="4276640"/>
            <a:ext cx="117088" cy="60547"/>
          </a:xfrm>
          <a:custGeom>
            <a:avLst/>
            <a:gdLst/>
            <a:ahLst/>
            <a:cxnLst/>
            <a:rect l="l" t="t" r="r" b="b"/>
            <a:pathLst>
              <a:path w="2585" h="1551" extrusionOk="0">
                <a:moveTo>
                  <a:pt x="2584" y="1277"/>
                </a:moveTo>
                <a:cubicBezTo>
                  <a:pt x="1885" y="1429"/>
                  <a:pt x="1247" y="1551"/>
                  <a:pt x="578" y="1247"/>
                </a:cubicBezTo>
                <a:cubicBezTo>
                  <a:pt x="274" y="1095"/>
                  <a:pt x="1" y="913"/>
                  <a:pt x="122" y="578"/>
                </a:cubicBezTo>
                <a:cubicBezTo>
                  <a:pt x="305" y="1"/>
                  <a:pt x="943" y="305"/>
                  <a:pt x="1369" y="183"/>
                </a:cubicBezTo>
                <a:cubicBezTo>
                  <a:pt x="1521" y="153"/>
                  <a:pt x="1733" y="31"/>
                  <a:pt x="1733" y="305"/>
                </a:cubicBezTo>
                <a:cubicBezTo>
                  <a:pt x="1703" y="426"/>
                  <a:pt x="1551" y="518"/>
                  <a:pt x="1521" y="609"/>
                </a:cubicBezTo>
                <a:cubicBezTo>
                  <a:pt x="1460" y="1338"/>
                  <a:pt x="2402" y="730"/>
                  <a:pt x="2584" y="127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2"/>
          <p:cNvSpPr/>
          <p:nvPr/>
        </p:nvSpPr>
        <p:spPr>
          <a:xfrm>
            <a:off x="8544556" y="3375965"/>
            <a:ext cx="89548" cy="56995"/>
          </a:xfrm>
          <a:custGeom>
            <a:avLst/>
            <a:gdLst/>
            <a:ahLst/>
            <a:cxnLst/>
            <a:rect l="l" t="t" r="r" b="b"/>
            <a:pathLst>
              <a:path w="1977" h="1460" extrusionOk="0">
                <a:moveTo>
                  <a:pt x="578" y="1"/>
                </a:moveTo>
                <a:cubicBezTo>
                  <a:pt x="1034" y="244"/>
                  <a:pt x="1672" y="487"/>
                  <a:pt x="1855" y="1004"/>
                </a:cubicBezTo>
                <a:cubicBezTo>
                  <a:pt x="1976" y="1429"/>
                  <a:pt x="1368" y="1429"/>
                  <a:pt x="1064" y="1460"/>
                </a:cubicBezTo>
                <a:cubicBezTo>
                  <a:pt x="426" y="1460"/>
                  <a:pt x="31" y="1186"/>
                  <a:pt x="31" y="608"/>
                </a:cubicBezTo>
                <a:cubicBezTo>
                  <a:pt x="31" y="335"/>
                  <a:pt x="1" y="31"/>
                  <a:pt x="57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2"/>
          <p:cNvSpPr/>
          <p:nvPr/>
        </p:nvSpPr>
        <p:spPr>
          <a:xfrm>
            <a:off x="4723691" y="3411571"/>
            <a:ext cx="106036" cy="72415"/>
          </a:xfrm>
          <a:custGeom>
            <a:avLst/>
            <a:gdLst/>
            <a:ahLst/>
            <a:cxnLst/>
            <a:rect l="l" t="t" r="r" b="b"/>
            <a:pathLst>
              <a:path w="2341" h="1855" extrusionOk="0">
                <a:moveTo>
                  <a:pt x="396" y="0"/>
                </a:moveTo>
                <a:cubicBezTo>
                  <a:pt x="943" y="244"/>
                  <a:pt x="1064" y="1155"/>
                  <a:pt x="2037" y="791"/>
                </a:cubicBezTo>
                <a:cubicBezTo>
                  <a:pt x="2219" y="730"/>
                  <a:pt x="2341" y="1064"/>
                  <a:pt x="2219" y="1125"/>
                </a:cubicBezTo>
                <a:cubicBezTo>
                  <a:pt x="1915" y="1338"/>
                  <a:pt x="1976" y="1855"/>
                  <a:pt x="1429" y="1824"/>
                </a:cubicBezTo>
                <a:cubicBezTo>
                  <a:pt x="1186" y="1794"/>
                  <a:pt x="943" y="1703"/>
                  <a:pt x="669" y="1672"/>
                </a:cubicBezTo>
                <a:lnTo>
                  <a:pt x="669" y="1642"/>
                </a:lnTo>
                <a:cubicBezTo>
                  <a:pt x="517" y="1095"/>
                  <a:pt x="0" y="608"/>
                  <a:pt x="39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2"/>
          <p:cNvSpPr/>
          <p:nvPr/>
        </p:nvSpPr>
        <p:spPr>
          <a:xfrm>
            <a:off x="6991441" y="4537707"/>
            <a:ext cx="130812" cy="83111"/>
          </a:xfrm>
          <a:custGeom>
            <a:avLst/>
            <a:gdLst/>
            <a:ahLst/>
            <a:cxnLst/>
            <a:rect l="l" t="t" r="r" b="b"/>
            <a:pathLst>
              <a:path w="2888" h="2129" extrusionOk="0">
                <a:moveTo>
                  <a:pt x="1034" y="2129"/>
                </a:moveTo>
                <a:cubicBezTo>
                  <a:pt x="335" y="1581"/>
                  <a:pt x="1246" y="457"/>
                  <a:pt x="0" y="62"/>
                </a:cubicBezTo>
                <a:cubicBezTo>
                  <a:pt x="487" y="1"/>
                  <a:pt x="851" y="335"/>
                  <a:pt x="1307" y="244"/>
                </a:cubicBezTo>
                <a:lnTo>
                  <a:pt x="1307" y="244"/>
                </a:lnTo>
                <a:cubicBezTo>
                  <a:pt x="1338" y="396"/>
                  <a:pt x="1277" y="639"/>
                  <a:pt x="1368" y="670"/>
                </a:cubicBezTo>
                <a:cubicBezTo>
                  <a:pt x="2888" y="1429"/>
                  <a:pt x="1611" y="1733"/>
                  <a:pt x="1034" y="212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2"/>
          <p:cNvSpPr/>
          <p:nvPr/>
        </p:nvSpPr>
        <p:spPr>
          <a:xfrm>
            <a:off x="3611151" y="2068250"/>
            <a:ext cx="84022" cy="77177"/>
          </a:xfrm>
          <a:custGeom>
            <a:avLst/>
            <a:gdLst/>
            <a:ahLst/>
            <a:cxnLst/>
            <a:rect l="l" t="t" r="r" b="b"/>
            <a:pathLst>
              <a:path w="1855" h="1977" extrusionOk="0">
                <a:moveTo>
                  <a:pt x="1855" y="882"/>
                </a:moveTo>
                <a:cubicBezTo>
                  <a:pt x="1460" y="1064"/>
                  <a:pt x="1369" y="396"/>
                  <a:pt x="913" y="669"/>
                </a:cubicBezTo>
                <a:cubicBezTo>
                  <a:pt x="730" y="1125"/>
                  <a:pt x="1247" y="1490"/>
                  <a:pt x="1186" y="1976"/>
                </a:cubicBezTo>
                <a:cubicBezTo>
                  <a:pt x="92" y="1672"/>
                  <a:pt x="183" y="1642"/>
                  <a:pt x="92" y="973"/>
                </a:cubicBezTo>
                <a:cubicBezTo>
                  <a:pt x="1" y="426"/>
                  <a:pt x="305" y="335"/>
                  <a:pt x="761" y="183"/>
                </a:cubicBezTo>
                <a:cubicBezTo>
                  <a:pt x="1460" y="1"/>
                  <a:pt x="1733" y="335"/>
                  <a:pt x="1855" y="8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2"/>
          <p:cNvSpPr/>
          <p:nvPr/>
        </p:nvSpPr>
        <p:spPr>
          <a:xfrm>
            <a:off x="8775898" y="4808299"/>
            <a:ext cx="95029" cy="80691"/>
          </a:xfrm>
          <a:custGeom>
            <a:avLst/>
            <a:gdLst/>
            <a:ahLst/>
            <a:cxnLst/>
            <a:rect l="l" t="t" r="r" b="b"/>
            <a:pathLst>
              <a:path w="2098" h="2067" extrusionOk="0">
                <a:moveTo>
                  <a:pt x="608" y="2067"/>
                </a:moveTo>
                <a:cubicBezTo>
                  <a:pt x="608" y="1976"/>
                  <a:pt x="669" y="1885"/>
                  <a:pt x="608" y="1824"/>
                </a:cubicBezTo>
                <a:cubicBezTo>
                  <a:pt x="0" y="1094"/>
                  <a:pt x="0" y="1094"/>
                  <a:pt x="638" y="0"/>
                </a:cubicBezTo>
                <a:cubicBezTo>
                  <a:pt x="912" y="304"/>
                  <a:pt x="760" y="699"/>
                  <a:pt x="1155" y="1003"/>
                </a:cubicBezTo>
                <a:cubicBezTo>
                  <a:pt x="2097" y="1702"/>
                  <a:pt x="1672" y="2006"/>
                  <a:pt x="638" y="206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2"/>
          <p:cNvSpPr/>
          <p:nvPr/>
        </p:nvSpPr>
        <p:spPr>
          <a:xfrm>
            <a:off x="7010693" y="3834033"/>
            <a:ext cx="101959" cy="109188"/>
          </a:xfrm>
          <a:custGeom>
            <a:avLst/>
            <a:gdLst/>
            <a:ahLst/>
            <a:cxnLst/>
            <a:rect l="l" t="t" r="r" b="b"/>
            <a:pathLst>
              <a:path w="2251" h="2797" extrusionOk="0">
                <a:moveTo>
                  <a:pt x="2250" y="2250"/>
                </a:moveTo>
                <a:cubicBezTo>
                  <a:pt x="2250" y="2523"/>
                  <a:pt x="1946" y="2584"/>
                  <a:pt x="1642" y="2705"/>
                </a:cubicBezTo>
                <a:cubicBezTo>
                  <a:pt x="1369" y="2797"/>
                  <a:pt x="1004" y="2797"/>
                  <a:pt x="913" y="2614"/>
                </a:cubicBezTo>
                <a:cubicBezTo>
                  <a:pt x="700" y="2250"/>
                  <a:pt x="1095" y="2310"/>
                  <a:pt x="1308" y="2158"/>
                </a:cubicBezTo>
                <a:cubicBezTo>
                  <a:pt x="1733" y="1824"/>
                  <a:pt x="1125" y="1429"/>
                  <a:pt x="943" y="1064"/>
                </a:cubicBezTo>
                <a:cubicBezTo>
                  <a:pt x="821" y="821"/>
                  <a:pt x="1" y="608"/>
                  <a:pt x="700" y="274"/>
                </a:cubicBezTo>
                <a:cubicBezTo>
                  <a:pt x="1369" y="0"/>
                  <a:pt x="1095" y="608"/>
                  <a:pt x="1217" y="821"/>
                </a:cubicBezTo>
                <a:cubicBezTo>
                  <a:pt x="1490" y="1307"/>
                  <a:pt x="2220" y="1520"/>
                  <a:pt x="2250" y="225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2"/>
          <p:cNvSpPr/>
          <p:nvPr/>
        </p:nvSpPr>
        <p:spPr>
          <a:xfrm>
            <a:off x="1393003" y="4296824"/>
            <a:ext cx="84022" cy="83111"/>
          </a:xfrm>
          <a:custGeom>
            <a:avLst/>
            <a:gdLst/>
            <a:ahLst/>
            <a:cxnLst/>
            <a:rect l="l" t="t" r="r" b="b"/>
            <a:pathLst>
              <a:path w="1855" h="2129" extrusionOk="0">
                <a:moveTo>
                  <a:pt x="456" y="1004"/>
                </a:moveTo>
                <a:cubicBezTo>
                  <a:pt x="487" y="608"/>
                  <a:pt x="0" y="1"/>
                  <a:pt x="943" y="61"/>
                </a:cubicBezTo>
                <a:cubicBezTo>
                  <a:pt x="1854" y="92"/>
                  <a:pt x="1429" y="578"/>
                  <a:pt x="1277" y="973"/>
                </a:cubicBezTo>
                <a:cubicBezTo>
                  <a:pt x="1246" y="1095"/>
                  <a:pt x="1307" y="1277"/>
                  <a:pt x="1398" y="1399"/>
                </a:cubicBezTo>
                <a:cubicBezTo>
                  <a:pt x="1642" y="1855"/>
                  <a:pt x="1307" y="2007"/>
                  <a:pt x="943" y="2067"/>
                </a:cubicBezTo>
                <a:cubicBezTo>
                  <a:pt x="517" y="2128"/>
                  <a:pt x="426" y="1885"/>
                  <a:pt x="487" y="1551"/>
                </a:cubicBezTo>
                <a:cubicBezTo>
                  <a:pt x="547" y="1368"/>
                  <a:pt x="456" y="1156"/>
                  <a:pt x="456" y="10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2"/>
          <p:cNvSpPr/>
          <p:nvPr/>
        </p:nvSpPr>
        <p:spPr>
          <a:xfrm>
            <a:off x="29871" y="3813849"/>
            <a:ext cx="117088" cy="78348"/>
          </a:xfrm>
          <a:custGeom>
            <a:avLst/>
            <a:gdLst/>
            <a:ahLst/>
            <a:cxnLst/>
            <a:rect l="l" t="t" r="r" b="b"/>
            <a:pathLst>
              <a:path w="2585" h="2007" extrusionOk="0">
                <a:moveTo>
                  <a:pt x="1" y="1946"/>
                </a:moveTo>
                <a:cubicBezTo>
                  <a:pt x="517" y="1429"/>
                  <a:pt x="943" y="1004"/>
                  <a:pt x="1429" y="608"/>
                </a:cubicBezTo>
                <a:cubicBezTo>
                  <a:pt x="1611" y="487"/>
                  <a:pt x="1824" y="1"/>
                  <a:pt x="2159" y="396"/>
                </a:cubicBezTo>
                <a:cubicBezTo>
                  <a:pt x="2371" y="700"/>
                  <a:pt x="2584" y="1095"/>
                  <a:pt x="2037" y="1399"/>
                </a:cubicBezTo>
                <a:cubicBezTo>
                  <a:pt x="1460" y="1703"/>
                  <a:pt x="912" y="2007"/>
                  <a:pt x="1" y="194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2"/>
          <p:cNvSpPr/>
          <p:nvPr/>
        </p:nvSpPr>
        <p:spPr>
          <a:xfrm>
            <a:off x="559958" y="3612124"/>
            <a:ext cx="93670" cy="98531"/>
          </a:xfrm>
          <a:custGeom>
            <a:avLst/>
            <a:gdLst/>
            <a:ahLst/>
            <a:cxnLst/>
            <a:rect l="l" t="t" r="r" b="b"/>
            <a:pathLst>
              <a:path w="2068" h="2524" extrusionOk="0">
                <a:moveTo>
                  <a:pt x="2068" y="760"/>
                </a:moveTo>
                <a:cubicBezTo>
                  <a:pt x="1703" y="1186"/>
                  <a:pt x="1703" y="1186"/>
                  <a:pt x="1977" y="1672"/>
                </a:cubicBezTo>
                <a:cubicBezTo>
                  <a:pt x="2068" y="1824"/>
                  <a:pt x="2068" y="2067"/>
                  <a:pt x="1885" y="2037"/>
                </a:cubicBezTo>
                <a:cubicBezTo>
                  <a:pt x="1399" y="2006"/>
                  <a:pt x="791" y="2523"/>
                  <a:pt x="518" y="2098"/>
                </a:cubicBezTo>
                <a:cubicBezTo>
                  <a:pt x="1" y="1398"/>
                  <a:pt x="1217" y="1095"/>
                  <a:pt x="1247" y="395"/>
                </a:cubicBezTo>
                <a:cubicBezTo>
                  <a:pt x="1277" y="0"/>
                  <a:pt x="1764" y="487"/>
                  <a:pt x="2037" y="517"/>
                </a:cubicBezTo>
                <a:cubicBezTo>
                  <a:pt x="2068" y="547"/>
                  <a:pt x="2068" y="669"/>
                  <a:pt x="2068" y="7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2"/>
          <p:cNvSpPr/>
          <p:nvPr/>
        </p:nvSpPr>
        <p:spPr>
          <a:xfrm>
            <a:off x="6205234" y="3183728"/>
            <a:ext cx="104677" cy="87834"/>
          </a:xfrm>
          <a:custGeom>
            <a:avLst/>
            <a:gdLst/>
            <a:ahLst/>
            <a:cxnLst/>
            <a:rect l="l" t="t" r="r" b="b"/>
            <a:pathLst>
              <a:path w="2311" h="2250" extrusionOk="0">
                <a:moveTo>
                  <a:pt x="2310" y="2037"/>
                </a:moveTo>
                <a:cubicBezTo>
                  <a:pt x="2098" y="2067"/>
                  <a:pt x="1702" y="2250"/>
                  <a:pt x="1733" y="2128"/>
                </a:cubicBezTo>
                <a:cubicBezTo>
                  <a:pt x="2006" y="912"/>
                  <a:pt x="791" y="973"/>
                  <a:pt x="0" y="639"/>
                </a:cubicBezTo>
                <a:cubicBezTo>
                  <a:pt x="1520" y="0"/>
                  <a:pt x="1520" y="0"/>
                  <a:pt x="1733" y="365"/>
                </a:cubicBezTo>
                <a:cubicBezTo>
                  <a:pt x="1611" y="426"/>
                  <a:pt x="1338" y="335"/>
                  <a:pt x="1398" y="608"/>
                </a:cubicBezTo>
                <a:cubicBezTo>
                  <a:pt x="1398" y="639"/>
                  <a:pt x="1459" y="669"/>
                  <a:pt x="1490" y="669"/>
                </a:cubicBezTo>
                <a:cubicBezTo>
                  <a:pt x="1794" y="760"/>
                  <a:pt x="1733" y="517"/>
                  <a:pt x="1794" y="396"/>
                </a:cubicBezTo>
                <a:cubicBezTo>
                  <a:pt x="2310" y="852"/>
                  <a:pt x="2098" y="1490"/>
                  <a:pt x="2310" y="203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2"/>
          <p:cNvSpPr/>
          <p:nvPr/>
        </p:nvSpPr>
        <p:spPr>
          <a:xfrm>
            <a:off x="5560858" y="-59442"/>
            <a:ext cx="111562" cy="62928"/>
          </a:xfrm>
          <a:custGeom>
            <a:avLst/>
            <a:gdLst/>
            <a:ahLst/>
            <a:cxnLst/>
            <a:rect l="l" t="t" r="r" b="b"/>
            <a:pathLst>
              <a:path w="2463" h="1612" extrusionOk="0">
                <a:moveTo>
                  <a:pt x="730" y="1611"/>
                </a:moveTo>
                <a:cubicBezTo>
                  <a:pt x="0" y="1338"/>
                  <a:pt x="274" y="760"/>
                  <a:pt x="61" y="335"/>
                </a:cubicBezTo>
                <a:cubicBezTo>
                  <a:pt x="578" y="0"/>
                  <a:pt x="699" y="608"/>
                  <a:pt x="1034" y="578"/>
                </a:cubicBezTo>
                <a:cubicBezTo>
                  <a:pt x="1520" y="547"/>
                  <a:pt x="2249" y="122"/>
                  <a:pt x="2401" y="760"/>
                </a:cubicBezTo>
                <a:cubicBezTo>
                  <a:pt x="2462" y="1095"/>
                  <a:pt x="1581" y="1307"/>
                  <a:pt x="1034" y="1399"/>
                </a:cubicBezTo>
                <a:cubicBezTo>
                  <a:pt x="912" y="1429"/>
                  <a:pt x="821" y="1551"/>
                  <a:pt x="730" y="161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2"/>
          <p:cNvSpPr/>
          <p:nvPr/>
        </p:nvSpPr>
        <p:spPr>
          <a:xfrm>
            <a:off x="5664094" y="2548844"/>
            <a:ext cx="82663" cy="78348"/>
          </a:xfrm>
          <a:custGeom>
            <a:avLst/>
            <a:gdLst/>
            <a:ahLst/>
            <a:cxnLst/>
            <a:rect l="l" t="t" r="r" b="b"/>
            <a:pathLst>
              <a:path w="1825" h="2007" extrusionOk="0">
                <a:moveTo>
                  <a:pt x="578" y="1"/>
                </a:moveTo>
                <a:cubicBezTo>
                  <a:pt x="1521" y="92"/>
                  <a:pt x="1490" y="791"/>
                  <a:pt x="1794" y="1247"/>
                </a:cubicBezTo>
                <a:cubicBezTo>
                  <a:pt x="1824" y="1308"/>
                  <a:pt x="1642" y="2007"/>
                  <a:pt x="1460" y="1794"/>
                </a:cubicBezTo>
                <a:cubicBezTo>
                  <a:pt x="1034" y="1308"/>
                  <a:pt x="122" y="1369"/>
                  <a:pt x="31" y="761"/>
                </a:cubicBezTo>
                <a:cubicBezTo>
                  <a:pt x="1" y="548"/>
                  <a:pt x="244" y="122"/>
                  <a:pt x="57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2"/>
          <p:cNvSpPr/>
          <p:nvPr/>
        </p:nvSpPr>
        <p:spPr>
          <a:xfrm>
            <a:off x="5542920" y="3485124"/>
            <a:ext cx="115729" cy="80730"/>
          </a:xfrm>
          <a:custGeom>
            <a:avLst/>
            <a:gdLst/>
            <a:ahLst/>
            <a:cxnLst/>
            <a:rect l="l" t="t" r="r" b="b"/>
            <a:pathLst>
              <a:path w="2555" h="2068" extrusionOk="0">
                <a:moveTo>
                  <a:pt x="1490" y="1"/>
                </a:moveTo>
                <a:cubicBezTo>
                  <a:pt x="1460" y="730"/>
                  <a:pt x="2554" y="1308"/>
                  <a:pt x="1369" y="1825"/>
                </a:cubicBezTo>
                <a:cubicBezTo>
                  <a:pt x="1095" y="1977"/>
                  <a:pt x="761" y="2068"/>
                  <a:pt x="426" y="1733"/>
                </a:cubicBezTo>
                <a:cubicBezTo>
                  <a:pt x="1" y="1399"/>
                  <a:pt x="305" y="1217"/>
                  <a:pt x="518" y="1004"/>
                </a:cubicBezTo>
                <a:cubicBezTo>
                  <a:pt x="822" y="730"/>
                  <a:pt x="1065" y="426"/>
                  <a:pt x="149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2"/>
          <p:cNvSpPr/>
          <p:nvPr/>
        </p:nvSpPr>
        <p:spPr>
          <a:xfrm>
            <a:off x="8815806" y="4436864"/>
            <a:ext cx="86785" cy="77138"/>
          </a:xfrm>
          <a:custGeom>
            <a:avLst/>
            <a:gdLst/>
            <a:ahLst/>
            <a:cxnLst/>
            <a:rect l="l" t="t" r="r" b="b"/>
            <a:pathLst>
              <a:path w="1916" h="1976" extrusionOk="0">
                <a:moveTo>
                  <a:pt x="1915" y="1398"/>
                </a:moveTo>
                <a:cubicBezTo>
                  <a:pt x="1733" y="1429"/>
                  <a:pt x="1490" y="1520"/>
                  <a:pt x="1308" y="1490"/>
                </a:cubicBezTo>
                <a:cubicBezTo>
                  <a:pt x="912" y="1490"/>
                  <a:pt x="396" y="1976"/>
                  <a:pt x="183" y="1338"/>
                </a:cubicBezTo>
                <a:cubicBezTo>
                  <a:pt x="1" y="760"/>
                  <a:pt x="456" y="335"/>
                  <a:pt x="943" y="61"/>
                </a:cubicBezTo>
                <a:cubicBezTo>
                  <a:pt x="1064" y="0"/>
                  <a:pt x="1763" y="395"/>
                  <a:pt x="1672" y="912"/>
                </a:cubicBezTo>
                <a:cubicBezTo>
                  <a:pt x="1551" y="942"/>
                  <a:pt x="1429" y="973"/>
                  <a:pt x="1308" y="1003"/>
                </a:cubicBezTo>
                <a:lnTo>
                  <a:pt x="1368" y="1094"/>
                </a:lnTo>
                <a:cubicBezTo>
                  <a:pt x="1460" y="1034"/>
                  <a:pt x="1551" y="973"/>
                  <a:pt x="1642" y="912"/>
                </a:cubicBezTo>
                <a:cubicBezTo>
                  <a:pt x="1885" y="1034"/>
                  <a:pt x="1915" y="1216"/>
                  <a:pt x="1915" y="139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2"/>
          <p:cNvSpPr/>
          <p:nvPr/>
        </p:nvSpPr>
        <p:spPr>
          <a:xfrm>
            <a:off x="6863381" y="5021892"/>
            <a:ext cx="89548" cy="84282"/>
          </a:xfrm>
          <a:custGeom>
            <a:avLst/>
            <a:gdLst/>
            <a:ahLst/>
            <a:cxnLst/>
            <a:rect l="l" t="t" r="r" b="b"/>
            <a:pathLst>
              <a:path w="1977" h="2159" extrusionOk="0">
                <a:moveTo>
                  <a:pt x="1247" y="304"/>
                </a:moveTo>
                <a:cubicBezTo>
                  <a:pt x="1763" y="304"/>
                  <a:pt x="1763" y="304"/>
                  <a:pt x="1520" y="821"/>
                </a:cubicBezTo>
                <a:cubicBezTo>
                  <a:pt x="1490" y="882"/>
                  <a:pt x="1520" y="973"/>
                  <a:pt x="1551" y="1034"/>
                </a:cubicBezTo>
                <a:cubicBezTo>
                  <a:pt x="1794" y="1307"/>
                  <a:pt x="1976" y="1611"/>
                  <a:pt x="1581" y="1824"/>
                </a:cubicBezTo>
                <a:cubicBezTo>
                  <a:pt x="1003" y="2158"/>
                  <a:pt x="1216" y="1368"/>
                  <a:pt x="760" y="1338"/>
                </a:cubicBezTo>
                <a:cubicBezTo>
                  <a:pt x="456" y="1307"/>
                  <a:pt x="0" y="1155"/>
                  <a:pt x="335" y="730"/>
                </a:cubicBezTo>
                <a:cubicBezTo>
                  <a:pt x="548" y="456"/>
                  <a:pt x="700" y="0"/>
                  <a:pt x="1247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2"/>
          <p:cNvSpPr/>
          <p:nvPr/>
        </p:nvSpPr>
        <p:spPr>
          <a:xfrm>
            <a:off x="6026213" y="4061876"/>
            <a:ext cx="101959" cy="62928"/>
          </a:xfrm>
          <a:custGeom>
            <a:avLst/>
            <a:gdLst/>
            <a:ahLst/>
            <a:cxnLst/>
            <a:rect l="l" t="t" r="r" b="b"/>
            <a:pathLst>
              <a:path w="2251" h="1612" extrusionOk="0">
                <a:moveTo>
                  <a:pt x="2250" y="31"/>
                </a:moveTo>
                <a:cubicBezTo>
                  <a:pt x="1977" y="456"/>
                  <a:pt x="1794" y="730"/>
                  <a:pt x="1581" y="973"/>
                </a:cubicBezTo>
                <a:cubicBezTo>
                  <a:pt x="1369" y="1246"/>
                  <a:pt x="1186" y="1611"/>
                  <a:pt x="670" y="1520"/>
                </a:cubicBezTo>
                <a:cubicBezTo>
                  <a:pt x="62" y="1398"/>
                  <a:pt x="487" y="1003"/>
                  <a:pt x="335" y="730"/>
                </a:cubicBezTo>
                <a:cubicBezTo>
                  <a:pt x="1" y="152"/>
                  <a:pt x="761" y="243"/>
                  <a:pt x="1004" y="122"/>
                </a:cubicBezTo>
                <a:cubicBezTo>
                  <a:pt x="1277" y="0"/>
                  <a:pt x="1673" y="61"/>
                  <a:pt x="225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2"/>
          <p:cNvSpPr/>
          <p:nvPr/>
        </p:nvSpPr>
        <p:spPr>
          <a:xfrm>
            <a:off x="4073788" y="2743463"/>
            <a:ext cx="111562" cy="67691"/>
          </a:xfrm>
          <a:custGeom>
            <a:avLst/>
            <a:gdLst/>
            <a:ahLst/>
            <a:cxnLst/>
            <a:rect l="l" t="t" r="r" b="b"/>
            <a:pathLst>
              <a:path w="2463" h="1734" extrusionOk="0">
                <a:moveTo>
                  <a:pt x="31" y="761"/>
                </a:moveTo>
                <a:cubicBezTo>
                  <a:pt x="913" y="1186"/>
                  <a:pt x="1095" y="548"/>
                  <a:pt x="1369" y="92"/>
                </a:cubicBezTo>
                <a:lnTo>
                  <a:pt x="1399" y="61"/>
                </a:lnTo>
                <a:cubicBezTo>
                  <a:pt x="1733" y="122"/>
                  <a:pt x="2341" y="1"/>
                  <a:pt x="2189" y="487"/>
                </a:cubicBezTo>
                <a:cubicBezTo>
                  <a:pt x="2128" y="761"/>
                  <a:pt x="2463" y="1429"/>
                  <a:pt x="1581" y="1369"/>
                </a:cubicBezTo>
                <a:cubicBezTo>
                  <a:pt x="1338" y="1338"/>
                  <a:pt x="1217" y="1520"/>
                  <a:pt x="1125" y="1703"/>
                </a:cubicBezTo>
                <a:lnTo>
                  <a:pt x="1095" y="1733"/>
                </a:lnTo>
                <a:cubicBezTo>
                  <a:pt x="457" y="1642"/>
                  <a:pt x="92" y="1338"/>
                  <a:pt x="1" y="7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2"/>
          <p:cNvSpPr/>
          <p:nvPr/>
        </p:nvSpPr>
        <p:spPr>
          <a:xfrm>
            <a:off x="5710933" y="3107793"/>
            <a:ext cx="110157" cy="70033"/>
          </a:xfrm>
          <a:custGeom>
            <a:avLst/>
            <a:gdLst/>
            <a:ahLst/>
            <a:cxnLst/>
            <a:rect l="l" t="t" r="r" b="b"/>
            <a:pathLst>
              <a:path w="2432" h="1794" extrusionOk="0">
                <a:moveTo>
                  <a:pt x="2432" y="1793"/>
                </a:moveTo>
                <a:cubicBezTo>
                  <a:pt x="1915" y="1733"/>
                  <a:pt x="1702" y="1398"/>
                  <a:pt x="1398" y="1307"/>
                </a:cubicBezTo>
                <a:cubicBezTo>
                  <a:pt x="0" y="882"/>
                  <a:pt x="304" y="821"/>
                  <a:pt x="1429" y="365"/>
                </a:cubicBezTo>
                <a:cubicBezTo>
                  <a:pt x="2310" y="0"/>
                  <a:pt x="2310" y="61"/>
                  <a:pt x="2249" y="760"/>
                </a:cubicBezTo>
                <a:cubicBezTo>
                  <a:pt x="2219" y="1094"/>
                  <a:pt x="2371" y="1429"/>
                  <a:pt x="2432" y="179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2"/>
          <p:cNvSpPr/>
          <p:nvPr/>
        </p:nvSpPr>
        <p:spPr>
          <a:xfrm>
            <a:off x="7796899" y="925483"/>
            <a:ext cx="93670" cy="75967"/>
          </a:xfrm>
          <a:custGeom>
            <a:avLst/>
            <a:gdLst/>
            <a:ahLst/>
            <a:cxnLst/>
            <a:rect l="l" t="t" r="r" b="b"/>
            <a:pathLst>
              <a:path w="2068" h="1946" extrusionOk="0">
                <a:moveTo>
                  <a:pt x="2068" y="274"/>
                </a:moveTo>
                <a:cubicBezTo>
                  <a:pt x="1308" y="335"/>
                  <a:pt x="1338" y="973"/>
                  <a:pt x="1034" y="1338"/>
                </a:cubicBezTo>
                <a:cubicBezTo>
                  <a:pt x="943" y="1490"/>
                  <a:pt x="1095" y="1946"/>
                  <a:pt x="639" y="1642"/>
                </a:cubicBezTo>
                <a:cubicBezTo>
                  <a:pt x="426" y="1520"/>
                  <a:pt x="92" y="1703"/>
                  <a:pt x="122" y="1217"/>
                </a:cubicBezTo>
                <a:cubicBezTo>
                  <a:pt x="122" y="1"/>
                  <a:pt x="1" y="1"/>
                  <a:pt x="2068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2"/>
          <p:cNvSpPr/>
          <p:nvPr/>
        </p:nvSpPr>
        <p:spPr>
          <a:xfrm>
            <a:off x="6194227" y="732074"/>
            <a:ext cx="115683" cy="62928"/>
          </a:xfrm>
          <a:custGeom>
            <a:avLst/>
            <a:gdLst/>
            <a:ahLst/>
            <a:cxnLst/>
            <a:rect l="l" t="t" r="r" b="b"/>
            <a:pathLst>
              <a:path w="2554" h="1612" extrusionOk="0">
                <a:moveTo>
                  <a:pt x="2553" y="1216"/>
                </a:moveTo>
                <a:cubicBezTo>
                  <a:pt x="2006" y="1277"/>
                  <a:pt x="1398" y="1064"/>
                  <a:pt x="882" y="1429"/>
                </a:cubicBezTo>
                <a:cubicBezTo>
                  <a:pt x="608" y="1611"/>
                  <a:pt x="334" y="1459"/>
                  <a:pt x="182" y="1246"/>
                </a:cubicBezTo>
                <a:cubicBezTo>
                  <a:pt x="0" y="942"/>
                  <a:pt x="122" y="639"/>
                  <a:pt x="365" y="395"/>
                </a:cubicBezTo>
                <a:cubicBezTo>
                  <a:pt x="517" y="243"/>
                  <a:pt x="669" y="122"/>
                  <a:pt x="790" y="0"/>
                </a:cubicBezTo>
                <a:cubicBezTo>
                  <a:pt x="1125" y="699"/>
                  <a:pt x="2341" y="395"/>
                  <a:pt x="2553" y="121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2"/>
          <p:cNvSpPr/>
          <p:nvPr/>
        </p:nvSpPr>
        <p:spPr>
          <a:xfrm>
            <a:off x="5074802" y="1410840"/>
            <a:ext cx="99151" cy="112779"/>
          </a:xfrm>
          <a:custGeom>
            <a:avLst/>
            <a:gdLst/>
            <a:ahLst/>
            <a:cxnLst/>
            <a:rect l="l" t="t" r="r" b="b"/>
            <a:pathLst>
              <a:path w="2189" h="2889" extrusionOk="0">
                <a:moveTo>
                  <a:pt x="1095" y="2766"/>
                </a:moveTo>
                <a:cubicBezTo>
                  <a:pt x="122" y="2888"/>
                  <a:pt x="92" y="2858"/>
                  <a:pt x="0" y="1794"/>
                </a:cubicBezTo>
                <a:lnTo>
                  <a:pt x="0" y="1794"/>
                </a:lnTo>
                <a:cubicBezTo>
                  <a:pt x="92" y="1034"/>
                  <a:pt x="1155" y="912"/>
                  <a:pt x="1338" y="244"/>
                </a:cubicBezTo>
                <a:cubicBezTo>
                  <a:pt x="1399" y="0"/>
                  <a:pt x="1551" y="122"/>
                  <a:pt x="1733" y="213"/>
                </a:cubicBezTo>
                <a:cubicBezTo>
                  <a:pt x="2128" y="487"/>
                  <a:pt x="2189" y="760"/>
                  <a:pt x="1915" y="1095"/>
                </a:cubicBezTo>
                <a:lnTo>
                  <a:pt x="1915" y="1095"/>
                </a:lnTo>
                <a:cubicBezTo>
                  <a:pt x="973" y="973"/>
                  <a:pt x="699" y="1581"/>
                  <a:pt x="456" y="2098"/>
                </a:cubicBezTo>
                <a:cubicBezTo>
                  <a:pt x="244" y="2554"/>
                  <a:pt x="1034" y="2402"/>
                  <a:pt x="1064" y="273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2"/>
          <p:cNvSpPr/>
          <p:nvPr/>
        </p:nvSpPr>
        <p:spPr>
          <a:xfrm>
            <a:off x="3025981" y="3050833"/>
            <a:ext cx="112966" cy="109188"/>
          </a:xfrm>
          <a:custGeom>
            <a:avLst/>
            <a:gdLst/>
            <a:ahLst/>
            <a:cxnLst/>
            <a:rect l="l" t="t" r="r" b="b"/>
            <a:pathLst>
              <a:path w="2494" h="2797" extrusionOk="0">
                <a:moveTo>
                  <a:pt x="1612" y="0"/>
                </a:moveTo>
                <a:cubicBezTo>
                  <a:pt x="1916" y="304"/>
                  <a:pt x="2493" y="669"/>
                  <a:pt x="1855" y="1034"/>
                </a:cubicBezTo>
                <a:cubicBezTo>
                  <a:pt x="1034" y="1520"/>
                  <a:pt x="1034" y="2006"/>
                  <a:pt x="1733" y="2797"/>
                </a:cubicBezTo>
                <a:cubicBezTo>
                  <a:pt x="973" y="2553"/>
                  <a:pt x="791" y="1854"/>
                  <a:pt x="1" y="2219"/>
                </a:cubicBezTo>
                <a:cubicBezTo>
                  <a:pt x="700" y="1490"/>
                  <a:pt x="1277" y="821"/>
                  <a:pt x="161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2"/>
          <p:cNvSpPr/>
          <p:nvPr/>
        </p:nvSpPr>
        <p:spPr>
          <a:xfrm>
            <a:off x="4345038" y="2913174"/>
            <a:ext cx="104677" cy="79519"/>
          </a:xfrm>
          <a:custGeom>
            <a:avLst/>
            <a:gdLst/>
            <a:ahLst/>
            <a:cxnLst/>
            <a:rect l="l" t="t" r="r" b="b"/>
            <a:pathLst>
              <a:path w="2311" h="2037" extrusionOk="0">
                <a:moveTo>
                  <a:pt x="1946" y="1186"/>
                </a:moveTo>
                <a:cubicBezTo>
                  <a:pt x="1855" y="1398"/>
                  <a:pt x="2098" y="2037"/>
                  <a:pt x="1368" y="1581"/>
                </a:cubicBezTo>
                <a:cubicBezTo>
                  <a:pt x="1125" y="1398"/>
                  <a:pt x="913" y="1064"/>
                  <a:pt x="730" y="1520"/>
                </a:cubicBezTo>
                <a:cubicBezTo>
                  <a:pt x="609" y="1763"/>
                  <a:pt x="517" y="1915"/>
                  <a:pt x="335" y="1702"/>
                </a:cubicBezTo>
                <a:cubicBezTo>
                  <a:pt x="122" y="1520"/>
                  <a:pt x="92" y="1186"/>
                  <a:pt x="1" y="943"/>
                </a:cubicBezTo>
                <a:cubicBezTo>
                  <a:pt x="244" y="882"/>
                  <a:pt x="153" y="426"/>
                  <a:pt x="335" y="547"/>
                </a:cubicBezTo>
                <a:cubicBezTo>
                  <a:pt x="1308" y="1186"/>
                  <a:pt x="1490" y="61"/>
                  <a:pt x="2128" y="0"/>
                </a:cubicBezTo>
                <a:cubicBezTo>
                  <a:pt x="2311" y="426"/>
                  <a:pt x="1338" y="699"/>
                  <a:pt x="1916" y="11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2"/>
          <p:cNvSpPr/>
          <p:nvPr/>
        </p:nvSpPr>
        <p:spPr>
          <a:xfrm>
            <a:off x="5260663" y="1612564"/>
            <a:ext cx="95074" cy="80730"/>
          </a:xfrm>
          <a:custGeom>
            <a:avLst/>
            <a:gdLst/>
            <a:ahLst/>
            <a:cxnLst/>
            <a:rect l="l" t="t" r="r" b="b"/>
            <a:pathLst>
              <a:path w="2099" h="2068" extrusionOk="0">
                <a:moveTo>
                  <a:pt x="791" y="2068"/>
                </a:moveTo>
                <a:cubicBezTo>
                  <a:pt x="609" y="1764"/>
                  <a:pt x="457" y="1460"/>
                  <a:pt x="274" y="1125"/>
                </a:cubicBezTo>
                <a:cubicBezTo>
                  <a:pt x="92" y="852"/>
                  <a:pt x="1" y="335"/>
                  <a:pt x="214" y="305"/>
                </a:cubicBezTo>
                <a:cubicBezTo>
                  <a:pt x="670" y="183"/>
                  <a:pt x="1156" y="1"/>
                  <a:pt x="1551" y="31"/>
                </a:cubicBezTo>
                <a:cubicBezTo>
                  <a:pt x="1977" y="92"/>
                  <a:pt x="2098" y="487"/>
                  <a:pt x="1581" y="791"/>
                </a:cubicBezTo>
                <a:cubicBezTo>
                  <a:pt x="1065" y="1065"/>
                  <a:pt x="730" y="1490"/>
                  <a:pt x="791" y="206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2"/>
          <p:cNvSpPr/>
          <p:nvPr/>
        </p:nvSpPr>
        <p:spPr>
          <a:xfrm>
            <a:off x="486981" y="4375140"/>
            <a:ext cx="107440" cy="78348"/>
          </a:xfrm>
          <a:custGeom>
            <a:avLst/>
            <a:gdLst/>
            <a:ahLst/>
            <a:cxnLst/>
            <a:rect l="l" t="t" r="r" b="b"/>
            <a:pathLst>
              <a:path w="2372" h="2007" extrusionOk="0">
                <a:moveTo>
                  <a:pt x="366" y="1"/>
                </a:moveTo>
                <a:cubicBezTo>
                  <a:pt x="974" y="457"/>
                  <a:pt x="1612" y="791"/>
                  <a:pt x="2372" y="973"/>
                </a:cubicBezTo>
                <a:cubicBezTo>
                  <a:pt x="1703" y="912"/>
                  <a:pt x="1764" y="2007"/>
                  <a:pt x="882" y="1642"/>
                </a:cubicBezTo>
                <a:cubicBezTo>
                  <a:pt x="1" y="1277"/>
                  <a:pt x="639" y="548"/>
                  <a:pt x="366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2"/>
          <p:cNvSpPr/>
          <p:nvPr/>
        </p:nvSpPr>
        <p:spPr>
          <a:xfrm>
            <a:off x="6658222" y="207559"/>
            <a:ext cx="75779" cy="72415"/>
          </a:xfrm>
          <a:custGeom>
            <a:avLst/>
            <a:gdLst/>
            <a:ahLst/>
            <a:cxnLst/>
            <a:rect l="l" t="t" r="r" b="b"/>
            <a:pathLst>
              <a:path w="1673" h="1855" extrusionOk="0">
                <a:moveTo>
                  <a:pt x="1581" y="1125"/>
                </a:moveTo>
                <a:cubicBezTo>
                  <a:pt x="1551" y="1459"/>
                  <a:pt x="1611" y="1854"/>
                  <a:pt x="1186" y="1824"/>
                </a:cubicBezTo>
                <a:cubicBezTo>
                  <a:pt x="365" y="1733"/>
                  <a:pt x="335" y="1095"/>
                  <a:pt x="183" y="578"/>
                </a:cubicBezTo>
                <a:cubicBezTo>
                  <a:pt x="0" y="0"/>
                  <a:pt x="639" y="183"/>
                  <a:pt x="882" y="183"/>
                </a:cubicBezTo>
                <a:cubicBezTo>
                  <a:pt x="1672" y="183"/>
                  <a:pt x="1338" y="882"/>
                  <a:pt x="1581" y="11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2"/>
          <p:cNvSpPr/>
          <p:nvPr/>
        </p:nvSpPr>
        <p:spPr>
          <a:xfrm>
            <a:off x="5555332" y="4044073"/>
            <a:ext cx="118446" cy="61718"/>
          </a:xfrm>
          <a:custGeom>
            <a:avLst/>
            <a:gdLst/>
            <a:ahLst/>
            <a:cxnLst/>
            <a:rect l="l" t="t" r="r" b="b"/>
            <a:pathLst>
              <a:path w="2615" h="1581" extrusionOk="0">
                <a:moveTo>
                  <a:pt x="639" y="1581"/>
                </a:moveTo>
                <a:cubicBezTo>
                  <a:pt x="578" y="1277"/>
                  <a:pt x="639" y="943"/>
                  <a:pt x="456" y="760"/>
                </a:cubicBezTo>
                <a:cubicBezTo>
                  <a:pt x="0" y="274"/>
                  <a:pt x="548" y="274"/>
                  <a:pt x="821" y="183"/>
                </a:cubicBezTo>
                <a:cubicBezTo>
                  <a:pt x="1368" y="0"/>
                  <a:pt x="1733" y="943"/>
                  <a:pt x="2341" y="365"/>
                </a:cubicBezTo>
                <a:cubicBezTo>
                  <a:pt x="2432" y="487"/>
                  <a:pt x="2615" y="639"/>
                  <a:pt x="2584" y="760"/>
                </a:cubicBezTo>
                <a:cubicBezTo>
                  <a:pt x="2523" y="973"/>
                  <a:pt x="2250" y="1216"/>
                  <a:pt x="2007" y="1155"/>
                </a:cubicBezTo>
                <a:cubicBezTo>
                  <a:pt x="1399" y="1003"/>
                  <a:pt x="1095" y="1398"/>
                  <a:pt x="639" y="158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2"/>
          <p:cNvSpPr/>
          <p:nvPr/>
        </p:nvSpPr>
        <p:spPr>
          <a:xfrm>
            <a:off x="2351300" y="3245452"/>
            <a:ext cx="119851" cy="62889"/>
          </a:xfrm>
          <a:custGeom>
            <a:avLst/>
            <a:gdLst/>
            <a:ahLst/>
            <a:cxnLst/>
            <a:rect l="l" t="t" r="r" b="b"/>
            <a:pathLst>
              <a:path w="2646" h="1611" extrusionOk="0">
                <a:moveTo>
                  <a:pt x="1" y="426"/>
                </a:moveTo>
                <a:cubicBezTo>
                  <a:pt x="669" y="365"/>
                  <a:pt x="1277" y="0"/>
                  <a:pt x="1916" y="456"/>
                </a:cubicBezTo>
                <a:cubicBezTo>
                  <a:pt x="2128" y="638"/>
                  <a:pt x="2645" y="730"/>
                  <a:pt x="2311" y="1155"/>
                </a:cubicBezTo>
                <a:cubicBezTo>
                  <a:pt x="2068" y="1398"/>
                  <a:pt x="1855" y="1611"/>
                  <a:pt x="1429" y="1337"/>
                </a:cubicBezTo>
                <a:cubicBezTo>
                  <a:pt x="973" y="1033"/>
                  <a:pt x="365" y="973"/>
                  <a:pt x="1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2"/>
          <p:cNvSpPr/>
          <p:nvPr/>
        </p:nvSpPr>
        <p:spPr>
          <a:xfrm>
            <a:off x="4204611" y="3921836"/>
            <a:ext cx="114325" cy="81901"/>
          </a:xfrm>
          <a:custGeom>
            <a:avLst/>
            <a:gdLst/>
            <a:ahLst/>
            <a:cxnLst/>
            <a:rect l="l" t="t" r="r" b="b"/>
            <a:pathLst>
              <a:path w="2524" h="2098" extrusionOk="0">
                <a:moveTo>
                  <a:pt x="1854" y="1"/>
                </a:moveTo>
                <a:cubicBezTo>
                  <a:pt x="2341" y="578"/>
                  <a:pt x="1277" y="1399"/>
                  <a:pt x="2523" y="1672"/>
                </a:cubicBezTo>
                <a:cubicBezTo>
                  <a:pt x="791" y="2098"/>
                  <a:pt x="0" y="1703"/>
                  <a:pt x="243" y="578"/>
                </a:cubicBezTo>
                <a:cubicBezTo>
                  <a:pt x="791" y="517"/>
                  <a:pt x="517" y="1490"/>
                  <a:pt x="1247" y="1216"/>
                </a:cubicBezTo>
                <a:cubicBezTo>
                  <a:pt x="1763" y="1004"/>
                  <a:pt x="1459" y="426"/>
                  <a:pt x="185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2"/>
          <p:cNvSpPr/>
          <p:nvPr/>
        </p:nvSpPr>
        <p:spPr>
          <a:xfrm>
            <a:off x="298357" y="4502101"/>
            <a:ext cx="110203" cy="83111"/>
          </a:xfrm>
          <a:custGeom>
            <a:avLst/>
            <a:gdLst/>
            <a:ahLst/>
            <a:cxnLst/>
            <a:rect l="l" t="t" r="r" b="b"/>
            <a:pathLst>
              <a:path w="2433" h="2129" extrusionOk="0">
                <a:moveTo>
                  <a:pt x="1338" y="2129"/>
                </a:moveTo>
                <a:cubicBezTo>
                  <a:pt x="1065" y="1430"/>
                  <a:pt x="821" y="822"/>
                  <a:pt x="1" y="487"/>
                </a:cubicBezTo>
                <a:cubicBezTo>
                  <a:pt x="852" y="31"/>
                  <a:pt x="913" y="639"/>
                  <a:pt x="1156" y="943"/>
                </a:cubicBezTo>
                <a:cubicBezTo>
                  <a:pt x="1308" y="700"/>
                  <a:pt x="1429" y="487"/>
                  <a:pt x="1581" y="244"/>
                </a:cubicBezTo>
                <a:cubicBezTo>
                  <a:pt x="1733" y="1"/>
                  <a:pt x="1946" y="153"/>
                  <a:pt x="2159" y="244"/>
                </a:cubicBezTo>
                <a:cubicBezTo>
                  <a:pt x="2341" y="335"/>
                  <a:pt x="2432" y="578"/>
                  <a:pt x="2341" y="639"/>
                </a:cubicBezTo>
                <a:cubicBezTo>
                  <a:pt x="1703" y="943"/>
                  <a:pt x="1885" y="1642"/>
                  <a:pt x="1338" y="212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2"/>
          <p:cNvSpPr/>
          <p:nvPr/>
        </p:nvSpPr>
        <p:spPr>
          <a:xfrm>
            <a:off x="1309019" y="650166"/>
            <a:ext cx="147345" cy="74796"/>
          </a:xfrm>
          <a:custGeom>
            <a:avLst/>
            <a:gdLst/>
            <a:ahLst/>
            <a:cxnLst/>
            <a:rect l="l" t="t" r="r" b="b"/>
            <a:pathLst>
              <a:path w="3253" h="1916" extrusionOk="0">
                <a:moveTo>
                  <a:pt x="1094" y="1"/>
                </a:moveTo>
                <a:cubicBezTo>
                  <a:pt x="1216" y="822"/>
                  <a:pt x="1459" y="1551"/>
                  <a:pt x="2705" y="943"/>
                </a:cubicBezTo>
                <a:cubicBezTo>
                  <a:pt x="2979" y="791"/>
                  <a:pt x="3040" y="1034"/>
                  <a:pt x="3040" y="1126"/>
                </a:cubicBezTo>
                <a:cubicBezTo>
                  <a:pt x="3040" y="1369"/>
                  <a:pt x="2857" y="1642"/>
                  <a:pt x="3252" y="1794"/>
                </a:cubicBezTo>
                <a:cubicBezTo>
                  <a:pt x="3040" y="1916"/>
                  <a:pt x="2797" y="1916"/>
                  <a:pt x="2645" y="1794"/>
                </a:cubicBezTo>
                <a:cubicBezTo>
                  <a:pt x="2067" y="1369"/>
                  <a:pt x="1490" y="1217"/>
                  <a:pt x="821" y="1612"/>
                </a:cubicBezTo>
                <a:cubicBezTo>
                  <a:pt x="547" y="1794"/>
                  <a:pt x="395" y="1673"/>
                  <a:pt x="274" y="1521"/>
                </a:cubicBezTo>
                <a:cubicBezTo>
                  <a:pt x="0" y="1247"/>
                  <a:pt x="395" y="1278"/>
                  <a:pt x="486" y="1126"/>
                </a:cubicBezTo>
                <a:cubicBezTo>
                  <a:pt x="730" y="791"/>
                  <a:pt x="882" y="396"/>
                  <a:pt x="106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2"/>
          <p:cNvSpPr/>
          <p:nvPr/>
        </p:nvSpPr>
        <p:spPr>
          <a:xfrm>
            <a:off x="4164658" y="4237482"/>
            <a:ext cx="96433" cy="79558"/>
          </a:xfrm>
          <a:custGeom>
            <a:avLst/>
            <a:gdLst/>
            <a:ahLst/>
            <a:cxnLst/>
            <a:rect l="l" t="t" r="r" b="b"/>
            <a:pathLst>
              <a:path w="2129" h="2038" extrusionOk="0">
                <a:moveTo>
                  <a:pt x="1" y="1"/>
                </a:moveTo>
                <a:cubicBezTo>
                  <a:pt x="1004" y="1"/>
                  <a:pt x="2129" y="1095"/>
                  <a:pt x="1885" y="1733"/>
                </a:cubicBezTo>
                <a:cubicBezTo>
                  <a:pt x="1764" y="2037"/>
                  <a:pt x="1581" y="1916"/>
                  <a:pt x="1277" y="1764"/>
                </a:cubicBezTo>
                <a:cubicBezTo>
                  <a:pt x="548" y="1369"/>
                  <a:pt x="487" y="639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2"/>
          <p:cNvSpPr/>
          <p:nvPr/>
        </p:nvSpPr>
        <p:spPr>
          <a:xfrm>
            <a:off x="7208966" y="2860937"/>
            <a:ext cx="125331" cy="66520"/>
          </a:xfrm>
          <a:custGeom>
            <a:avLst/>
            <a:gdLst/>
            <a:ahLst/>
            <a:cxnLst/>
            <a:rect l="l" t="t" r="r" b="b"/>
            <a:pathLst>
              <a:path w="2767" h="1704" extrusionOk="0">
                <a:moveTo>
                  <a:pt x="1" y="1399"/>
                </a:moveTo>
                <a:cubicBezTo>
                  <a:pt x="517" y="1065"/>
                  <a:pt x="1034" y="700"/>
                  <a:pt x="1612" y="426"/>
                </a:cubicBezTo>
                <a:cubicBezTo>
                  <a:pt x="1855" y="274"/>
                  <a:pt x="2189" y="1"/>
                  <a:pt x="2524" y="426"/>
                </a:cubicBezTo>
                <a:cubicBezTo>
                  <a:pt x="2767" y="761"/>
                  <a:pt x="2402" y="1034"/>
                  <a:pt x="2250" y="1095"/>
                </a:cubicBezTo>
                <a:cubicBezTo>
                  <a:pt x="1551" y="1369"/>
                  <a:pt x="821" y="1521"/>
                  <a:pt x="92" y="1703"/>
                </a:cubicBezTo>
                <a:cubicBezTo>
                  <a:pt x="62" y="1612"/>
                  <a:pt x="31" y="1521"/>
                  <a:pt x="1" y="139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2"/>
          <p:cNvSpPr/>
          <p:nvPr/>
        </p:nvSpPr>
        <p:spPr>
          <a:xfrm>
            <a:off x="2709297" y="1616117"/>
            <a:ext cx="147345" cy="62928"/>
          </a:xfrm>
          <a:custGeom>
            <a:avLst/>
            <a:gdLst/>
            <a:ahLst/>
            <a:cxnLst/>
            <a:rect l="l" t="t" r="r" b="b"/>
            <a:pathLst>
              <a:path w="3253" h="1612" extrusionOk="0">
                <a:moveTo>
                  <a:pt x="1" y="1186"/>
                </a:moveTo>
                <a:cubicBezTo>
                  <a:pt x="882" y="92"/>
                  <a:pt x="2250" y="578"/>
                  <a:pt x="3071" y="1"/>
                </a:cubicBezTo>
                <a:cubicBezTo>
                  <a:pt x="3131" y="92"/>
                  <a:pt x="3192" y="183"/>
                  <a:pt x="3253" y="274"/>
                </a:cubicBezTo>
                <a:cubicBezTo>
                  <a:pt x="2675" y="457"/>
                  <a:pt x="2615" y="1612"/>
                  <a:pt x="1824" y="1156"/>
                </a:cubicBezTo>
                <a:cubicBezTo>
                  <a:pt x="1216" y="822"/>
                  <a:pt x="760" y="1065"/>
                  <a:pt x="1" y="11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2"/>
          <p:cNvSpPr/>
          <p:nvPr/>
        </p:nvSpPr>
        <p:spPr>
          <a:xfrm>
            <a:off x="3381214" y="-6034"/>
            <a:ext cx="110203" cy="71204"/>
          </a:xfrm>
          <a:custGeom>
            <a:avLst/>
            <a:gdLst/>
            <a:ahLst/>
            <a:cxnLst/>
            <a:rect l="l" t="t" r="r" b="b"/>
            <a:pathLst>
              <a:path w="2433" h="1824" extrusionOk="0">
                <a:moveTo>
                  <a:pt x="1672" y="1824"/>
                </a:moveTo>
                <a:cubicBezTo>
                  <a:pt x="1368" y="1490"/>
                  <a:pt x="1733" y="1216"/>
                  <a:pt x="1794" y="912"/>
                </a:cubicBezTo>
                <a:cubicBezTo>
                  <a:pt x="1125" y="760"/>
                  <a:pt x="1156" y="1368"/>
                  <a:pt x="791" y="1459"/>
                </a:cubicBezTo>
                <a:cubicBezTo>
                  <a:pt x="548" y="1490"/>
                  <a:pt x="335" y="1581"/>
                  <a:pt x="183" y="1368"/>
                </a:cubicBezTo>
                <a:cubicBezTo>
                  <a:pt x="31" y="1186"/>
                  <a:pt x="1" y="851"/>
                  <a:pt x="153" y="851"/>
                </a:cubicBezTo>
                <a:cubicBezTo>
                  <a:pt x="761" y="760"/>
                  <a:pt x="1247" y="0"/>
                  <a:pt x="1733" y="274"/>
                </a:cubicBezTo>
                <a:cubicBezTo>
                  <a:pt x="2341" y="638"/>
                  <a:pt x="2432" y="1338"/>
                  <a:pt x="1672" y="182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2"/>
          <p:cNvSpPr/>
          <p:nvPr/>
        </p:nvSpPr>
        <p:spPr>
          <a:xfrm>
            <a:off x="6901930" y="2125211"/>
            <a:ext cx="88144" cy="74796"/>
          </a:xfrm>
          <a:custGeom>
            <a:avLst/>
            <a:gdLst/>
            <a:ahLst/>
            <a:cxnLst/>
            <a:rect l="l" t="t" r="r" b="b"/>
            <a:pathLst>
              <a:path w="1946" h="1916" extrusionOk="0">
                <a:moveTo>
                  <a:pt x="1915" y="548"/>
                </a:moveTo>
                <a:cubicBezTo>
                  <a:pt x="1915" y="852"/>
                  <a:pt x="1946" y="1156"/>
                  <a:pt x="1855" y="1460"/>
                </a:cubicBezTo>
                <a:cubicBezTo>
                  <a:pt x="1763" y="1733"/>
                  <a:pt x="1429" y="1855"/>
                  <a:pt x="1125" y="1885"/>
                </a:cubicBezTo>
                <a:cubicBezTo>
                  <a:pt x="335" y="1916"/>
                  <a:pt x="852" y="1216"/>
                  <a:pt x="396" y="943"/>
                </a:cubicBezTo>
                <a:cubicBezTo>
                  <a:pt x="0" y="730"/>
                  <a:pt x="578" y="669"/>
                  <a:pt x="700" y="609"/>
                </a:cubicBezTo>
                <a:cubicBezTo>
                  <a:pt x="1064" y="396"/>
                  <a:pt x="1459" y="1"/>
                  <a:pt x="1915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2"/>
          <p:cNvSpPr/>
          <p:nvPr/>
        </p:nvSpPr>
        <p:spPr>
          <a:xfrm>
            <a:off x="5497485" y="4960169"/>
            <a:ext cx="97792" cy="98531"/>
          </a:xfrm>
          <a:custGeom>
            <a:avLst/>
            <a:gdLst/>
            <a:ahLst/>
            <a:cxnLst/>
            <a:rect l="l" t="t" r="r" b="b"/>
            <a:pathLst>
              <a:path w="2159" h="2524" extrusionOk="0">
                <a:moveTo>
                  <a:pt x="730" y="1"/>
                </a:moveTo>
                <a:cubicBezTo>
                  <a:pt x="1065" y="700"/>
                  <a:pt x="882" y="1368"/>
                  <a:pt x="1642" y="1672"/>
                </a:cubicBezTo>
                <a:cubicBezTo>
                  <a:pt x="1885" y="1794"/>
                  <a:pt x="2159" y="2037"/>
                  <a:pt x="2007" y="2341"/>
                </a:cubicBezTo>
                <a:cubicBezTo>
                  <a:pt x="1946" y="2432"/>
                  <a:pt x="1703" y="2523"/>
                  <a:pt x="1703" y="2523"/>
                </a:cubicBezTo>
                <a:cubicBezTo>
                  <a:pt x="1429" y="2189"/>
                  <a:pt x="670" y="2463"/>
                  <a:pt x="670" y="2250"/>
                </a:cubicBezTo>
                <a:cubicBezTo>
                  <a:pt x="761" y="1551"/>
                  <a:pt x="1" y="821"/>
                  <a:pt x="73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2"/>
          <p:cNvSpPr/>
          <p:nvPr/>
        </p:nvSpPr>
        <p:spPr>
          <a:xfrm>
            <a:off x="6758741" y="2414778"/>
            <a:ext cx="88144" cy="70033"/>
          </a:xfrm>
          <a:custGeom>
            <a:avLst/>
            <a:gdLst/>
            <a:ahLst/>
            <a:cxnLst/>
            <a:rect l="l" t="t" r="r" b="b"/>
            <a:pathLst>
              <a:path w="1946" h="1794" extrusionOk="0">
                <a:moveTo>
                  <a:pt x="183" y="669"/>
                </a:moveTo>
                <a:cubicBezTo>
                  <a:pt x="487" y="517"/>
                  <a:pt x="699" y="0"/>
                  <a:pt x="1125" y="486"/>
                </a:cubicBezTo>
                <a:cubicBezTo>
                  <a:pt x="1459" y="851"/>
                  <a:pt x="1946" y="1155"/>
                  <a:pt x="1915" y="1672"/>
                </a:cubicBezTo>
                <a:cubicBezTo>
                  <a:pt x="1459" y="1520"/>
                  <a:pt x="1064" y="1733"/>
                  <a:pt x="639" y="1763"/>
                </a:cubicBezTo>
                <a:cubicBezTo>
                  <a:pt x="395" y="1793"/>
                  <a:pt x="0" y="1672"/>
                  <a:pt x="92" y="1277"/>
                </a:cubicBezTo>
                <a:cubicBezTo>
                  <a:pt x="152" y="1064"/>
                  <a:pt x="152" y="882"/>
                  <a:pt x="183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2"/>
          <p:cNvSpPr/>
          <p:nvPr/>
        </p:nvSpPr>
        <p:spPr>
          <a:xfrm>
            <a:off x="7907066" y="2703134"/>
            <a:ext cx="53720" cy="89006"/>
          </a:xfrm>
          <a:custGeom>
            <a:avLst/>
            <a:gdLst/>
            <a:ahLst/>
            <a:cxnLst/>
            <a:rect l="l" t="t" r="r" b="b"/>
            <a:pathLst>
              <a:path w="1186" h="2280" extrusionOk="0">
                <a:moveTo>
                  <a:pt x="0" y="304"/>
                </a:moveTo>
                <a:cubicBezTo>
                  <a:pt x="244" y="395"/>
                  <a:pt x="1003" y="0"/>
                  <a:pt x="1095" y="639"/>
                </a:cubicBezTo>
                <a:cubicBezTo>
                  <a:pt x="1186" y="1338"/>
                  <a:pt x="821" y="1976"/>
                  <a:pt x="0" y="228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2"/>
          <p:cNvSpPr/>
          <p:nvPr/>
        </p:nvSpPr>
        <p:spPr>
          <a:xfrm>
            <a:off x="4877888" y="4802365"/>
            <a:ext cx="104677" cy="53403"/>
          </a:xfrm>
          <a:custGeom>
            <a:avLst/>
            <a:gdLst/>
            <a:ahLst/>
            <a:cxnLst/>
            <a:rect l="l" t="t" r="r" b="b"/>
            <a:pathLst>
              <a:path w="2311" h="1368" extrusionOk="0">
                <a:moveTo>
                  <a:pt x="1" y="851"/>
                </a:moveTo>
                <a:cubicBezTo>
                  <a:pt x="366" y="638"/>
                  <a:pt x="730" y="274"/>
                  <a:pt x="1186" y="122"/>
                </a:cubicBezTo>
                <a:cubicBezTo>
                  <a:pt x="1673" y="0"/>
                  <a:pt x="2311" y="243"/>
                  <a:pt x="2250" y="730"/>
                </a:cubicBezTo>
                <a:cubicBezTo>
                  <a:pt x="2159" y="1277"/>
                  <a:pt x="1338" y="942"/>
                  <a:pt x="913" y="1216"/>
                </a:cubicBezTo>
                <a:cubicBezTo>
                  <a:pt x="730" y="1368"/>
                  <a:pt x="183" y="1368"/>
                  <a:pt x="1" y="8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2"/>
          <p:cNvSpPr/>
          <p:nvPr/>
        </p:nvSpPr>
        <p:spPr>
          <a:xfrm>
            <a:off x="4778774" y="5063432"/>
            <a:ext cx="133575" cy="70033"/>
          </a:xfrm>
          <a:custGeom>
            <a:avLst/>
            <a:gdLst/>
            <a:ahLst/>
            <a:cxnLst/>
            <a:rect l="l" t="t" r="r" b="b"/>
            <a:pathLst>
              <a:path w="2949" h="1794" extrusionOk="0">
                <a:moveTo>
                  <a:pt x="2736" y="243"/>
                </a:moveTo>
                <a:cubicBezTo>
                  <a:pt x="2797" y="760"/>
                  <a:pt x="2858" y="1277"/>
                  <a:pt x="2949" y="1793"/>
                </a:cubicBezTo>
                <a:cubicBezTo>
                  <a:pt x="2310" y="1003"/>
                  <a:pt x="1915" y="30"/>
                  <a:pt x="608" y="1064"/>
                </a:cubicBezTo>
                <a:cubicBezTo>
                  <a:pt x="426" y="1216"/>
                  <a:pt x="274" y="1064"/>
                  <a:pt x="183" y="942"/>
                </a:cubicBezTo>
                <a:cubicBezTo>
                  <a:pt x="0" y="730"/>
                  <a:pt x="122" y="608"/>
                  <a:pt x="335" y="456"/>
                </a:cubicBezTo>
                <a:cubicBezTo>
                  <a:pt x="1095" y="0"/>
                  <a:pt x="1915" y="274"/>
                  <a:pt x="2706" y="2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2"/>
          <p:cNvSpPr/>
          <p:nvPr/>
        </p:nvSpPr>
        <p:spPr>
          <a:xfrm>
            <a:off x="6144624" y="1091641"/>
            <a:ext cx="170762" cy="83072"/>
          </a:xfrm>
          <a:custGeom>
            <a:avLst/>
            <a:gdLst/>
            <a:ahLst/>
            <a:cxnLst/>
            <a:rect l="l" t="t" r="r" b="b"/>
            <a:pathLst>
              <a:path w="3770" h="2128" extrusionOk="0">
                <a:moveTo>
                  <a:pt x="913" y="1702"/>
                </a:moveTo>
                <a:cubicBezTo>
                  <a:pt x="700" y="1702"/>
                  <a:pt x="487" y="1733"/>
                  <a:pt x="1" y="1763"/>
                </a:cubicBezTo>
                <a:cubicBezTo>
                  <a:pt x="791" y="1307"/>
                  <a:pt x="1125" y="790"/>
                  <a:pt x="700" y="0"/>
                </a:cubicBezTo>
                <a:cubicBezTo>
                  <a:pt x="1551" y="395"/>
                  <a:pt x="2159" y="699"/>
                  <a:pt x="2797" y="942"/>
                </a:cubicBezTo>
                <a:cubicBezTo>
                  <a:pt x="3770" y="1307"/>
                  <a:pt x="3040" y="1702"/>
                  <a:pt x="2828" y="2097"/>
                </a:cubicBezTo>
                <a:cubicBezTo>
                  <a:pt x="2797" y="2128"/>
                  <a:pt x="2584" y="2097"/>
                  <a:pt x="2463" y="2067"/>
                </a:cubicBezTo>
                <a:cubicBezTo>
                  <a:pt x="2433" y="2067"/>
                  <a:pt x="2402" y="1915"/>
                  <a:pt x="2433" y="1885"/>
                </a:cubicBezTo>
                <a:cubicBezTo>
                  <a:pt x="3344" y="1094"/>
                  <a:pt x="2129" y="973"/>
                  <a:pt x="1855" y="882"/>
                </a:cubicBezTo>
                <a:cubicBezTo>
                  <a:pt x="1004" y="547"/>
                  <a:pt x="1277" y="1429"/>
                  <a:pt x="913" y="170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2"/>
          <p:cNvSpPr/>
          <p:nvPr/>
        </p:nvSpPr>
        <p:spPr>
          <a:xfrm>
            <a:off x="8654723" y="2864529"/>
            <a:ext cx="78496" cy="65271"/>
          </a:xfrm>
          <a:custGeom>
            <a:avLst/>
            <a:gdLst/>
            <a:ahLst/>
            <a:cxnLst/>
            <a:rect l="l" t="t" r="r" b="b"/>
            <a:pathLst>
              <a:path w="1733" h="1672" extrusionOk="0">
                <a:moveTo>
                  <a:pt x="669" y="1611"/>
                </a:moveTo>
                <a:cubicBezTo>
                  <a:pt x="304" y="1672"/>
                  <a:pt x="0" y="1641"/>
                  <a:pt x="91" y="1216"/>
                </a:cubicBezTo>
                <a:cubicBezTo>
                  <a:pt x="213" y="730"/>
                  <a:pt x="243" y="61"/>
                  <a:pt x="973" y="30"/>
                </a:cubicBezTo>
                <a:cubicBezTo>
                  <a:pt x="1672" y="0"/>
                  <a:pt x="1398" y="699"/>
                  <a:pt x="1520" y="1034"/>
                </a:cubicBezTo>
                <a:cubicBezTo>
                  <a:pt x="1733" y="1672"/>
                  <a:pt x="1064" y="1489"/>
                  <a:pt x="669" y="161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2"/>
          <p:cNvSpPr/>
          <p:nvPr/>
        </p:nvSpPr>
        <p:spPr>
          <a:xfrm>
            <a:off x="4716805" y="3116070"/>
            <a:ext cx="86785" cy="108017"/>
          </a:xfrm>
          <a:custGeom>
            <a:avLst/>
            <a:gdLst/>
            <a:ahLst/>
            <a:cxnLst/>
            <a:rect l="l" t="t" r="r" b="b"/>
            <a:pathLst>
              <a:path w="1916" h="2767" extrusionOk="0">
                <a:moveTo>
                  <a:pt x="1095" y="1"/>
                </a:moveTo>
                <a:cubicBezTo>
                  <a:pt x="1520" y="548"/>
                  <a:pt x="1399" y="1278"/>
                  <a:pt x="1672" y="1885"/>
                </a:cubicBezTo>
                <a:cubicBezTo>
                  <a:pt x="1915" y="2341"/>
                  <a:pt x="1520" y="2220"/>
                  <a:pt x="1338" y="2250"/>
                </a:cubicBezTo>
                <a:cubicBezTo>
                  <a:pt x="1004" y="2311"/>
                  <a:pt x="669" y="2767"/>
                  <a:pt x="244" y="2402"/>
                </a:cubicBezTo>
                <a:cubicBezTo>
                  <a:pt x="1" y="2159"/>
                  <a:pt x="213" y="1855"/>
                  <a:pt x="396" y="1794"/>
                </a:cubicBezTo>
                <a:cubicBezTo>
                  <a:pt x="1186" y="1460"/>
                  <a:pt x="791" y="913"/>
                  <a:pt x="821" y="457"/>
                </a:cubicBezTo>
                <a:lnTo>
                  <a:pt x="821" y="457"/>
                </a:lnTo>
                <a:cubicBezTo>
                  <a:pt x="1034" y="366"/>
                  <a:pt x="1064" y="214"/>
                  <a:pt x="106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2"/>
          <p:cNvSpPr/>
          <p:nvPr/>
        </p:nvSpPr>
        <p:spPr>
          <a:xfrm>
            <a:off x="3299994" y="1722933"/>
            <a:ext cx="107440" cy="73625"/>
          </a:xfrm>
          <a:custGeom>
            <a:avLst/>
            <a:gdLst/>
            <a:ahLst/>
            <a:cxnLst/>
            <a:rect l="l" t="t" r="r" b="b"/>
            <a:pathLst>
              <a:path w="2372" h="1886" extrusionOk="0">
                <a:moveTo>
                  <a:pt x="1551" y="1855"/>
                </a:moveTo>
                <a:cubicBezTo>
                  <a:pt x="0" y="1885"/>
                  <a:pt x="456" y="943"/>
                  <a:pt x="517" y="1"/>
                </a:cubicBezTo>
                <a:cubicBezTo>
                  <a:pt x="1003" y="760"/>
                  <a:pt x="2158" y="487"/>
                  <a:pt x="2371" y="1368"/>
                </a:cubicBezTo>
                <a:lnTo>
                  <a:pt x="2371" y="1368"/>
                </a:lnTo>
                <a:cubicBezTo>
                  <a:pt x="1976" y="1338"/>
                  <a:pt x="1581" y="1368"/>
                  <a:pt x="1551" y="18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2"/>
          <p:cNvSpPr/>
          <p:nvPr/>
        </p:nvSpPr>
        <p:spPr>
          <a:xfrm>
            <a:off x="2325163" y="919549"/>
            <a:ext cx="114279" cy="96149"/>
          </a:xfrm>
          <a:custGeom>
            <a:avLst/>
            <a:gdLst/>
            <a:ahLst/>
            <a:cxnLst/>
            <a:rect l="l" t="t" r="r" b="b"/>
            <a:pathLst>
              <a:path w="2523" h="2463" extrusionOk="0">
                <a:moveTo>
                  <a:pt x="1520" y="2463"/>
                </a:moveTo>
                <a:cubicBezTo>
                  <a:pt x="1003" y="1946"/>
                  <a:pt x="912" y="1217"/>
                  <a:pt x="274" y="821"/>
                </a:cubicBezTo>
                <a:cubicBezTo>
                  <a:pt x="0" y="639"/>
                  <a:pt x="31" y="396"/>
                  <a:pt x="213" y="183"/>
                </a:cubicBezTo>
                <a:cubicBezTo>
                  <a:pt x="304" y="122"/>
                  <a:pt x="426" y="31"/>
                  <a:pt x="547" y="31"/>
                </a:cubicBezTo>
                <a:cubicBezTo>
                  <a:pt x="912" y="1"/>
                  <a:pt x="973" y="244"/>
                  <a:pt x="1003" y="487"/>
                </a:cubicBezTo>
                <a:cubicBezTo>
                  <a:pt x="1034" y="1156"/>
                  <a:pt x="2523" y="1520"/>
                  <a:pt x="1520" y="246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2"/>
          <p:cNvSpPr/>
          <p:nvPr/>
        </p:nvSpPr>
        <p:spPr>
          <a:xfrm>
            <a:off x="8711166" y="2209461"/>
            <a:ext cx="97792" cy="73625"/>
          </a:xfrm>
          <a:custGeom>
            <a:avLst/>
            <a:gdLst/>
            <a:ahLst/>
            <a:cxnLst/>
            <a:rect l="l" t="t" r="r" b="b"/>
            <a:pathLst>
              <a:path w="2159" h="1886" extrusionOk="0">
                <a:moveTo>
                  <a:pt x="0" y="305"/>
                </a:moveTo>
                <a:cubicBezTo>
                  <a:pt x="1216" y="1"/>
                  <a:pt x="2159" y="700"/>
                  <a:pt x="2128" y="973"/>
                </a:cubicBezTo>
                <a:cubicBezTo>
                  <a:pt x="2128" y="1885"/>
                  <a:pt x="1095" y="1520"/>
                  <a:pt x="456" y="1612"/>
                </a:cubicBezTo>
                <a:cubicBezTo>
                  <a:pt x="487" y="1186"/>
                  <a:pt x="1064" y="700"/>
                  <a:pt x="0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2"/>
          <p:cNvSpPr/>
          <p:nvPr/>
        </p:nvSpPr>
        <p:spPr>
          <a:xfrm>
            <a:off x="3870034" y="3536150"/>
            <a:ext cx="103273" cy="84321"/>
          </a:xfrm>
          <a:custGeom>
            <a:avLst/>
            <a:gdLst/>
            <a:ahLst/>
            <a:cxnLst/>
            <a:rect l="l" t="t" r="r" b="b"/>
            <a:pathLst>
              <a:path w="2280" h="2160" extrusionOk="0">
                <a:moveTo>
                  <a:pt x="1429" y="1"/>
                </a:moveTo>
                <a:cubicBezTo>
                  <a:pt x="2280" y="730"/>
                  <a:pt x="2189" y="1430"/>
                  <a:pt x="1429" y="2159"/>
                </a:cubicBezTo>
                <a:cubicBezTo>
                  <a:pt x="1155" y="1977"/>
                  <a:pt x="1246" y="974"/>
                  <a:pt x="395" y="1673"/>
                </a:cubicBezTo>
                <a:cubicBezTo>
                  <a:pt x="395" y="1703"/>
                  <a:pt x="152" y="1582"/>
                  <a:pt x="91" y="1521"/>
                </a:cubicBezTo>
                <a:cubicBezTo>
                  <a:pt x="0" y="1308"/>
                  <a:pt x="243" y="1278"/>
                  <a:pt x="395" y="1217"/>
                </a:cubicBezTo>
                <a:cubicBezTo>
                  <a:pt x="973" y="943"/>
                  <a:pt x="1307" y="548"/>
                  <a:pt x="142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2"/>
          <p:cNvSpPr/>
          <p:nvPr/>
        </p:nvSpPr>
        <p:spPr>
          <a:xfrm>
            <a:off x="2384368" y="4397706"/>
            <a:ext cx="100555" cy="75967"/>
          </a:xfrm>
          <a:custGeom>
            <a:avLst/>
            <a:gdLst/>
            <a:ahLst/>
            <a:cxnLst/>
            <a:rect l="l" t="t" r="r" b="b"/>
            <a:pathLst>
              <a:path w="2220" h="1946" extrusionOk="0">
                <a:moveTo>
                  <a:pt x="1034" y="1915"/>
                </a:moveTo>
                <a:cubicBezTo>
                  <a:pt x="1186" y="1186"/>
                  <a:pt x="669" y="1186"/>
                  <a:pt x="0" y="1490"/>
                </a:cubicBezTo>
                <a:cubicBezTo>
                  <a:pt x="274" y="669"/>
                  <a:pt x="790" y="334"/>
                  <a:pt x="1307" y="0"/>
                </a:cubicBezTo>
                <a:cubicBezTo>
                  <a:pt x="2219" y="730"/>
                  <a:pt x="1763" y="1368"/>
                  <a:pt x="1064" y="194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2"/>
          <p:cNvSpPr/>
          <p:nvPr/>
        </p:nvSpPr>
        <p:spPr>
          <a:xfrm>
            <a:off x="412646" y="3946744"/>
            <a:ext cx="119805" cy="52271"/>
          </a:xfrm>
          <a:custGeom>
            <a:avLst/>
            <a:gdLst/>
            <a:ahLst/>
            <a:cxnLst/>
            <a:rect l="l" t="t" r="r" b="b"/>
            <a:pathLst>
              <a:path w="2645" h="1339" extrusionOk="0">
                <a:moveTo>
                  <a:pt x="2645" y="1338"/>
                </a:moveTo>
                <a:cubicBezTo>
                  <a:pt x="2007" y="1277"/>
                  <a:pt x="1368" y="1247"/>
                  <a:pt x="760" y="1156"/>
                </a:cubicBezTo>
                <a:cubicBezTo>
                  <a:pt x="517" y="1095"/>
                  <a:pt x="1" y="1095"/>
                  <a:pt x="122" y="730"/>
                </a:cubicBezTo>
                <a:cubicBezTo>
                  <a:pt x="213" y="518"/>
                  <a:pt x="517" y="335"/>
                  <a:pt x="487" y="31"/>
                </a:cubicBezTo>
                <a:cubicBezTo>
                  <a:pt x="821" y="1"/>
                  <a:pt x="1277" y="153"/>
                  <a:pt x="1277" y="335"/>
                </a:cubicBezTo>
                <a:cubicBezTo>
                  <a:pt x="1338" y="913"/>
                  <a:pt x="1460" y="822"/>
                  <a:pt x="2007" y="639"/>
                </a:cubicBezTo>
                <a:cubicBezTo>
                  <a:pt x="2341" y="518"/>
                  <a:pt x="2584" y="973"/>
                  <a:pt x="2645" y="133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2"/>
          <p:cNvSpPr/>
          <p:nvPr/>
        </p:nvSpPr>
        <p:spPr>
          <a:xfrm>
            <a:off x="8830936" y="1936526"/>
            <a:ext cx="82663" cy="68862"/>
          </a:xfrm>
          <a:custGeom>
            <a:avLst/>
            <a:gdLst/>
            <a:ahLst/>
            <a:cxnLst/>
            <a:rect l="l" t="t" r="r" b="b"/>
            <a:pathLst>
              <a:path w="1825" h="1764" extrusionOk="0">
                <a:moveTo>
                  <a:pt x="31" y="1399"/>
                </a:moveTo>
                <a:cubicBezTo>
                  <a:pt x="274" y="852"/>
                  <a:pt x="1" y="1"/>
                  <a:pt x="1034" y="62"/>
                </a:cubicBezTo>
                <a:cubicBezTo>
                  <a:pt x="1429" y="92"/>
                  <a:pt x="1308" y="882"/>
                  <a:pt x="1825" y="1065"/>
                </a:cubicBezTo>
                <a:cubicBezTo>
                  <a:pt x="1429" y="1764"/>
                  <a:pt x="761" y="1399"/>
                  <a:pt x="31" y="139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2"/>
          <p:cNvSpPr/>
          <p:nvPr/>
        </p:nvSpPr>
        <p:spPr>
          <a:xfrm>
            <a:off x="485622" y="2805187"/>
            <a:ext cx="101914" cy="84282"/>
          </a:xfrm>
          <a:custGeom>
            <a:avLst/>
            <a:gdLst/>
            <a:ahLst/>
            <a:cxnLst/>
            <a:rect l="l" t="t" r="r" b="b"/>
            <a:pathLst>
              <a:path w="2250" h="2159" extrusionOk="0">
                <a:moveTo>
                  <a:pt x="1" y="973"/>
                </a:moveTo>
                <a:cubicBezTo>
                  <a:pt x="578" y="943"/>
                  <a:pt x="608" y="0"/>
                  <a:pt x="1308" y="517"/>
                </a:cubicBezTo>
                <a:cubicBezTo>
                  <a:pt x="1642" y="760"/>
                  <a:pt x="2250" y="943"/>
                  <a:pt x="2037" y="1520"/>
                </a:cubicBezTo>
                <a:cubicBezTo>
                  <a:pt x="1794" y="2158"/>
                  <a:pt x="1247" y="2067"/>
                  <a:pt x="700" y="2006"/>
                </a:cubicBezTo>
                <a:cubicBezTo>
                  <a:pt x="1611" y="1155"/>
                  <a:pt x="912" y="1064"/>
                  <a:pt x="1" y="9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2"/>
          <p:cNvSpPr/>
          <p:nvPr/>
        </p:nvSpPr>
        <p:spPr>
          <a:xfrm>
            <a:off x="3580892" y="243164"/>
            <a:ext cx="95029" cy="92597"/>
          </a:xfrm>
          <a:custGeom>
            <a:avLst/>
            <a:gdLst/>
            <a:ahLst/>
            <a:cxnLst/>
            <a:rect l="l" t="t" r="r" b="b"/>
            <a:pathLst>
              <a:path w="2098" h="2372" extrusionOk="0">
                <a:moveTo>
                  <a:pt x="2097" y="1581"/>
                </a:moveTo>
                <a:cubicBezTo>
                  <a:pt x="1793" y="1885"/>
                  <a:pt x="1641" y="2189"/>
                  <a:pt x="1398" y="2250"/>
                </a:cubicBezTo>
                <a:cubicBezTo>
                  <a:pt x="1003" y="2371"/>
                  <a:pt x="851" y="2037"/>
                  <a:pt x="851" y="1763"/>
                </a:cubicBezTo>
                <a:cubicBezTo>
                  <a:pt x="821" y="1277"/>
                  <a:pt x="790" y="851"/>
                  <a:pt x="274" y="547"/>
                </a:cubicBezTo>
                <a:cubicBezTo>
                  <a:pt x="61" y="426"/>
                  <a:pt x="0" y="213"/>
                  <a:pt x="274" y="91"/>
                </a:cubicBezTo>
                <a:cubicBezTo>
                  <a:pt x="426" y="31"/>
                  <a:pt x="699" y="0"/>
                  <a:pt x="790" y="61"/>
                </a:cubicBezTo>
                <a:cubicBezTo>
                  <a:pt x="1277" y="517"/>
                  <a:pt x="1094" y="1398"/>
                  <a:pt x="2097" y="158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2"/>
          <p:cNvSpPr/>
          <p:nvPr/>
        </p:nvSpPr>
        <p:spPr>
          <a:xfrm>
            <a:off x="2195699" y="4906761"/>
            <a:ext cx="100555" cy="92597"/>
          </a:xfrm>
          <a:custGeom>
            <a:avLst/>
            <a:gdLst/>
            <a:ahLst/>
            <a:cxnLst/>
            <a:rect l="l" t="t" r="r" b="b"/>
            <a:pathLst>
              <a:path w="2220" h="2372" extrusionOk="0">
                <a:moveTo>
                  <a:pt x="1673" y="2372"/>
                </a:moveTo>
                <a:cubicBezTo>
                  <a:pt x="1126" y="2007"/>
                  <a:pt x="548" y="1612"/>
                  <a:pt x="1" y="1247"/>
                </a:cubicBezTo>
                <a:lnTo>
                  <a:pt x="62" y="1186"/>
                </a:lnTo>
                <a:cubicBezTo>
                  <a:pt x="730" y="1308"/>
                  <a:pt x="670" y="1"/>
                  <a:pt x="1582" y="578"/>
                </a:cubicBezTo>
                <a:cubicBezTo>
                  <a:pt x="1734" y="670"/>
                  <a:pt x="1946" y="244"/>
                  <a:pt x="2129" y="487"/>
                </a:cubicBezTo>
                <a:cubicBezTo>
                  <a:pt x="2220" y="639"/>
                  <a:pt x="2129" y="1004"/>
                  <a:pt x="2037" y="1034"/>
                </a:cubicBezTo>
                <a:cubicBezTo>
                  <a:pt x="1065" y="1338"/>
                  <a:pt x="1582" y="1885"/>
                  <a:pt x="1673" y="237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2"/>
          <p:cNvSpPr/>
          <p:nvPr/>
        </p:nvSpPr>
        <p:spPr>
          <a:xfrm>
            <a:off x="4703034" y="2448001"/>
            <a:ext cx="101914" cy="89006"/>
          </a:xfrm>
          <a:custGeom>
            <a:avLst/>
            <a:gdLst/>
            <a:ahLst/>
            <a:cxnLst/>
            <a:rect l="l" t="t" r="r" b="b"/>
            <a:pathLst>
              <a:path w="2250" h="2280" extrusionOk="0">
                <a:moveTo>
                  <a:pt x="1004" y="0"/>
                </a:moveTo>
                <a:cubicBezTo>
                  <a:pt x="487" y="1125"/>
                  <a:pt x="1976" y="1186"/>
                  <a:pt x="2250" y="1854"/>
                </a:cubicBezTo>
                <a:cubicBezTo>
                  <a:pt x="1703" y="2158"/>
                  <a:pt x="1095" y="2280"/>
                  <a:pt x="639" y="1824"/>
                </a:cubicBezTo>
                <a:cubicBezTo>
                  <a:pt x="1" y="1186"/>
                  <a:pt x="852" y="639"/>
                  <a:pt x="100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2"/>
          <p:cNvSpPr/>
          <p:nvPr/>
        </p:nvSpPr>
        <p:spPr>
          <a:xfrm>
            <a:off x="5384601" y="465073"/>
            <a:ext cx="74374" cy="85453"/>
          </a:xfrm>
          <a:custGeom>
            <a:avLst/>
            <a:gdLst/>
            <a:ahLst/>
            <a:cxnLst/>
            <a:rect l="l" t="t" r="r" b="b"/>
            <a:pathLst>
              <a:path w="1642" h="2189" extrusionOk="0">
                <a:moveTo>
                  <a:pt x="1368" y="2189"/>
                </a:moveTo>
                <a:cubicBezTo>
                  <a:pt x="882" y="2189"/>
                  <a:pt x="1216" y="1459"/>
                  <a:pt x="517" y="1611"/>
                </a:cubicBezTo>
                <a:cubicBezTo>
                  <a:pt x="0" y="1733"/>
                  <a:pt x="92" y="1125"/>
                  <a:pt x="183" y="1034"/>
                </a:cubicBezTo>
                <a:cubicBezTo>
                  <a:pt x="396" y="699"/>
                  <a:pt x="456" y="122"/>
                  <a:pt x="943" y="61"/>
                </a:cubicBezTo>
                <a:cubicBezTo>
                  <a:pt x="1429" y="0"/>
                  <a:pt x="1064" y="517"/>
                  <a:pt x="1186" y="639"/>
                </a:cubicBezTo>
                <a:cubicBezTo>
                  <a:pt x="1611" y="1125"/>
                  <a:pt x="1642" y="1611"/>
                  <a:pt x="1368" y="218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2"/>
          <p:cNvSpPr/>
          <p:nvPr/>
        </p:nvSpPr>
        <p:spPr>
          <a:xfrm>
            <a:off x="8335276" y="11769"/>
            <a:ext cx="121209" cy="65271"/>
          </a:xfrm>
          <a:custGeom>
            <a:avLst/>
            <a:gdLst/>
            <a:ahLst/>
            <a:cxnLst/>
            <a:rect l="l" t="t" r="r" b="b"/>
            <a:pathLst>
              <a:path w="2676" h="1672" extrusionOk="0">
                <a:moveTo>
                  <a:pt x="851" y="30"/>
                </a:moveTo>
                <a:cubicBezTo>
                  <a:pt x="1125" y="760"/>
                  <a:pt x="1763" y="973"/>
                  <a:pt x="2675" y="760"/>
                </a:cubicBezTo>
                <a:cubicBezTo>
                  <a:pt x="2493" y="1520"/>
                  <a:pt x="2007" y="1672"/>
                  <a:pt x="1368" y="1672"/>
                </a:cubicBezTo>
                <a:lnTo>
                  <a:pt x="1368" y="1672"/>
                </a:lnTo>
                <a:cubicBezTo>
                  <a:pt x="1490" y="760"/>
                  <a:pt x="61" y="1246"/>
                  <a:pt x="0" y="486"/>
                </a:cubicBezTo>
                <a:lnTo>
                  <a:pt x="0" y="486"/>
                </a:lnTo>
                <a:cubicBezTo>
                  <a:pt x="274" y="334"/>
                  <a:pt x="548" y="182"/>
                  <a:pt x="79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2"/>
          <p:cNvSpPr/>
          <p:nvPr/>
        </p:nvSpPr>
        <p:spPr>
          <a:xfrm>
            <a:off x="4018705" y="2330527"/>
            <a:ext cx="110203" cy="94939"/>
          </a:xfrm>
          <a:custGeom>
            <a:avLst/>
            <a:gdLst/>
            <a:ahLst/>
            <a:cxnLst/>
            <a:rect l="l" t="t" r="r" b="b"/>
            <a:pathLst>
              <a:path w="2433" h="2432" extrusionOk="0">
                <a:moveTo>
                  <a:pt x="518" y="0"/>
                </a:moveTo>
                <a:cubicBezTo>
                  <a:pt x="1095" y="456"/>
                  <a:pt x="1278" y="1216"/>
                  <a:pt x="2007" y="1550"/>
                </a:cubicBezTo>
                <a:cubicBezTo>
                  <a:pt x="2433" y="1763"/>
                  <a:pt x="2129" y="1824"/>
                  <a:pt x="1977" y="1945"/>
                </a:cubicBezTo>
                <a:cubicBezTo>
                  <a:pt x="1794" y="2037"/>
                  <a:pt x="1581" y="2432"/>
                  <a:pt x="1429" y="1976"/>
                </a:cubicBezTo>
                <a:cubicBezTo>
                  <a:pt x="1278" y="1429"/>
                  <a:pt x="1004" y="1398"/>
                  <a:pt x="457" y="1611"/>
                </a:cubicBezTo>
                <a:cubicBezTo>
                  <a:pt x="153" y="1763"/>
                  <a:pt x="1" y="1520"/>
                  <a:pt x="122" y="1216"/>
                </a:cubicBezTo>
                <a:cubicBezTo>
                  <a:pt x="274" y="821"/>
                  <a:pt x="396" y="395"/>
                  <a:pt x="51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2"/>
          <p:cNvSpPr/>
          <p:nvPr/>
        </p:nvSpPr>
        <p:spPr>
          <a:xfrm>
            <a:off x="6279570" y="2215395"/>
            <a:ext cx="117088" cy="73625"/>
          </a:xfrm>
          <a:custGeom>
            <a:avLst/>
            <a:gdLst/>
            <a:ahLst/>
            <a:cxnLst/>
            <a:rect l="l" t="t" r="r" b="b"/>
            <a:pathLst>
              <a:path w="2585" h="1886" extrusionOk="0">
                <a:moveTo>
                  <a:pt x="2432" y="1885"/>
                </a:moveTo>
                <a:cubicBezTo>
                  <a:pt x="1642" y="1520"/>
                  <a:pt x="1216" y="821"/>
                  <a:pt x="365" y="517"/>
                </a:cubicBezTo>
                <a:cubicBezTo>
                  <a:pt x="1" y="396"/>
                  <a:pt x="183" y="1"/>
                  <a:pt x="609" y="1"/>
                </a:cubicBezTo>
                <a:cubicBezTo>
                  <a:pt x="1308" y="1"/>
                  <a:pt x="2037" y="61"/>
                  <a:pt x="2037" y="882"/>
                </a:cubicBezTo>
                <a:cubicBezTo>
                  <a:pt x="2037" y="1277"/>
                  <a:pt x="2584" y="1429"/>
                  <a:pt x="2432" y="188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2"/>
          <p:cNvSpPr/>
          <p:nvPr/>
        </p:nvSpPr>
        <p:spPr>
          <a:xfrm>
            <a:off x="276342" y="3849454"/>
            <a:ext cx="86785" cy="66481"/>
          </a:xfrm>
          <a:custGeom>
            <a:avLst/>
            <a:gdLst/>
            <a:ahLst/>
            <a:cxnLst/>
            <a:rect l="l" t="t" r="r" b="b"/>
            <a:pathLst>
              <a:path w="1916" h="1703" extrusionOk="0">
                <a:moveTo>
                  <a:pt x="1915" y="730"/>
                </a:moveTo>
                <a:cubicBezTo>
                  <a:pt x="1307" y="912"/>
                  <a:pt x="1125" y="1307"/>
                  <a:pt x="973" y="1703"/>
                </a:cubicBezTo>
                <a:cubicBezTo>
                  <a:pt x="578" y="1520"/>
                  <a:pt x="122" y="1459"/>
                  <a:pt x="61" y="912"/>
                </a:cubicBezTo>
                <a:cubicBezTo>
                  <a:pt x="0" y="244"/>
                  <a:pt x="487" y="304"/>
                  <a:pt x="943" y="183"/>
                </a:cubicBezTo>
                <a:cubicBezTo>
                  <a:pt x="1490" y="0"/>
                  <a:pt x="1490" y="487"/>
                  <a:pt x="1915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2"/>
          <p:cNvSpPr/>
          <p:nvPr/>
        </p:nvSpPr>
        <p:spPr>
          <a:xfrm>
            <a:off x="1566498" y="2453936"/>
            <a:ext cx="85381" cy="83072"/>
          </a:xfrm>
          <a:custGeom>
            <a:avLst/>
            <a:gdLst/>
            <a:ahLst/>
            <a:cxnLst/>
            <a:rect l="l" t="t" r="r" b="b"/>
            <a:pathLst>
              <a:path w="1885" h="2128" extrusionOk="0">
                <a:moveTo>
                  <a:pt x="882" y="0"/>
                </a:moveTo>
                <a:cubicBezTo>
                  <a:pt x="1520" y="365"/>
                  <a:pt x="1125" y="1155"/>
                  <a:pt x="1672" y="1581"/>
                </a:cubicBezTo>
                <a:cubicBezTo>
                  <a:pt x="1733" y="1642"/>
                  <a:pt x="1885" y="1885"/>
                  <a:pt x="1641" y="1976"/>
                </a:cubicBezTo>
                <a:cubicBezTo>
                  <a:pt x="1246" y="2128"/>
                  <a:pt x="942" y="1854"/>
                  <a:pt x="669" y="1702"/>
                </a:cubicBezTo>
                <a:cubicBezTo>
                  <a:pt x="365" y="1550"/>
                  <a:pt x="0" y="1368"/>
                  <a:pt x="243" y="973"/>
                </a:cubicBezTo>
                <a:cubicBezTo>
                  <a:pt x="456" y="638"/>
                  <a:pt x="669" y="335"/>
                  <a:pt x="88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p2"/>
          <p:cNvSpPr/>
          <p:nvPr/>
        </p:nvSpPr>
        <p:spPr>
          <a:xfrm>
            <a:off x="962030" y="4216126"/>
            <a:ext cx="156992" cy="49890"/>
          </a:xfrm>
          <a:custGeom>
            <a:avLst/>
            <a:gdLst/>
            <a:ahLst/>
            <a:cxnLst/>
            <a:rect l="l" t="t" r="r" b="b"/>
            <a:pathLst>
              <a:path w="3466" h="1278" extrusionOk="0">
                <a:moveTo>
                  <a:pt x="0" y="426"/>
                </a:moveTo>
                <a:cubicBezTo>
                  <a:pt x="730" y="305"/>
                  <a:pt x="1520" y="639"/>
                  <a:pt x="2189" y="61"/>
                </a:cubicBezTo>
                <a:cubicBezTo>
                  <a:pt x="2250" y="1"/>
                  <a:pt x="3040" y="548"/>
                  <a:pt x="3466" y="973"/>
                </a:cubicBezTo>
                <a:cubicBezTo>
                  <a:pt x="2310" y="639"/>
                  <a:pt x="1034" y="1277"/>
                  <a:pt x="0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818;p2"/>
          <p:cNvSpPr/>
          <p:nvPr/>
        </p:nvSpPr>
        <p:spPr>
          <a:xfrm>
            <a:off x="7286064" y="3570585"/>
            <a:ext cx="99196" cy="85453"/>
          </a:xfrm>
          <a:custGeom>
            <a:avLst/>
            <a:gdLst/>
            <a:ahLst/>
            <a:cxnLst/>
            <a:rect l="l" t="t" r="r" b="b"/>
            <a:pathLst>
              <a:path w="2190" h="2189" extrusionOk="0">
                <a:moveTo>
                  <a:pt x="2159" y="1581"/>
                </a:moveTo>
                <a:cubicBezTo>
                  <a:pt x="1156" y="2189"/>
                  <a:pt x="822" y="1186"/>
                  <a:pt x="153" y="943"/>
                </a:cubicBezTo>
                <a:cubicBezTo>
                  <a:pt x="62" y="912"/>
                  <a:pt x="1" y="517"/>
                  <a:pt x="122" y="396"/>
                </a:cubicBezTo>
                <a:cubicBezTo>
                  <a:pt x="487" y="0"/>
                  <a:pt x="913" y="578"/>
                  <a:pt x="1338" y="396"/>
                </a:cubicBezTo>
                <a:lnTo>
                  <a:pt x="1369" y="426"/>
                </a:lnTo>
                <a:cubicBezTo>
                  <a:pt x="1278" y="639"/>
                  <a:pt x="1126" y="882"/>
                  <a:pt x="1581" y="882"/>
                </a:cubicBezTo>
                <a:cubicBezTo>
                  <a:pt x="2159" y="882"/>
                  <a:pt x="2189" y="1216"/>
                  <a:pt x="2189" y="158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2"/>
          <p:cNvSpPr/>
          <p:nvPr/>
        </p:nvSpPr>
        <p:spPr>
          <a:xfrm>
            <a:off x="2550977" y="3189662"/>
            <a:ext cx="88144" cy="64100"/>
          </a:xfrm>
          <a:custGeom>
            <a:avLst/>
            <a:gdLst/>
            <a:ahLst/>
            <a:cxnLst/>
            <a:rect l="l" t="t" r="r" b="b"/>
            <a:pathLst>
              <a:path w="1946" h="1642" extrusionOk="0">
                <a:moveTo>
                  <a:pt x="1094" y="1247"/>
                </a:moveTo>
                <a:cubicBezTo>
                  <a:pt x="365" y="1551"/>
                  <a:pt x="91" y="943"/>
                  <a:pt x="61" y="669"/>
                </a:cubicBezTo>
                <a:cubicBezTo>
                  <a:pt x="0" y="31"/>
                  <a:pt x="760" y="274"/>
                  <a:pt x="1155" y="152"/>
                </a:cubicBezTo>
                <a:cubicBezTo>
                  <a:pt x="1793" y="0"/>
                  <a:pt x="1702" y="396"/>
                  <a:pt x="1793" y="821"/>
                </a:cubicBezTo>
                <a:cubicBezTo>
                  <a:pt x="1945" y="1642"/>
                  <a:pt x="1368" y="1216"/>
                  <a:pt x="1094" y="12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p2"/>
          <p:cNvSpPr/>
          <p:nvPr/>
        </p:nvSpPr>
        <p:spPr>
          <a:xfrm>
            <a:off x="8895668" y="2125211"/>
            <a:ext cx="81259" cy="79558"/>
          </a:xfrm>
          <a:custGeom>
            <a:avLst/>
            <a:gdLst/>
            <a:ahLst/>
            <a:cxnLst/>
            <a:rect l="l" t="t" r="r" b="b"/>
            <a:pathLst>
              <a:path w="1794" h="2038" extrusionOk="0">
                <a:moveTo>
                  <a:pt x="1095" y="2037"/>
                </a:moveTo>
                <a:cubicBezTo>
                  <a:pt x="0" y="1004"/>
                  <a:pt x="92" y="487"/>
                  <a:pt x="1429" y="1"/>
                </a:cubicBezTo>
                <a:cubicBezTo>
                  <a:pt x="1794" y="730"/>
                  <a:pt x="1459" y="1368"/>
                  <a:pt x="1095" y="203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821;p2"/>
          <p:cNvSpPr/>
          <p:nvPr/>
        </p:nvSpPr>
        <p:spPr>
          <a:xfrm>
            <a:off x="6101953" y="3565822"/>
            <a:ext cx="125331" cy="67691"/>
          </a:xfrm>
          <a:custGeom>
            <a:avLst/>
            <a:gdLst/>
            <a:ahLst/>
            <a:cxnLst/>
            <a:rect l="l" t="t" r="r" b="b"/>
            <a:pathLst>
              <a:path w="2767" h="1734" extrusionOk="0">
                <a:moveTo>
                  <a:pt x="1" y="1308"/>
                </a:moveTo>
                <a:cubicBezTo>
                  <a:pt x="578" y="548"/>
                  <a:pt x="1095" y="1186"/>
                  <a:pt x="1672" y="1065"/>
                </a:cubicBezTo>
                <a:cubicBezTo>
                  <a:pt x="821" y="92"/>
                  <a:pt x="2098" y="335"/>
                  <a:pt x="2432" y="1"/>
                </a:cubicBezTo>
                <a:cubicBezTo>
                  <a:pt x="2371" y="578"/>
                  <a:pt x="2767" y="1369"/>
                  <a:pt x="2037" y="1581"/>
                </a:cubicBezTo>
                <a:cubicBezTo>
                  <a:pt x="1551" y="1733"/>
                  <a:pt x="821" y="1277"/>
                  <a:pt x="1" y="13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2"/>
          <p:cNvSpPr/>
          <p:nvPr/>
        </p:nvSpPr>
        <p:spPr>
          <a:xfrm>
            <a:off x="2064921" y="136348"/>
            <a:ext cx="136338" cy="59376"/>
          </a:xfrm>
          <a:custGeom>
            <a:avLst/>
            <a:gdLst/>
            <a:ahLst/>
            <a:cxnLst/>
            <a:rect l="l" t="t" r="r" b="b"/>
            <a:pathLst>
              <a:path w="3010" h="1521" extrusionOk="0">
                <a:moveTo>
                  <a:pt x="0" y="1277"/>
                </a:moveTo>
                <a:cubicBezTo>
                  <a:pt x="547" y="882"/>
                  <a:pt x="760" y="365"/>
                  <a:pt x="1581" y="791"/>
                </a:cubicBezTo>
                <a:cubicBezTo>
                  <a:pt x="2128" y="1095"/>
                  <a:pt x="1885" y="335"/>
                  <a:pt x="1976" y="1"/>
                </a:cubicBezTo>
                <a:cubicBezTo>
                  <a:pt x="2614" y="244"/>
                  <a:pt x="3010" y="548"/>
                  <a:pt x="2766" y="1034"/>
                </a:cubicBezTo>
                <a:cubicBezTo>
                  <a:pt x="2554" y="1429"/>
                  <a:pt x="2098" y="1520"/>
                  <a:pt x="1520" y="1247"/>
                </a:cubicBezTo>
                <a:cubicBezTo>
                  <a:pt x="1186" y="1095"/>
                  <a:pt x="669" y="1247"/>
                  <a:pt x="0" y="127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2"/>
          <p:cNvSpPr/>
          <p:nvPr/>
        </p:nvSpPr>
        <p:spPr>
          <a:xfrm>
            <a:off x="6073052" y="243164"/>
            <a:ext cx="119805" cy="84282"/>
          </a:xfrm>
          <a:custGeom>
            <a:avLst/>
            <a:gdLst/>
            <a:ahLst/>
            <a:cxnLst/>
            <a:rect l="l" t="t" r="r" b="b"/>
            <a:pathLst>
              <a:path w="2645" h="2159" extrusionOk="0">
                <a:moveTo>
                  <a:pt x="61" y="0"/>
                </a:moveTo>
                <a:cubicBezTo>
                  <a:pt x="791" y="1003"/>
                  <a:pt x="791" y="1003"/>
                  <a:pt x="2523" y="821"/>
                </a:cubicBezTo>
                <a:cubicBezTo>
                  <a:pt x="2645" y="1094"/>
                  <a:pt x="2310" y="1216"/>
                  <a:pt x="2280" y="1429"/>
                </a:cubicBezTo>
                <a:cubicBezTo>
                  <a:pt x="2250" y="1672"/>
                  <a:pt x="2219" y="1885"/>
                  <a:pt x="2189" y="2158"/>
                </a:cubicBezTo>
                <a:cubicBezTo>
                  <a:pt x="1824" y="2098"/>
                  <a:pt x="1490" y="1885"/>
                  <a:pt x="1550" y="1672"/>
                </a:cubicBezTo>
                <a:cubicBezTo>
                  <a:pt x="1854" y="1034"/>
                  <a:pt x="1338" y="1155"/>
                  <a:pt x="1003" y="1246"/>
                </a:cubicBezTo>
                <a:cubicBezTo>
                  <a:pt x="61" y="1459"/>
                  <a:pt x="0" y="1429"/>
                  <a:pt x="31" y="487"/>
                </a:cubicBezTo>
                <a:cubicBezTo>
                  <a:pt x="61" y="335"/>
                  <a:pt x="31" y="183"/>
                  <a:pt x="3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p2"/>
          <p:cNvSpPr/>
          <p:nvPr/>
        </p:nvSpPr>
        <p:spPr>
          <a:xfrm>
            <a:off x="4835216" y="4402430"/>
            <a:ext cx="106036" cy="74796"/>
          </a:xfrm>
          <a:custGeom>
            <a:avLst/>
            <a:gdLst/>
            <a:ahLst/>
            <a:cxnLst/>
            <a:rect l="l" t="t" r="r" b="b"/>
            <a:pathLst>
              <a:path w="2341" h="1916" extrusionOk="0">
                <a:moveTo>
                  <a:pt x="396" y="639"/>
                </a:moveTo>
                <a:cubicBezTo>
                  <a:pt x="882" y="761"/>
                  <a:pt x="700" y="1"/>
                  <a:pt x="1186" y="153"/>
                </a:cubicBezTo>
                <a:lnTo>
                  <a:pt x="1186" y="153"/>
                </a:lnTo>
                <a:cubicBezTo>
                  <a:pt x="1460" y="517"/>
                  <a:pt x="1946" y="305"/>
                  <a:pt x="2341" y="487"/>
                </a:cubicBezTo>
                <a:cubicBezTo>
                  <a:pt x="1915" y="882"/>
                  <a:pt x="1490" y="1247"/>
                  <a:pt x="1460" y="1824"/>
                </a:cubicBezTo>
                <a:cubicBezTo>
                  <a:pt x="852" y="1794"/>
                  <a:pt x="1" y="1916"/>
                  <a:pt x="669" y="943"/>
                </a:cubicBezTo>
                <a:cubicBezTo>
                  <a:pt x="730" y="913"/>
                  <a:pt x="487" y="730"/>
                  <a:pt x="396" y="639"/>
                </a:cubicBezTo>
                <a:cubicBezTo>
                  <a:pt x="396" y="639"/>
                  <a:pt x="396" y="639"/>
                  <a:pt x="396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p2"/>
          <p:cNvSpPr/>
          <p:nvPr/>
        </p:nvSpPr>
        <p:spPr>
          <a:xfrm>
            <a:off x="2592245" y="2997425"/>
            <a:ext cx="81305" cy="62928"/>
          </a:xfrm>
          <a:custGeom>
            <a:avLst/>
            <a:gdLst/>
            <a:ahLst/>
            <a:cxnLst/>
            <a:rect l="l" t="t" r="r" b="b"/>
            <a:pathLst>
              <a:path w="1795" h="1612" extrusionOk="0">
                <a:moveTo>
                  <a:pt x="1" y="1611"/>
                </a:moveTo>
                <a:cubicBezTo>
                  <a:pt x="92" y="365"/>
                  <a:pt x="123" y="487"/>
                  <a:pt x="852" y="274"/>
                </a:cubicBezTo>
                <a:cubicBezTo>
                  <a:pt x="1369" y="122"/>
                  <a:pt x="1642" y="0"/>
                  <a:pt x="1703" y="578"/>
                </a:cubicBezTo>
                <a:cubicBezTo>
                  <a:pt x="1794" y="1155"/>
                  <a:pt x="1156" y="1459"/>
                  <a:pt x="761" y="1338"/>
                </a:cubicBezTo>
                <a:cubicBezTo>
                  <a:pt x="305" y="1247"/>
                  <a:pt x="244" y="1520"/>
                  <a:pt x="1" y="161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2"/>
          <p:cNvSpPr/>
          <p:nvPr/>
        </p:nvSpPr>
        <p:spPr>
          <a:xfrm>
            <a:off x="2641847" y="1960263"/>
            <a:ext cx="110157" cy="67691"/>
          </a:xfrm>
          <a:custGeom>
            <a:avLst/>
            <a:gdLst/>
            <a:ahLst/>
            <a:cxnLst/>
            <a:rect l="l" t="t" r="r" b="b"/>
            <a:pathLst>
              <a:path w="2432" h="1734" extrusionOk="0">
                <a:moveTo>
                  <a:pt x="0" y="1216"/>
                </a:moveTo>
                <a:cubicBezTo>
                  <a:pt x="31" y="335"/>
                  <a:pt x="1003" y="426"/>
                  <a:pt x="1550" y="183"/>
                </a:cubicBezTo>
                <a:cubicBezTo>
                  <a:pt x="1915" y="1"/>
                  <a:pt x="1733" y="487"/>
                  <a:pt x="1854" y="639"/>
                </a:cubicBezTo>
                <a:cubicBezTo>
                  <a:pt x="2006" y="852"/>
                  <a:pt x="2432" y="1095"/>
                  <a:pt x="1976" y="1277"/>
                </a:cubicBezTo>
                <a:cubicBezTo>
                  <a:pt x="1702" y="1368"/>
                  <a:pt x="1398" y="1733"/>
                  <a:pt x="1034" y="1490"/>
                </a:cubicBezTo>
                <a:cubicBezTo>
                  <a:pt x="730" y="1277"/>
                  <a:pt x="487" y="943"/>
                  <a:pt x="0" y="121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2"/>
          <p:cNvSpPr/>
          <p:nvPr/>
        </p:nvSpPr>
        <p:spPr>
          <a:xfrm>
            <a:off x="3368848" y="3984731"/>
            <a:ext cx="71611" cy="84282"/>
          </a:xfrm>
          <a:custGeom>
            <a:avLst/>
            <a:gdLst/>
            <a:ahLst/>
            <a:cxnLst/>
            <a:rect l="l" t="t" r="r" b="b"/>
            <a:pathLst>
              <a:path w="1581" h="2159" extrusionOk="0">
                <a:moveTo>
                  <a:pt x="395" y="0"/>
                </a:moveTo>
                <a:cubicBezTo>
                  <a:pt x="1581" y="213"/>
                  <a:pt x="456" y="1399"/>
                  <a:pt x="1429" y="1703"/>
                </a:cubicBezTo>
                <a:cubicBezTo>
                  <a:pt x="1216" y="1855"/>
                  <a:pt x="942" y="2159"/>
                  <a:pt x="760" y="2128"/>
                </a:cubicBezTo>
                <a:cubicBezTo>
                  <a:pt x="486" y="2098"/>
                  <a:pt x="91" y="2098"/>
                  <a:pt x="31" y="1581"/>
                </a:cubicBezTo>
                <a:cubicBezTo>
                  <a:pt x="0" y="973"/>
                  <a:pt x="213" y="487"/>
                  <a:pt x="395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2"/>
          <p:cNvSpPr/>
          <p:nvPr/>
        </p:nvSpPr>
        <p:spPr>
          <a:xfrm>
            <a:off x="3604266" y="3201531"/>
            <a:ext cx="140505" cy="51061"/>
          </a:xfrm>
          <a:custGeom>
            <a:avLst/>
            <a:gdLst/>
            <a:ahLst/>
            <a:cxnLst/>
            <a:rect l="l" t="t" r="r" b="b"/>
            <a:pathLst>
              <a:path w="3102" h="1308" extrusionOk="0">
                <a:moveTo>
                  <a:pt x="3101" y="1307"/>
                </a:moveTo>
                <a:cubicBezTo>
                  <a:pt x="1855" y="1125"/>
                  <a:pt x="943" y="213"/>
                  <a:pt x="1" y="1095"/>
                </a:cubicBezTo>
                <a:cubicBezTo>
                  <a:pt x="31" y="122"/>
                  <a:pt x="92" y="0"/>
                  <a:pt x="335" y="122"/>
                </a:cubicBezTo>
                <a:cubicBezTo>
                  <a:pt x="1186" y="456"/>
                  <a:pt x="2432" y="122"/>
                  <a:pt x="3101" y="130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2"/>
          <p:cNvSpPr/>
          <p:nvPr/>
        </p:nvSpPr>
        <p:spPr>
          <a:xfrm>
            <a:off x="6422759" y="2229645"/>
            <a:ext cx="82663" cy="83111"/>
          </a:xfrm>
          <a:custGeom>
            <a:avLst/>
            <a:gdLst/>
            <a:ahLst/>
            <a:cxnLst/>
            <a:rect l="l" t="t" r="r" b="b"/>
            <a:pathLst>
              <a:path w="1825" h="2129" extrusionOk="0">
                <a:moveTo>
                  <a:pt x="1034" y="2098"/>
                </a:moveTo>
                <a:cubicBezTo>
                  <a:pt x="1" y="1885"/>
                  <a:pt x="457" y="1064"/>
                  <a:pt x="183" y="548"/>
                </a:cubicBezTo>
                <a:cubicBezTo>
                  <a:pt x="31" y="304"/>
                  <a:pt x="305" y="213"/>
                  <a:pt x="487" y="122"/>
                </a:cubicBezTo>
                <a:cubicBezTo>
                  <a:pt x="669" y="61"/>
                  <a:pt x="913" y="0"/>
                  <a:pt x="943" y="183"/>
                </a:cubicBezTo>
                <a:cubicBezTo>
                  <a:pt x="1065" y="821"/>
                  <a:pt x="1825" y="1459"/>
                  <a:pt x="1065" y="212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2"/>
          <p:cNvSpPr/>
          <p:nvPr/>
        </p:nvSpPr>
        <p:spPr>
          <a:xfrm>
            <a:off x="2263194" y="619324"/>
            <a:ext cx="107440" cy="91426"/>
          </a:xfrm>
          <a:custGeom>
            <a:avLst/>
            <a:gdLst/>
            <a:ahLst/>
            <a:cxnLst/>
            <a:rect l="l" t="t" r="r" b="b"/>
            <a:pathLst>
              <a:path w="2372" h="2342" extrusionOk="0">
                <a:moveTo>
                  <a:pt x="2371" y="2341"/>
                </a:moveTo>
                <a:cubicBezTo>
                  <a:pt x="274" y="1885"/>
                  <a:pt x="0" y="1520"/>
                  <a:pt x="365" y="1"/>
                </a:cubicBezTo>
                <a:cubicBezTo>
                  <a:pt x="274" y="730"/>
                  <a:pt x="1490" y="609"/>
                  <a:pt x="1429" y="1308"/>
                </a:cubicBezTo>
                <a:cubicBezTo>
                  <a:pt x="1399" y="1368"/>
                  <a:pt x="1064" y="1429"/>
                  <a:pt x="821" y="1490"/>
                </a:cubicBezTo>
                <a:cubicBezTo>
                  <a:pt x="1186" y="1946"/>
                  <a:pt x="1946" y="1764"/>
                  <a:pt x="2371" y="234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2"/>
          <p:cNvSpPr/>
          <p:nvPr/>
        </p:nvSpPr>
        <p:spPr>
          <a:xfrm>
            <a:off x="3089309" y="600350"/>
            <a:ext cx="100555" cy="62928"/>
          </a:xfrm>
          <a:custGeom>
            <a:avLst/>
            <a:gdLst/>
            <a:ahLst/>
            <a:cxnLst/>
            <a:rect l="l" t="t" r="r" b="b"/>
            <a:pathLst>
              <a:path w="2220" h="1612" extrusionOk="0">
                <a:moveTo>
                  <a:pt x="214" y="1490"/>
                </a:moveTo>
                <a:cubicBezTo>
                  <a:pt x="153" y="1003"/>
                  <a:pt x="92" y="517"/>
                  <a:pt x="1" y="0"/>
                </a:cubicBezTo>
                <a:cubicBezTo>
                  <a:pt x="730" y="61"/>
                  <a:pt x="1034" y="1003"/>
                  <a:pt x="1885" y="608"/>
                </a:cubicBezTo>
                <a:cubicBezTo>
                  <a:pt x="1946" y="608"/>
                  <a:pt x="2220" y="821"/>
                  <a:pt x="2220" y="912"/>
                </a:cubicBezTo>
                <a:cubicBezTo>
                  <a:pt x="2159" y="1216"/>
                  <a:pt x="1885" y="973"/>
                  <a:pt x="1764" y="1003"/>
                </a:cubicBezTo>
                <a:cubicBezTo>
                  <a:pt x="1247" y="1186"/>
                  <a:pt x="852" y="1611"/>
                  <a:pt x="214" y="152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2"/>
          <p:cNvSpPr/>
          <p:nvPr/>
        </p:nvSpPr>
        <p:spPr>
          <a:xfrm>
            <a:off x="6253432" y="4683681"/>
            <a:ext cx="128049" cy="67691"/>
          </a:xfrm>
          <a:custGeom>
            <a:avLst/>
            <a:gdLst/>
            <a:ahLst/>
            <a:cxnLst/>
            <a:rect l="l" t="t" r="r" b="b"/>
            <a:pathLst>
              <a:path w="2827" h="1734" extrusionOk="0">
                <a:moveTo>
                  <a:pt x="699" y="517"/>
                </a:moveTo>
                <a:cubicBezTo>
                  <a:pt x="912" y="426"/>
                  <a:pt x="1094" y="274"/>
                  <a:pt x="1307" y="274"/>
                </a:cubicBezTo>
                <a:cubicBezTo>
                  <a:pt x="1672" y="244"/>
                  <a:pt x="2128" y="0"/>
                  <a:pt x="2432" y="304"/>
                </a:cubicBezTo>
                <a:cubicBezTo>
                  <a:pt x="2827" y="760"/>
                  <a:pt x="2097" y="852"/>
                  <a:pt x="1976" y="1125"/>
                </a:cubicBezTo>
                <a:cubicBezTo>
                  <a:pt x="1824" y="1459"/>
                  <a:pt x="1550" y="1733"/>
                  <a:pt x="1307" y="1399"/>
                </a:cubicBezTo>
                <a:cubicBezTo>
                  <a:pt x="1094" y="1125"/>
                  <a:pt x="0" y="1247"/>
                  <a:pt x="699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2"/>
          <p:cNvSpPr/>
          <p:nvPr/>
        </p:nvSpPr>
        <p:spPr>
          <a:xfrm>
            <a:off x="2735480" y="4691996"/>
            <a:ext cx="77137" cy="89006"/>
          </a:xfrm>
          <a:custGeom>
            <a:avLst/>
            <a:gdLst/>
            <a:ahLst/>
            <a:cxnLst/>
            <a:rect l="l" t="t" r="r" b="b"/>
            <a:pathLst>
              <a:path w="1703" h="2280" extrusionOk="0">
                <a:moveTo>
                  <a:pt x="1216" y="304"/>
                </a:moveTo>
                <a:cubicBezTo>
                  <a:pt x="1337" y="943"/>
                  <a:pt x="274" y="1733"/>
                  <a:pt x="1702" y="2158"/>
                </a:cubicBezTo>
                <a:cubicBezTo>
                  <a:pt x="486" y="2280"/>
                  <a:pt x="152" y="1672"/>
                  <a:pt x="91" y="851"/>
                </a:cubicBezTo>
                <a:cubicBezTo>
                  <a:pt x="0" y="0"/>
                  <a:pt x="790" y="426"/>
                  <a:pt x="1186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2"/>
          <p:cNvSpPr/>
          <p:nvPr/>
        </p:nvSpPr>
        <p:spPr>
          <a:xfrm>
            <a:off x="1555445" y="3745019"/>
            <a:ext cx="141864" cy="77177"/>
          </a:xfrm>
          <a:custGeom>
            <a:avLst/>
            <a:gdLst/>
            <a:ahLst/>
            <a:cxnLst/>
            <a:rect l="l" t="t" r="r" b="b"/>
            <a:pathLst>
              <a:path w="3132" h="1977" extrusionOk="0">
                <a:moveTo>
                  <a:pt x="548" y="183"/>
                </a:moveTo>
                <a:cubicBezTo>
                  <a:pt x="1399" y="1"/>
                  <a:pt x="2220" y="730"/>
                  <a:pt x="3132" y="365"/>
                </a:cubicBezTo>
                <a:cubicBezTo>
                  <a:pt x="2585" y="396"/>
                  <a:pt x="2706" y="1976"/>
                  <a:pt x="1673" y="760"/>
                </a:cubicBezTo>
                <a:cubicBezTo>
                  <a:pt x="1490" y="548"/>
                  <a:pt x="1399" y="639"/>
                  <a:pt x="1308" y="791"/>
                </a:cubicBezTo>
                <a:cubicBezTo>
                  <a:pt x="1217" y="943"/>
                  <a:pt x="1095" y="1064"/>
                  <a:pt x="1004" y="1186"/>
                </a:cubicBezTo>
                <a:cubicBezTo>
                  <a:pt x="943" y="1156"/>
                  <a:pt x="852" y="1125"/>
                  <a:pt x="822" y="1064"/>
                </a:cubicBezTo>
                <a:cubicBezTo>
                  <a:pt x="761" y="760"/>
                  <a:pt x="1" y="639"/>
                  <a:pt x="518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2"/>
          <p:cNvSpPr/>
          <p:nvPr/>
        </p:nvSpPr>
        <p:spPr>
          <a:xfrm>
            <a:off x="3133384" y="3305965"/>
            <a:ext cx="110203" cy="56995"/>
          </a:xfrm>
          <a:custGeom>
            <a:avLst/>
            <a:gdLst/>
            <a:ahLst/>
            <a:cxnLst/>
            <a:rect l="l" t="t" r="r" b="b"/>
            <a:pathLst>
              <a:path w="2433" h="1460" extrusionOk="0">
                <a:moveTo>
                  <a:pt x="608" y="1277"/>
                </a:moveTo>
                <a:cubicBezTo>
                  <a:pt x="639" y="942"/>
                  <a:pt x="244" y="821"/>
                  <a:pt x="152" y="578"/>
                </a:cubicBezTo>
                <a:cubicBezTo>
                  <a:pt x="0" y="243"/>
                  <a:pt x="244" y="0"/>
                  <a:pt x="639" y="183"/>
                </a:cubicBezTo>
                <a:cubicBezTo>
                  <a:pt x="1247" y="456"/>
                  <a:pt x="1976" y="639"/>
                  <a:pt x="2432" y="1277"/>
                </a:cubicBezTo>
                <a:cubicBezTo>
                  <a:pt x="1763" y="1429"/>
                  <a:pt x="1186" y="1459"/>
                  <a:pt x="608" y="127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2"/>
          <p:cNvSpPr/>
          <p:nvPr/>
        </p:nvSpPr>
        <p:spPr>
          <a:xfrm>
            <a:off x="3049400" y="708337"/>
            <a:ext cx="118446" cy="84282"/>
          </a:xfrm>
          <a:custGeom>
            <a:avLst/>
            <a:gdLst/>
            <a:ahLst/>
            <a:cxnLst/>
            <a:rect l="l" t="t" r="r" b="b"/>
            <a:pathLst>
              <a:path w="2615" h="2159" extrusionOk="0">
                <a:moveTo>
                  <a:pt x="2614" y="1611"/>
                </a:moveTo>
                <a:cubicBezTo>
                  <a:pt x="1642" y="1672"/>
                  <a:pt x="851" y="2158"/>
                  <a:pt x="0" y="1733"/>
                </a:cubicBezTo>
                <a:cubicBezTo>
                  <a:pt x="791" y="1277"/>
                  <a:pt x="1520" y="0"/>
                  <a:pt x="2614" y="161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2"/>
          <p:cNvSpPr/>
          <p:nvPr/>
        </p:nvSpPr>
        <p:spPr>
          <a:xfrm>
            <a:off x="5165671" y="4935261"/>
            <a:ext cx="86785" cy="86663"/>
          </a:xfrm>
          <a:custGeom>
            <a:avLst/>
            <a:gdLst/>
            <a:ahLst/>
            <a:cxnLst/>
            <a:rect l="l" t="t" r="r" b="b"/>
            <a:pathLst>
              <a:path w="1916" h="2220" extrusionOk="0">
                <a:moveTo>
                  <a:pt x="1277" y="0"/>
                </a:moveTo>
                <a:cubicBezTo>
                  <a:pt x="1399" y="274"/>
                  <a:pt x="1520" y="578"/>
                  <a:pt x="1611" y="851"/>
                </a:cubicBezTo>
                <a:cubicBezTo>
                  <a:pt x="1915" y="1702"/>
                  <a:pt x="1703" y="2219"/>
                  <a:pt x="304" y="2158"/>
                </a:cubicBezTo>
                <a:cubicBezTo>
                  <a:pt x="1399" y="1581"/>
                  <a:pt x="1" y="456"/>
                  <a:pt x="1277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2"/>
          <p:cNvSpPr/>
          <p:nvPr/>
        </p:nvSpPr>
        <p:spPr>
          <a:xfrm>
            <a:off x="4988055" y="3915902"/>
            <a:ext cx="97792" cy="72415"/>
          </a:xfrm>
          <a:custGeom>
            <a:avLst/>
            <a:gdLst/>
            <a:ahLst/>
            <a:cxnLst/>
            <a:rect l="l" t="t" r="r" b="b"/>
            <a:pathLst>
              <a:path w="2159" h="1855" extrusionOk="0">
                <a:moveTo>
                  <a:pt x="1459" y="1"/>
                </a:moveTo>
                <a:cubicBezTo>
                  <a:pt x="1763" y="1"/>
                  <a:pt x="1946" y="244"/>
                  <a:pt x="1824" y="365"/>
                </a:cubicBezTo>
                <a:cubicBezTo>
                  <a:pt x="1247" y="760"/>
                  <a:pt x="2159" y="1763"/>
                  <a:pt x="1064" y="1824"/>
                </a:cubicBezTo>
                <a:cubicBezTo>
                  <a:pt x="0" y="1855"/>
                  <a:pt x="1004" y="943"/>
                  <a:pt x="456" y="517"/>
                </a:cubicBezTo>
                <a:cubicBezTo>
                  <a:pt x="61" y="183"/>
                  <a:pt x="1338" y="517"/>
                  <a:pt x="145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2"/>
          <p:cNvSpPr/>
          <p:nvPr/>
        </p:nvSpPr>
        <p:spPr>
          <a:xfrm>
            <a:off x="7422414" y="1629196"/>
            <a:ext cx="110157" cy="79519"/>
          </a:xfrm>
          <a:custGeom>
            <a:avLst/>
            <a:gdLst/>
            <a:ahLst/>
            <a:cxnLst/>
            <a:rect l="l" t="t" r="r" b="b"/>
            <a:pathLst>
              <a:path w="2432" h="2037" extrusionOk="0">
                <a:moveTo>
                  <a:pt x="1885" y="699"/>
                </a:moveTo>
                <a:cubicBezTo>
                  <a:pt x="2432" y="943"/>
                  <a:pt x="1277" y="1490"/>
                  <a:pt x="2158" y="1702"/>
                </a:cubicBezTo>
                <a:cubicBezTo>
                  <a:pt x="2341" y="1763"/>
                  <a:pt x="2097" y="1885"/>
                  <a:pt x="2006" y="1915"/>
                </a:cubicBezTo>
                <a:cubicBezTo>
                  <a:pt x="1702" y="2037"/>
                  <a:pt x="213" y="1277"/>
                  <a:pt x="243" y="973"/>
                </a:cubicBezTo>
                <a:cubicBezTo>
                  <a:pt x="547" y="973"/>
                  <a:pt x="0" y="0"/>
                  <a:pt x="821" y="578"/>
                </a:cubicBezTo>
                <a:cubicBezTo>
                  <a:pt x="1125" y="791"/>
                  <a:pt x="1520" y="669"/>
                  <a:pt x="1885" y="69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2"/>
          <p:cNvSpPr/>
          <p:nvPr/>
        </p:nvSpPr>
        <p:spPr>
          <a:xfrm>
            <a:off x="6356668" y="685772"/>
            <a:ext cx="71657" cy="68862"/>
          </a:xfrm>
          <a:custGeom>
            <a:avLst/>
            <a:gdLst/>
            <a:ahLst/>
            <a:cxnLst/>
            <a:rect l="l" t="t" r="r" b="b"/>
            <a:pathLst>
              <a:path w="1582" h="1764" extrusionOk="0">
                <a:moveTo>
                  <a:pt x="183" y="1095"/>
                </a:moveTo>
                <a:cubicBezTo>
                  <a:pt x="366" y="791"/>
                  <a:pt x="1" y="122"/>
                  <a:pt x="852" y="274"/>
                </a:cubicBezTo>
                <a:cubicBezTo>
                  <a:pt x="1065" y="305"/>
                  <a:pt x="1581" y="1"/>
                  <a:pt x="1460" y="609"/>
                </a:cubicBezTo>
                <a:cubicBezTo>
                  <a:pt x="1338" y="1095"/>
                  <a:pt x="1004" y="1733"/>
                  <a:pt x="700" y="1764"/>
                </a:cubicBezTo>
                <a:cubicBezTo>
                  <a:pt x="122" y="1764"/>
                  <a:pt x="214" y="1399"/>
                  <a:pt x="183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2"/>
          <p:cNvSpPr/>
          <p:nvPr/>
        </p:nvSpPr>
        <p:spPr>
          <a:xfrm>
            <a:off x="3722677" y="5101380"/>
            <a:ext cx="166640" cy="51061"/>
          </a:xfrm>
          <a:custGeom>
            <a:avLst/>
            <a:gdLst/>
            <a:ahLst/>
            <a:cxnLst/>
            <a:rect l="l" t="t" r="r" b="b"/>
            <a:pathLst>
              <a:path w="3679" h="1308" extrusionOk="0">
                <a:moveTo>
                  <a:pt x="1" y="183"/>
                </a:moveTo>
                <a:cubicBezTo>
                  <a:pt x="943" y="335"/>
                  <a:pt x="1733" y="1"/>
                  <a:pt x="2524" y="335"/>
                </a:cubicBezTo>
                <a:cubicBezTo>
                  <a:pt x="2706" y="396"/>
                  <a:pt x="3284" y="62"/>
                  <a:pt x="3040" y="457"/>
                </a:cubicBezTo>
                <a:cubicBezTo>
                  <a:pt x="2767" y="852"/>
                  <a:pt x="3679" y="852"/>
                  <a:pt x="3192" y="1125"/>
                </a:cubicBezTo>
                <a:cubicBezTo>
                  <a:pt x="2797" y="1308"/>
                  <a:pt x="2645" y="973"/>
                  <a:pt x="2432" y="791"/>
                </a:cubicBezTo>
                <a:cubicBezTo>
                  <a:pt x="2007" y="487"/>
                  <a:pt x="1581" y="639"/>
                  <a:pt x="1156" y="761"/>
                </a:cubicBezTo>
                <a:cubicBezTo>
                  <a:pt x="518" y="913"/>
                  <a:pt x="548" y="943"/>
                  <a:pt x="1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2"/>
          <p:cNvSpPr/>
          <p:nvPr/>
        </p:nvSpPr>
        <p:spPr>
          <a:xfrm>
            <a:off x="4500639" y="1586485"/>
            <a:ext cx="125331" cy="72415"/>
          </a:xfrm>
          <a:custGeom>
            <a:avLst/>
            <a:gdLst/>
            <a:ahLst/>
            <a:cxnLst/>
            <a:rect l="l" t="t" r="r" b="b"/>
            <a:pathLst>
              <a:path w="2767" h="1855" extrusionOk="0">
                <a:moveTo>
                  <a:pt x="2766" y="1489"/>
                </a:moveTo>
                <a:cubicBezTo>
                  <a:pt x="2341" y="1672"/>
                  <a:pt x="1915" y="1246"/>
                  <a:pt x="1551" y="1672"/>
                </a:cubicBezTo>
                <a:cubicBezTo>
                  <a:pt x="1368" y="1854"/>
                  <a:pt x="1003" y="1520"/>
                  <a:pt x="851" y="1277"/>
                </a:cubicBezTo>
                <a:cubicBezTo>
                  <a:pt x="1946" y="1277"/>
                  <a:pt x="0" y="91"/>
                  <a:pt x="1429" y="152"/>
                </a:cubicBezTo>
                <a:cubicBezTo>
                  <a:pt x="1611" y="182"/>
                  <a:pt x="1915" y="0"/>
                  <a:pt x="1885" y="243"/>
                </a:cubicBezTo>
                <a:cubicBezTo>
                  <a:pt x="1763" y="881"/>
                  <a:pt x="2493" y="1033"/>
                  <a:pt x="2766" y="148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2"/>
          <p:cNvSpPr/>
          <p:nvPr/>
        </p:nvSpPr>
        <p:spPr>
          <a:xfrm>
            <a:off x="3054882" y="5127498"/>
            <a:ext cx="100555" cy="62928"/>
          </a:xfrm>
          <a:custGeom>
            <a:avLst/>
            <a:gdLst/>
            <a:ahLst/>
            <a:cxnLst/>
            <a:rect l="l" t="t" r="r" b="b"/>
            <a:pathLst>
              <a:path w="2220" h="1612" extrusionOk="0">
                <a:moveTo>
                  <a:pt x="1" y="1490"/>
                </a:moveTo>
                <a:cubicBezTo>
                  <a:pt x="335" y="304"/>
                  <a:pt x="852" y="0"/>
                  <a:pt x="1703" y="487"/>
                </a:cubicBezTo>
                <a:cubicBezTo>
                  <a:pt x="1977" y="639"/>
                  <a:pt x="2220" y="821"/>
                  <a:pt x="2098" y="1125"/>
                </a:cubicBezTo>
                <a:cubicBezTo>
                  <a:pt x="2037" y="1247"/>
                  <a:pt x="1916" y="1611"/>
                  <a:pt x="1551" y="1368"/>
                </a:cubicBezTo>
                <a:cubicBezTo>
                  <a:pt x="1490" y="1338"/>
                  <a:pt x="1673" y="1034"/>
                  <a:pt x="1581" y="943"/>
                </a:cubicBezTo>
                <a:cubicBezTo>
                  <a:pt x="1399" y="669"/>
                  <a:pt x="1186" y="912"/>
                  <a:pt x="1095" y="1034"/>
                </a:cubicBezTo>
                <a:cubicBezTo>
                  <a:pt x="852" y="1429"/>
                  <a:pt x="487" y="1551"/>
                  <a:pt x="1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2"/>
          <p:cNvSpPr/>
          <p:nvPr/>
        </p:nvSpPr>
        <p:spPr>
          <a:xfrm>
            <a:off x="5617301" y="5151235"/>
            <a:ext cx="133575" cy="77177"/>
          </a:xfrm>
          <a:custGeom>
            <a:avLst/>
            <a:gdLst/>
            <a:ahLst/>
            <a:cxnLst/>
            <a:rect l="l" t="t" r="r" b="b"/>
            <a:pathLst>
              <a:path w="2949" h="1977" extrusionOk="0">
                <a:moveTo>
                  <a:pt x="31" y="608"/>
                </a:moveTo>
                <a:cubicBezTo>
                  <a:pt x="791" y="487"/>
                  <a:pt x="1854" y="1247"/>
                  <a:pt x="2341" y="92"/>
                </a:cubicBezTo>
                <a:cubicBezTo>
                  <a:pt x="2371" y="0"/>
                  <a:pt x="2949" y="92"/>
                  <a:pt x="2766" y="426"/>
                </a:cubicBezTo>
                <a:cubicBezTo>
                  <a:pt x="2493" y="882"/>
                  <a:pt x="2614" y="1976"/>
                  <a:pt x="1338" y="1155"/>
                </a:cubicBezTo>
                <a:cubicBezTo>
                  <a:pt x="1034" y="973"/>
                  <a:pt x="487" y="1095"/>
                  <a:pt x="31" y="1095"/>
                </a:cubicBezTo>
                <a:lnTo>
                  <a:pt x="0" y="1064"/>
                </a:lnTo>
                <a:lnTo>
                  <a:pt x="0" y="608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2"/>
          <p:cNvSpPr/>
          <p:nvPr/>
        </p:nvSpPr>
        <p:spPr>
          <a:xfrm>
            <a:off x="3200834" y="-14350"/>
            <a:ext cx="85426" cy="77177"/>
          </a:xfrm>
          <a:custGeom>
            <a:avLst/>
            <a:gdLst/>
            <a:ahLst/>
            <a:cxnLst/>
            <a:rect l="l" t="t" r="r" b="b"/>
            <a:pathLst>
              <a:path w="1886" h="1977" extrusionOk="0">
                <a:moveTo>
                  <a:pt x="1855" y="1976"/>
                </a:moveTo>
                <a:cubicBezTo>
                  <a:pt x="1399" y="1551"/>
                  <a:pt x="852" y="1216"/>
                  <a:pt x="305" y="882"/>
                </a:cubicBezTo>
                <a:cubicBezTo>
                  <a:pt x="31" y="730"/>
                  <a:pt x="1" y="487"/>
                  <a:pt x="214" y="274"/>
                </a:cubicBezTo>
                <a:cubicBezTo>
                  <a:pt x="426" y="0"/>
                  <a:pt x="578" y="274"/>
                  <a:pt x="761" y="304"/>
                </a:cubicBezTo>
                <a:cubicBezTo>
                  <a:pt x="1885" y="456"/>
                  <a:pt x="1885" y="1216"/>
                  <a:pt x="1855" y="197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2"/>
          <p:cNvSpPr/>
          <p:nvPr/>
        </p:nvSpPr>
        <p:spPr>
          <a:xfrm>
            <a:off x="7166294" y="887535"/>
            <a:ext cx="68894" cy="92558"/>
          </a:xfrm>
          <a:custGeom>
            <a:avLst/>
            <a:gdLst/>
            <a:ahLst/>
            <a:cxnLst/>
            <a:rect l="l" t="t" r="r" b="b"/>
            <a:pathLst>
              <a:path w="1521" h="2371" extrusionOk="0">
                <a:moveTo>
                  <a:pt x="0" y="1763"/>
                </a:moveTo>
                <a:cubicBezTo>
                  <a:pt x="183" y="1398"/>
                  <a:pt x="274" y="1246"/>
                  <a:pt x="365" y="1094"/>
                </a:cubicBezTo>
                <a:cubicBezTo>
                  <a:pt x="578" y="730"/>
                  <a:pt x="244" y="0"/>
                  <a:pt x="852" y="30"/>
                </a:cubicBezTo>
                <a:cubicBezTo>
                  <a:pt x="1490" y="30"/>
                  <a:pt x="1399" y="821"/>
                  <a:pt x="1429" y="1185"/>
                </a:cubicBezTo>
                <a:cubicBezTo>
                  <a:pt x="1520" y="2371"/>
                  <a:pt x="608" y="1520"/>
                  <a:pt x="0" y="176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2"/>
          <p:cNvSpPr/>
          <p:nvPr/>
        </p:nvSpPr>
        <p:spPr>
          <a:xfrm>
            <a:off x="6765626" y="940904"/>
            <a:ext cx="118446" cy="70072"/>
          </a:xfrm>
          <a:custGeom>
            <a:avLst/>
            <a:gdLst/>
            <a:ahLst/>
            <a:cxnLst/>
            <a:rect l="l" t="t" r="r" b="b"/>
            <a:pathLst>
              <a:path w="2615" h="1795" extrusionOk="0">
                <a:moveTo>
                  <a:pt x="1399" y="366"/>
                </a:moveTo>
                <a:cubicBezTo>
                  <a:pt x="1672" y="244"/>
                  <a:pt x="1976" y="1"/>
                  <a:pt x="2250" y="214"/>
                </a:cubicBezTo>
                <a:cubicBezTo>
                  <a:pt x="2614" y="457"/>
                  <a:pt x="2280" y="730"/>
                  <a:pt x="2098" y="882"/>
                </a:cubicBezTo>
                <a:cubicBezTo>
                  <a:pt x="1824" y="1156"/>
                  <a:pt x="1611" y="1369"/>
                  <a:pt x="1946" y="1794"/>
                </a:cubicBezTo>
                <a:cubicBezTo>
                  <a:pt x="1399" y="1399"/>
                  <a:pt x="487" y="1369"/>
                  <a:pt x="395" y="1156"/>
                </a:cubicBezTo>
                <a:cubicBezTo>
                  <a:pt x="0" y="396"/>
                  <a:pt x="1368" y="973"/>
                  <a:pt x="1399" y="36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2"/>
          <p:cNvSpPr/>
          <p:nvPr/>
        </p:nvSpPr>
        <p:spPr>
          <a:xfrm>
            <a:off x="7371453" y="4258837"/>
            <a:ext cx="107440" cy="76006"/>
          </a:xfrm>
          <a:custGeom>
            <a:avLst/>
            <a:gdLst/>
            <a:ahLst/>
            <a:cxnLst/>
            <a:rect l="l" t="t" r="r" b="b"/>
            <a:pathLst>
              <a:path w="2372" h="1947" extrusionOk="0">
                <a:moveTo>
                  <a:pt x="0" y="1004"/>
                </a:moveTo>
                <a:cubicBezTo>
                  <a:pt x="244" y="730"/>
                  <a:pt x="426" y="335"/>
                  <a:pt x="760" y="214"/>
                </a:cubicBezTo>
                <a:cubicBezTo>
                  <a:pt x="1034" y="92"/>
                  <a:pt x="1703" y="1"/>
                  <a:pt x="1520" y="700"/>
                </a:cubicBezTo>
                <a:cubicBezTo>
                  <a:pt x="1459" y="852"/>
                  <a:pt x="1581" y="882"/>
                  <a:pt x="1703" y="943"/>
                </a:cubicBezTo>
                <a:cubicBezTo>
                  <a:pt x="2371" y="1217"/>
                  <a:pt x="2310" y="1308"/>
                  <a:pt x="1611" y="1308"/>
                </a:cubicBezTo>
                <a:cubicBezTo>
                  <a:pt x="1247" y="1338"/>
                  <a:pt x="1125" y="1612"/>
                  <a:pt x="1125" y="1916"/>
                </a:cubicBezTo>
                <a:lnTo>
                  <a:pt x="1095" y="1946"/>
                </a:lnTo>
                <a:cubicBezTo>
                  <a:pt x="487" y="1825"/>
                  <a:pt x="912" y="852"/>
                  <a:pt x="0" y="10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2"/>
          <p:cNvSpPr/>
          <p:nvPr/>
        </p:nvSpPr>
        <p:spPr>
          <a:xfrm>
            <a:off x="3938843" y="4099824"/>
            <a:ext cx="111562" cy="85492"/>
          </a:xfrm>
          <a:custGeom>
            <a:avLst/>
            <a:gdLst/>
            <a:ahLst/>
            <a:cxnLst/>
            <a:rect l="l" t="t" r="r" b="b"/>
            <a:pathLst>
              <a:path w="2463" h="2190" extrusionOk="0">
                <a:moveTo>
                  <a:pt x="2463" y="1277"/>
                </a:moveTo>
                <a:cubicBezTo>
                  <a:pt x="1703" y="1247"/>
                  <a:pt x="2220" y="1916"/>
                  <a:pt x="1703" y="2189"/>
                </a:cubicBezTo>
                <a:cubicBezTo>
                  <a:pt x="1916" y="791"/>
                  <a:pt x="700" y="1277"/>
                  <a:pt x="1" y="1034"/>
                </a:cubicBezTo>
                <a:lnTo>
                  <a:pt x="1" y="1034"/>
                </a:lnTo>
                <a:cubicBezTo>
                  <a:pt x="123" y="761"/>
                  <a:pt x="366" y="609"/>
                  <a:pt x="730" y="700"/>
                </a:cubicBezTo>
                <a:cubicBezTo>
                  <a:pt x="1642" y="913"/>
                  <a:pt x="1399" y="487"/>
                  <a:pt x="1186" y="31"/>
                </a:cubicBezTo>
                <a:cubicBezTo>
                  <a:pt x="2250" y="1"/>
                  <a:pt x="1946" y="943"/>
                  <a:pt x="2463" y="127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2"/>
          <p:cNvSpPr/>
          <p:nvPr/>
        </p:nvSpPr>
        <p:spPr>
          <a:xfrm>
            <a:off x="2972302" y="4084402"/>
            <a:ext cx="81259" cy="67691"/>
          </a:xfrm>
          <a:custGeom>
            <a:avLst/>
            <a:gdLst/>
            <a:ahLst/>
            <a:cxnLst/>
            <a:rect l="l" t="t" r="r" b="b"/>
            <a:pathLst>
              <a:path w="1794" h="1734" extrusionOk="0">
                <a:moveTo>
                  <a:pt x="61" y="487"/>
                </a:moveTo>
                <a:cubicBezTo>
                  <a:pt x="243" y="487"/>
                  <a:pt x="426" y="487"/>
                  <a:pt x="608" y="457"/>
                </a:cubicBezTo>
                <a:cubicBezTo>
                  <a:pt x="1003" y="396"/>
                  <a:pt x="1520" y="1"/>
                  <a:pt x="1672" y="669"/>
                </a:cubicBezTo>
                <a:cubicBezTo>
                  <a:pt x="1793" y="1156"/>
                  <a:pt x="1429" y="1581"/>
                  <a:pt x="912" y="1672"/>
                </a:cubicBezTo>
                <a:cubicBezTo>
                  <a:pt x="456" y="1733"/>
                  <a:pt x="0" y="1551"/>
                  <a:pt x="152" y="943"/>
                </a:cubicBezTo>
                <a:cubicBezTo>
                  <a:pt x="213" y="821"/>
                  <a:pt x="91" y="639"/>
                  <a:pt x="61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2"/>
          <p:cNvSpPr/>
          <p:nvPr/>
        </p:nvSpPr>
        <p:spPr>
          <a:xfrm>
            <a:off x="342433" y="2190487"/>
            <a:ext cx="79900" cy="84282"/>
          </a:xfrm>
          <a:custGeom>
            <a:avLst/>
            <a:gdLst/>
            <a:ahLst/>
            <a:cxnLst/>
            <a:rect l="l" t="t" r="r" b="b"/>
            <a:pathLst>
              <a:path w="1764" h="2159" extrusionOk="0">
                <a:moveTo>
                  <a:pt x="1155" y="2158"/>
                </a:moveTo>
                <a:cubicBezTo>
                  <a:pt x="943" y="2067"/>
                  <a:pt x="791" y="1976"/>
                  <a:pt x="578" y="1885"/>
                </a:cubicBezTo>
                <a:cubicBezTo>
                  <a:pt x="244" y="1794"/>
                  <a:pt x="0" y="1581"/>
                  <a:pt x="92" y="1277"/>
                </a:cubicBezTo>
                <a:cubicBezTo>
                  <a:pt x="244" y="912"/>
                  <a:pt x="669" y="1368"/>
                  <a:pt x="943" y="1064"/>
                </a:cubicBezTo>
                <a:cubicBezTo>
                  <a:pt x="791" y="973"/>
                  <a:pt x="608" y="882"/>
                  <a:pt x="426" y="791"/>
                </a:cubicBezTo>
                <a:cubicBezTo>
                  <a:pt x="244" y="669"/>
                  <a:pt x="31" y="547"/>
                  <a:pt x="183" y="335"/>
                </a:cubicBezTo>
                <a:cubicBezTo>
                  <a:pt x="456" y="0"/>
                  <a:pt x="608" y="365"/>
                  <a:pt x="821" y="456"/>
                </a:cubicBezTo>
                <a:cubicBezTo>
                  <a:pt x="1763" y="912"/>
                  <a:pt x="1763" y="1490"/>
                  <a:pt x="1155" y="215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2"/>
          <p:cNvSpPr/>
          <p:nvPr/>
        </p:nvSpPr>
        <p:spPr>
          <a:xfrm>
            <a:off x="8731822" y="4003705"/>
            <a:ext cx="118446" cy="71243"/>
          </a:xfrm>
          <a:custGeom>
            <a:avLst/>
            <a:gdLst/>
            <a:ahLst/>
            <a:cxnLst/>
            <a:rect l="l" t="t" r="r" b="b"/>
            <a:pathLst>
              <a:path w="2615" h="1825" extrusionOk="0">
                <a:moveTo>
                  <a:pt x="2614" y="183"/>
                </a:moveTo>
                <a:cubicBezTo>
                  <a:pt x="2371" y="457"/>
                  <a:pt x="2158" y="609"/>
                  <a:pt x="2067" y="821"/>
                </a:cubicBezTo>
                <a:cubicBezTo>
                  <a:pt x="1672" y="1825"/>
                  <a:pt x="882" y="1004"/>
                  <a:pt x="274" y="1125"/>
                </a:cubicBezTo>
                <a:cubicBezTo>
                  <a:pt x="183" y="1156"/>
                  <a:pt x="0" y="700"/>
                  <a:pt x="396" y="609"/>
                </a:cubicBezTo>
                <a:cubicBezTo>
                  <a:pt x="1125" y="487"/>
                  <a:pt x="1733" y="1"/>
                  <a:pt x="2614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2"/>
          <p:cNvSpPr/>
          <p:nvPr/>
        </p:nvSpPr>
        <p:spPr>
          <a:xfrm>
            <a:off x="3527167" y="3923007"/>
            <a:ext cx="104677" cy="109227"/>
          </a:xfrm>
          <a:custGeom>
            <a:avLst/>
            <a:gdLst/>
            <a:ahLst/>
            <a:cxnLst/>
            <a:rect l="l" t="t" r="r" b="b"/>
            <a:pathLst>
              <a:path w="2311" h="2798" extrusionOk="0">
                <a:moveTo>
                  <a:pt x="1095" y="2797"/>
                </a:moveTo>
                <a:cubicBezTo>
                  <a:pt x="791" y="2068"/>
                  <a:pt x="1" y="1460"/>
                  <a:pt x="1308" y="1004"/>
                </a:cubicBezTo>
                <a:cubicBezTo>
                  <a:pt x="1855" y="822"/>
                  <a:pt x="1186" y="92"/>
                  <a:pt x="1916" y="1"/>
                </a:cubicBezTo>
                <a:cubicBezTo>
                  <a:pt x="2311" y="852"/>
                  <a:pt x="2311" y="852"/>
                  <a:pt x="1338" y="1399"/>
                </a:cubicBezTo>
                <a:cubicBezTo>
                  <a:pt x="700" y="1764"/>
                  <a:pt x="1612" y="2250"/>
                  <a:pt x="1095" y="279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2"/>
          <p:cNvSpPr/>
          <p:nvPr/>
        </p:nvSpPr>
        <p:spPr>
          <a:xfrm>
            <a:off x="3554709" y="2996214"/>
            <a:ext cx="104677" cy="91426"/>
          </a:xfrm>
          <a:custGeom>
            <a:avLst/>
            <a:gdLst/>
            <a:ahLst/>
            <a:cxnLst/>
            <a:rect l="l" t="t" r="r" b="b"/>
            <a:pathLst>
              <a:path w="2311" h="2342" extrusionOk="0">
                <a:moveTo>
                  <a:pt x="1" y="700"/>
                </a:moveTo>
                <a:cubicBezTo>
                  <a:pt x="548" y="1"/>
                  <a:pt x="1095" y="578"/>
                  <a:pt x="1520" y="791"/>
                </a:cubicBezTo>
                <a:cubicBezTo>
                  <a:pt x="2250" y="1126"/>
                  <a:pt x="2311" y="1734"/>
                  <a:pt x="1946" y="2341"/>
                </a:cubicBezTo>
                <a:lnTo>
                  <a:pt x="1946" y="2341"/>
                </a:lnTo>
                <a:cubicBezTo>
                  <a:pt x="1186" y="2341"/>
                  <a:pt x="1520" y="1673"/>
                  <a:pt x="1156" y="1430"/>
                </a:cubicBezTo>
                <a:cubicBezTo>
                  <a:pt x="760" y="1186"/>
                  <a:pt x="639" y="670"/>
                  <a:pt x="31" y="70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2"/>
          <p:cNvSpPr/>
          <p:nvPr/>
        </p:nvSpPr>
        <p:spPr>
          <a:xfrm>
            <a:off x="5402494" y="4058323"/>
            <a:ext cx="79900" cy="85453"/>
          </a:xfrm>
          <a:custGeom>
            <a:avLst/>
            <a:gdLst/>
            <a:ahLst/>
            <a:cxnLst/>
            <a:rect l="l" t="t" r="r" b="b"/>
            <a:pathLst>
              <a:path w="1764" h="2189" extrusionOk="0">
                <a:moveTo>
                  <a:pt x="1764" y="1185"/>
                </a:moveTo>
                <a:lnTo>
                  <a:pt x="1764" y="2188"/>
                </a:lnTo>
                <a:cubicBezTo>
                  <a:pt x="669" y="1793"/>
                  <a:pt x="1" y="1185"/>
                  <a:pt x="487" y="30"/>
                </a:cubicBezTo>
                <a:cubicBezTo>
                  <a:pt x="1368" y="0"/>
                  <a:pt x="912" y="1155"/>
                  <a:pt x="1764" y="11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2"/>
          <p:cNvSpPr/>
          <p:nvPr/>
        </p:nvSpPr>
        <p:spPr>
          <a:xfrm>
            <a:off x="5284082" y="724930"/>
            <a:ext cx="101914" cy="86663"/>
          </a:xfrm>
          <a:custGeom>
            <a:avLst/>
            <a:gdLst/>
            <a:ahLst/>
            <a:cxnLst/>
            <a:rect l="l" t="t" r="r" b="b"/>
            <a:pathLst>
              <a:path w="2250" h="2220" extrusionOk="0">
                <a:moveTo>
                  <a:pt x="31" y="913"/>
                </a:moveTo>
                <a:cubicBezTo>
                  <a:pt x="639" y="335"/>
                  <a:pt x="1338" y="1"/>
                  <a:pt x="2250" y="518"/>
                </a:cubicBezTo>
                <a:cubicBezTo>
                  <a:pt x="1581" y="973"/>
                  <a:pt x="1125" y="2220"/>
                  <a:pt x="1" y="9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2"/>
          <p:cNvSpPr/>
          <p:nvPr/>
        </p:nvSpPr>
        <p:spPr>
          <a:xfrm>
            <a:off x="2751968" y="2267632"/>
            <a:ext cx="112966" cy="43917"/>
          </a:xfrm>
          <a:custGeom>
            <a:avLst/>
            <a:gdLst/>
            <a:ahLst/>
            <a:cxnLst/>
            <a:rect l="l" t="t" r="r" b="b"/>
            <a:pathLst>
              <a:path w="2494" h="1125" extrusionOk="0">
                <a:moveTo>
                  <a:pt x="2493" y="426"/>
                </a:moveTo>
                <a:cubicBezTo>
                  <a:pt x="2493" y="790"/>
                  <a:pt x="2463" y="1125"/>
                  <a:pt x="1946" y="1003"/>
                </a:cubicBezTo>
                <a:cubicBezTo>
                  <a:pt x="1369" y="882"/>
                  <a:pt x="639" y="1125"/>
                  <a:pt x="305" y="669"/>
                </a:cubicBezTo>
                <a:cubicBezTo>
                  <a:pt x="1" y="304"/>
                  <a:pt x="518" y="0"/>
                  <a:pt x="913" y="30"/>
                </a:cubicBezTo>
                <a:cubicBezTo>
                  <a:pt x="1460" y="91"/>
                  <a:pt x="1946" y="274"/>
                  <a:pt x="2463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2"/>
          <p:cNvSpPr/>
          <p:nvPr/>
        </p:nvSpPr>
        <p:spPr>
          <a:xfrm>
            <a:off x="7931844" y="1816670"/>
            <a:ext cx="106036" cy="67691"/>
          </a:xfrm>
          <a:custGeom>
            <a:avLst/>
            <a:gdLst/>
            <a:ahLst/>
            <a:cxnLst/>
            <a:rect l="l" t="t" r="r" b="b"/>
            <a:pathLst>
              <a:path w="2341" h="1734" extrusionOk="0">
                <a:moveTo>
                  <a:pt x="0" y="548"/>
                </a:moveTo>
                <a:cubicBezTo>
                  <a:pt x="730" y="700"/>
                  <a:pt x="1216" y="487"/>
                  <a:pt x="1794" y="1"/>
                </a:cubicBezTo>
                <a:cubicBezTo>
                  <a:pt x="1611" y="609"/>
                  <a:pt x="2341" y="1217"/>
                  <a:pt x="1703" y="1490"/>
                </a:cubicBezTo>
                <a:cubicBezTo>
                  <a:pt x="1064" y="1733"/>
                  <a:pt x="396" y="1277"/>
                  <a:pt x="0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2"/>
          <p:cNvSpPr/>
          <p:nvPr/>
        </p:nvSpPr>
        <p:spPr>
          <a:xfrm>
            <a:off x="721086" y="2915556"/>
            <a:ext cx="104677" cy="77138"/>
          </a:xfrm>
          <a:custGeom>
            <a:avLst/>
            <a:gdLst/>
            <a:ahLst/>
            <a:cxnLst/>
            <a:rect l="l" t="t" r="r" b="b"/>
            <a:pathLst>
              <a:path w="2311" h="1976" extrusionOk="0">
                <a:moveTo>
                  <a:pt x="2310" y="1976"/>
                </a:moveTo>
                <a:cubicBezTo>
                  <a:pt x="851" y="1672"/>
                  <a:pt x="851" y="547"/>
                  <a:pt x="0" y="122"/>
                </a:cubicBezTo>
                <a:cubicBezTo>
                  <a:pt x="1490" y="0"/>
                  <a:pt x="1702" y="1003"/>
                  <a:pt x="2310" y="197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2"/>
          <p:cNvSpPr/>
          <p:nvPr/>
        </p:nvSpPr>
        <p:spPr>
          <a:xfrm>
            <a:off x="5379074" y="4560272"/>
            <a:ext cx="89548" cy="80730"/>
          </a:xfrm>
          <a:custGeom>
            <a:avLst/>
            <a:gdLst/>
            <a:ahLst/>
            <a:cxnLst/>
            <a:rect l="l" t="t" r="r" b="b"/>
            <a:pathLst>
              <a:path w="1977" h="2068" extrusionOk="0">
                <a:moveTo>
                  <a:pt x="1977" y="882"/>
                </a:moveTo>
                <a:cubicBezTo>
                  <a:pt x="1125" y="912"/>
                  <a:pt x="1186" y="2067"/>
                  <a:pt x="457" y="1794"/>
                </a:cubicBezTo>
                <a:cubicBezTo>
                  <a:pt x="1" y="1642"/>
                  <a:pt x="92" y="760"/>
                  <a:pt x="305" y="547"/>
                </a:cubicBezTo>
                <a:cubicBezTo>
                  <a:pt x="852" y="0"/>
                  <a:pt x="1308" y="943"/>
                  <a:pt x="1977" y="8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2"/>
          <p:cNvSpPr/>
          <p:nvPr/>
        </p:nvSpPr>
        <p:spPr>
          <a:xfrm>
            <a:off x="730689" y="526758"/>
            <a:ext cx="81305" cy="83111"/>
          </a:xfrm>
          <a:custGeom>
            <a:avLst/>
            <a:gdLst/>
            <a:ahLst/>
            <a:cxnLst/>
            <a:rect l="l" t="t" r="r" b="b"/>
            <a:pathLst>
              <a:path w="1795" h="2129" extrusionOk="0">
                <a:moveTo>
                  <a:pt x="730" y="2128"/>
                </a:moveTo>
                <a:cubicBezTo>
                  <a:pt x="1" y="1490"/>
                  <a:pt x="62" y="913"/>
                  <a:pt x="305" y="335"/>
                </a:cubicBezTo>
                <a:cubicBezTo>
                  <a:pt x="426" y="1"/>
                  <a:pt x="822" y="92"/>
                  <a:pt x="1126" y="92"/>
                </a:cubicBezTo>
                <a:cubicBezTo>
                  <a:pt x="1338" y="92"/>
                  <a:pt x="1612" y="31"/>
                  <a:pt x="1703" y="274"/>
                </a:cubicBezTo>
                <a:cubicBezTo>
                  <a:pt x="1794" y="517"/>
                  <a:pt x="1582" y="700"/>
                  <a:pt x="1399" y="730"/>
                </a:cubicBezTo>
                <a:cubicBezTo>
                  <a:pt x="487" y="882"/>
                  <a:pt x="730" y="1521"/>
                  <a:pt x="730" y="212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2"/>
          <p:cNvSpPr/>
          <p:nvPr/>
        </p:nvSpPr>
        <p:spPr>
          <a:xfrm>
            <a:off x="7484337" y="4150850"/>
            <a:ext cx="66131" cy="100912"/>
          </a:xfrm>
          <a:custGeom>
            <a:avLst/>
            <a:gdLst/>
            <a:ahLst/>
            <a:cxnLst/>
            <a:rect l="l" t="t" r="r" b="b"/>
            <a:pathLst>
              <a:path w="1460" h="2585" extrusionOk="0">
                <a:moveTo>
                  <a:pt x="518" y="1"/>
                </a:moveTo>
                <a:cubicBezTo>
                  <a:pt x="882" y="274"/>
                  <a:pt x="1156" y="518"/>
                  <a:pt x="1460" y="761"/>
                </a:cubicBezTo>
                <a:cubicBezTo>
                  <a:pt x="1034" y="882"/>
                  <a:pt x="62" y="578"/>
                  <a:pt x="822" y="1399"/>
                </a:cubicBezTo>
                <a:cubicBezTo>
                  <a:pt x="1126" y="1733"/>
                  <a:pt x="822" y="2007"/>
                  <a:pt x="761" y="2281"/>
                </a:cubicBezTo>
                <a:cubicBezTo>
                  <a:pt x="700" y="2493"/>
                  <a:pt x="487" y="2584"/>
                  <a:pt x="244" y="2524"/>
                </a:cubicBezTo>
                <a:cubicBezTo>
                  <a:pt x="1" y="2463"/>
                  <a:pt x="92" y="2311"/>
                  <a:pt x="92" y="2129"/>
                </a:cubicBezTo>
                <a:cubicBezTo>
                  <a:pt x="92" y="1460"/>
                  <a:pt x="183" y="761"/>
                  <a:pt x="51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2"/>
          <p:cNvSpPr/>
          <p:nvPr/>
        </p:nvSpPr>
        <p:spPr>
          <a:xfrm>
            <a:off x="2979187" y="2681779"/>
            <a:ext cx="101914" cy="75967"/>
          </a:xfrm>
          <a:custGeom>
            <a:avLst/>
            <a:gdLst/>
            <a:ahLst/>
            <a:cxnLst/>
            <a:rect l="l" t="t" r="r" b="b"/>
            <a:pathLst>
              <a:path w="2250" h="1946" extrusionOk="0">
                <a:moveTo>
                  <a:pt x="730" y="0"/>
                </a:moveTo>
                <a:cubicBezTo>
                  <a:pt x="1094" y="61"/>
                  <a:pt x="851" y="578"/>
                  <a:pt x="1398" y="608"/>
                </a:cubicBezTo>
                <a:cubicBezTo>
                  <a:pt x="2249" y="638"/>
                  <a:pt x="1824" y="1216"/>
                  <a:pt x="1763" y="1581"/>
                </a:cubicBezTo>
                <a:cubicBezTo>
                  <a:pt x="1733" y="1854"/>
                  <a:pt x="1338" y="1945"/>
                  <a:pt x="1186" y="1763"/>
                </a:cubicBezTo>
                <a:cubicBezTo>
                  <a:pt x="912" y="1429"/>
                  <a:pt x="0" y="1368"/>
                  <a:pt x="456" y="730"/>
                </a:cubicBezTo>
                <a:cubicBezTo>
                  <a:pt x="638" y="486"/>
                  <a:pt x="730" y="274"/>
                  <a:pt x="73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2"/>
          <p:cNvSpPr/>
          <p:nvPr/>
        </p:nvSpPr>
        <p:spPr>
          <a:xfrm>
            <a:off x="5307502" y="3766375"/>
            <a:ext cx="85381" cy="99702"/>
          </a:xfrm>
          <a:custGeom>
            <a:avLst/>
            <a:gdLst/>
            <a:ahLst/>
            <a:cxnLst/>
            <a:rect l="l" t="t" r="r" b="b"/>
            <a:pathLst>
              <a:path w="1885" h="2554" extrusionOk="0">
                <a:moveTo>
                  <a:pt x="1885" y="609"/>
                </a:moveTo>
                <a:cubicBezTo>
                  <a:pt x="1307" y="1186"/>
                  <a:pt x="1003" y="1824"/>
                  <a:pt x="487" y="2554"/>
                </a:cubicBezTo>
                <a:cubicBezTo>
                  <a:pt x="0" y="1672"/>
                  <a:pt x="547" y="1065"/>
                  <a:pt x="730" y="487"/>
                </a:cubicBezTo>
                <a:cubicBezTo>
                  <a:pt x="912" y="1"/>
                  <a:pt x="1429" y="791"/>
                  <a:pt x="1885" y="60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2"/>
          <p:cNvSpPr/>
          <p:nvPr/>
        </p:nvSpPr>
        <p:spPr>
          <a:xfrm>
            <a:off x="8587228" y="1814289"/>
            <a:ext cx="88189" cy="46338"/>
          </a:xfrm>
          <a:custGeom>
            <a:avLst/>
            <a:gdLst/>
            <a:ahLst/>
            <a:cxnLst/>
            <a:rect l="l" t="t" r="r" b="b"/>
            <a:pathLst>
              <a:path w="1947" h="1187" extrusionOk="0">
                <a:moveTo>
                  <a:pt x="1095" y="1"/>
                </a:moveTo>
                <a:cubicBezTo>
                  <a:pt x="1521" y="62"/>
                  <a:pt x="1946" y="275"/>
                  <a:pt x="1946" y="639"/>
                </a:cubicBezTo>
                <a:cubicBezTo>
                  <a:pt x="1885" y="1034"/>
                  <a:pt x="1399" y="1186"/>
                  <a:pt x="1004" y="1095"/>
                </a:cubicBezTo>
                <a:cubicBezTo>
                  <a:pt x="639" y="1034"/>
                  <a:pt x="1" y="1065"/>
                  <a:pt x="1" y="730"/>
                </a:cubicBezTo>
                <a:cubicBezTo>
                  <a:pt x="1" y="244"/>
                  <a:pt x="578" y="92"/>
                  <a:pt x="109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2"/>
          <p:cNvSpPr/>
          <p:nvPr/>
        </p:nvSpPr>
        <p:spPr>
          <a:xfrm>
            <a:off x="4948101" y="908890"/>
            <a:ext cx="77183" cy="72415"/>
          </a:xfrm>
          <a:custGeom>
            <a:avLst/>
            <a:gdLst/>
            <a:ahLst/>
            <a:cxnLst/>
            <a:rect l="l" t="t" r="r" b="b"/>
            <a:pathLst>
              <a:path w="1704" h="1855" extrusionOk="0">
                <a:moveTo>
                  <a:pt x="1703" y="790"/>
                </a:moveTo>
                <a:cubicBezTo>
                  <a:pt x="1399" y="1155"/>
                  <a:pt x="1126" y="1763"/>
                  <a:pt x="791" y="1793"/>
                </a:cubicBezTo>
                <a:cubicBezTo>
                  <a:pt x="335" y="1854"/>
                  <a:pt x="518" y="1034"/>
                  <a:pt x="1" y="882"/>
                </a:cubicBezTo>
                <a:cubicBezTo>
                  <a:pt x="366" y="608"/>
                  <a:pt x="670" y="213"/>
                  <a:pt x="1095" y="91"/>
                </a:cubicBezTo>
                <a:cubicBezTo>
                  <a:pt x="1551" y="0"/>
                  <a:pt x="1338" y="608"/>
                  <a:pt x="1703" y="7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2"/>
          <p:cNvSpPr/>
          <p:nvPr/>
        </p:nvSpPr>
        <p:spPr>
          <a:xfrm>
            <a:off x="8994782" y="3551611"/>
            <a:ext cx="114325" cy="119884"/>
          </a:xfrm>
          <a:custGeom>
            <a:avLst/>
            <a:gdLst/>
            <a:ahLst/>
            <a:cxnLst/>
            <a:rect l="l" t="t" r="r" b="b"/>
            <a:pathLst>
              <a:path w="2524" h="3071" extrusionOk="0">
                <a:moveTo>
                  <a:pt x="2311" y="0"/>
                </a:moveTo>
                <a:cubicBezTo>
                  <a:pt x="2402" y="334"/>
                  <a:pt x="2524" y="547"/>
                  <a:pt x="2463" y="608"/>
                </a:cubicBezTo>
                <a:cubicBezTo>
                  <a:pt x="1794" y="1216"/>
                  <a:pt x="1186" y="1763"/>
                  <a:pt x="1369" y="2705"/>
                </a:cubicBezTo>
                <a:cubicBezTo>
                  <a:pt x="1399" y="2918"/>
                  <a:pt x="1004" y="3070"/>
                  <a:pt x="761" y="2888"/>
                </a:cubicBezTo>
                <a:cubicBezTo>
                  <a:pt x="548" y="2705"/>
                  <a:pt x="1" y="2341"/>
                  <a:pt x="882" y="2310"/>
                </a:cubicBezTo>
                <a:cubicBezTo>
                  <a:pt x="761" y="1338"/>
                  <a:pt x="1703" y="851"/>
                  <a:pt x="231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2"/>
          <p:cNvSpPr/>
          <p:nvPr/>
        </p:nvSpPr>
        <p:spPr>
          <a:xfrm>
            <a:off x="141397" y="1580551"/>
            <a:ext cx="104677" cy="90216"/>
          </a:xfrm>
          <a:custGeom>
            <a:avLst/>
            <a:gdLst/>
            <a:ahLst/>
            <a:cxnLst/>
            <a:rect l="l" t="t" r="r" b="b"/>
            <a:pathLst>
              <a:path w="2311" h="2311" extrusionOk="0">
                <a:moveTo>
                  <a:pt x="122" y="1003"/>
                </a:moveTo>
                <a:cubicBezTo>
                  <a:pt x="213" y="669"/>
                  <a:pt x="1" y="304"/>
                  <a:pt x="274" y="0"/>
                </a:cubicBezTo>
                <a:cubicBezTo>
                  <a:pt x="1186" y="243"/>
                  <a:pt x="1125" y="1520"/>
                  <a:pt x="2311" y="1459"/>
                </a:cubicBezTo>
                <a:lnTo>
                  <a:pt x="2311" y="1459"/>
                </a:lnTo>
                <a:cubicBezTo>
                  <a:pt x="1308" y="2310"/>
                  <a:pt x="760" y="1459"/>
                  <a:pt x="122" y="10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2"/>
          <p:cNvSpPr/>
          <p:nvPr/>
        </p:nvSpPr>
        <p:spPr>
          <a:xfrm>
            <a:off x="495271" y="196862"/>
            <a:ext cx="108799" cy="68862"/>
          </a:xfrm>
          <a:custGeom>
            <a:avLst/>
            <a:gdLst/>
            <a:ahLst/>
            <a:cxnLst/>
            <a:rect l="l" t="t" r="r" b="b"/>
            <a:pathLst>
              <a:path w="2402" h="1764" extrusionOk="0">
                <a:moveTo>
                  <a:pt x="1854" y="1673"/>
                </a:moveTo>
                <a:cubicBezTo>
                  <a:pt x="1307" y="1004"/>
                  <a:pt x="1307" y="1004"/>
                  <a:pt x="699" y="1642"/>
                </a:cubicBezTo>
                <a:cubicBezTo>
                  <a:pt x="578" y="1733"/>
                  <a:pt x="487" y="1764"/>
                  <a:pt x="365" y="1703"/>
                </a:cubicBezTo>
                <a:cubicBezTo>
                  <a:pt x="0" y="1581"/>
                  <a:pt x="152" y="1338"/>
                  <a:pt x="274" y="1156"/>
                </a:cubicBezTo>
                <a:cubicBezTo>
                  <a:pt x="730" y="396"/>
                  <a:pt x="1642" y="335"/>
                  <a:pt x="2402" y="1"/>
                </a:cubicBezTo>
                <a:lnTo>
                  <a:pt x="2402" y="31"/>
                </a:lnTo>
                <a:cubicBezTo>
                  <a:pt x="2219" y="578"/>
                  <a:pt x="2037" y="1125"/>
                  <a:pt x="1854" y="16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2"/>
          <p:cNvSpPr/>
          <p:nvPr/>
        </p:nvSpPr>
        <p:spPr>
          <a:xfrm>
            <a:off x="6117083" y="4826063"/>
            <a:ext cx="60650" cy="87873"/>
          </a:xfrm>
          <a:custGeom>
            <a:avLst/>
            <a:gdLst/>
            <a:ahLst/>
            <a:cxnLst/>
            <a:rect l="l" t="t" r="r" b="b"/>
            <a:pathLst>
              <a:path w="1339" h="2251" extrusionOk="0">
                <a:moveTo>
                  <a:pt x="882" y="1"/>
                </a:moveTo>
                <a:cubicBezTo>
                  <a:pt x="548" y="578"/>
                  <a:pt x="974" y="913"/>
                  <a:pt x="1186" y="1338"/>
                </a:cubicBezTo>
                <a:cubicBezTo>
                  <a:pt x="1338" y="1673"/>
                  <a:pt x="1156" y="2098"/>
                  <a:pt x="730" y="2189"/>
                </a:cubicBezTo>
                <a:cubicBezTo>
                  <a:pt x="426" y="2250"/>
                  <a:pt x="1" y="1855"/>
                  <a:pt x="31" y="1612"/>
                </a:cubicBezTo>
                <a:cubicBezTo>
                  <a:pt x="62" y="1065"/>
                  <a:pt x="305" y="548"/>
                  <a:pt x="487" y="1"/>
                </a:cubicBezTo>
                <a:cubicBezTo>
                  <a:pt x="609" y="1"/>
                  <a:pt x="761" y="1"/>
                  <a:pt x="88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2"/>
          <p:cNvSpPr/>
          <p:nvPr/>
        </p:nvSpPr>
        <p:spPr>
          <a:xfrm>
            <a:off x="2790518" y="117374"/>
            <a:ext cx="75779" cy="91387"/>
          </a:xfrm>
          <a:custGeom>
            <a:avLst/>
            <a:gdLst/>
            <a:ahLst/>
            <a:cxnLst/>
            <a:rect l="l" t="t" r="r" b="b"/>
            <a:pathLst>
              <a:path w="1673" h="2341" extrusionOk="0">
                <a:moveTo>
                  <a:pt x="1673" y="2341"/>
                </a:moveTo>
                <a:cubicBezTo>
                  <a:pt x="1490" y="1763"/>
                  <a:pt x="214" y="1550"/>
                  <a:pt x="791" y="669"/>
                </a:cubicBezTo>
                <a:cubicBezTo>
                  <a:pt x="1" y="426"/>
                  <a:pt x="609" y="183"/>
                  <a:pt x="822" y="91"/>
                </a:cubicBezTo>
                <a:cubicBezTo>
                  <a:pt x="1186" y="0"/>
                  <a:pt x="1521" y="122"/>
                  <a:pt x="1521" y="547"/>
                </a:cubicBezTo>
                <a:cubicBezTo>
                  <a:pt x="1551" y="1155"/>
                  <a:pt x="1612" y="1763"/>
                  <a:pt x="1673" y="234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2"/>
          <p:cNvSpPr/>
          <p:nvPr/>
        </p:nvSpPr>
        <p:spPr>
          <a:xfrm>
            <a:off x="6910175" y="2713792"/>
            <a:ext cx="84022" cy="74796"/>
          </a:xfrm>
          <a:custGeom>
            <a:avLst/>
            <a:gdLst/>
            <a:ahLst/>
            <a:cxnLst/>
            <a:rect l="l" t="t" r="r" b="b"/>
            <a:pathLst>
              <a:path w="1855" h="1916" extrusionOk="0">
                <a:moveTo>
                  <a:pt x="1" y="1"/>
                </a:moveTo>
                <a:cubicBezTo>
                  <a:pt x="761" y="305"/>
                  <a:pt x="1855" y="366"/>
                  <a:pt x="1369" y="1429"/>
                </a:cubicBezTo>
                <a:cubicBezTo>
                  <a:pt x="1277" y="1612"/>
                  <a:pt x="1217" y="1916"/>
                  <a:pt x="822" y="1825"/>
                </a:cubicBezTo>
                <a:cubicBezTo>
                  <a:pt x="609" y="1764"/>
                  <a:pt x="396" y="1642"/>
                  <a:pt x="457" y="1399"/>
                </a:cubicBezTo>
                <a:cubicBezTo>
                  <a:pt x="609" y="882"/>
                  <a:pt x="214" y="487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2"/>
          <p:cNvSpPr/>
          <p:nvPr/>
        </p:nvSpPr>
        <p:spPr>
          <a:xfrm>
            <a:off x="1812924" y="1184168"/>
            <a:ext cx="82663" cy="54652"/>
          </a:xfrm>
          <a:custGeom>
            <a:avLst/>
            <a:gdLst/>
            <a:ahLst/>
            <a:cxnLst/>
            <a:rect l="l" t="t" r="r" b="b"/>
            <a:pathLst>
              <a:path w="1825" h="1400" extrusionOk="0">
                <a:moveTo>
                  <a:pt x="852" y="1399"/>
                </a:moveTo>
                <a:cubicBezTo>
                  <a:pt x="518" y="1308"/>
                  <a:pt x="1" y="1217"/>
                  <a:pt x="123" y="882"/>
                </a:cubicBezTo>
                <a:cubicBezTo>
                  <a:pt x="214" y="578"/>
                  <a:pt x="639" y="244"/>
                  <a:pt x="1004" y="92"/>
                </a:cubicBezTo>
                <a:cubicBezTo>
                  <a:pt x="1278" y="1"/>
                  <a:pt x="1825" y="183"/>
                  <a:pt x="1825" y="548"/>
                </a:cubicBezTo>
                <a:cubicBezTo>
                  <a:pt x="1825" y="1034"/>
                  <a:pt x="1399" y="1278"/>
                  <a:pt x="852" y="139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2"/>
          <p:cNvSpPr/>
          <p:nvPr/>
        </p:nvSpPr>
        <p:spPr>
          <a:xfrm>
            <a:off x="4514410" y="3141017"/>
            <a:ext cx="159755" cy="87834"/>
          </a:xfrm>
          <a:custGeom>
            <a:avLst/>
            <a:gdLst/>
            <a:ahLst/>
            <a:cxnLst/>
            <a:rect l="l" t="t" r="r" b="b"/>
            <a:pathLst>
              <a:path w="3527" h="2250" extrusionOk="0">
                <a:moveTo>
                  <a:pt x="3526" y="1520"/>
                </a:moveTo>
                <a:cubicBezTo>
                  <a:pt x="2310" y="2250"/>
                  <a:pt x="1551" y="1307"/>
                  <a:pt x="608" y="1277"/>
                </a:cubicBezTo>
                <a:cubicBezTo>
                  <a:pt x="487" y="1246"/>
                  <a:pt x="0" y="942"/>
                  <a:pt x="487" y="821"/>
                </a:cubicBezTo>
                <a:cubicBezTo>
                  <a:pt x="760" y="730"/>
                  <a:pt x="912" y="0"/>
                  <a:pt x="1216" y="517"/>
                </a:cubicBezTo>
                <a:cubicBezTo>
                  <a:pt x="1702" y="1368"/>
                  <a:pt x="2584" y="1368"/>
                  <a:pt x="3526" y="152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2"/>
          <p:cNvSpPr/>
          <p:nvPr/>
        </p:nvSpPr>
        <p:spPr>
          <a:xfrm>
            <a:off x="2592245" y="4373969"/>
            <a:ext cx="107440" cy="72415"/>
          </a:xfrm>
          <a:custGeom>
            <a:avLst/>
            <a:gdLst/>
            <a:ahLst/>
            <a:cxnLst/>
            <a:rect l="l" t="t" r="r" b="b"/>
            <a:pathLst>
              <a:path w="2372" h="1855" extrusionOk="0">
                <a:moveTo>
                  <a:pt x="1" y="1824"/>
                </a:moveTo>
                <a:cubicBezTo>
                  <a:pt x="548" y="1216"/>
                  <a:pt x="1126" y="608"/>
                  <a:pt x="1673" y="0"/>
                </a:cubicBezTo>
                <a:cubicBezTo>
                  <a:pt x="2372" y="1034"/>
                  <a:pt x="1794" y="1672"/>
                  <a:pt x="31" y="185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2"/>
          <p:cNvSpPr/>
          <p:nvPr/>
        </p:nvSpPr>
        <p:spPr>
          <a:xfrm>
            <a:off x="7346674" y="3537361"/>
            <a:ext cx="89503" cy="60547"/>
          </a:xfrm>
          <a:custGeom>
            <a:avLst/>
            <a:gdLst/>
            <a:ahLst/>
            <a:cxnLst/>
            <a:rect l="l" t="t" r="r" b="b"/>
            <a:pathLst>
              <a:path w="1976" h="1551" extrusionOk="0">
                <a:moveTo>
                  <a:pt x="0" y="1247"/>
                </a:moveTo>
                <a:cubicBezTo>
                  <a:pt x="91" y="456"/>
                  <a:pt x="1125" y="0"/>
                  <a:pt x="1581" y="547"/>
                </a:cubicBezTo>
                <a:cubicBezTo>
                  <a:pt x="1763" y="791"/>
                  <a:pt x="1429" y="1307"/>
                  <a:pt x="1976" y="1551"/>
                </a:cubicBezTo>
                <a:lnTo>
                  <a:pt x="31" y="1277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2"/>
          <p:cNvSpPr/>
          <p:nvPr/>
        </p:nvSpPr>
        <p:spPr>
          <a:xfrm>
            <a:off x="7818960" y="1788210"/>
            <a:ext cx="89503" cy="71204"/>
          </a:xfrm>
          <a:custGeom>
            <a:avLst/>
            <a:gdLst/>
            <a:ahLst/>
            <a:cxnLst/>
            <a:rect l="l" t="t" r="r" b="b"/>
            <a:pathLst>
              <a:path w="1976" h="1824" extrusionOk="0">
                <a:moveTo>
                  <a:pt x="61" y="0"/>
                </a:moveTo>
                <a:cubicBezTo>
                  <a:pt x="1003" y="456"/>
                  <a:pt x="1733" y="943"/>
                  <a:pt x="1976" y="1824"/>
                </a:cubicBezTo>
                <a:cubicBezTo>
                  <a:pt x="1003" y="1763"/>
                  <a:pt x="0" y="851"/>
                  <a:pt x="6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2"/>
          <p:cNvSpPr/>
          <p:nvPr/>
        </p:nvSpPr>
        <p:spPr>
          <a:xfrm>
            <a:off x="3251796" y="4985077"/>
            <a:ext cx="75779" cy="62928"/>
          </a:xfrm>
          <a:custGeom>
            <a:avLst/>
            <a:gdLst/>
            <a:ahLst/>
            <a:cxnLst/>
            <a:rect l="l" t="t" r="r" b="b"/>
            <a:pathLst>
              <a:path w="1673" h="1612" extrusionOk="0">
                <a:moveTo>
                  <a:pt x="1611" y="609"/>
                </a:moveTo>
                <a:cubicBezTo>
                  <a:pt x="1338" y="882"/>
                  <a:pt x="973" y="1247"/>
                  <a:pt x="578" y="1612"/>
                </a:cubicBezTo>
                <a:cubicBezTo>
                  <a:pt x="365" y="1369"/>
                  <a:pt x="0" y="1126"/>
                  <a:pt x="0" y="882"/>
                </a:cubicBezTo>
                <a:cubicBezTo>
                  <a:pt x="0" y="396"/>
                  <a:pt x="456" y="183"/>
                  <a:pt x="973" y="153"/>
                </a:cubicBezTo>
                <a:cubicBezTo>
                  <a:pt x="1247" y="123"/>
                  <a:pt x="1672" y="1"/>
                  <a:pt x="1611" y="60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2"/>
          <p:cNvSpPr/>
          <p:nvPr/>
        </p:nvSpPr>
        <p:spPr>
          <a:xfrm>
            <a:off x="3629044" y="4993393"/>
            <a:ext cx="84068" cy="80730"/>
          </a:xfrm>
          <a:custGeom>
            <a:avLst/>
            <a:gdLst/>
            <a:ahLst/>
            <a:cxnLst/>
            <a:rect l="l" t="t" r="r" b="b"/>
            <a:pathLst>
              <a:path w="1856" h="2068" extrusionOk="0">
                <a:moveTo>
                  <a:pt x="578" y="153"/>
                </a:moveTo>
                <a:cubicBezTo>
                  <a:pt x="609" y="274"/>
                  <a:pt x="639" y="396"/>
                  <a:pt x="730" y="487"/>
                </a:cubicBezTo>
                <a:cubicBezTo>
                  <a:pt x="1855" y="1490"/>
                  <a:pt x="882" y="1733"/>
                  <a:pt x="1" y="2068"/>
                </a:cubicBezTo>
                <a:cubicBezTo>
                  <a:pt x="1" y="1490"/>
                  <a:pt x="1" y="943"/>
                  <a:pt x="1" y="396"/>
                </a:cubicBezTo>
                <a:cubicBezTo>
                  <a:pt x="1" y="1"/>
                  <a:pt x="366" y="244"/>
                  <a:pt x="548" y="15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2"/>
          <p:cNvSpPr/>
          <p:nvPr/>
        </p:nvSpPr>
        <p:spPr>
          <a:xfrm>
            <a:off x="5642079" y="3341570"/>
            <a:ext cx="95029" cy="71204"/>
          </a:xfrm>
          <a:custGeom>
            <a:avLst/>
            <a:gdLst/>
            <a:ahLst/>
            <a:cxnLst/>
            <a:rect l="l" t="t" r="r" b="b"/>
            <a:pathLst>
              <a:path w="2098" h="1824" extrusionOk="0">
                <a:moveTo>
                  <a:pt x="1915" y="851"/>
                </a:moveTo>
                <a:cubicBezTo>
                  <a:pt x="1642" y="851"/>
                  <a:pt x="1338" y="882"/>
                  <a:pt x="1277" y="1155"/>
                </a:cubicBezTo>
                <a:cubicBezTo>
                  <a:pt x="1186" y="1429"/>
                  <a:pt x="1368" y="1824"/>
                  <a:pt x="700" y="1489"/>
                </a:cubicBezTo>
                <a:cubicBezTo>
                  <a:pt x="304" y="1246"/>
                  <a:pt x="0" y="1064"/>
                  <a:pt x="152" y="699"/>
                </a:cubicBezTo>
                <a:cubicBezTo>
                  <a:pt x="244" y="426"/>
                  <a:pt x="517" y="152"/>
                  <a:pt x="973" y="304"/>
                </a:cubicBezTo>
                <a:cubicBezTo>
                  <a:pt x="1307" y="426"/>
                  <a:pt x="2098" y="0"/>
                  <a:pt x="1915" y="82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2"/>
          <p:cNvSpPr/>
          <p:nvPr/>
        </p:nvSpPr>
        <p:spPr>
          <a:xfrm>
            <a:off x="8576220" y="3150504"/>
            <a:ext cx="126735" cy="48680"/>
          </a:xfrm>
          <a:custGeom>
            <a:avLst/>
            <a:gdLst/>
            <a:ahLst/>
            <a:cxnLst/>
            <a:rect l="l" t="t" r="r" b="b"/>
            <a:pathLst>
              <a:path w="2798" h="1247" extrusionOk="0">
                <a:moveTo>
                  <a:pt x="335" y="1155"/>
                </a:moveTo>
                <a:cubicBezTo>
                  <a:pt x="1034" y="973"/>
                  <a:pt x="1" y="152"/>
                  <a:pt x="913" y="61"/>
                </a:cubicBezTo>
                <a:cubicBezTo>
                  <a:pt x="1672" y="0"/>
                  <a:pt x="2341" y="92"/>
                  <a:pt x="2797" y="821"/>
                </a:cubicBezTo>
                <a:cubicBezTo>
                  <a:pt x="1764" y="31"/>
                  <a:pt x="1308" y="1247"/>
                  <a:pt x="335" y="11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2"/>
          <p:cNvSpPr/>
          <p:nvPr/>
        </p:nvSpPr>
        <p:spPr>
          <a:xfrm>
            <a:off x="6271325" y="3990665"/>
            <a:ext cx="121209" cy="49890"/>
          </a:xfrm>
          <a:custGeom>
            <a:avLst/>
            <a:gdLst/>
            <a:ahLst/>
            <a:cxnLst/>
            <a:rect l="l" t="t" r="r" b="b"/>
            <a:pathLst>
              <a:path w="2676" h="1278" extrusionOk="0">
                <a:moveTo>
                  <a:pt x="2675" y="0"/>
                </a:moveTo>
                <a:cubicBezTo>
                  <a:pt x="2493" y="244"/>
                  <a:pt x="2432" y="304"/>
                  <a:pt x="2371" y="365"/>
                </a:cubicBezTo>
                <a:cubicBezTo>
                  <a:pt x="1885" y="821"/>
                  <a:pt x="1368" y="1277"/>
                  <a:pt x="547" y="1064"/>
                </a:cubicBezTo>
                <a:cubicBezTo>
                  <a:pt x="335" y="1004"/>
                  <a:pt x="0" y="700"/>
                  <a:pt x="183" y="517"/>
                </a:cubicBezTo>
                <a:cubicBezTo>
                  <a:pt x="639" y="92"/>
                  <a:pt x="1338" y="304"/>
                  <a:pt x="1915" y="152"/>
                </a:cubicBezTo>
                <a:cubicBezTo>
                  <a:pt x="2098" y="122"/>
                  <a:pt x="2280" y="92"/>
                  <a:pt x="2675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2"/>
          <p:cNvSpPr/>
          <p:nvPr/>
        </p:nvSpPr>
        <p:spPr>
          <a:xfrm>
            <a:off x="8287078" y="2232027"/>
            <a:ext cx="101914" cy="97320"/>
          </a:xfrm>
          <a:custGeom>
            <a:avLst/>
            <a:gdLst/>
            <a:ahLst/>
            <a:cxnLst/>
            <a:rect l="l" t="t" r="r" b="b"/>
            <a:pathLst>
              <a:path w="2250" h="2493" extrusionOk="0">
                <a:moveTo>
                  <a:pt x="1156" y="2493"/>
                </a:moveTo>
                <a:cubicBezTo>
                  <a:pt x="852" y="1733"/>
                  <a:pt x="1" y="1034"/>
                  <a:pt x="973" y="426"/>
                </a:cubicBezTo>
                <a:cubicBezTo>
                  <a:pt x="1642" y="0"/>
                  <a:pt x="1581" y="1125"/>
                  <a:pt x="2250" y="942"/>
                </a:cubicBezTo>
                <a:cubicBezTo>
                  <a:pt x="1490" y="1277"/>
                  <a:pt x="578" y="1398"/>
                  <a:pt x="1156" y="249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2"/>
          <p:cNvSpPr/>
          <p:nvPr/>
        </p:nvSpPr>
        <p:spPr>
          <a:xfrm>
            <a:off x="184068" y="1199628"/>
            <a:ext cx="92311" cy="75967"/>
          </a:xfrm>
          <a:custGeom>
            <a:avLst/>
            <a:gdLst/>
            <a:ahLst/>
            <a:cxnLst/>
            <a:rect l="l" t="t" r="r" b="b"/>
            <a:pathLst>
              <a:path w="2038" h="1946" extrusionOk="0">
                <a:moveTo>
                  <a:pt x="2037" y="1945"/>
                </a:moveTo>
                <a:cubicBezTo>
                  <a:pt x="1581" y="1125"/>
                  <a:pt x="1156" y="1185"/>
                  <a:pt x="700" y="1429"/>
                </a:cubicBezTo>
                <a:cubicBezTo>
                  <a:pt x="487" y="1550"/>
                  <a:pt x="274" y="1398"/>
                  <a:pt x="153" y="1216"/>
                </a:cubicBezTo>
                <a:cubicBezTo>
                  <a:pt x="1" y="973"/>
                  <a:pt x="214" y="882"/>
                  <a:pt x="396" y="760"/>
                </a:cubicBezTo>
                <a:cubicBezTo>
                  <a:pt x="1521" y="0"/>
                  <a:pt x="1612" y="30"/>
                  <a:pt x="2037" y="194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2"/>
          <p:cNvSpPr/>
          <p:nvPr/>
        </p:nvSpPr>
        <p:spPr>
          <a:xfrm>
            <a:off x="533820" y="3958612"/>
            <a:ext cx="107440" cy="72415"/>
          </a:xfrm>
          <a:custGeom>
            <a:avLst/>
            <a:gdLst/>
            <a:ahLst/>
            <a:cxnLst/>
            <a:rect l="l" t="t" r="r" b="b"/>
            <a:pathLst>
              <a:path w="2372" h="1855" extrusionOk="0">
                <a:moveTo>
                  <a:pt x="608" y="1"/>
                </a:moveTo>
                <a:cubicBezTo>
                  <a:pt x="608" y="761"/>
                  <a:pt x="2371" y="335"/>
                  <a:pt x="1763" y="1277"/>
                </a:cubicBezTo>
                <a:cubicBezTo>
                  <a:pt x="1642" y="1490"/>
                  <a:pt x="1064" y="1855"/>
                  <a:pt x="730" y="1673"/>
                </a:cubicBezTo>
                <a:cubicBezTo>
                  <a:pt x="0" y="1247"/>
                  <a:pt x="912" y="578"/>
                  <a:pt x="60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p2"/>
          <p:cNvSpPr/>
          <p:nvPr/>
        </p:nvSpPr>
        <p:spPr>
          <a:xfrm>
            <a:off x="7695022" y="4627891"/>
            <a:ext cx="107440" cy="41575"/>
          </a:xfrm>
          <a:custGeom>
            <a:avLst/>
            <a:gdLst/>
            <a:ahLst/>
            <a:cxnLst/>
            <a:rect l="l" t="t" r="r" b="b"/>
            <a:pathLst>
              <a:path w="2372" h="1065" extrusionOk="0">
                <a:moveTo>
                  <a:pt x="2371" y="366"/>
                </a:moveTo>
                <a:cubicBezTo>
                  <a:pt x="2341" y="822"/>
                  <a:pt x="1976" y="1065"/>
                  <a:pt x="1672" y="1034"/>
                </a:cubicBezTo>
                <a:cubicBezTo>
                  <a:pt x="1125" y="1004"/>
                  <a:pt x="396" y="1034"/>
                  <a:pt x="183" y="578"/>
                </a:cubicBezTo>
                <a:cubicBezTo>
                  <a:pt x="0" y="153"/>
                  <a:pt x="791" y="92"/>
                  <a:pt x="1034" y="62"/>
                </a:cubicBezTo>
                <a:cubicBezTo>
                  <a:pt x="1459" y="1"/>
                  <a:pt x="1946" y="244"/>
                  <a:pt x="2371" y="36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2"/>
          <p:cNvSpPr/>
          <p:nvPr/>
        </p:nvSpPr>
        <p:spPr>
          <a:xfrm>
            <a:off x="2325163" y="4333601"/>
            <a:ext cx="117042" cy="67691"/>
          </a:xfrm>
          <a:custGeom>
            <a:avLst/>
            <a:gdLst/>
            <a:ahLst/>
            <a:cxnLst/>
            <a:rect l="l" t="t" r="r" b="b"/>
            <a:pathLst>
              <a:path w="2584" h="1734" extrusionOk="0">
                <a:moveTo>
                  <a:pt x="0" y="1247"/>
                </a:moveTo>
                <a:cubicBezTo>
                  <a:pt x="426" y="1"/>
                  <a:pt x="1338" y="244"/>
                  <a:pt x="2280" y="518"/>
                </a:cubicBezTo>
                <a:cubicBezTo>
                  <a:pt x="2462" y="578"/>
                  <a:pt x="2584" y="669"/>
                  <a:pt x="2523" y="852"/>
                </a:cubicBezTo>
                <a:cubicBezTo>
                  <a:pt x="2523" y="913"/>
                  <a:pt x="2432" y="973"/>
                  <a:pt x="2371" y="1004"/>
                </a:cubicBezTo>
                <a:cubicBezTo>
                  <a:pt x="1490" y="426"/>
                  <a:pt x="882" y="1733"/>
                  <a:pt x="0" y="12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p2"/>
          <p:cNvSpPr/>
          <p:nvPr/>
        </p:nvSpPr>
        <p:spPr>
          <a:xfrm>
            <a:off x="6475079" y="920759"/>
            <a:ext cx="78542" cy="66481"/>
          </a:xfrm>
          <a:custGeom>
            <a:avLst/>
            <a:gdLst/>
            <a:ahLst/>
            <a:cxnLst/>
            <a:rect l="l" t="t" r="r" b="b"/>
            <a:pathLst>
              <a:path w="1734" h="1703" extrusionOk="0">
                <a:moveTo>
                  <a:pt x="1369" y="1003"/>
                </a:moveTo>
                <a:cubicBezTo>
                  <a:pt x="1521" y="1398"/>
                  <a:pt x="1460" y="1702"/>
                  <a:pt x="1034" y="1672"/>
                </a:cubicBezTo>
                <a:cubicBezTo>
                  <a:pt x="548" y="1611"/>
                  <a:pt x="153" y="1277"/>
                  <a:pt x="214" y="851"/>
                </a:cubicBezTo>
                <a:cubicBezTo>
                  <a:pt x="244" y="638"/>
                  <a:pt x="1" y="0"/>
                  <a:pt x="639" y="91"/>
                </a:cubicBezTo>
                <a:cubicBezTo>
                  <a:pt x="1065" y="182"/>
                  <a:pt x="1733" y="426"/>
                  <a:pt x="1369" y="10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2"/>
          <p:cNvSpPr/>
          <p:nvPr/>
        </p:nvSpPr>
        <p:spPr>
          <a:xfrm>
            <a:off x="5083046" y="5132261"/>
            <a:ext cx="107440" cy="64100"/>
          </a:xfrm>
          <a:custGeom>
            <a:avLst/>
            <a:gdLst/>
            <a:ahLst/>
            <a:cxnLst/>
            <a:rect l="l" t="t" r="r" b="b"/>
            <a:pathLst>
              <a:path w="2372" h="1642" extrusionOk="0">
                <a:moveTo>
                  <a:pt x="1" y="213"/>
                </a:moveTo>
                <a:cubicBezTo>
                  <a:pt x="943" y="0"/>
                  <a:pt x="1217" y="1185"/>
                  <a:pt x="2128" y="881"/>
                </a:cubicBezTo>
                <a:cubicBezTo>
                  <a:pt x="2159" y="851"/>
                  <a:pt x="2372" y="1125"/>
                  <a:pt x="2372" y="1246"/>
                </a:cubicBezTo>
                <a:cubicBezTo>
                  <a:pt x="2280" y="1520"/>
                  <a:pt x="1976" y="1641"/>
                  <a:pt x="1733" y="1550"/>
                </a:cubicBezTo>
                <a:cubicBezTo>
                  <a:pt x="1034" y="1246"/>
                  <a:pt x="153" y="1094"/>
                  <a:pt x="1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2"/>
          <p:cNvSpPr/>
          <p:nvPr/>
        </p:nvSpPr>
        <p:spPr>
          <a:xfrm>
            <a:off x="2563344" y="-62995"/>
            <a:ext cx="84022" cy="59337"/>
          </a:xfrm>
          <a:custGeom>
            <a:avLst/>
            <a:gdLst/>
            <a:ahLst/>
            <a:cxnLst/>
            <a:rect l="l" t="t" r="r" b="b"/>
            <a:pathLst>
              <a:path w="1855" h="1520" extrusionOk="0">
                <a:moveTo>
                  <a:pt x="1855" y="699"/>
                </a:moveTo>
                <a:cubicBezTo>
                  <a:pt x="1429" y="912"/>
                  <a:pt x="1277" y="1520"/>
                  <a:pt x="609" y="1520"/>
                </a:cubicBezTo>
                <a:cubicBezTo>
                  <a:pt x="1" y="1520"/>
                  <a:pt x="92" y="882"/>
                  <a:pt x="122" y="730"/>
                </a:cubicBezTo>
                <a:cubicBezTo>
                  <a:pt x="274" y="304"/>
                  <a:pt x="700" y="0"/>
                  <a:pt x="1308" y="61"/>
                </a:cubicBezTo>
                <a:cubicBezTo>
                  <a:pt x="1672" y="91"/>
                  <a:pt x="1794" y="335"/>
                  <a:pt x="1855" y="699"/>
                </a:cubicBezTo>
                <a:close/>
                <a:moveTo>
                  <a:pt x="1004" y="851"/>
                </a:moveTo>
                <a:cubicBezTo>
                  <a:pt x="1064" y="790"/>
                  <a:pt x="1156" y="699"/>
                  <a:pt x="1247" y="638"/>
                </a:cubicBezTo>
                <a:cubicBezTo>
                  <a:pt x="1156" y="608"/>
                  <a:pt x="1034" y="547"/>
                  <a:pt x="943" y="578"/>
                </a:cubicBezTo>
                <a:cubicBezTo>
                  <a:pt x="852" y="578"/>
                  <a:pt x="821" y="699"/>
                  <a:pt x="761" y="790"/>
                </a:cubicBezTo>
                <a:cubicBezTo>
                  <a:pt x="821" y="790"/>
                  <a:pt x="882" y="821"/>
                  <a:pt x="1004" y="8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2"/>
          <p:cNvSpPr/>
          <p:nvPr/>
        </p:nvSpPr>
        <p:spPr>
          <a:xfrm>
            <a:off x="6827595" y="2779069"/>
            <a:ext cx="77137" cy="96149"/>
          </a:xfrm>
          <a:custGeom>
            <a:avLst/>
            <a:gdLst/>
            <a:ahLst/>
            <a:cxnLst/>
            <a:rect l="l" t="t" r="r" b="b"/>
            <a:pathLst>
              <a:path w="1703" h="2463" extrusionOk="0">
                <a:moveTo>
                  <a:pt x="1398" y="2463"/>
                </a:moveTo>
                <a:cubicBezTo>
                  <a:pt x="517" y="1794"/>
                  <a:pt x="0" y="1064"/>
                  <a:pt x="730" y="1"/>
                </a:cubicBezTo>
                <a:cubicBezTo>
                  <a:pt x="1702" y="700"/>
                  <a:pt x="1277" y="1642"/>
                  <a:pt x="1398" y="246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2"/>
          <p:cNvSpPr/>
          <p:nvPr/>
        </p:nvSpPr>
        <p:spPr>
          <a:xfrm>
            <a:off x="787177" y="1848723"/>
            <a:ext cx="81259" cy="56995"/>
          </a:xfrm>
          <a:custGeom>
            <a:avLst/>
            <a:gdLst/>
            <a:ahLst/>
            <a:cxnLst/>
            <a:rect l="l" t="t" r="r" b="b"/>
            <a:pathLst>
              <a:path w="1794" h="1460" extrusionOk="0">
                <a:moveTo>
                  <a:pt x="1490" y="1459"/>
                </a:moveTo>
                <a:cubicBezTo>
                  <a:pt x="851" y="1186"/>
                  <a:pt x="0" y="1277"/>
                  <a:pt x="91" y="396"/>
                </a:cubicBezTo>
                <a:cubicBezTo>
                  <a:pt x="152" y="31"/>
                  <a:pt x="486" y="0"/>
                  <a:pt x="821" y="61"/>
                </a:cubicBezTo>
                <a:cubicBezTo>
                  <a:pt x="1794" y="213"/>
                  <a:pt x="1550" y="852"/>
                  <a:pt x="1490" y="145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2"/>
          <p:cNvSpPr/>
          <p:nvPr/>
        </p:nvSpPr>
        <p:spPr>
          <a:xfrm>
            <a:off x="6742207" y="290638"/>
            <a:ext cx="96433" cy="52232"/>
          </a:xfrm>
          <a:custGeom>
            <a:avLst/>
            <a:gdLst/>
            <a:ahLst/>
            <a:cxnLst/>
            <a:rect l="l" t="t" r="r" b="b"/>
            <a:pathLst>
              <a:path w="2129" h="1338" extrusionOk="0">
                <a:moveTo>
                  <a:pt x="1" y="0"/>
                </a:moveTo>
                <a:cubicBezTo>
                  <a:pt x="335" y="91"/>
                  <a:pt x="517" y="122"/>
                  <a:pt x="669" y="152"/>
                </a:cubicBezTo>
                <a:cubicBezTo>
                  <a:pt x="1247" y="243"/>
                  <a:pt x="1885" y="243"/>
                  <a:pt x="2067" y="882"/>
                </a:cubicBezTo>
                <a:cubicBezTo>
                  <a:pt x="2128" y="1064"/>
                  <a:pt x="1946" y="1155"/>
                  <a:pt x="1764" y="1185"/>
                </a:cubicBezTo>
                <a:cubicBezTo>
                  <a:pt x="1064" y="1337"/>
                  <a:pt x="578" y="1003"/>
                  <a:pt x="213" y="517"/>
                </a:cubicBezTo>
                <a:cubicBezTo>
                  <a:pt x="122" y="456"/>
                  <a:pt x="122" y="334"/>
                  <a:pt x="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2"/>
          <p:cNvSpPr/>
          <p:nvPr/>
        </p:nvSpPr>
        <p:spPr>
          <a:xfrm>
            <a:off x="2758854" y="3361716"/>
            <a:ext cx="101959" cy="93807"/>
          </a:xfrm>
          <a:custGeom>
            <a:avLst/>
            <a:gdLst/>
            <a:ahLst/>
            <a:cxnLst/>
            <a:rect l="l" t="t" r="r" b="b"/>
            <a:pathLst>
              <a:path w="2251" h="2403" extrusionOk="0">
                <a:moveTo>
                  <a:pt x="1" y="2402"/>
                </a:moveTo>
                <a:cubicBezTo>
                  <a:pt x="791" y="1764"/>
                  <a:pt x="1764" y="1369"/>
                  <a:pt x="1247" y="274"/>
                </a:cubicBezTo>
                <a:cubicBezTo>
                  <a:pt x="1095" y="1"/>
                  <a:pt x="1429" y="122"/>
                  <a:pt x="1551" y="92"/>
                </a:cubicBezTo>
                <a:cubicBezTo>
                  <a:pt x="1794" y="92"/>
                  <a:pt x="1977" y="183"/>
                  <a:pt x="2037" y="426"/>
                </a:cubicBezTo>
                <a:cubicBezTo>
                  <a:pt x="2250" y="1217"/>
                  <a:pt x="1247" y="2280"/>
                  <a:pt x="1" y="240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p2"/>
          <p:cNvSpPr/>
          <p:nvPr/>
        </p:nvSpPr>
        <p:spPr>
          <a:xfrm>
            <a:off x="2703770" y="5128669"/>
            <a:ext cx="95074" cy="86663"/>
          </a:xfrm>
          <a:custGeom>
            <a:avLst/>
            <a:gdLst/>
            <a:ahLst/>
            <a:cxnLst/>
            <a:rect l="l" t="t" r="r" b="b"/>
            <a:pathLst>
              <a:path w="2099" h="2220" extrusionOk="0">
                <a:moveTo>
                  <a:pt x="1642" y="1"/>
                </a:moveTo>
                <a:cubicBezTo>
                  <a:pt x="1369" y="335"/>
                  <a:pt x="1460" y="609"/>
                  <a:pt x="1703" y="943"/>
                </a:cubicBezTo>
                <a:cubicBezTo>
                  <a:pt x="2068" y="1429"/>
                  <a:pt x="2098" y="1946"/>
                  <a:pt x="1186" y="2220"/>
                </a:cubicBezTo>
                <a:cubicBezTo>
                  <a:pt x="1065" y="1429"/>
                  <a:pt x="1" y="578"/>
                  <a:pt x="164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2"/>
          <p:cNvSpPr/>
          <p:nvPr/>
        </p:nvSpPr>
        <p:spPr>
          <a:xfrm>
            <a:off x="133152" y="4868813"/>
            <a:ext cx="123927" cy="77138"/>
          </a:xfrm>
          <a:custGeom>
            <a:avLst/>
            <a:gdLst/>
            <a:ahLst/>
            <a:cxnLst/>
            <a:rect l="l" t="t" r="r" b="b"/>
            <a:pathLst>
              <a:path w="2736" h="1976" extrusionOk="0">
                <a:moveTo>
                  <a:pt x="0" y="1976"/>
                </a:moveTo>
                <a:cubicBezTo>
                  <a:pt x="2219" y="0"/>
                  <a:pt x="2219" y="0"/>
                  <a:pt x="2736" y="243"/>
                </a:cubicBezTo>
                <a:cubicBezTo>
                  <a:pt x="2128" y="487"/>
                  <a:pt x="1186" y="335"/>
                  <a:pt x="1338" y="1338"/>
                </a:cubicBezTo>
                <a:cubicBezTo>
                  <a:pt x="1429" y="1763"/>
                  <a:pt x="699" y="1733"/>
                  <a:pt x="0" y="197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7" name="Google Shape;897;p2"/>
          <p:cNvSpPr/>
          <p:nvPr/>
        </p:nvSpPr>
        <p:spPr>
          <a:xfrm>
            <a:off x="3356436" y="1619709"/>
            <a:ext cx="85426" cy="79519"/>
          </a:xfrm>
          <a:custGeom>
            <a:avLst/>
            <a:gdLst/>
            <a:ahLst/>
            <a:cxnLst/>
            <a:rect l="l" t="t" r="r" b="b"/>
            <a:pathLst>
              <a:path w="1886" h="2037" extrusionOk="0">
                <a:moveTo>
                  <a:pt x="1" y="851"/>
                </a:moveTo>
                <a:cubicBezTo>
                  <a:pt x="578" y="517"/>
                  <a:pt x="1095" y="0"/>
                  <a:pt x="1733" y="395"/>
                </a:cubicBezTo>
                <a:cubicBezTo>
                  <a:pt x="1885" y="486"/>
                  <a:pt x="1763" y="1307"/>
                  <a:pt x="1520" y="1489"/>
                </a:cubicBezTo>
                <a:cubicBezTo>
                  <a:pt x="700" y="2037"/>
                  <a:pt x="700" y="790"/>
                  <a:pt x="1" y="8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2"/>
          <p:cNvSpPr/>
          <p:nvPr/>
        </p:nvSpPr>
        <p:spPr>
          <a:xfrm>
            <a:off x="5622782" y="819877"/>
            <a:ext cx="119851" cy="79519"/>
          </a:xfrm>
          <a:custGeom>
            <a:avLst/>
            <a:gdLst/>
            <a:ahLst/>
            <a:cxnLst/>
            <a:rect l="l" t="t" r="r" b="b"/>
            <a:pathLst>
              <a:path w="2646" h="2037" extrusionOk="0">
                <a:moveTo>
                  <a:pt x="974" y="2037"/>
                </a:moveTo>
                <a:cubicBezTo>
                  <a:pt x="1004" y="1459"/>
                  <a:pt x="1" y="882"/>
                  <a:pt x="1186" y="274"/>
                </a:cubicBezTo>
                <a:cubicBezTo>
                  <a:pt x="1612" y="61"/>
                  <a:pt x="1855" y="0"/>
                  <a:pt x="2159" y="152"/>
                </a:cubicBezTo>
                <a:cubicBezTo>
                  <a:pt x="2645" y="365"/>
                  <a:pt x="1581" y="791"/>
                  <a:pt x="2250" y="1064"/>
                </a:cubicBezTo>
                <a:cubicBezTo>
                  <a:pt x="1885" y="1490"/>
                  <a:pt x="1703" y="943"/>
                  <a:pt x="1399" y="943"/>
                </a:cubicBezTo>
                <a:cubicBezTo>
                  <a:pt x="1338" y="943"/>
                  <a:pt x="1247" y="973"/>
                  <a:pt x="1156" y="1004"/>
                </a:cubicBezTo>
                <a:cubicBezTo>
                  <a:pt x="943" y="1307"/>
                  <a:pt x="1551" y="1733"/>
                  <a:pt x="1004" y="203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2"/>
          <p:cNvSpPr/>
          <p:nvPr/>
        </p:nvSpPr>
        <p:spPr>
          <a:xfrm>
            <a:off x="5234525" y="4255285"/>
            <a:ext cx="125331" cy="78348"/>
          </a:xfrm>
          <a:custGeom>
            <a:avLst/>
            <a:gdLst/>
            <a:ahLst/>
            <a:cxnLst/>
            <a:rect l="l" t="t" r="r" b="b"/>
            <a:pathLst>
              <a:path w="2767" h="2007" extrusionOk="0">
                <a:moveTo>
                  <a:pt x="304" y="821"/>
                </a:moveTo>
                <a:cubicBezTo>
                  <a:pt x="1368" y="1216"/>
                  <a:pt x="2037" y="578"/>
                  <a:pt x="2766" y="1"/>
                </a:cubicBezTo>
                <a:cubicBezTo>
                  <a:pt x="2554" y="1156"/>
                  <a:pt x="1429" y="1460"/>
                  <a:pt x="578" y="1794"/>
                </a:cubicBezTo>
                <a:cubicBezTo>
                  <a:pt x="0" y="2007"/>
                  <a:pt x="639" y="1125"/>
                  <a:pt x="274" y="8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2"/>
          <p:cNvSpPr/>
          <p:nvPr/>
        </p:nvSpPr>
        <p:spPr>
          <a:xfrm>
            <a:off x="3513396" y="4974419"/>
            <a:ext cx="79900" cy="80730"/>
          </a:xfrm>
          <a:custGeom>
            <a:avLst/>
            <a:gdLst/>
            <a:ahLst/>
            <a:cxnLst/>
            <a:rect l="l" t="t" r="r" b="b"/>
            <a:pathLst>
              <a:path w="1764" h="2068" extrusionOk="0">
                <a:moveTo>
                  <a:pt x="1216" y="2067"/>
                </a:moveTo>
                <a:cubicBezTo>
                  <a:pt x="578" y="1976"/>
                  <a:pt x="1" y="1915"/>
                  <a:pt x="609" y="1155"/>
                </a:cubicBezTo>
                <a:cubicBezTo>
                  <a:pt x="852" y="851"/>
                  <a:pt x="730" y="456"/>
                  <a:pt x="426" y="0"/>
                </a:cubicBezTo>
                <a:cubicBezTo>
                  <a:pt x="1551" y="396"/>
                  <a:pt x="1399" y="1247"/>
                  <a:pt x="1764" y="1824"/>
                </a:cubicBezTo>
                <a:lnTo>
                  <a:pt x="1764" y="1824"/>
                </a:lnTo>
                <a:cubicBezTo>
                  <a:pt x="1520" y="1824"/>
                  <a:pt x="1338" y="1855"/>
                  <a:pt x="1216" y="206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2"/>
          <p:cNvSpPr/>
          <p:nvPr/>
        </p:nvSpPr>
        <p:spPr>
          <a:xfrm>
            <a:off x="4104093" y="1031089"/>
            <a:ext cx="107440" cy="71243"/>
          </a:xfrm>
          <a:custGeom>
            <a:avLst/>
            <a:gdLst/>
            <a:ahLst/>
            <a:cxnLst/>
            <a:rect l="l" t="t" r="r" b="b"/>
            <a:pathLst>
              <a:path w="2372" h="1825" extrusionOk="0">
                <a:moveTo>
                  <a:pt x="2341" y="639"/>
                </a:moveTo>
                <a:cubicBezTo>
                  <a:pt x="1976" y="791"/>
                  <a:pt x="1976" y="1490"/>
                  <a:pt x="1216" y="1065"/>
                </a:cubicBezTo>
                <a:cubicBezTo>
                  <a:pt x="882" y="852"/>
                  <a:pt x="851" y="1156"/>
                  <a:pt x="1064" y="1429"/>
                </a:cubicBezTo>
                <a:cubicBezTo>
                  <a:pt x="1307" y="1764"/>
                  <a:pt x="973" y="1794"/>
                  <a:pt x="730" y="1825"/>
                </a:cubicBezTo>
                <a:lnTo>
                  <a:pt x="700" y="1825"/>
                </a:lnTo>
                <a:cubicBezTo>
                  <a:pt x="456" y="1581"/>
                  <a:pt x="0" y="1521"/>
                  <a:pt x="396" y="1004"/>
                </a:cubicBezTo>
                <a:cubicBezTo>
                  <a:pt x="639" y="700"/>
                  <a:pt x="1155" y="578"/>
                  <a:pt x="1247" y="183"/>
                </a:cubicBezTo>
                <a:lnTo>
                  <a:pt x="1277" y="153"/>
                </a:lnTo>
                <a:cubicBezTo>
                  <a:pt x="1490" y="548"/>
                  <a:pt x="2250" y="1"/>
                  <a:pt x="2371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2"/>
          <p:cNvSpPr/>
          <p:nvPr/>
        </p:nvSpPr>
        <p:spPr>
          <a:xfrm>
            <a:off x="7656473" y="3285781"/>
            <a:ext cx="90907" cy="93768"/>
          </a:xfrm>
          <a:custGeom>
            <a:avLst/>
            <a:gdLst/>
            <a:ahLst/>
            <a:cxnLst/>
            <a:rect l="l" t="t" r="r" b="b"/>
            <a:pathLst>
              <a:path w="2007" h="2402" extrusionOk="0">
                <a:moveTo>
                  <a:pt x="882" y="0"/>
                </a:moveTo>
                <a:cubicBezTo>
                  <a:pt x="1946" y="487"/>
                  <a:pt x="1216" y="1581"/>
                  <a:pt x="1976" y="2128"/>
                </a:cubicBezTo>
                <a:cubicBezTo>
                  <a:pt x="2006" y="2159"/>
                  <a:pt x="1490" y="2402"/>
                  <a:pt x="1459" y="2311"/>
                </a:cubicBezTo>
                <a:cubicBezTo>
                  <a:pt x="1338" y="1763"/>
                  <a:pt x="0" y="1490"/>
                  <a:pt x="943" y="669"/>
                </a:cubicBezTo>
                <a:cubicBezTo>
                  <a:pt x="1186" y="487"/>
                  <a:pt x="578" y="365"/>
                  <a:pt x="88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2"/>
          <p:cNvSpPr/>
          <p:nvPr/>
        </p:nvSpPr>
        <p:spPr>
          <a:xfrm>
            <a:off x="4336793" y="1852276"/>
            <a:ext cx="84022" cy="121055"/>
          </a:xfrm>
          <a:custGeom>
            <a:avLst/>
            <a:gdLst/>
            <a:ahLst/>
            <a:cxnLst/>
            <a:rect l="l" t="t" r="r" b="b"/>
            <a:pathLst>
              <a:path w="1855" h="3101" extrusionOk="0">
                <a:moveTo>
                  <a:pt x="1824" y="2098"/>
                </a:moveTo>
                <a:cubicBezTo>
                  <a:pt x="1216" y="2220"/>
                  <a:pt x="1338" y="3101"/>
                  <a:pt x="395" y="2979"/>
                </a:cubicBezTo>
                <a:cubicBezTo>
                  <a:pt x="760" y="2463"/>
                  <a:pt x="1003" y="2007"/>
                  <a:pt x="699" y="1368"/>
                </a:cubicBezTo>
                <a:cubicBezTo>
                  <a:pt x="547" y="973"/>
                  <a:pt x="730" y="1"/>
                  <a:pt x="1854" y="669"/>
                </a:cubicBezTo>
                <a:lnTo>
                  <a:pt x="1854" y="669"/>
                </a:lnTo>
                <a:cubicBezTo>
                  <a:pt x="0" y="1156"/>
                  <a:pt x="1702" y="1612"/>
                  <a:pt x="1854" y="206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2"/>
          <p:cNvSpPr/>
          <p:nvPr/>
        </p:nvSpPr>
        <p:spPr>
          <a:xfrm>
            <a:off x="5182205" y="3371202"/>
            <a:ext cx="70253" cy="84321"/>
          </a:xfrm>
          <a:custGeom>
            <a:avLst/>
            <a:gdLst/>
            <a:ahLst/>
            <a:cxnLst/>
            <a:rect l="l" t="t" r="r" b="b"/>
            <a:pathLst>
              <a:path w="1551" h="2160" extrusionOk="0">
                <a:moveTo>
                  <a:pt x="1064" y="974"/>
                </a:moveTo>
                <a:cubicBezTo>
                  <a:pt x="1003" y="1186"/>
                  <a:pt x="699" y="1430"/>
                  <a:pt x="1246" y="1673"/>
                </a:cubicBezTo>
                <a:cubicBezTo>
                  <a:pt x="1550" y="1794"/>
                  <a:pt x="1155" y="1946"/>
                  <a:pt x="1003" y="2007"/>
                </a:cubicBezTo>
                <a:cubicBezTo>
                  <a:pt x="669" y="2159"/>
                  <a:pt x="456" y="2007"/>
                  <a:pt x="426" y="1734"/>
                </a:cubicBezTo>
                <a:cubicBezTo>
                  <a:pt x="426" y="1460"/>
                  <a:pt x="699" y="1217"/>
                  <a:pt x="183" y="1034"/>
                </a:cubicBezTo>
                <a:cubicBezTo>
                  <a:pt x="31" y="974"/>
                  <a:pt x="0" y="457"/>
                  <a:pt x="61" y="183"/>
                </a:cubicBezTo>
                <a:cubicBezTo>
                  <a:pt x="122" y="1"/>
                  <a:pt x="456" y="123"/>
                  <a:pt x="669" y="214"/>
                </a:cubicBezTo>
                <a:cubicBezTo>
                  <a:pt x="1034" y="366"/>
                  <a:pt x="1246" y="548"/>
                  <a:pt x="1064" y="9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2"/>
          <p:cNvSpPr/>
          <p:nvPr/>
        </p:nvSpPr>
        <p:spPr>
          <a:xfrm>
            <a:off x="8596877" y="1988763"/>
            <a:ext cx="112966" cy="65271"/>
          </a:xfrm>
          <a:custGeom>
            <a:avLst/>
            <a:gdLst/>
            <a:ahLst/>
            <a:cxnLst/>
            <a:rect l="l" t="t" r="r" b="b"/>
            <a:pathLst>
              <a:path w="2494" h="1672" extrusionOk="0">
                <a:moveTo>
                  <a:pt x="2128" y="1672"/>
                </a:moveTo>
                <a:cubicBezTo>
                  <a:pt x="1460" y="1611"/>
                  <a:pt x="1156" y="912"/>
                  <a:pt x="426" y="973"/>
                </a:cubicBezTo>
                <a:cubicBezTo>
                  <a:pt x="274" y="973"/>
                  <a:pt x="1" y="730"/>
                  <a:pt x="153" y="517"/>
                </a:cubicBezTo>
                <a:cubicBezTo>
                  <a:pt x="274" y="334"/>
                  <a:pt x="548" y="182"/>
                  <a:pt x="791" y="152"/>
                </a:cubicBezTo>
                <a:cubicBezTo>
                  <a:pt x="1399" y="0"/>
                  <a:pt x="1004" y="304"/>
                  <a:pt x="973" y="486"/>
                </a:cubicBezTo>
                <a:cubicBezTo>
                  <a:pt x="973" y="517"/>
                  <a:pt x="1064" y="638"/>
                  <a:pt x="1064" y="638"/>
                </a:cubicBezTo>
                <a:cubicBezTo>
                  <a:pt x="2493" y="122"/>
                  <a:pt x="1612" y="1459"/>
                  <a:pt x="2128" y="167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2"/>
          <p:cNvSpPr/>
          <p:nvPr/>
        </p:nvSpPr>
        <p:spPr>
          <a:xfrm>
            <a:off x="6890923" y="2844345"/>
            <a:ext cx="82663" cy="87834"/>
          </a:xfrm>
          <a:custGeom>
            <a:avLst/>
            <a:gdLst/>
            <a:ahLst/>
            <a:cxnLst/>
            <a:rect l="l" t="t" r="r" b="b"/>
            <a:pathLst>
              <a:path w="1825" h="2250" extrusionOk="0">
                <a:moveTo>
                  <a:pt x="0" y="791"/>
                </a:moveTo>
                <a:cubicBezTo>
                  <a:pt x="152" y="791"/>
                  <a:pt x="335" y="760"/>
                  <a:pt x="517" y="760"/>
                </a:cubicBezTo>
                <a:cubicBezTo>
                  <a:pt x="882" y="791"/>
                  <a:pt x="669" y="0"/>
                  <a:pt x="1186" y="365"/>
                </a:cubicBezTo>
                <a:cubicBezTo>
                  <a:pt x="1581" y="639"/>
                  <a:pt x="1824" y="1064"/>
                  <a:pt x="1824" y="1520"/>
                </a:cubicBezTo>
                <a:cubicBezTo>
                  <a:pt x="1824" y="1672"/>
                  <a:pt x="1642" y="2250"/>
                  <a:pt x="1186" y="1672"/>
                </a:cubicBezTo>
                <a:cubicBezTo>
                  <a:pt x="1003" y="1459"/>
                  <a:pt x="578" y="1399"/>
                  <a:pt x="274" y="1277"/>
                </a:cubicBezTo>
                <a:lnTo>
                  <a:pt x="243" y="1247"/>
                </a:lnTo>
                <a:cubicBezTo>
                  <a:pt x="152" y="1095"/>
                  <a:pt x="61" y="943"/>
                  <a:pt x="0" y="7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2"/>
          <p:cNvSpPr/>
          <p:nvPr/>
        </p:nvSpPr>
        <p:spPr>
          <a:xfrm>
            <a:off x="8247170" y="2446791"/>
            <a:ext cx="101914" cy="78348"/>
          </a:xfrm>
          <a:custGeom>
            <a:avLst/>
            <a:gdLst/>
            <a:ahLst/>
            <a:cxnLst/>
            <a:rect l="l" t="t" r="r" b="b"/>
            <a:pathLst>
              <a:path w="2250" h="2007" extrusionOk="0">
                <a:moveTo>
                  <a:pt x="2249" y="2007"/>
                </a:moveTo>
                <a:cubicBezTo>
                  <a:pt x="1307" y="1612"/>
                  <a:pt x="0" y="1429"/>
                  <a:pt x="456" y="1"/>
                </a:cubicBezTo>
                <a:cubicBezTo>
                  <a:pt x="669" y="973"/>
                  <a:pt x="1976" y="1095"/>
                  <a:pt x="2249" y="200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2"/>
          <p:cNvSpPr/>
          <p:nvPr/>
        </p:nvSpPr>
        <p:spPr>
          <a:xfrm>
            <a:off x="4265176" y="929036"/>
            <a:ext cx="89548" cy="61757"/>
          </a:xfrm>
          <a:custGeom>
            <a:avLst/>
            <a:gdLst/>
            <a:ahLst/>
            <a:cxnLst/>
            <a:rect l="l" t="t" r="r" b="b"/>
            <a:pathLst>
              <a:path w="1977" h="1582" extrusionOk="0">
                <a:moveTo>
                  <a:pt x="1976" y="214"/>
                </a:moveTo>
                <a:cubicBezTo>
                  <a:pt x="1946" y="1369"/>
                  <a:pt x="973" y="1399"/>
                  <a:pt x="1" y="1581"/>
                </a:cubicBezTo>
                <a:cubicBezTo>
                  <a:pt x="426" y="761"/>
                  <a:pt x="761" y="1"/>
                  <a:pt x="1976" y="21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2"/>
          <p:cNvSpPr/>
          <p:nvPr/>
        </p:nvSpPr>
        <p:spPr>
          <a:xfrm>
            <a:off x="7488505" y="2120487"/>
            <a:ext cx="79855" cy="43917"/>
          </a:xfrm>
          <a:custGeom>
            <a:avLst/>
            <a:gdLst/>
            <a:ahLst/>
            <a:cxnLst/>
            <a:rect l="l" t="t" r="r" b="b"/>
            <a:pathLst>
              <a:path w="1763" h="1125" extrusionOk="0">
                <a:moveTo>
                  <a:pt x="912" y="1125"/>
                </a:moveTo>
                <a:cubicBezTo>
                  <a:pt x="547" y="1033"/>
                  <a:pt x="30" y="1033"/>
                  <a:pt x="30" y="608"/>
                </a:cubicBezTo>
                <a:cubicBezTo>
                  <a:pt x="0" y="182"/>
                  <a:pt x="547" y="61"/>
                  <a:pt x="912" y="30"/>
                </a:cubicBezTo>
                <a:cubicBezTo>
                  <a:pt x="1307" y="0"/>
                  <a:pt x="1763" y="152"/>
                  <a:pt x="1733" y="608"/>
                </a:cubicBezTo>
                <a:cubicBezTo>
                  <a:pt x="1702" y="1003"/>
                  <a:pt x="1337" y="1125"/>
                  <a:pt x="912" y="11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2"/>
          <p:cNvSpPr/>
          <p:nvPr/>
        </p:nvSpPr>
        <p:spPr>
          <a:xfrm>
            <a:off x="6739443" y="5119182"/>
            <a:ext cx="114325" cy="46338"/>
          </a:xfrm>
          <a:custGeom>
            <a:avLst/>
            <a:gdLst/>
            <a:ahLst/>
            <a:cxnLst/>
            <a:rect l="l" t="t" r="r" b="b"/>
            <a:pathLst>
              <a:path w="2524" h="1187" extrusionOk="0">
                <a:moveTo>
                  <a:pt x="2524" y="1186"/>
                </a:moveTo>
                <a:lnTo>
                  <a:pt x="2372" y="1186"/>
                </a:lnTo>
                <a:lnTo>
                  <a:pt x="2250" y="1186"/>
                </a:lnTo>
                <a:lnTo>
                  <a:pt x="2220" y="1186"/>
                </a:lnTo>
                <a:cubicBezTo>
                  <a:pt x="1825" y="791"/>
                  <a:pt x="1338" y="943"/>
                  <a:pt x="882" y="1064"/>
                </a:cubicBezTo>
                <a:cubicBezTo>
                  <a:pt x="457" y="1186"/>
                  <a:pt x="335" y="943"/>
                  <a:pt x="183" y="700"/>
                </a:cubicBezTo>
                <a:cubicBezTo>
                  <a:pt x="92" y="517"/>
                  <a:pt x="1" y="274"/>
                  <a:pt x="214" y="153"/>
                </a:cubicBezTo>
                <a:cubicBezTo>
                  <a:pt x="457" y="31"/>
                  <a:pt x="791" y="31"/>
                  <a:pt x="1065" y="1"/>
                </a:cubicBezTo>
                <a:cubicBezTo>
                  <a:pt x="1217" y="700"/>
                  <a:pt x="2432" y="426"/>
                  <a:pt x="2524" y="11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2"/>
          <p:cNvSpPr/>
          <p:nvPr/>
        </p:nvSpPr>
        <p:spPr>
          <a:xfrm>
            <a:off x="-32098" y="231296"/>
            <a:ext cx="67535" cy="91387"/>
          </a:xfrm>
          <a:custGeom>
            <a:avLst/>
            <a:gdLst/>
            <a:ahLst/>
            <a:cxnLst/>
            <a:rect l="l" t="t" r="r" b="b"/>
            <a:pathLst>
              <a:path w="1491" h="2341" extrusionOk="0">
                <a:moveTo>
                  <a:pt x="882" y="0"/>
                </a:moveTo>
                <a:cubicBezTo>
                  <a:pt x="1490" y="821"/>
                  <a:pt x="1247" y="1459"/>
                  <a:pt x="1095" y="2098"/>
                </a:cubicBezTo>
                <a:cubicBezTo>
                  <a:pt x="1065" y="2189"/>
                  <a:pt x="1004" y="2280"/>
                  <a:pt x="943" y="2341"/>
                </a:cubicBezTo>
                <a:cubicBezTo>
                  <a:pt x="791" y="2280"/>
                  <a:pt x="609" y="2219"/>
                  <a:pt x="517" y="2098"/>
                </a:cubicBezTo>
                <a:cubicBezTo>
                  <a:pt x="1" y="1398"/>
                  <a:pt x="639" y="821"/>
                  <a:pt x="88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2"/>
          <p:cNvSpPr/>
          <p:nvPr/>
        </p:nvSpPr>
        <p:spPr>
          <a:xfrm>
            <a:off x="2132371" y="612218"/>
            <a:ext cx="78542" cy="90216"/>
          </a:xfrm>
          <a:custGeom>
            <a:avLst/>
            <a:gdLst/>
            <a:ahLst/>
            <a:cxnLst/>
            <a:rect l="l" t="t" r="r" b="b"/>
            <a:pathLst>
              <a:path w="1734" h="2311" extrusionOk="0">
                <a:moveTo>
                  <a:pt x="609" y="31"/>
                </a:moveTo>
                <a:cubicBezTo>
                  <a:pt x="1490" y="0"/>
                  <a:pt x="1642" y="61"/>
                  <a:pt x="1551" y="699"/>
                </a:cubicBezTo>
                <a:cubicBezTo>
                  <a:pt x="1521" y="1094"/>
                  <a:pt x="1581" y="1459"/>
                  <a:pt x="1733" y="1824"/>
                </a:cubicBezTo>
                <a:cubicBezTo>
                  <a:pt x="1277" y="2310"/>
                  <a:pt x="761" y="1125"/>
                  <a:pt x="305" y="1824"/>
                </a:cubicBezTo>
                <a:cubicBezTo>
                  <a:pt x="1" y="1642"/>
                  <a:pt x="31" y="1338"/>
                  <a:pt x="305" y="1277"/>
                </a:cubicBezTo>
                <a:cubicBezTo>
                  <a:pt x="1612" y="1034"/>
                  <a:pt x="1125" y="547"/>
                  <a:pt x="609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2"/>
          <p:cNvSpPr/>
          <p:nvPr/>
        </p:nvSpPr>
        <p:spPr>
          <a:xfrm>
            <a:off x="6918464" y="1147392"/>
            <a:ext cx="86785" cy="83111"/>
          </a:xfrm>
          <a:custGeom>
            <a:avLst/>
            <a:gdLst/>
            <a:ahLst/>
            <a:cxnLst/>
            <a:rect l="l" t="t" r="r" b="b"/>
            <a:pathLst>
              <a:path w="1916" h="2129" extrusionOk="0">
                <a:moveTo>
                  <a:pt x="487" y="31"/>
                </a:moveTo>
                <a:cubicBezTo>
                  <a:pt x="1003" y="1"/>
                  <a:pt x="1429" y="183"/>
                  <a:pt x="1915" y="396"/>
                </a:cubicBezTo>
                <a:cubicBezTo>
                  <a:pt x="1581" y="700"/>
                  <a:pt x="1338" y="1034"/>
                  <a:pt x="1003" y="1277"/>
                </a:cubicBezTo>
                <a:cubicBezTo>
                  <a:pt x="791" y="1460"/>
                  <a:pt x="1064" y="2128"/>
                  <a:pt x="426" y="1824"/>
                </a:cubicBezTo>
                <a:cubicBezTo>
                  <a:pt x="0" y="1612"/>
                  <a:pt x="31" y="1065"/>
                  <a:pt x="426" y="821"/>
                </a:cubicBezTo>
                <a:cubicBezTo>
                  <a:pt x="942" y="517"/>
                  <a:pt x="821" y="305"/>
                  <a:pt x="456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2"/>
          <p:cNvSpPr/>
          <p:nvPr/>
        </p:nvSpPr>
        <p:spPr>
          <a:xfrm>
            <a:off x="1963044" y="2470528"/>
            <a:ext cx="119805" cy="54613"/>
          </a:xfrm>
          <a:custGeom>
            <a:avLst/>
            <a:gdLst/>
            <a:ahLst/>
            <a:cxnLst/>
            <a:rect l="l" t="t" r="r" b="b"/>
            <a:pathLst>
              <a:path w="2645" h="1399" extrusionOk="0">
                <a:moveTo>
                  <a:pt x="2645" y="365"/>
                </a:moveTo>
                <a:cubicBezTo>
                  <a:pt x="1976" y="669"/>
                  <a:pt x="1398" y="882"/>
                  <a:pt x="760" y="1399"/>
                </a:cubicBezTo>
                <a:cubicBezTo>
                  <a:pt x="1489" y="335"/>
                  <a:pt x="426" y="457"/>
                  <a:pt x="0" y="31"/>
                </a:cubicBezTo>
                <a:cubicBezTo>
                  <a:pt x="912" y="1"/>
                  <a:pt x="1733" y="487"/>
                  <a:pt x="2645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2"/>
          <p:cNvSpPr/>
          <p:nvPr/>
        </p:nvSpPr>
        <p:spPr>
          <a:xfrm>
            <a:off x="7295713" y="3069806"/>
            <a:ext cx="82663" cy="53442"/>
          </a:xfrm>
          <a:custGeom>
            <a:avLst/>
            <a:gdLst/>
            <a:ahLst/>
            <a:cxnLst/>
            <a:rect l="l" t="t" r="r" b="b"/>
            <a:pathLst>
              <a:path w="1825" h="1369" extrusionOk="0">
                <a:moveTo>
                  <a:pt x="1824" y="426"/>
                </a:moveTo>
                <a:cubicBezTo>
                  <a:pt x="1551" y="912"/>
                  <a:pt x="1338" y="1368"/>
                  <a:pt x="669" y="1368"/>
                </a:cubicBezTo>
                <a:cubicBezTo>
                  <a:pt x="335" y="1368"/>
                  <a:pt x="1" y="1125"/>
                  <a:pt x="92" y="852"/>
                </a:cubicBezTo>
                <a:cubicBezTo>
                  <a:pt x="305" y="335"/>
                  <a:pt x="943" y="244"/>
                  <a:pt x="1460" y="61"/>
                </a:cubicBezTo>
                <a:cubicBezTo>
                  <a:pt x="1672" y="0"/>
                  <a:pt x="1794" y="274"/>
                  <a:pt x="1824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2"/>
          <p:cNvSpPr/>
          <p:nvPr/>
        </p:nvSpPr>
        <p:spPr>
          <a:xfrm>
            <a:off x="1300730" y="3424610"/>
            <a:ext cx="75779" cy="80730"/>
          </a:xfrm>
          <a:custGeom>
            <a:avLst/>
            <a:gdLst/>
            <a:ahLst/>
            <a:cxnLst/>
            <a:rect l="l" t="t" r="r" b="b"/>
            <a:pathLst>
              <a:path w="1673" h="2068" extrusionOk="0">
                <a:moveTo>
                  <a:pt x="1247" y="1308"/>
                </a:moveTo>
                <a:cubicBezTo>
                  <a:pt x="852" y="1429"/>
                  <a:pt x="548" y="2068"/>
                  <a:pt x="1" y="1490"/>
                </a:cubicBezTo>
                <a:cubicBezTo>
                  <a:pt x="730" y="1217"/>
                  <a:pt x="183" y="548"/>
                  <a:pt x="578" y="183"/>
                </a:cubicBezTo>
                <a:cubicBezTo>
                  <a:pt x="761" y="1"/>
                  <a:pt x="943" y="31"/>
                  <a:pt x="1156" y="153"/>
                </a:cubicBezTo>
                <a:cubicBezTo>
                  <a:pt x="1673" y="517"/>
                  <a:pt x="1551" y="913"/>
                  <a:pt x="1247" y="13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2"/>
          <p:cNvSpPr/>
          <p:nvPr/>
        </p:nvSpPr>
        <p:spPr>
          <a:xfrm>
            <a:off x="1658726" y="631192"/>
            <a:ext cx="123972" cy="81901"/>
          </a:xfrm>
          <a:custGeom>
            <a:avLst/>
            <a:gdLst/>
            <a:ahLst/>
            <a:cxnLst/>
            <a:rect l="l" t="t" r="r" b="b"/>
            <a:pathLst>
              <a:path w="2737" h="2098" extrusionOk="0">
                <a:moveTo>
                  <a:pt x="2615" y="1186"/>
                </a:moveTo>
                <a:cubicBezTo>
                  <a:pt x="1429" y="760"/>
                  <a:pt x="1064" y="2067"/>
                  <a:pt x="1" y="2098"/>
                </a:cubicBezTo>
                <a:cubicBezTo>
                  <a:pt x="578" y="1064"/>
                  <a:pt x="1855" y="852"/>
                  <a:pt x="2736" y="1"/>
                </a:cubicBezTo>
                <a:cubicBezTo>
                  <a:pt x="2706" y="487"/>
                  <a:pt x="2675" y="821"/>
                  <a:pt x="2615" y="11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2"/>
          <p:cNvSpPr/>
          <p:nvPr/>
        </p:nvSpPr>
        <p:spPr>
          <a:xfrm>
            <a:off x="3966385" y="264520"/>
            <a:ext cx="85426" cy="74796"/>
          </a:xfrm>
          <a:custGeom>
            <a:avLst/>
            <a:gdLst/>
            <a:ahLst/>
            <a:cxnLst/>
            <a:rect l="l" t="t" r="r" b="b"/>
            <a:pathLst>
              <a:path w="1886" h="1916" extrusionOk="0">
                <a:moveTo>
                  <a:pt x="1308" y="1915"/>
                </a:moveTo>
                <a:cubicBezTo>
                  <a:pt x="1" y="1733"/>
                  <a:pt x="609" y="882"/>
                  <a:pt x="426" y="365"/>
                </a:cubicBezTo>
                <a:cubicBezTo>
                  <a:pt x="305" y="0"/>
                  <a:pt x="882" y="31"/>
                  <a:pt x="1156" y="61"/>
                </a:cubicBezTo>
                <a:cubicBezTo>
                  <a:pt x="1429" y="122"/>
                  <a:pt x="1885" y="335"/>
                  <a:pt x="1551" y="608"/>
                </a:cubicBezTo>
                <a:cubicBezTo>
                  <a:pt x="1065" y="1003"/>
                  <a:pt x="1217" y="1459"/>
                  <a:pt x="1308" y="191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2"/>
          <p:cNvSpPr/>
          <p:nvPr/>
        </p:nvSpPr>
        <p:spPr>
          <a:xfrm>
            <a:off x="3331657" y="3734361"/>
            <a:ext cx="92266" cy="68823"/>
          </a:xfrm>
          <a:custGeom>
            <a:avLst/>
            <a:gdLst/>
            <a:ahLst/>
            <a:cxnLst/>
            <a:rect l="l" t="t" r="r" b="b"/>
            <a:pathLst>
              <a:path w="2037" h="1763" extrusionOk="0">
                <a:moveTo>
                  <a:pt x="1520" y="1763"/>
                </a:moveTo>
                <a:cubicBezTo>
                  <a:pt x="1824" y="942"/>
                  <a:pt x="852" y="942"/>
                  <a:pt x="548" y="547"/>
                </a:cubicBezTo>
                <a:cubicBezTo>
                  <a:pt x="456" y="426"/>
                  <a:pt x="0" y="881"/>
                  <a:pt x="0" y="426"/>
                </a:cubicBezTo>
                <a:cubicBezTo>
                  <a:pt x="0" y="122"/>
                  <a:pt x="335" y="0"/>
                  <a:pt x="700" y="0"/>
                </a:cubicBezTo>
                <a:cubicBezTo>
                  <a:pt x="1642" y="61"/>
                  <a:pt x="2037" y="760"/>
                  <a:pt x="1520" y="176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2"/>
          <p:cNvSpPr/>
          <p:nvPr/>
        </p:nvSpPr>
        <p:spPr>
          <a:xfrm>
            <a:off x="6185937" y="3473256"/>
            <a:ext cx="118446" cy="77177"/>
          </a:xfrm>
          <a:custGeom>
            <a:avLst/>
            <a:gdLst/>
            <a:ahLst/>
            <a:cxnLst/>
            <a:rect l="l" t="t" r="r" b="b"/>
            <a:pathLst>
              <a:path w="2615" h="1977" extrusionOk="0">
                <a:moveTo>
                  <a:pt x="1" y="1004"/>
                </a:moveTo>
                <a:cubicBezTo>
                  <a:pt x="761" y="730"/>
                  <a:pt x="1460" y="1"/>
                  <a:pt x="2372" y="730"/>
                </a:cubicBezTo>
                <a:cubicBezTo>
                  <a:pt x="2524" y="852"/>
                  <a:pt x="2615" y="943"/>
                  <a:pt x="2524" y="1126"/>
                </a:cubicBezTo>
                <a:cubicBezTo>
                  <a:pt x="2341" y="1430"/>
                  <a:pt x="2220" y="1247"/>
                  <a:pt x="2037" y="1126"/>
                </a:cubicBezTo>
                <a:cubicBezTo>
                  <a:pt x="1703" y="852"/>
                  <a:pt x="1369" y="943"/>
                  <a:pt x="1156" y="1217"/>
                </a:cubicBezTo>
                <a:cubicBezTo>
                  <a:pt x="548" y="1977"/>
                  <a:pt x="305" y="1399"/>
                  <a:pt x="1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2"/>
          <p:cNvSpPr/>
          <p:nvPr/>
        </p:nvSpPr>
        <p:spPr>
          <a:xfrm>
            <a:off x="5519546" y="5121564"/>
            <a:ext cx="99151" cy="53442"/>
          </a:xfrm>
          <a:custGeom>
            <a:avLst/>
            <a:gdLst/>
            <a:ahLst/>
            <a:cxnLst/>
            <a:rect l="l" t="t" r="r" b="b"/>
            <a:pathLst>
              <a:path w="2189" h="1369" extrusionOk="0">
                <a:moveTo>
                  <a:pt x="2189" y="1368"/>
                </a:moveTo>
                <a:cubicBezTo>
                  <a:pt x="1459" y="1277"/>
                  <a:pt x="790" y="791"/>
                  <a:pt x="0" y="1125"/>
                </a:cubicBezTo>
                <a:lnTo>
                  <a:pt x="0" y="1125"/>
                </a:lnTo>
                <a:cubicBezTo>
                  <a:pt x="0" y="791"/>
                  <a:pt x="31" y="456"/>
                  <a:pt x="61" y="0"/>
                </a:cubicBezTo>
                <a:cubicBezTo>
                  <a:pt x="912" y="456"/>
                  <a:pt x="2006" y="304"/>
                  <a:pt x="2189" y="136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2"/>
          <p:cNvSpPr/>
          <p:nvPr/>
        </p:nvSpPr>
        <p:spPr>
          <a:xfrm>
            <a:off x="8259536" y="4646904"/>
            <a:ext cx="117088" cy="55785"/>
          </a:xfrm>
          <a:custGeom>
            <a:avLst/>
            <a:gdLst/>
            <a:ahLst/>
            <a:cxnLst/>
            <a:rect l="l" t="t" r="r" b="b"/>
            <a:pathLst>
              <a:path w="2585" h="1429" extrusionOk="0">
                <a:moveTo>
                  <a:pt x="2584" y="1216"/>
                </a:moveTo>
                <a:cubicBezTo>
                  <a:pt x="1581" y="1003"/>
                  <a:pt x="852" y="1064"/>
                  <a:pt x="1" y="1429"/>
                </a:cubicBezTo>
                <a:cubicBezTo>
                  <a:pt x="1125" y="0"/>
                  <a:pt x="1125" y="0"/>
                  <a:pt x="2584" y="121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2"/>
          <p:cNvSpPr/>
          <p:nvPr/>
        </p:nvSpPr>
        <p:spPr>
          <a:xfrm>
            <a:off x="7843738" y="878009"/>
            <a:ext cx="114279" cy="77177"/>
          </a:xfrm>
          <a:custGeom>
            <a:avLst/>
            <a:gdLst/>
            <a:ahLst/>
            <a:cxnLst/>
            <a:rect l="l" t="t" r="r" b="b"/>
            <a:pathLst>
              <a:path w="2523" h="1977" extrusionOk="0">
                <a:moveTo>
                  <a:pt x="1034" y="1490"/>
                </a:moveTo>
                <a:cubicBezTo>
                  <a:pt x="1034" y="1004"/>
                  <a:pt x="0" y="670"/>
                  <a:pt x="608" y="244"/>
                </a:cubicBezTo>
                <a:cubicBezTo>
                  <a:pt x="1003" y="1"/>
                  <a:pt x="1429" y="639"/>
                  <a:pt x="1733" y="1004"/>
                </a:cubicBezTo>
                <a:cubicBezTo>
                  <a:pt x="1915" y="1277"/>
                  <a:pt x="2432" y="1156"/>
                  <a:pt x="2523" y="1551"/>
                </a:cubicBezTo>
                <a:cubicBezTo>
                  <a:pt x="2006" y="1977"/>
                  <a:pt x="1520" y="1460"/>
                  <a:pt x="1034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2"/>
          <p:cNvSpPr/>
          <p:nvPr/>
        </p:nvSpPr>
        <p:spPr>
          <a:xfrm>
            <a:off x="7868517" y="4600602"/>
            <a:ext cx="125331" cy="77177"/>
          </a:xfrm>
          <a:custGeom>
            <a:avLst/>
            <a:gdLst/>
            <a:ahLst/>
            <a:cxnLst/>
            <a:rect l="l" t="t" r="r" b="b"/>
            <a:pathLst>
              <a:path w="2767" h="1977" extrusionOk="0">
                <a:moveTo>
                  <a:pt x="1581" y="1976"/>
                </a:moveTo>
                <a:cubicBezTo>
                  <a:pt x="1034" y="1764"/>
                  <a:pt x="1459" y="1186"/>
                  <a:pt x="882" y="1308"/>
                </a:cubicBezTo>
                <a:cubicBezTo>
                  <a:pt x="243" y="1460"/>
                  <a:pt x="0" y="1247"/>
                  <a:pt x="426" y="852"/>
                </a:cubicBezTo>
                <a:cubicBezTo>
                  <a:pt x="730" y="578"/>
                  <a:pt x="578" y="1"/>
                  <a:pt x="1003" y="1"/>
                </a:cubicBezTo>
                <a:cubicBezTo>
                  <a:pt x="1885" y="62"/>
                  <a:pt x="1277" y="548"/>
                  <a:pt x="1216" y="852"/>
                </a:cubicBezTo>
                <a:cubicBezTo>
                  <a:pt x="2766" y="1065"/>
                  <a:pt x="1186" y="1551"/>
                  <a:pt x="1581" y="197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2"/>
          <p:cNvSpPr/>
          <p:nvPr/>
        </p:nvSpPr>
        <p:spPr>
          <a:xfrm>
            <a:off x="2464230" y="3044898"/>
            <a:ext cx="128049" cy="47470"/>
          </a:xfrm>
          <a:custGeom>
            <a:avLst/>
            <a:gdLst/>
            <a:ahLst/>
            <a:cxnLst/>
            <a:rect l="l" t="t" r="r" b="b"/>
            <a:pathLst>
              <a:path w="2827" h="1216" extrusionOk="0">
                <a:moveTo>
                  <a:pt x="2827" y="395"/>
                </a:moveTo>
                <a:cubicBezTo>
                  <a:pt x="2249" y="1034"/>
                  <a:pt x="1246" y="547"/>
                  <a:pt x="547" y="1034"/>
                </a:cubicBezTo>
                <a:cubicBezTo>
                  <a:pt x="304" y="1216"/>
                  <a:pt x="0" y="790"/>
                  <a:pt x="0" y="547"/>
                </a:cubicBezTo>
                <a:cubicBezTo>
                  <a:pt x="31" y="213"/>
                  <a:pt x="304" y="0"/>
                  <a:pt x="760" y="91"/>
                </a:cubicBezTo>
                <a:cubicBezTo>
                  <a:pt x="1459" y="213"/>
                  <a:pt x="2128" y="304"/>
                  <a:pt x="2827" y="3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2"/>
          <p:cNvSpPr/>
          <p:nvPr/>
        </p:nvSpPr>
        <p:spPr>
          <a:xfrm>
            <a:off x="4815919" y="4945919"/>
            <a:ext cx="71657" cy="49890"/>
          </a:xfrm>
          <a:custGeom>
            <a:avLst/>
            <a:gdLst/>
            <a:ahLst/>
            <a:cxnLst/>
            <a:rect l="l" t="t" r="r" b="b"/>
            <a:pathLst>
              <a:path w="1582" h="1278" extrusionOk="0">
                <a:moveTo>
                  <a:pt x="1582" y="548"/>
                </a:moveTo>
                <a:cubicBezTo>
                  <a:pt x="1521" y="1095"/>
                  <a:pt x="1034" y="1126"/>
                  <a:pt x="609" y="1217"/>
                </a:cubicBezTo>
                <a:cubicBezTo>
                  <a:pt x="183" y="1278"/>
                  <a:pt x="1" y="1065"/>
                  <a:pt x="31" y="761"/>
                </a:cubicBezTo>
                <a:cubicBezTo>
                  <a:pt x="62" y="426"/>
                  <a:pt x="214" y="1"/>
                  <a:pt x="700" y="1"/>
                </a:cubicBezTo>
                <a:cubicBezTo>
                  <a:pt x="1065" y="1"/>
                  <a:pt x="1490" y="122"/>
                  <a:pt x="1582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2"/>
          <p:cNvSpPr/>
          <p:nvPr/>
        </p:nvSpPr>
        <p:spPr>
          <a:xfrm>
            <a:off x="6152914" y="-42850"/>
            <a:ext cx="126690" cy="49890"/>
          </a:xfrm>
          <a:custGeom>
            <a:avLst/>
            <a:gdLst/>
            <a:ahLst/>
            <a:cxnLst/>
            <a:rect l="l" t="t" r="r" b="b"/>
            <a:pathLst>
              <a:path w="2797" h="1278" extrusionOk="0">
                <a:moveTo>
                  <a:pt x="213" y="487"/>
                </a:moveTo>
                <a:cubicBezTo>
                  <a:pt x="1338" y="974"/>
                  <a:pt x="2158" y="791"/>
                  <a:pt x="2219" y="1"/>
                </a:cubicBezTo>
                <a:cubicBezTo>
                  <a:pt x="2797" y="882"/>
                  <a:pt x="2675" y="1095"/>
                  <a:pt x="1581" y="1186"/>
                </a:cubicBezTo>
                <a:cubicBezTo>
                  <a:pt x="0" y="1278"/>
                  <a:pt x="0" y="1278"/>
                  <a:pt x="183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2"/>
          <p:cNvSpPr/>
          <p:nvPr/>
        </p:nvSpPr>
        <p:spPr>
          <a:xfrm>
            <a:off x="7163531" y="5167827"/>
            <a:ext cx="63368" cy="77177"/>
          </a:xfrm>
          <a:custGeom>
            <a:avLst/>
            <a:gdLst/>
            <a:ahLst/>
            <a:cxnLst/>
            <a:rect l="l" t="t" r="r" b="b"/>
            <a:pathLst>
              <a:path w="1399" h="1977" extrusionOk="0">
                <a:moveTo>
                  <a:pt x="153" y="1977"/>
                </a:moveTo>
                <a:cubicBezTo>
                  <a:pt x="1" y="1460"/>
                  <a:pt x="639" y="1065"/>
                  <a:pt x="365" y="518"/>
                </a:cubicBezTo>
                <a:cubicBezTo>
                  <a:pt x="305" y="396"/>
                  <a:pt x="487" y="1"/>
                  <a:pt x="821" y="62"/>
                </a:cubicBezTo>
                <a:cubicBezTo>
                  <a:pt x="1095" y="122"/>
                  <a:pt x="1095" y="366"/>
                  <a:pt x="1125" y="639"/>
                </a:cubicBezTo>
                <a:cubicBezTo>
                  <a:pt x="1125" y="1277"/>
                  <a:pt x="1399" y="1946"/>
                  <a:pt x="153" y="197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2"/>
          <p:cNvSpPr/>
          <p:nvPr/>
        </p:nvSpPr>
        <p:spPr>
          <a:xfrm>
            <a:off x="3217369" y="2477673"/>
            <a:ext cx="78542" cy="89006"/>
          </a:xfrm>
          <a:custGeom>
            <a:avLst/>
            <a:gdLst/>
            <a:ahLst/>
            <a:cxnLst/>
            <a:rect l="l" t="t" r="r" b="b"/>
            <a:pathLst>
              <a:path w="1734" h="2280" extrusionOk="0">
                <a:moveTo>
                  <a:pt x="1733" y="1216"/>
                </a:moveTo>
                <a:cubicBezTo>
                  <a:pt x="1520" y="1611"/>
                  <a:pt x="517" y="1186"/>
                  <a:pt x="821" y="2280"/>
                </a:cubicBezTo>
                <a:cubicBezTo>
                  <a:pt x="1" y="973"/>
                  <a:pt x="92" y="669"/>
                  <a:pt x="1277" y="0"/>
                </a:cubicBezTo>
                <a:cubicBezTo>
                  <a:pt x="1186" y="517"/>
                  <a:pt x="943" y="1064"/>
                  <a:pt x="1733" y="121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2"/>
          <p:cNvSpPr/>
          <p:nvPr/>
        </p:nvSpPr>
        <p:spPr>
          <a:xfrm>
            <a:off x="3587777" y="987207"/>
            <a:ext cx="96388" cy="52232"/>
          </a:xfrm>
          <a:custGeom>
            <a:avLst/>
            <a:gdLst/>
            <a:ahLst/>
            <a:cxnLst/>
            <a:rect l="l" t="t" r="r" b="b"/>
            <a:pathLst>
              <a:path w="2128" h="1338" extrusionOk="0">
                <a:moveTo>
                  <a:pt x="1185" y="1277"/>
                </a:moveTo>
                <a:cubicBezTo>
                  <a:pt x="1125" y="1186"/>
                  <a:pt x="1033" y="1094"/>
                  <a:pt x="973" y="1003"/>
                </a:cubicBezTo>
                <a:cubicBezTo>
                  <a:pt x="821" y="730"/>
                  <a:pt x="0" y="943"/>
                  <a:pt x="304" y="395"/>
                </a:cubicBezTo>
                <a:cubicBezTo>
                  <a:pt x="486" y="0"/>
                  <a:pt x="1003" y="152"/>
                  <a:pt x="1398" y="122"/>
                </a:cubicBezTo>
                <a:cubicBezTo>
                  <a:pt x="2097" y="31"/>
                  <a:pt x="1885" y="608"/>
                  <a:pt x="1945" y="821"/>
                </a:cubicBezTo>
                <a:cubicBezTo>
                  <a:pt x="2128" y="1338"/>
                  <a:pt x="1520" y="1186"/>
                  <a:pt x="1216" y="130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2"/>
          <p:cNvSpPr/>
          <p:nvPr/>
        </p:nvSpPr>
        <p:spPr>
          <a:xfrm>
            <a:off x="7487101" y="999075"/>
            <a:ext cx="103318" cy="74796"/>
          </a:xfrm>
          <a:custGeom>
            <a:avLst/>
            <a:gdLst/>
            <a:ahLst/>
            <a:cxnLst/>
            <a:rect l="l" t="t" r="r" b="b"/>
            <a:pathLst>
              <a:path w="2281" h="1916" extrusionOk="0">
                <a:moveTo>
                  <a:pt x="457" y="760"/>
                </a:moveTo>
                <a:cubicBezTo>
                  <a:pt x="669" y="730"/>
                  <a:pt x="700" y="1277"/>
                  <a:pt x="1004" y="851"/>
                </a:cubicBezTo>
                <a:cubicBezTo>
                  <a:pt x="1216" y="578"/>
                  <a:pt x="1399" y="274"/>
                  <a:pt x="1733" y="0"/>
                </a:cubicBezTo>
                <a:cubicBezTo>
                  <a:pt x="1490" y="608"/>
                  <a:pt x="2280" y="1611"/>
                  <a:pt x="973" y="1794"/>
                </a:cubicBezTo>
                <a:cubicBezTo>
                  <a:pt x="1" y="1915"/>
                  <a:pt x="700" y="1094"/>
                  <a:pt x="457" y="7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2"/>
          <p:cNvSpPr/>
          <p:nvPr/>
        </p:nvSpPr>
        <p:spPr>
          <a:xfrm>
            <a:off x="3092072" y="3790112"/>
            <a:ext cx="108799" cy="68862"/>
          </a:xfrm>
          <a:custGeom>
            <a:avLst/>
            <a:gdLst/>
            <a:ahLst/>
            <a:cxnLst/>
            <a:rect l="l" t="t" r="r" b="b"/>
            <a:pathLst>
              <a:path w="2402" h="1764" extrusionOk="0">
                <a:moveTo>
                  <a:pt x="882" y="1764"/>
                </a:moveTo>
                <a:cubicBezTo>
                  <a:pt x="1" y="791"/>
                  <a:pt x="1186" y="578"/>
                  <a:pt x="1581" y="122"/>
                </a:cubicBezTo>
                <a:cubicBezTo>
                  <a:pt x="1703" y="1"/>
                  <a:pt x="1946" y="92"/>
                  <a:pt x="2007" y="244"/>
                </a:cubicBezTo>
                <a:cubicBezTo>
                  <a:pt x="2067" y="487"/>
                  <a:pt x="2402" y="791"/>
                  <a:pt x="1946" y="973"/>
                </a:cubicBezTo>
                <a:cubicBezTo>
                  <a:pt x="1520" y="1125"/>
                  <a:pt x="1247" y="1429"/>
                  <a:pt x="882" y="17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2"/>
          <p:cNvSpPr/>
          <p:nvPr/>
        </p:nvSpPr>
        <p:spPr>
          <a:xfrm>
            <a:off x="5372189" y="33124"/>
            <a:ext cx="71657" cy="89006"/>
          </a:xfrm>
          <a:custGeom>
            <a:avLst/>
            <a:gdLst/>
            <a:ahLst/>
            <a:cxnLst/>
            <a:rect l="l" t="t" r="r" b="b"/>
            <a:pathLst>
              <a:path w="1582" h="2280" extrusionOk="0">
                <a:moveTo>
                  <a:pt x="1" y="2280"/>
                </a:moveTo>
                <a:cubicBezTo>
                  <a:pt x="518" y="1824"/>
                  <a:pt x="639" y="1338"/>
                  <a:pt x="426" y="790"/>
                </a:cubicBezTo>
                <a:cubicBezTo>
                  <a:pt x="366" y="578"/>
                  <a:pt x="122" y="335"/>
                  <a:pt x="639" y="304"/>
                </a:cubicBezTo>
                <a:cubicBezTo>
                  <a:pt x="761" y="304"/>
                  <a:pt x="852" y="0"/>
                  <a:pt x="1034" y="183"/>
                </a:cubicBezTo>
                <a:cubicBezTo>
                  <a:pt x="1186" y="335"/>
                  <a:pt x="1217" y="517"/>
                  <a:pt x="1186" y="730"/>
                </a:cubicBezTo>
                <a:cubicBezTo>
                  <a:pt x="1125" y="1034"/>
                  <a:pt x="913" y="1277"/>
                  <a:pt x="1247" y="1702"/>
                </a:cubicBezTo>
                <a:cubicBezTo>
                  <a:pt x="1581" y="2128"/>
                  <a:pt x="457" y="2037"/>
                  <a:pt x="1" y="228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2"/>
          <p:cNvSpPr/>
          <p:nvPr/>
        </p:nvSpPr>
        <p:spPr>
          <a:xfrm>
            <a:off x="2103470" y="3740256"/>
            <a:ext cx="106036" cy="68862"/>
          </a:xfrm>
          <a:custGeom>
            <a:avLst/>
            <a:gdLst/>
            <a:ahLst/>
            <a:cxnLst/>
            <a:rect l="l" t="t" r="r" b="b"/>
            <a:pathLst>
              <a:path w="2341" h="1764" extrusionOk="0">
                <a:moveTo>
                  <a:pt x="973" y="1734"/>
                </a:moveTo>
                <a:cubicBezTo>
                  <a:pt x="1186" y="1247"/>
                  <a:pt x="0" y="1278"/>
                  <a:pt x="456" y="700"/>
                </a:cubicBezTo>
                <a:cubicBezTo>
                  <a:pt x="821" y="244"/>
                  <a:pt x="1703" y="609"/>
                  <a:pt x="2007" y="1"/>
                </a:cubicBezTo>
                <a:cubicBezTo>
                  <a:pt x="2007" y="1"/>
                  <a:pt x="2341" y="275"/>
                  <a:pt x="2250" y="335"/>
                </a:cubicBezTo>
                <a:cubicBezTo>
                  <a:pt x="1642" y="700"/>
                  <a:pt x="1672" y="1460"/>
                  <a:pt x="1004" y="17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2"/>
          <p:cNvSpPr/>
          <p:nvPr/>
        </p:nvSpPr>
        <p:spPr>
          <a:xfrm>
            <a:off x="3637334" y="2140632"/>
            <a:ext cx="99151" cy="74796"/>
          </a:xfrm>
          <a:custGeom>
            <a:avLst/>
            <a:gdLst/>
            <a:ahLst/>
            <a:cxnLst/>
            <a:rect l="l" t="t" r="r" b="b"/>
            <a:pathLst>
              <a:path w="2189" h="1916" extrusionOk="0">
                <a:moveTo>
                  <a:pt x="1581" y="1"/>
                </a:moveTo>
                <a:cubicBezTo>
                  <a:pt x="1581" y="457"/>
                  <a:pt x="2189" y="1125"/>
                  <a:pt x="1459" y="1217"/>
                </a:cubicBezTo>
                <a:cubicBezTo>
                  <a:pt x="1125" y="1247"/>
                  <a:pt x="639" y="1916"/>
                  <a:pt x="395" y="1338"/>
                </a:cubicBezTo>
                <a:cubicBezTo>
                  <a:pt x="0" y="457"/>
                  <a:pt x="1186" y="487"/>
                  <a:pt x="158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2"/>
          <p:cNvSpPr/>
          <p:nvPr/>
        </p:nvSpPr>
        <p:spPr>
          <a:xfrm>
            <a:off x="7977279" y="4556720"/>
            <a:ext cx="77137" cy="62928"/>
          </a:xfrm>
          <a:custGeom>
            <a:avLst/>
            <a:gdLst/>
            <a:ahLst/>
            <a:cxnLst/>
            <a:rect l="l" t="t" r="r" b="b"/>
            <a:pathLst>
              <a:path w="1703" h="1612" extrusionOk="0">
                <a:moveTo>
                  <a:pt x="1672" y="31"/>
                </a:moveTo>
                <a:cubicBezTo>
                  <a:pt x="1703" y="395"/>
                  <a:pt x="578" y="274"/>
                  <a:pt x="1308" y="882"/>
                </a:cubicBezTo>
                <a:cubicBezTo>
                  <a:pt x="1460" y="1034"/>
                  <a:pt x="1611" y="1307"/>
                  <a:pt x="1156" y="1398"/>
                </a:cubicBezTo>
                <a:cubicBezTo>
                  <a:pt x="882" y="1490"/>
                  <a:pt x="578" y="1611"/>
                  <a:pt x="304" y="1307"/>
                </a:cubicBezTo>
                <a:cubicBezTo>
                  <a:pt x="122" y="1125"/>
                  <a:pt x="1" y="973"/>
                  <a:pt x="153" y="699"/>
                </a:cubicBezTo>
                <a:cubicBezTo>
                  <a:pt x="487" y="183"/>
                  <a:pt x="973" y="0"/>
                  <a:pt x="1672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2"/>
          <p:cNvSpPr/>
          <p:nvPr/>
        </p:nvSpPr>
        <p:spPr>
          <a:xfrm>
            <a:off x="1982296" y="880391"/>
            <a:ext cx="88144" cy="74796"/>
          </a:xfrm>
          <a:custGeom>
            <a:avLst/>
            <a:gdLst/>
            <a:ahLst/>
            <a:cxnLst/>
            <a:rect l="l" t="t" r="r" b="b"/>
            <a:pathLst>
              <a:path w="1946" h="1916" extrusionOk="0">
                <a:moveTo>
                  <a:pt x="426" y="1"/>
                </a:moveTo>
                <a:cubicBezTo>
                  <a:pt x="791" y="1"/>
                  <a:pt x="1004" y="335"/>
                  <a:pt x="1338" y="396"/>
                </a:cubicBezTo>
                <a:cubicBezTo>
                  <a:pt x="1764" y="487"/>
                  <a:pt x="1946" y="669"/>
                  <a:pt x="1885" y="1034"/>
                </a:cubicBezTo>
                <a:cubicBezTo>
                  <a:pt x="1885" y="1216"/>
                  <a:pt x="1764" y="1520"/>
                  <a:pt x="1612" y="1460"/>
                </a:cubicBezTo>
                <a:cubicBezTo>
                  <a:pt x="1338" y="1399"/>
                  <a:pt x="1156" y="1125"/>
                  <a:pt x="943" y="973"/>
                </a:cubicBezTo>
                <a:cubicBezTo>
                  <a:pt x="1064" y="913"/>
                  <a:pt x="1186" y="882"/>
                  <a:pt x="1308" y="852"/>
                </a:cubicBezTo>
                <a:cubicBezTo>
                  <a:pt x="1277" y="821"/>
                  <a:pt x="1216" y="761"/>
                  <a:pt x="1216" y="761"/>
                </a:cubicBezTo>
                <a:cubicBezTo>
                  <a:pt x="1125" y="821"/>
                  <a:pt x="1034" y="882"/>
                  <a:pt x="913" y="943"/>
                </a:cubicBezTo>
                <a:cubicBezTo>
                  <a:pt x="639" y="639"/>
                  <a:pt x="92" y="1916"/>
                  <a:pt x="1" y="852"/>
                </a:cubicBezTo>
                <a:cubicBezTo>
                  <a:pt x="1" y="639"/>
                  <a:pt x="426" y="365"/>
                  <a:pt x="365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2"/>
          <p:cNvSpPr/>
          <p:nvPr/>
        </p:nvSpPr>
        <p:spPr>
          <a:xfrm>
            <a:off x="314891" y="736798"/>
            <a:ext cx="117088" cy="86663"/>
          </a:xfrm>
          <a:custGeom>
            <a:avLst/>
            <a:gdLst/>
            <a:ahLst/>
            <a:cxnLst/>
            <a:rect l="l" t="t" r="r" b="b"/>
            <a:pathLst>
              <a:path w="2585" h="2220" extrusionOk="0">
                <a:moveTo>
                  <a:pt x="396" y="1065"/>
                </a:moveTo>
                <a:cubicBezTo>
                  <a:pt x="852" y="882"/>
                  <a:pt x="760" y="1"/>
                  <a:pt x="1642" y="305"/>
                </a:cubicBezTo>
                <a:cubicBezTo>
                  <a:pt x="2584" y="335"/>
                  <a:pt x="0" y="1186"/>
                  <a:pt x="1855" y="1004"/>
                </a:cubicBezTo>
                <a:cubicBezTo>
                  <a:pt x="1946" y="1004"/>
                  <a:pt x="2128" y="1308"/>
                  <a:pt x="2098" y="1369"/>
                </a:cubicBezTo>
                <a:cubicBezTo>
                  <a:pt x="1946" y="1581"/>
                  <a:pt x="1733" y="1794"/>
                  <a:pt x="1490" y="1946"/>
                </a:cubicBezTo>
                <a:cubicBezTo>
                  <a:pt x="1125" y="2220"/>
                  <a:pt x="1247" y="1825"/>
                  <a:pt x="1155" y="1733"/>
                </a:cubicBezTo>
                <a:cubicBezTo>
                  <a:pt x="882" y="1521"/>
                  <a:pt x="639" y="1308"/>
                  <a:pt x="396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2"/>
          <p:cNvSpPr/>
          <p:nvPr/>
        </p:nvSpPr>
        <p:spPr>
          <a:xfrm>
            <a:off x="5443806" y="4471259"/>
            <a:ext cx="106036" cy="65310"/>
          </a:xfrm>
          <a:custGeom>
            <a:avLst/>
            <a:gdLst/>
            <a:ahLst/>
            <a:cxnLst/>
            <a:rect l="l" t="t" r="r" b="b"/>
            <a:pathLst>
              <a:path w="2341" h="1673" extrusionOk="0">
                <a:moveTo>
                  <a:pt x="0" y="31"/>
                </a:moveTo>
                <a:cubicBezTo>
                  <a:pt x="1277" y="1"/>
                  <a:pt x="1581" y="882"/>
                  <a:pt x="2341" y="1095"/>
                </a:cubicBezTo>
                <a:cubicBezTo>
                  <a:pt x="2250" y="1247"/>
                  <a:pt x="2159" y="1368"/>
                  <a:pt x="2037" y="1490"/>
                </a:cubicBezTo>
                <a:cubicBezTo>
                  <a:pt x="1824" y="1672"/>
                  <a:pt x="1642" y="1490"/>
                  <a:pt x="1429" y="1399"/>
                </a:cubicBezTo>
                <a:cubicBezTo>
                  <a:pt x="821" y="1156"/>
                  <a:pt x="730" y="548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2"/>
          <p:cNvSpPr/>
          <p:nvPr/>
        </p:nvSpPr>
        <p:spPr>
          <a:xfrm>
            <a:off x="4431785" y="2928595"/>
            <a:ext cx="75779" cy="85453"/>
          </a:xfrm>
          <a:custGeom>
            <a:avLst/>
            <a:gdLst/>
            <a:ahLst/>
            <a:cxnLst/>
            <a:rect l="l" t="t" r="r" b="b"/>
            <a:pathLst>
              <a:path w="1673" h="2189" extrusionOk="0">
                <a:moveTo>
                  <a:pt x="1095" y="2189"/>
                </a:moveTo>
                <a:cubicBezTo>
                  <a:pt x="578" y="2128"/>
                  <a:pt x="213" y="1976"/>
                  <a:pt x="457" y="1429"/>
                </a:cubicBezTo>
                <a:cubicBezTo>
                  <a:pt x="609" y="1064"/>
                  <a:pt x="548" y="821"/>
                  <a:pt x="31" y="791"/>
                </a:cubicBezTo>
                <a:lnTo>
                  <a:pt x="1" y="760"/>
                </a:lnTo>
                <a:cubicBezTo>
                  <a:pt x="335" y="183"/>
                  <a:pt x="943" y="0"/>
                  <a:pt x="1642" y="61"/>
                </a:cubicBezTo>
                <a:lnTo>
                  <a:pt x="1672" y="61"/>
                </a:lnTo>
                <a:cubicBezTo>
                  <a:pt x="1125" y="700"/>
                  <a:pt x="760" y="1368"/>
                  <a:pt x="1125" y="218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2"/>
          <p:cNvSpPr/>
          <p:nvPr/>
        </p:nvSpPr>
        <p:spPr>
          <a:xfrm>
            <a:off x="597148" y="247888"/>
            <a:ext cx="123972" cy="99741"/>
          </a:xfrm>
          <a:custGeom>
            <a:avLst/>
            <a:gdLst/>
            <a:ahLst/>
            <a:cxnLst/>
            <a:rect l="l" t="t" r="r" b="b"/>
            <a:pathLst>
              <a:path w="2737" h="2555" extrusionOk="0">
                <a:moveTo>
                  <a:pt x="1" y="1916"/>
                </a:moveTo>
                <a:cubicBezTo>
                  <a:pt x="852" y="1581"/>
                  <a:pt x="852" y="1"/>
                  <a:pt x="2736" y="1095"/>
                </a:cubicBezTo>
                <a:cubicBezTo>
                  <a:pt x="1368" y="852"/>
                  <a:pt x="1460" y="2554"/>
                  <a:pt x="1" y="191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2"/>
          <p:cNvSpPr/>
          <p:nvPr/>
        </p:nvSpPr>
        <p:spPr>
          <a:xfrm>
            <a:off x="7572489" y="2660423"/>
            <a:ext cx="96388" cy="78348"/>
          </a:xfrm>
          <a:custGeom>
            <a:avLst/>
            <a:gdLst/>
            <a:ahLst/>
            <a:cxnLst/>
            <a:rect l="l" t="t" r="r" b="b"/>
            <a:pathLst>
              <a:path w="2128" h="2007" extrusionOk="0">
                <a:moveTo>
                  <a:pt x="2128" y="1125"/>
                </a:moveTo>
                <a:cubicBezTo>
                  <a:pt x="1976" y="1581"/>
                  <a:pt x="1490" y="2006"/>
                  <a:pt x="517" y="1429"/>
                </a:cubicBezTo>
                <a:cubicBezTo>
                  <a:pt x="395" y="1337"/>
                  <a:pt x="0" y="1733"/>
                  <a:pt x="61" y="1459"/>
                </a:cubicBezTo>
                <a:cubicBezTo>
                  <a:pt x="122" y="1125"/>
                  <a:pt x="517" y="821"/>
                  <a:pt x="821" y="517"/>
                </a:cubicBezTo>
                <a:cubicBezTo>
                  <a:pt x="851" y="486"/>
                  <a:pt x="1125" y="547"/>
                  <a:pt x="1125" y="578"/>
                </a:cubicBezTo>
                <a:cubicBezTo>
                  <a:pt x="1186" y="2006"/>
                  <a:pt x="1946" y="0"/>
                  <a:pt x="2128" y="11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2"/>
          <p:cNvSpPr/>
          <p:nvPr/>
        </p:nvSpPr>
        <p:spPr>
          <a:xfrm>
            <a:off x="6515033" y="2340014"/>
            <a:ext cx="73016" cy="49851"/>
          </a:xfrm>
          <a:custGeom>
            <a:avLst/>
            <a:gdLst/>
            <a:ahLst/>
            <a:cxnLst/>
            <a:rect l="l" t="t" r="r" b="b"/>
            <a:pathLst>
              <a:path w="1612" h="1277" extrusionOk="0">
                <a:moveTo>
                  <a:pt x="0" y="31"/>
                </a:moveTo>
                <a:cubicBezTo>
                  <a:pt x="851" y="0"/>
                  <a:pt x="1459" y="122"/>
                  <a:pt x="1581" y="882"/>
                </a:cubicBezTo>
                <a:cubicBezTo>
                  <a:pt x="1611" y="1064"/>
                  <a:pt x="1429" y="1246"/>
                  <a:pt x="1064" y="1246"/>
                </a:cubicBezTo>
                <a:cubicBezTo>
                  <a:pt x="91" y="1277"/>
                  <a:pt x="243" y="608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2"/>
          <p:cNvSpPr/>
          <p:nvPr/>
        </p:nvSpPr>
        <p:spPr>
          <a:xfrm>
            <a:off x="3459717" y="4775037"/>
            <a:ext cx="101914" cy="56995"/>
          </a:xfrm>
          <a:custGeom>
            <a:avLst/>
            <a:gdLst/>
            <a:ahLst/>
            <a:cxnLst/>
            <a:rect l="l" t="t" r="r" b="b"/>
            <a:pathLst>
              <a:path w="2250" h="1460" extrusionOk="0">
                <a:moveTo>
                  <a:pt x="2250" y="487"/>
                </a:moveTo>
                <a:cubicBezTo>
                  <a:pt x="1885" y="974"/>
                  <a:pt x="1094" y="852"/>
                  <a:pt x="669" y="1278"/>
                </a:cubicBezTo>
                <a:cubicBezTo>
                  <a:pt x="487" y="1460"/>
                  <a:pt x="243" y="1308"/>
                  <a:pt x="152" y="1095"/>
                </a:cubicBezTo>
                <a:cubicBezTo>
                  <a:pt x="0" y="791"/>
                  <a:pt x="152" y="548"/>
                  <a:pt x="426" y="396"/>
                </a:cubicBezTo>
                <a:cubicBezTo>
                  <a:pt x="1034" y="1"/>
                  <a:pt x="1642" y="305"/>
                  <a:pt x="2250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2"/>
          <p:cNvSpPr/>
          <p:nvPr/>
        </p:nvSpPr>
        <p:spPr>
          <a:xfrm>
            <a:off x="9070521" y="3321386"/>
            <a:ext cx="108799" cy="104464"/>
          </a:xfrm>
          <a:custGeom>
            <a:avLst/>
            <a:gdLst/>
            <a:ahLst/>
            <a:cxnLst/>
            <a:rect l="l" t="t" r="r" b="b"/>
            <a:pathLst>
              <a:path w="2402" h="2676" extrusionOk="0">
                <a:moveTo>
                  <a:pt x="1" y="1642"/>
                </a:moveTo>
                <a:cubicBezTo>
                  <a:pt x="609" y="0"/>
                  <a:pt x="1277" y="1490"/>
                  <a:pt x="1946" y="1581"/>
                </a:cubicBezTo>
                <a:cubicBezTo>
                  <a:pt x="2037" y="1581"/>
                  <a:pt x="2402" y="2189"/>
                  <a:pt x="2007" y="2371"/>
                </a:cubicBezTo>
                <a:cubicBezTo>
                  <a:pt x="1399" y="2675"/>
                  <a:pt x="1703" y="2037"/>
                  <a:pt x="1551" y="1976"/>
                </a:cubicBezTo>
                <a:cubicBezTo>
                  <a:pt x="1065" y="1733"/>
                  <a:pt x="517" y="1642"/>
                  <a:pt x="1" y="164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2"/>
          <p:cNvSpPr/>
          <p:nvPr/>
        </p:nvSpPr>
        <p:spPr>
          <a:xfrm>
            <a:off x="7280583" y="3201531"/>
            <a:ext cx="81259" cy="70033"/>
          </a:xfrm>
          <a:custGeom>
            <a:avLst/>
            <a:gdLst/>
            <a:ahLst/>
            <a:cxnLst/>
            <a:rect l="l" t="t" r="r" b="b"/>
            <a:pathLst>
              <a:path w="1794" h="1794" extrusionOk="0">
                <a:moveTo>
                  <a:pt x="1186" y="0"/>
                </a:moveTo>
                <a:cubicBezTo>
                  <a:pt x="1794" y="760"/>
                  <a:pt x="1733" y="1368"/>
                  <a:pt x="578" y="1794"/>
                </a:cubicBezTo>
                <a:cubicBezTo>
                  <a:pt x="608" y="1125"/>
                  <a:pt x="0" y="365"/>
                  <a:pt x="118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2"/>
          <p:cNvSpPr/>
          <p:nvPr/>
        </p:nvSpPr>
        <p:spPr>
          <a:xfrm>
            <a:off x="3575365" y="4019126"/>
            <a:ext cx="95029" cy="96149"/>
          </a:xfrm>
          <a:custGeom>
            <a:avLst/>
            <a:gdLst/>
            <a:ahLst/>
            <a:cxnLst/>
            <a:rect l="l" t="t" r="r" b="b"/>
            <a:pathLst>
              <a:path w="2098" h="2463" extrusionOk="0">
                <a:moveTo>
                  <a:pt x="2098" y="1"/>
                </a:moveTo>
                <a:cubicBezTo>
                  <a:pt x="1642" y="822"/>
                  <a:pt x="1581" y="1490"/>
                  <a:pt x="1034" y="1977"/>
                </a:cubicBezTo>
                <a:cubicBezTo>
                  <a:pt x="882" y="2129"/>
                  <a:pt x="821" y="2463"/>
                  <a:pt x="456" y="2281"/>
                </a:cubicBezTo>
                <a:cubicBezTo>
                  <a:pt x="0" y="2068"/>
                  <a:pt x="700" y="1673"/>
                  <a:pt x="335" y="1430"/>
                </a:cubicBezTo>
                <a:cubicBezTo>
                  <a:pt x="1004" y="1186"/>
                  <a:pt x="1247" y="487"/>
                  <a:pt x="209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2"/>
          <p:cNvSpPr/>
          <p:nvPr/>
        </p:nvSpPr>
        <p:spPr>
          <a:xfrm>
            <a:off x="1332394" y="462692"/>
            <a:ext cx="114325" cy="71243"/>
          </a:xfrm>
          <a:custGeom>
            <a:avLst/>
            <a:gdLst/>
            <a:ahLst/>
            <a:cxnLst/>
            <a:rect l="l" t="t" r="r" b="b"/>
            <a:pathLst>
              <a:path w="2524" h="1825" extrusionOk="0">
                <a:moveTo>
                  <a:pt x="1" y="760"/>
                </a:moveTo>
                <a:cubicBezTo>
                  <a:pt x="548" y="517"/>
                  <a:pt x="1034" y="0"/>
                  <a:pt x="1703" y="578"/>
                </a:cubicBezTo>
                <a:cubicBezTo>
                  <a:pt x="2068" y="274"/>
                  <a:pt x="2341" y="578"/>
                  <a:pt x="2402" y="791"/>
                </a:cubicBezTo>
                <a:cubicBezTo>
                  <a:pt x="2524" y="1186"/>
                  <a:pt x="1916" y="1155"/>
                  <a:pt x="1703" y="1459"/>
                </a:cubicBezTo>
                <a:cubicBezTo>
                  <a:pt x="1490" y="1824"/>
                  <a:pt x="1065" y="1429"/>
                  <a:pt x="1034" y="1247"/>
                </a:cubicBezTo>
                <a:cubicBezTo>
                  <a:pt x="913" y="639"/>
                  <a:pt x="426" y="791"/>
                  <a:pt x="31" y="7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2"/>
          <p:cNvSpPr/>
          <p:nvPr/>
        </p:nvSpPr>
        <p:spPr>
          <a:xfrm>
            <a:off x="4963276" y="3618058"/>
            <a:ext cx="88144" cy="77138"/>
          </a:xfrm>
          <a:custGeom>
            <a:avLst/>
            <a:gdLst/>
            <a:ahLst/>
            <a:cxnLst/>
            <a:rect l="l" t="t" r="r" b="b"/>
            <a:pathLst>
              <a:path w="1946" h="1976" extrusionOk="0">
                <a:moveTo>
                  <a:pt x="0" y="1550"/>
                </a:moveTo>
                <a:cubicBezTo>
                  <a:pt x="0" y="851"/>
                  <a:pt x="1459" y="912"/>
                  <a:pt x="1034" y="0"/>
                </a:cubicBezTo>
                <a:cubicBezTo>
                  <a:pt x="1216" y="0"/>
                  <a:pt x="1368" y="31"/>
                  <a:pt x="1551" y="31"/>
                </a:cubicBezTo>
                <a:cubicBezTo>
                  <a:pt x="1733" y="61"/>
                  <a:pt x="1946" y="61"/>
                  <a:pt x="1794" y="304"/>
                </a:cubicBezTo>
                <a:cubicBezTo>
                  <a:pt x="1429" y="943"/>
                  <a:pt x="1399" y="1976"/>
                  <a:pt x="0" y="155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"/>
          <p:cNvSpPr/>
          <p:nvPr/>
        </p:nvSpPr>
        <p:spPr>
          <a:xfrm>
            <a:off x="228144" y="274007"/>
            <a:ext cx="95029" cy="75967"/>
          </a:xfrm>
          <a:custGeom>
            <a:avLst/>
            <a:gdLst/>
            <a:ahLst/>
            <a:cxnLst/>
            <a:rect l="l" t="t" r="r" b="b"/>
            <a:pathLst>
              <a:path w="2098" h="1946" extrusionOk="0">
                <a:moveTo>
                  <a:pt x="1125" y="1"/>
                </a:moveTo>
                <a:cubicBezTo>
                  <a:pt x="1004" y="791"/>
                  <a:pt x="1824" y="943"/>
                  <a:pt x="2098" y="1490"/>
                </a:cubicBezTo>
                <a:cubicBezTo>
                  <a:pt x="1581" y="821"/>
                  <a:pt x="578" y="1946"/>
                  <a:pt x="213" y="1064"/>
                </a:cubicBezTo>
                <a:cubicBezTo>
                  <a:pt x="1" y="608"/>
                  <a:pt x="578" y="365"/>
                  <a:pt x="112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2"/>
          <p:cNvSpPr/>
          <p:nvPr/>
        </p:nvSpPr>
        <p:spPr>
          <a:xfrm>
            <a:off x="4815919" y="3944402"/>
            <a:ext cx="84068" cy="54613"/>
          </a:xfrm>
          <a:custGeom>
            <a:avLst/>
            <a:gdLst/>
            <a:ahLst/>
            <a:cxnLst/>
            <a:rect l="l" t="t" r="r" b="b"/>
            <a:pathLst>
              <a:path w="1856" h="1399" extrusionOk="0">
                <a:moveTo>
                  <a:pt x="1855" y="730"/>
                </a:moveTo>
                <a:cubicBezTo>
                  <a:pt x="1551" y="1307"/>
                  <a:pt x="1065" y="1337"/>
                  <a:pt x="548" y="1368"/>
                </a:cubicBezTo>
                <a:cubicBezTo>
                  <a:pt x="214" y="1398"/>
                  <a:pt x="1" y="1368"/>
                  <a:pt x="1" y="1064"/>
                </a:cubicBezTo>
                <a:cubicBezTo>
                  <a:pt x="31" y="517"/>
                  <a:pt x="974" y="578"/>
                  <a:pt x="974" y="0"/>
                </a:cubicBezTo>
                <a:cubicBezTo>
                  <a:pt x="1278" y="243"/>
                  <a:pt x="1186" y="790"/>
                  <a:pt x="1855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2"/>
          <p:cNvSpPr/>
          <p:nvPr/>
        </p:nvSpPr>
        <p:spPr>
          <a:xfrm>
            <a:off x="5067916" y="3481571"/>
            <a:ext cx="117088" cy="92597"/>
          </a:xfrm>
          <a:custGeom>
            <a:avLst/>
            <a:gdLst/>
            <a:ahLst/>
            <a:cxnLst/>
            <a:rect l="l" t="t" r="r" b="b"/>
            <a:pathLst>
              <a:path w="2585" h="2372" extrusionOk="0">
                <a:moveTo>
                  <a:pt x="1794" y="1"/>
                </a:moveTo>
                <a:cubicBezTo>
                  <a:pt x="2432" y="578"/>
                  <a:pt x="2584" y="1065"/>
                  <a:pt x="1642" y="1460"/>
                </a:cubicBezTo>
                <a:cubicBezTo>
                  <a:pt x="1368" y="1581"/>
                  <a:pt x="1125" y="1764"/>
                  <a:pt x="882" y="1946"/>
                </a:cubicBezTo>
                <a:cubicBezTo>
                  <a:pt x="669" y="2068"/>
                  <a:pt x="578" y="2372"/>
                  <a:pt x="244" y="2250"/>
                </a:cubicBezTo>
                <a:cubicBezTo>
                  <a:pt x="152" y="2220"/>
                  <a:pt x="61" y="2068"/>
                  <a:pt x="61" y="1976"/>
                </a:cubicBezTo>
                <a:cubicBezTo>
                  <a:pt x="0" y="1581"/>
                  <a:pt x="365" y="1581"/>
                  <a:pt x="669" y="1490"/>
                </a:cubicBezTo>
                <a:cubicBezTo>
                  <a:pt x="1399" y="1247"/>
                  <a:pt x="2219" y="1004"/>
                  <a:pt x="179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2"/>
          <p:cNvSpPr/>
          <p:nvPr/>
        </p:nvSpPr>
        <p:spPr>
          <a:xfrm>
            <a:off x="7996576" y="809180"/>
            <a:ext cx="75733" cy="61757"/>
          </a:xfrm>
          <a:custGeom>
            <a:avLst/>
            <a:gdLst/>
            <a:ahLst/>
            <a:cxnLst/>
            <a:rect l="l" t="t" r="r" b="b"/>
            <a:pathLst>
              <a:path w="1672" h="1582" extrusionOk="0">
                <a:moveTo>
                  <a:pt x="821" y="1460"/>
                </a:moveTo>
                <a:cubicBezTo>
                  <a:pt x="304" y="1521"/>
                  <a:pt x="0" y="1338"/>
                  <a:pt x="122" y="761"/>
                </a:cubicBezTo>
                <a:cubicBezTo>
                  <a:pt x="152" y="396"/>
                  <a:pt x="395" y="1"/>
                  <a:pt x="669" y="153"/>
                </a:cubicBezTo>
                <a:cubicBezTo>
                  <a:pt x="1064" y="366"/>
                  <a:pt x="1398" y="791"/>
                  <a:pt x="1550" y="1217"/>
                </a:cubicBezTo>
                <a:cubicBezTo>
                  <a:pt x="1672" y="1551"/>
                  <a:pt x="1246" y="1581"/>
                  <a:pt x="821" y="14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2"/>
          <p:cNvSpPr/>
          <p:nvPr/>
        </p:nvSpPr>
        <p:spPr>
          <a:xfrm>
            <a:off x="1336561" y="2756542"/>
            <a:ext cx="107394" cy="64100"/>
          </a:xfrm>
          <a:custGeom>
            <a:avLst/>
            <a:gdLst/>
            <a:ahLst/>
            <a:cxnLst/>
            <a:rect l="l" t="t" r="r" b="b"/>
            <a:pathLst>
              <a:path w="2371" h="1642" extrusionOk="0">
                <a:moveTo>
                  <a:pt x="1307" y="0"/>
                </a:moveTo>
                <a:cubicBezTo>
                  <a:pt x="2371" y="638"/>
                  <a:pt x="1702" y="1125"/>
                  <a:pt x="1520" y="1641"/>
                </a:cubicBezTo>
                <a:cubicBezTo>
                  <a:pt x="1064" y="1489"/>
                  <a:pt x="608" y="1368"/>
                  <a:pt x="152" y="1185"/>
                </a:cubicBezTo>
                <a:cubicBezTo>
                  <a:pt x="91" y="1155"/>
                  <a:pt x="0" y="973"/>
                  <a:pt x="30" y="882"/>
                </a:cubicBezTo>
                <a:cubicBezTo>
                  <a:pt x="122" y="669"/>
                  <a:pt x="395" y="669"/>
                  <a:pt x="608" y="760"/>
                </a:cubicBezTo>
                <a:cubicBezTo>
                  <a:pt x="1368" y="1064"/>
                  <a:pt x="1672" y="882"/>
                  <a:pt x="1307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2"/>
          <p:cNvSpPr/>
          <p:nvPr/>
        </p:nvSpPr>
        <p:spPr>
          <a:xfrm>
            <a:off x="5922977" y="4760826"/>
            <a:ext cx="81259" cy="39194"/>
          </a:xfrm>
          <a:custGeom>
            <a:avLst/>
            <a:gdLst/>
            <a:ahLst/>
            <a:cxnLst/>
            <a:rect l="l" t="t" r="r" b="b"/>
            <a:pathLst>
              <a:path w="1794" h="1004" extrusionOk="0">
                <a:moveTo>
                  <a:pt x="1793" y="274"/>
                </a:moveTo>
                <a:cubicBezTo>
                  <a:pt x="1338" y="942"/>
                  <a:pt x="608" y="851"/>
                  <a:pt x="0" y="1003"/>
                </a:cubicBezTo>
                <a:cubicBezTo>
                  <a:pt x="0" y="0"/>
                  <a:pt x="0" y="0"/>
                  <a:pt x="1793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2"/>
          <p:cNvSpPr/>
          <p:nvPr/>
        </p:nvSpPr>
        <p:spPr>
          <a:xfrm>
            <a:off x="4979810" y="2228474"/>
            <a:ext cx="144582" cy="49851"/>
          </a:xfrm>
          <a:custGeom>
            <a:avLst/>
            <a:gdLst/>
            <a:ahLst/>
            <a:cxnLst/>
            <a:rect l="l" t="t" r="r" b="b"/>
            <a:pathLst>
              <a:path w="3192" h="1277" extrusionOk="0">
                <a:moveTo>
                  <a:pt x="1034" y="0"/>
                </a:moveTo>
                <a:cubicBezTo>
                  <a:pt x="1550" y="608"/>
                  <a:pt x="2280" y="881"/>
                  <a:pt x="3192" y="881"/>
                </a:cubicBezTo>
                <a:cubicBezTo>
                  <a:pt x="2341" y="1125"/>
                  <a:pt x="1368" y="1277"/>
                  <a:pt x="638" y="1155"/>
                </a:cubicBezTo>
                <a:cubicBezTo>
                  <a:pt x="0" y="1064"/>
                  <a:pt x="1064" y="486"/>
                  <a:pt x="1003" y="30"/>
                </a:cubicBezTo>
                <a:cubicBezTo>
                  <a:pt x="1003" y="30"/>
                  <a:pt x="1034" y="0"/>
                  <a:pt x="103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2"/>
          <p:cNvSpPr/>
          <p:nvPr/>
        </p:nvSpPr>
        <p:spPr>
          <a:xfrm>
            <a:off x="5650323" y="4879471"/>
            <a:ext cx="96433" cy="56995"/>
          </a:xfrm>
          <a:custGeom>
            <a:avLst/>
            <a:gdLst/>
            <a:ahLst/>
            <a:cxnLst/>
            <a:rect l="l" t="t" r="r" b="b"/>
            <a:pathLst>
              <a:path w="2129" h="1460" extrusionOk="0">
                <a:moveTo>
                  <a:pt x="1" y="913"/>
                </a:moveTo>
                <a:cubicBezTo>
                  <a:pt x="183" y="578"/>
                  <a:pt x="700" y="639"/>
                  <a:pt x="913" y="305"/>
                </a:cubicBezTo>
                <a:cubicBezTo>
                  <a:pt x="1125" y="1"/>
                  <a:pt x="1551" y="31"/>
                  <a:pt x="1855" y="274"/>
                </a:cubicBezTo>
                <a:cubicBezTo>
                  <a:pt x="2128" y="487"/>
                  <a:pt x="2037" y="852"/>
                  <a:pt x="1977" y="1156"/>
                </a:cubicBezTo>
                <a:cubicBezTo>
                  <a:pt x="1916" y="1369"/>
                  <a:pt x="1460" y="1460"/>
                  <a:pt x="1460" y="1338"/>
                </a:cubicBezTo>
                <a:cubicBezTo>
                  <a:pt x="1308" y="305"/>
                  <a:pt x="396" y="1338"/>
                  <a:pt x="1" y="9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"/>
          <p:cNvSpPr/>
          <p:nvPr/>
        </p:nvSpPr>
        <p:spPr>
          <a:xfrm>
            <a:off x="4883414" y="1523590"/>
            <a:ext cx="100555" cy="81901"/>
          </a:xfrm>
          <a:custGeom>
            <a:avLst/>
            <a:gdLst/>
            <a:ahLst/>
            <a:cxnLst/>
            <a:rect l="l" t="t" r="r" b="b"/>
            <a:pathLst>
              <a:path w="2220" h="2098" extrusionOk="0">
                <a:moveTo>
                  <a:pt x="2219" y="730"/>
                </a:moveTo>
                <a:cubicBezTo>
                  <a:pt x="1703" y="1337"/>
                  <a:pt x="1307" y="2097"/>
                  <a:pt x="517" y="1034"/>
                </a:cubicBezTo>
                <a:cubicBezTo>
                  <a:pt x="335" y="821"/>
                  <a:pt x="0" y="578"/>
                  <a:pt x="335" y="334"/>
                </a:cubicBezTo>
                <a:cubicBezTo>
                  <a:pt x="821" y="0"/>
                  <a:pt x="730" y="517"/>
                  <a:pt x="882" y="669"/>
                </a:cubicBezTo>
                <a:cubicBezTo>
                  <a:pt x="1247" y="1064"/>
                  <a:pt x="1672" y="365"/>
                  <a:pt x="2219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2"/>
          <p:cNvSpPr/>
          <p:nvPr/>
        </p:nvSpPr>
        <p:spPr>
          <a:xfrm>
            <a:off x="6382851" y="3025885"/>
            <a:ext cx="104677" cy="55824"/>
          </a:xfrm>
          <a:custGeom>
            <a:avLst/>
            <a:gdLst/>
            <a:ahLst/>
            <a:cxnLst/>
            <a:rect l="l" t="t" r="r" b="b"/>
            <a:pathLst>
              <a:path w="2311" h="1430" extrusionOk="0">
                <a:moveTo>
                  <a:pt x="2310" y="1277"/>
                </a:moveTo>
                <a:cubicBezTo>
                  <a:pt x="1307" y="1429"/>
                  <a:pt x="821" y="700"/>
                  <a:pt x="0" y="578"/>
                </a:cubicBezTo>
                <a:cubicBezTo>
                  <a:pt x="1338" y="1"/>
                  <a:pt x="1459" y="31"/>
                  <a:pt x="2310" y="127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2"/>
          <p:cNvSpPr/>
          <p:nvPr/>
        </p:nvSpPr>
        <p:spPr>
          <a:xfrm>
            <a:off x="6250669" y="779548"/>
            <a:ext cx="92266" cy="75967"/>
          </a:xfrm>
          <a:custGeom>
            <a:avLst/>
            <a:gdLst/>
            <a:ahLst/>
            <a:cxnLst/>
            <a:rect l="l" t="t" r="r" b="b"/>
            <a:pathLst>
              <a:path w="2037" h="1946" extrusionOk="0">
                <a:moveTo>
                  <a:pt x="1307" y="0"/>
                </a:moveTo>
                <a:cubicBezTo>
                  <a:pt x="2037" y="760"/>
                  <a:pt x="1642" y="1398"/>
                  <a:pt x="0" y="1945"/>
                </a:cubicBezTo>
                <a:cubicBezTo>
                  <a:pt x="213" y="1429"/>
                  <a:pt x="122" y="821"/>
                  <a:pt x="943" y="669"/>
                </a:cubicBezTo>
                <a:cubicBezTo>
                  <a:pt x="1368" y="578"/>
                  <a:pt x="1307" y="243"/>
                  <a:pt x="1307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2"/>
          <p:cNvSpPr/>
          <p:nvPr/>
        </p:nvSpPr>
        <p:spPr>
          <a:xfrm>
            <a:off x="4497876" y="1083325"/>
            <a:ext cx="141864" cy="65310"/>
          </a:xfrm>
          <a:custGeom>
            <a:avLst/>
            <a:gdLst/>
            <a:ahLst/>
            <a:cxnLst/>
            <a:rect l="l" t="t" r="r" b="b"/>
            <a:pathLst>
              <a:path w="3132" h="1673" extrusionOk="0">
                <a:moveTo>
                  <a:pt x="213" y="487"/>
                </a:moveTo>
                <a:cubicBezTo>
                  <a:pt x="426" y="578"/>
                  <a:pt x="487" y="882"/>
                  <a:pt x="943" y="608"/>
                </a:cubicBezTo>
                <a:cubicBezTo>
                  <a:pt x="1399" y="304"/>
                  <a:pt x="2098" y="0"/>
                  <a:pt x="3131" y="760"/>
                </a:cubicBezTo>
                <a:cubicBezTo>
                  <a:pt x="1612" y="304"/>
                  <a:pt x="1460" y="1368"/>
                  <a:pt x="760" y="1672"/>
                </a:cubicBezTo>
                <a:lnTo>
                  <a:pt x="730" y="1672"/>
                </a:lnTo>
                <a:cubicBezTo>
                  <a:pt x="700" y="1216"/>
                  <a:pt x="1" y="1003"/>
                  <a:pt x="183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2"/>
          <p:cNvSpPr/>
          <p:nvPr/>
        </p:nvSpPr>
        <p:spPr>
          <a:xfrm>
            <a:off x="6775275" y="2555989"/>
            <a:ext cx="107394" cy="75967"/>
          </a:xfrm>
          <a:custGeom>
            <a:avLst/>
            <a:gdLst/>
            <a:ahLst/>
            <a:cxnLst/>
            <a:rect l="l" t="t" r="r" b="b"/>
            <a:pathLst>
              <a:path w="2371" h="1946" extrusionOk="0">
                <a:moveTo>
                  <a:pt x="2371" y="973"/>
                </a:moveTo>
                <a:cubicBezTo>
                  <a:pt x="1976" y="1368"/>
                  <a:pt x="1489" y="1550"/>
                  <a:pt x="1094" y="1459"/>
                </a:cubicBezTo>
                <a:cubicBezTo>
                  <a:pt x="760" y="1398"/>
                  <a:pt x="395" y="1946"/>
                  <a:pt x="213" y="1459"/>
                </a:cubicBezTo>
                <a:cubicBezTo>
                  <a:pt x="0" y="973"/>
                  <a:pt x="517" y="1125"/>
                  <a:pt x="821" y="1003"/>
                </a:cubicBezTo>
                <a:cubicBezTo>
                  <a:pt x="1581" y="730"/>
                  <a:pt x="456" y="426"/>
                  <a:pt x="851" y="0"/>
                </a:cubicBezTo>
                <a:cubicBezTo>
                  <a:pt x="1550" y="31"/>
                  <a:pt x="1216" y="1459"/>
                  <a:pt x="2371" y="9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2"/>
          <p:cNvSpPr/>
          <p:nvPr/>
        </p:nvSpPr>
        <p:spPr>
          <a:xfrm>
            <a:off x="8344924" y="3353439"/>
            <a:ext cx="99151" cy="65271"/>
          </a:xfrm>
          <a:custGeom>
            <a:avLst/>
            <a:gdLst/>
            <a:ahLst/>
            <a:cxnLst/>
            <a:rect l="l" t="t" r="r" b="b"/>
            <a:pathLst>
              <a:path w="2189" h="1672" extrusionOk="0">
                <a:moveTo>
                  <a:pt x="0" y="547"/>
                </a:moveTo>
                <a:cubicBezTo>
                  <a:pt x="638" y="547"/>
                  <a:pt x="1398" y="0"/>
                  <a:pt x="1885" y="699"/>
                </a:cubicBezTo>
                <a:cubicBezTo>
                  <a:pt x="2189" y="1155"/>
                  <a:pt x="1398" y="1672"/>
                  <a:pt x="1003" y="1307"/>
                </a:cubicBezTo>
                <a:cubicBezTo>
                  <a:pt x="669" y="1003"/>
                  <a:pt x="335" y="821"/>
                  <a:pt x="0" y="5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2"/>
          <p:cNvSpPr/>
          <p:nvPr/>
        </p:nvSpPr>
        <p:spPr>
          <a:xfrm>
            <a:off x="8464695" y="1915171"/>
            <a:ext cx="67490" cy="70033"/>
          </a:xfrm>
          <a:custGeom>
            <a:avLst/>
            <a:gdLst/>
            <a:ahLst/>
            <a:cxnLst/>
            <a:rect l="l" t="t" r="r" b="b"/>
            <a:pathLst>
              <a:path w="1490" h="1794" extrusionOk="0">
                <a:moveTo>
                  <a:pt x="1247" y="1"/>
                </a:moveTo>
                <a:cubicBezTo>
                  <a:pt x="1490" y="609"/>
                  <a:pt x="1460" y="1095"/>
                  <a:pt x="821" y="1551"/>
                </a:cubicBezTo>
                <a:cubicBezTo>
                  <a:pt x="548" y="1703"/>
                  <a:pt x="335" y="1794"/>
                  <a:pt x="153" y="1612"/>
                </a:cubicBezTo>
                <a:cubicBezTo>
                  <a:pt x="31" y="1520"/>
                  <a:pt x="1" y="1125"/>
                  <a:pt x="31" y="1125"/>
                </a:cubicBezTo>
                <a:cubicBezTo>
                  <a:pt x="639" y="882"/>
                  <a:pt x="487" y="92"/>
                  <a:pt x="1216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"/>
          <p:cNvSpPr/>
          <p:nvPr/>
        </p:nvSpPr>
        <p:spPr>
          <a:xfrm>
            <a:off x="3798417" y="4720457"/>
            <a:ext cx="123972" cy="80730"/>
          </a:xfrm>
          <a:custGeom>
            <a:avLst/>
            <a:gdLst/>
            <a:ahLst/>
            <a:cxnLst/>
            <a:rect l="l" t="t" r="r" b="b"/>
            <a:pathLst>
              <a:path w="2737" h="2068" extrusionOk="0">
                <a:moveTo>
                  <a:pt x="1733" y="1703"/>
                </a:moveTo>
                <a:cubicBezTo>
                  <a:pt x="1520" y="1581"/>
                  <a:pt x="1156" y="2068"/>
                  <a:pt x="1064" y="1581"/>
                </a:cubicBezTo>
                <a:cubicBezTo>
                  <a:pt x="2007" y="1521"/>
                  <a:pt x="1" y="426"/>
                  <a:pt x="1520" y="578"/>
                </a:cubicBezTo>
                <a:cubicBezTo>
                  <a:pt x="1764" y="578"/>
                  <a:pt x="2007" y="426"/>
                  <a:pt x="2250" y="335"/>
                </a:cubicBezTo>
                <a:cubicBezTo>
                  <a:pt x="2371" y="244"/>
                  <a:pt x="2463" y="1"/>
                  <a:pt x="2645" y="214"/>
                </a:cubicBezTo>
                <a:cubicBezTo>
                  <a:pt x="2736" y="305"/>
                  <a:pt x="2645" y="639"/>
                  <a:pt x="2645" y="639"/>
                </a:cubicBezTo>
                <a:cubicBezTo>
                  <a:pt x="1794" y="669"/>
                  <a:pt x="2159" y="1429"/>
                  <a:pt x="1733" y="17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2"/>
          <p:cNvSpPr/>
          <p:nvPr/>
        </p:nvSpPr>
        <p:spPr>
          <a:xfrm>
            <a:off x="3704784" y="1508130"/>
            <a:ext cx="74420" cy="83111"/>
          </a:xfrm>
          <a:custGeom>
            <a:avLst/>
            <a:gdLst/>
            <a:ahLst/>
            <a:cxnLst/>
            <a:rect l="l" t="t" r="r" b="b"/>
            <a:pathLst>
              <a:path w="1643" h="2129" extrusionOk="0">
                <a:moveTo>
                  <a:pt x="274" y="1"/>
                </a:moveTo>
                <a:cubicBezTo>
                  <a:pt x="791" y="639"/>
                  <a:pt x="852" y="1521"/>
                  <a:pt x="1642" y="2037"/>
                </a:cubicBezTo>
                <a:cubicBezTo>
                  <a:pt x="61" y="2129"/>
                  <a:pt x="1" y="2037"/>
                  <a:pt x="24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2"/>
          <p:cNvSpPr/>
          <p:nvPr/>
        </p:nvSpPr>
        <p:spPr>
          <a:xfrm>
            <a:off x="2168202" y="4331219"/>
            <a:ext cx="77137" cy="80730"/>
          </a:xfrm>
          <a:custGeom>
            <a:avLst/>
            <a:gdLst/>
            <a:ahLst/>
            <a:cxnLst/>
            <a:rect l="l" t="t" r="r" b="b"/>
            <a:pathLst>
              <a:path w="1703" h="2068" extrusionOk="0">
                <a:moveTo>
                  <a:pt x="1368" y="2068"/>
                </a:moveTo>
                <a:cubicBezTo>
                  <a:pt x="973" y="1521"/>
                  <a:pt x="0" y="1369"/>
                  <a:pt x="578" y="487"/>
                </a:cubicBezTo>
                <a:cubicBezTo>
                  <a:pt x="669" y="366"/>
                  <a:pt x="152" y="31"/>
                  <a:pt x="699" y="31"/>
                </a:cubicBezTo>
                <a:cubicBezTo>
                  <a:pt x="942" y="1"/>
                  <a:pt x="1216" y="123"/>
                  <a:pt x="1429" y="244"/>
                </a:cubicBezTo>
                <a:cubicBezTo>
                  <a:pt x="1702" y="396"/>
                  <a:pt x="1581" y="548"/>
                  <a:pt x="1398" y="700"/>
                </a:cubicBezTo>
                <a:cubicBezTo>
                  <a:pt x="882" y="1126"/>
                  <a:pt x="1550" y="1521"/>
                  <a:pt x="1368" y="206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2"/>
          <p:cNvSpPr/>
          <p:nvPr/>
        </p:nvSpPr>
        <p:spPr>
          <a:xfrm>
            <a:off x="2234293" y="932627"/>
            <a:ext cx="85381" cy="70033"/>
          </a:xfrm>
          <a:custGeom>
            <a:avLst/>
            <a:gdLst/>
            <a:ahLst/>
            <a:cxnLst/>
            <a:rect l="l" t="t" r="r" b="b"/>
            <a:pathLst>
              <a:path w="1885" h="1794" extrusionOk="0">
                <a:moveTo>
                  <a:pt x="0" y="790"/>
                </a:moveTo>
                <a:cubicBezTo>
                  <a:pt x="578" y="760"/>
                  <a:pt x="1246" y="0"/>
                  <a:pt x="1702" y="973"/>
                </a:cubicBezTo>
                <a:cubicBezTo>
                  <a:pt x="1793" y="1155"/>
                  <a:pt x="1885" y="1307"/>
                  <a:pt x="1733" y="1489"/>
                </a:cubicBezTo>
                <a:cubicBezTo>
                  <a:pt x="1581" y="1641"/>
                  <a:pt x="1337" y="1793"/>
                  <a:pt x="1155" y="1611"/>
                </a:cubicBezTo>
                <a:cubicBezTo>
                  <a:pt x="821" y="1277"/>
                  <a:pt x="61" y="1429"/>
                  <a:pt x="0" y="7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2"/>
          <p:cNvSpPr/>
          <p:nvPr/>
        </p:nvSpPr>
        <p:spPr>
          <a:xfrm>
            <a:off x="6532926" y="4597049"/>
            <a:ext cx="95029" cy="55824"/>
          </a:xfrm>
          <a:custGeom>
            <a:avLst/>
            <a:gdLst/>
            <a:ahLst/>
            <a:cxnLst/>
            <a:rect l="l" t="t" r="r" b="b"/>
            <a:pathLst>
              <a:path w="2098" h="1430" extrusionOk="0">
                <a:moveTo>
                  <a:pt x="1338" y="1338"/>
                </a:moveTo>
                <a:cubicBezTo>
                  <a:pt x="639" y="1429"/>
                  <a:pt x="456" y="912"/>
                  <a:pt x="122" y="578"/>
                </a:cubicBezTo>
                <a:cubicBezTo>
                  <a:pt x="0" y="426"/>
                  <a:pt x="31" y="274"/>
                  <a:pt x="183" y="153"/>
                </a:cubicBezTo>
                <a:cubicBezTo>
                  <a:pt x="244" y="61"/>
                  <a:pt x="396" y="31"/>
                  <a:pt x="517" y="1"/>
                </a:cubicBezTo>
                <a:cubicBezTo>
                  <a:pt x="700" y="760"/>
                  <a:pt x="1703" y="335"/>
                  <a:pt x="2098" y="791"/>
                </a:cubicBezTo>
                <a:cubicBezTo>
                  <a:pt x="1885" y="912"/>
                  <a:pt x="1672" y="1004"/>
                  <a:pt x="1490" y="1125"/>
                </a:cubicBezTo>
                <a:cubicBezTo>
                  <a:pt x="1429" y="1156"/>
                  <a:pt x="1399" y="1247"/>
                  <a:pt x="1368" y="13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2"/>
          <p:cNvSpPr/>
          <p:nvPr/>
        </p:nvSpPr>
        <p:spPr>
          <a:xfrm>
            <a:off x="5083046" y="1665972"/>
            <a:ext cx="104677" cy="55824"/>
          </a:xfrm>
          <a:custGeom>
            <a:avLst/>
            <a:gdLst/>
            <a:ahLst/>
            <a:cxnLst/>
            <a:rect l="l" t="t" r="r" b="b"/>
            <a:pathLst>
              <a:path w="2311" h="1430" extrusionOk="0">
                <a:moveTo>
                  <a:pt x="1156" y="1399"/>
                </a:moveTo>
                <a:cubicBezTo>
                  <a:pt x="1125" y="1064"/>
                  <a:pt x="1095" y="730"/>
                  <a:pt x="517" y="882"/>
                </a:cubicBezTo>
                <a:cubicBezTo>
                  <a:pt x="335" y="912"/>
                  <a:pt x="62" y="1034"/>
                  <a:pt x="1" y="730"/>
                </a:cubicBezTo>
                <a:cubicBezTo>
                  <a:pt x="1" y="578"/>
                  <a:pt x="122" y="335"/>
                  <a:pt x="214" y="304"/>
                </a:cubicBezTo>
                <a:cubicBezTo>
                  <a:pt x="761" y="244"/>
                  <a:pt x="1429" y="1"/>
                  <a:pt x="1855" y="213"/>
                </a:cubicBezTo>
                <a:cubicBezTo>
                  <a:pt x="2311" y="426"/>
                  <a:pt x="1673" y="760"/>
                  <a:pt x="1521" y="1064"/>
                </a:cubicBezTo>
                <a:cubicBezTo>
                  <a:pt x="1429" y="1186"/>
                  <a:pt x="1308" y="1308"/>
                  <a:pt x="1186" y="142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2"/>
          <p:cNvSpPr/>
          <p:nvPr/>
        </p:nvSpPr>
        <p:spPr>
          <a:xfrm>
            <a:off x="7427895" y="1369300"/>
            <a:ext cx="104677" cy="48680"/>
          </a:xfrm>
          <a:custGeom>
            <a:avLst/>
            <a:gdLst/>
            <a:ahLst/>
            <a:cxnLst/>
            <a:rect l="l" t="t" r="r" b="b"/>
            <a:pathLst>
              <a:path w="2311" h="1247" extrusionOk="0">
                <a:moveTo>
                  <a:pt x="2311" y="274"/>
                </a:moveTo>
                <a:cubicBezTo>
                  <a:pt x="1794" y="1247"/>
                  <a:pt x="973" y="1247"/>
                  <a:pt x="1" y="852"/>
                </a:cubicBezTo>
                <a:cubicBezTo>
                  <a:pt x="548" y="1"/>
                  <a:pt x="1490" y="274"/>
                  <a:pt x="2280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2"/>
          <p:cNvSpPr/>
          <p:nvPr/>
        </p:nvSpPr>
        <p:spPr>
          <a:xfrm>
            <a:off x="3133384" y="313165"/>
            <a:ext cx="96433" cy="68862"/>
          </a:xfrm>
          <a:custGeom>
            <a:avLst/>
            <a:gdLst/>
            <a:ahLst/>
            <a:cxnLst/>
            <a:rect l="l" t="t" r="r" b="b"/>
            <a:pathLst>
              <a:path w="2129" h="1764" extrusionOk="0">
                <a:moveTo>
                  <a:pt x="882" y="1"/>
                </a:moveTo>
                <a:cubicBezTo>
                  <a:pt x="1307" y="426"/>
                  <a:pt x="2128" y="639"/>
                  <a:pt x="1581" y="1368"/>
                </a:cubicBezTo>
                <a:cubicBezTo>
                  <a:pt x="1429" y="1581"/>
                  <a:pt x="1125" y="1764"/>
                  <a:pt x="791" y="1551"/>
                </a:cubicBezTo>
                <a:cubicBezTo>
                  <a:pt x="0" y="1004"/>
                  <a:pt x="973" y="548"/>
                  <a:pt x="88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2"/>
          <p:cNvSpPr/>
          <p:nvPr/>
        </p:nvSpPr>
        <p:spPr>
          <a:xfrm>
            <a:off x="7265408" y="3657216"/>
            <a:ext cx="101959" cy="78348"/>
          </a:xfrm>
          <a:custGeom>
            <a:avLst/>
            <a:gdLst/>
            <a:ahLst/>
            <a:cxnLst/>
            <a:rect l="l" t="t" r="r" b="b"/>
            <a:pathLst>
              <a:path w="2251" h="2007" extrusionOk="0">
                <a:moveTo>
                  <a:pt x="1916" y="2006"/>
                </a:moveTo>
                <a:cubicBezTo>
                  <a:pt x="1490" y="1216"/>
                  <a:pt x="1186" y="1095"/>
                  <a:pt x="1" y="1034"/>
                </a:cubicBezTo>
                <a:cubicBezTo>
                  <a:pt x="487" y="395"/>
                  <a:pt x="1612" y="821"/>
                  <a:pt x="2037" y="0"/>
                </a:cubicBezTo>
                <a:cubicBezTo>
                  <a:pt x="1612" y="639"/>
                  <a:pt x="2250" y="1247"/>
                  <a:pt x="1916" y="200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2"/>
          <p:cNvSpPr/>
          <p:nvPr/>
        </p:nvSpPr>
        <p:spPr>
          <a:xfrm>
            <a:off x="5191854" y="3487505"/>
            <a:ext cx="77137" cy="65310"/>
          </a:xfrm>
          <a:custGeom>
            <a:avLst/>
            <a:gdLst/>
            <a:ahLst/>
            <a:cxnLst/>
            <a:rect l="l" t="t" r="r" b="b"/>
            <a:pathLst>
              <a:path w="1703" h="1673" extrusionOk="0">
                <a:moveTo>
                  <a:pt x="456" y="31"/>
                </a:moveTo>
                <a:cubicBezTo>
                  <a:pt x="669" y="1"/>
                  <a:pt x="1702" y="1247"/>
                  <a:pt x="1611" y="1338"/>
                </a:cubicBezTo>
                <a:cubicBezTo>
                  <a:pt x="1550" y="1460"/>
                  <a:pt x="1337" y="1672"/>
                  <a:pt x="1307" y="1642"/>
                </a:cubicBezTo>
                <a:cubicBezTo>
                  <a:pt x="760" y="1369"/>
                  <a:pt x="304" y="1004"/>
                  <a:pt x="30" y="517"/>
                </a:cubicBezTo>
                <a:cubicBezTo>
                  <a:pt x="0" y="426"/>
                  <a:pt x="334" y="153"/>
                  <a:pt x="456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2"/>
          <p:cNvSpPr/>
          <p:nvPr/>
        </p:nvSpPr>
        <p:spPr>
          <a:xfrm>
            <a:off x="7675725" y="3391387"/>
            <a:ext cx="77183" cy="78348"/>
          </a:xfrm>
          <a:custGeom>
            <a:avLst/>
            <a:gdLst/>
            <a:ahLst/>
            <a:cxnLst/>
            <a:rect l="l" t="t" r="r" b="b"/>
            <a:pathLst>
              <a:path w="1704" h="2007" extrusionOk="0">
                <a:moveTo>
                  <a:pt x="1338" y="1"/>
                </a:moveTo>
                <a:cubicBezTo>
                  <a:pt x="1521" y="517"/>
                  <a:pt x="1703" y="852"/>
                  <a:pt x="1673" y="1156"/>
                </a:cubicBezTo>
                <a:cubicBezTo>
                  <a:pt x="1673" y="1581"/>
                  <a:pt x="1277" y="1824"/>
                  <a:pt x="791" y="1916"/>
                </a:cubicBezTo>
                <a:cubicBezTo>
                  <a:pt x="670" y="1916"/>
                  <a:pt x="457" y="2007"/>
                  <a:pt x="366" y="1794"/>
                </a:cubicBezTo>
                <a:cubicBezTo>
                  <a:pt x="1217" y="1642"/>
                  <a:pt x="1" y="943"/>
                  <a:pt x="700" y="791"/>
                </a:cubicBezTo>
                <a:cubicBezTo>
                  <a:pt x="1126" y="700"/>
                  <a:pt x="1004" y="365"/>
                  <a:pt x="133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2"/>
          <p:cNvSpPr/>
          <p:nvPr/>
        </p:nvSpPr>
        <p:spPr>
          <a:xfrm>
            <a:off x="7737694" y="997865"/>
            <a:ext cx="88144" cy="51061"/>
          </a:xfrm>
          <a:custGeom>
            <a:avLst/>
            <a:gdLst/>
            <a:ahLst/>
            <a:cxnLst/>
            <a:rect l="l" t="t" r="r" b="b"/>
            <a:pathLst>
              <a:path w="1946" h="1308" extrusionOk="0">
                <a:moveTo>
                  <a:pt x="1946" y="1308"/>
                </a:moveTo>
                <a:cubicBezTo>
                  <a:pt x="913" y="1308"/>
                  <a:pt x="396" y="1095"/>
                  <a:pt x="61" y="609"/>
                </a:cubicBezTo>
                <a:cubicBezTo>
                  <a:pt x="1" y="487"/>
                  <a:pt x="396" y="1"/>
                  <a:pt x="548" y="1"/>
                </a:cubicBezTo>
                <a:cubicBezTo>
                  <a:pt x="1429" y="31"/>
                  <a:pt x="1308" y="821"/>
                  <a:pt x="1946" y="13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2"/>
          <p:cNvSpPr/>
          <p:nvPr/>
        </p:nvSpPr>
        <p:spPr>
          <a:xfrm>
            <a:off x="3809424" y="1683775"/>
            <a:ext cx="90907" cy="105635"/>
          </a:xfrm>
          <a:custGeom>
            <a:avLst/>
            <a:gdLst/>
            <a:ahLst/>
            <a:cxnLst/>
            <a:rect l="l" t="t" r="r" b="b"/>
            <a:pathLst>
              <a:path w="2007" h="2706" extrusionOk="0">
                <a:moveTo>
                  <a:pt x="122" y="700"/>
                </a:moveTo>
                <a:cubicBezTo>
                  <a:pt x="487" y="487"/>
                  <a:pt x="1429" y="912"/>
                  <a:pt x="1186" y="31"/>
                </a:cubicBezTo>
                <a:lnTo>
                  <a:pt x="1247" y="0"/>
                </a:lnTo>
                <a:cubicBezTo>
                  <a:pt x="1824" y="1459"/>
                  <a:pt x="1551" y="2189"/>
                  <a:pt x="1" y="2706"/>
                </a:cubicBezTo>
                <a:cubicBezTo>
                  <a:pt x="609" y="1976"/>
                  <a:pt x="2007" y="1277"/>
                  <a:pt x="122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2"/>
          <p:cNvSpPr/>
          <p:nvPr/>
        </p:nvSpPr>
        <p:spPr>
          <a:xfrm>
            <a:off x="6488850" y="4476022"/>
            <a:ext cx="123972" cy="45127"/>
          </a:xfrm>
          <a:custGeom>
            <a:avLst/>
            <a:gdLst/>
            <a:ahLst/>
            <a:cxnLst/>
            <a:rect l="l" t="t" r="r" b="b"/>
            <a:pathLst>
              <a:path w="2737" h="1156" extrusionOk="0">
                <a:moveTo>
                  <a:pt x="1" y="1155"/>
                </a:moveTo>
                <a:cubicBezTo>
                  <a:pt x="791" y="669"/>
                  <a:pt x="1581" y="0"/>
                  <a:pt x="2736" y="639"/>
                </a:cubicBezTo>
                <a:cubicBezTo>
                  <a:pt x="1885" y="1155"/>
                  <a:pt x="913" y="1064"/>
                  <a:pt x="1" y="11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2"/>
          <p:cNvSpPr/>
          <p:nvPr/>
        </p:nvSpPr>
        <p:spPr>
          <a:xfrm>
            <a:off x="3484496" y="1544945"/>
            <a:ext cx="77137" cy="61718"/>
          </a:xfrm>
          <a:custGeom>
            <a:avLst/>
            <a:gdLst/>
            <a:ahLst/>
            <a:cxnLst/>
            <a:rect l="l" t="t" r="r" b="b"/>
            <a:pathLst>
              <a:path w="1703" h="1581" extrusionOk="0">
                <a:moveTo>
                  <a:pt x="760" y="0"/>
                </a:moveTo>
                <a:cubicBezTo>
                  <a:pt x="1703" y="122"/>
                  <a:pt x="1307" y="760"/>
                  <a:pt x="1399" y="1216"/>
                </a:cubicBezTo>
                <a:cubicBezTo>
                  <a:pt x="1429" y="1490"/>
                  <a:pt x="1064" y="1398"/>
                  <a:pt x="912" y="1490"/>
                </a:cubicBezTo>
                <a:cubicBezTo>
                  <a:pt x="608" y="1581"/>
                  <a:pt x="517" y="1429"/>
                  <a:pt x="365" y="1246"/>
                </a:cubicBezTo>
                <a:cubicBezTo>
                  <a:pt x="0" y="730"/>
                  <a:pt x="304" y="365"/>
                  <a:pt x="73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2"/>
          <p:cNvSpPr/>
          <p:nvPr/>
        </p:nvSpPr>
        <p:spPr>
          <a:xfrm>
            <a:off x="2264553" y="1815499"/>
            <a:ext cx="99196" cy="79519"/>
          </a:xfrm>
          <a:custGeom>
            <a:avLst/>
            <a:gdLst/>
            <a:ahLst/>
            <a:cxnLst/>
            <a:rect l="l" t="t" r="r" b="b"/>
            <a:pathLst>
              <a:path w="2190" h="2037" extrusionOk="0">
                <a:moveTo>
                  <a:pt x="1004" y="0"/>
                </a:moveTo>
                <a:cubicBezTo>
                  <a:pt x="943" y="547"/>
                  <a:pt x="1034" y="639"/>
                  <a:pt x="1521" y="456"/>
                </a:cubicBezTo>
                <a:cubicBezTo>
                  <a:pt x="1855" y="365"/>
                  <a:pt x="1733" y="578"/>
                  <a:pt x="1794" y="669"/>
                </a:cubicBezTo>
                <a:cubicBezTo>
                  <a:pt x="2189" y="1155"/>
                  <a:pt x="1460" y="1247"/>
                  <a:pt x="1308" y="1520"/>
                </a:cubicBezTo>
                <a:cubicBezTo>
                  <a:pt x="1034" y="2037"/>
                  <a:pt x="1034" y="1186"/>
                  <a:pt x="578" y="1247"/>
                </a:cubicBezTo>
                <a:cubicBezTo>
                  <a:pt x="1" y="1368"/>
                  <a:pt x="335" y="943"/>
                  <a:pt x="396" y="699"/>
                </a:cubicBezTo>
                <a:cubicBezTo>
                  <a:pt x="457" y="426"/>
                  <a:pt x="517" y="152"/>
                  <a:pt x="100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2"/>
          <p:cNvSpPr/>
          <p:nvPr/>
        </p:nvSpPr>
        <p:spPr>
          <a:xfrm>
            <a:off x="7710152" y="1838026"/>
            <a:ext cx="74420" cy="46338"/>
          </a:xfrm>
          <a:custGeom>
            <a:avLst/>
            <a:gdLst/>
            <a:ahLst/>
            <a:cxnLst/>
            <a:rect l="l" t="t" r="r" b="b"/>
            <a:pathLst>
              <a:path w="1643" h="1187" extrusionOk="0">
                <a:moveTo>
                  <a:pt x="761" y="1034"/>
                </a:moveTo>
                <a:cubicBezTo>
                  <a:pt x="487" y="974"/>
                  <a:pt x="1" y="1186"/>
                  <a:pt x="31" y="639"/>
                </a:cubicBezTo>
                <a:cubicBezTo>
                  <a:pt x="31" y="305"/>
                  <a:pt x="92" y="1"/>
                  <a:pt x="639" y="92"/>
                </a:cubicBezTo>
                <a:cubicBezTo>
                  <a:pt x="1065" y="153"/>
                  <a:pt x="1642" y="122"/>
                  <a:pt x="1642" y="639"/>
                </a:cubicBezTo>
                <a:cubicBezTo>
                  <a:pt x="1642" y="1004"/>
                  <a:pt x="1156" y="1034"/>
                  <a:pt x="761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2"/>
          <p:cNvSpPr/>
          <p:nvPr/>
        </p:nvSpPr>
        <p:spPr>
          <a:xfrm>
            <a:off x="5244174" y="618153"/>
            <a:ext cx="82618" cy="59376"/>
          </a:xfrm>
          <a:custGeom>
            <a:avLst/>
            <a:gdLst/>
            <a:ahLst/>
            <a:cxnLst/>
            <a:rect l="l" t="t" r="r" b="b"/>
            <a:pathLst>
              <a:path w="1824" h="1521" extrusionOk="0">
                <a:moveTo>
                  <a:pt x="851" y="0"/>
                </a:moveTo>
                <a:cubicBezTo>
                  <a:pt x="1702" y="31"/>
                  <a:pt x="1337" y="699"/>
                  <a:pt x="1550" y="1034"/>
                </a:cubicBezTo>
                <a:cubicBezTo>
                  <a:pt x="1824" y="1398"/>
                  <a:pt x="1429" y="1368"/>
                  <a:pt x="1185" y="1398"/>
                </a:cubicBezTo>
                <a:cubicBezTo>
                  <a:pt x="304" y="1520"/>
                  <a:pt x="578" y="791"/>
                  <a:pt x="334" y="487"/>
                </a:cubicBezTo>
                <a:cubicBezTo>
                  <a:pt x="0" y="61"/>
                  <a:pt x="638" y="152"/>
                  <a:pt x="85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2"/>
          <p:cNvSpPr/>
          <p:nvPr/>
        </p:nvSpPr>
        <p:spPr>
          <a:xfrm>
            <a:off x="3718555" y="1669525"/>
            <a:ext cx="99196" cy="70072"/>
          </a:xfrm>
          <a:custGeom>
            <a:avLst/>
            <a:gdLst/>
            <a:ahLst/>
            <a:cxnLst/>
            <a:rect l="l" t="t" r="r" b="b"/>
            <a:pathLst>
              <a:path w="2190" h="1795" extrusionOk="0">
                <a:moveTo>
                  <a:pt x="2128" y="1095"/>
                </a:moveTo>
                <a:cubicBezTo>
                  <a:pt x="1429" y="761"/>
                  <a:pt x="943" y="913"/>
                  <a:pt x="639" y="1520"/>
                </a:cubicBezTo>
                <a:cubicBezTo>
                  <a:pt x="548" y="1672"/>
                  <a:pt x="487" y="1794"/>
                  <a:pt x="274" y="1733"/>
                </a:cubicBezTo>
                <a:cubicBezTo>
                  <a:pt x="183" y="1703"/>
                  <a:pt x="1" y="1581"/>
                  <a:pt x="31" y="1551"/>
                </a:cubicBezTo>
                <a:cubicBezTo>
                  <a:pt x="183" y="882"/>
                  <a:pt x="821" y="487"/>
                  <a:pt x="1368" y="274"/>
                </a:cubicBezTo>
                <a:cubicBezTo>
                  <a:pt x="2007" y="1"/>
                  <a:pt x="2189" y="578"/>
                  <a:pt x="2128" y="10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2"/>
          <p:cNvSpPr/>
          <p:nvPr/>
        </p:nvSpPr>
        <p:spPr>
          <a:xfrm>
            <a:off x="7013456" y="2813503"/>
            <a:ext cx="84022" cy="80691"/>
          </a:xfrm>
          <a:custGeom>
            <a:avLst/>
            <a:gdLst/>
            <a:ahLst/>
            <a:cxnLst/>
            <a:rect l="l" t="t" r="r" b="b"/>
            <a:pathLst>
              <a:path w="1855" h="2067" extrusionOk="0">
                <a:moveTo>
                  <a:pt x="1" y="2067"/>
                </a:moveTo>
                <a:cubicBezTo>
                  <a:pt x="304" y="1429"/>
                  <a:pt x="274" y="760"/>
                  <a:pt x="335" y="0"/>
                </a:cubicBezTo>
                <a:cubicBezTo>
                  <a:pt x="912" y="213"/>
                  <a:pt x="1247" y="608"/>
                  <a:pt x="1855" y="730"/>
                </a:cubicBezTo>
                <a:cubicBezTo>
                  <a:pt x="821" y="821"/>
                  <a:pt x="669" y="1702"/>
                  <a:pt x="1" y="206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2"/>
          <p:cNvSpPr/>
          <p:nvPr/>
        </p:nvSpPr>
        <p:spPr>
          <a:xfrm>
            <a:off x="586141" y="2353054"/>
            <a:ext cx="129453" cy="62928"/>
          </a:xfrm>
          <a:custGeom>
            <a:avLst/>
            <a:gdLst/>
            <a:ahLst/>
            <a:cxnLst/>
            <a:rect l="l" t="t" r="r" b="b"/>
            <a:pathLst>
              <a:path w="2858" h="1612" extrusionOk="0">
                <a:moveTo>
                  <a:pt x="1915" y="244"/>
                </a:moveTo>
                <a:cubicBezTo>
                  <a:pt x="2310" y="183"/>
                  <a:pt x="2858" y="1"/>
                  <a:pt x="2827" y="578"/>
                </a:cubicBezTo>
                <a:cubicBezTo>
                  <a:pt x="2766" y="1368"/>
                  <a:pt x="2280" y="578"/>
                  <a:pt x="2007" y="669"/>
                </a:cubicBezTo>
                <a:cubicBezTo>
                  <a:pt x="1733" y="760"/>
                  <a:pt x="1368" y="791"/>
                  <a:pt x="1095" y="730"/>
                </a:cubicBezTo>
                <a:cubicBezTo>
                  <a:pt x="760" y="639"/>
                  <a:pt x="639" y="1612"/>
                  <a:pt x="304" y="852"/>
                </a:cubicBezTo>
                <a:cubicBezTo>
                  <a:pt x="0" y="213"/>
                  <a:pt x="821" y="608"/>
                  <a:pt x="1034" y="365"/>
                </a:cubicBezTo>
                <a:cubicBezTo>
                  <a:pt x="1216" y="122"/>
                  <a:pt x="1611" y="183"/>
                  <a:pt x="1915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2"/>
          <p:cNvSpPr/>
          <p:nvPr/>
        </p:nvSpPr>
        <p:spPr>
          <a:xfrm>
            <a:off x="6923945" y="1873631"/>
            <a:ext cx="89548" cy="68862"/>
          </a:xfrm>
          <a:custGeom>
            <a:avLst/>
            <a:gdLst/>
            <a:ahLst/>
            <a:cxnLst/>
            <a:rect l="l" t="t" r="r" b="b"/>
            <a:pathLst>
              <a:path w="1977" h="1764" extrusionOk="0">
                <a:moveTo>
                  <a:pt x="1977" y="1065"/>
                </a:moveTo>
                <a:cubicBezTo>
                  <a:pt x="426" y="1764"/>
                  <a:pt x="244" y="1703"/>
                  <a:pt x="122" y="548"/>
                </a:cubicBezTo>
                <a:cubicBezTo>
                  <a:pt x="92" y="365"/>
                  <a:pt x="1" y="153"/>
                  <a:pt x="274" y="62"/>
                </a:cubicBezTo>
                <a:cubicBezTo>
                  <a:pt x="487" y="1"/>
                  <a:pt x="852" y="183"/>
                  <a:pt x="791" y="305"/>
                </a:cubicBezTo>
                <a:cubicBezTo>
                  <a:pt x="548" y="1186"/>
                  <a:pt x="1399" y="821"/>
                  <a:pt x="1977" y="10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2"/>
          <p:cNvSpPr/>
          <p:nvPr/>
        </p:nvSpPr>
        <p:spPr>
          <a:xfrm>
            <a:off x="8967285" y="1364576"/>
            <a:ext cx="126690" cy="75967"/>
          </a:xfrm>
          <a:custGeom>
            <a:avLst/>
            <a:gdLst/>
            <a:ahLst/>
            <a:cxnLst/>
            <a:rect l="l" t="t" r="r" b="b"/>
            <a:pathLst>
              <a:path w="2797" h="1946" extrusionOk="0">
                <a:moveTo>
                  <a:pt x="1307" y="1793"/>
                </a:moveTo>
                <a:cubicBezTo>
                  <a:pt x="1702" y="1155"/>
                  <a:pt x="0" y="760"/>
                  <a:pt x="1033" y="0"/>
                </a:cubicBezTo>
                <a:cubicBezTo>
                  <a:pt x="1550" y="0"/>
                  <a:pt x="1216" y="1945"/>
                  <a:pt x="2401" y="395"/>
                </a:cubicBezTo>
                <a:cubicBezTo>
                  <a:pt x="2796" y="1368"/>
                  <a:pt x="1915" y="1489"/>
                  <a:pt x="1307" y="179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2"/>
          <p:cNvSpPr/>
          <p:nvPr/>
        </p:nvSpPr>
        <p:spPr>
          <a:xfrm>
            <a:off x="460844" y="341665"/>
            <a:ext cx="71611" cy="70033"/>
          </a:xfrm>
          <a:custGeom>
            <a:avLst/>
            <a:gdLst/>
            <a:ahLst/>
            <a:cxnLst/>
            <a:rect l="l" t="t" r="r" b="b"/>
            <a:pathLst>
              <a:path w="1581" h="1794" extrusionOk="0">
                <a:moveTo>
                  <a:pt x="548" y="1793"/>
                </a:moveTo>
                <a:cubicBezTo>
                  <a:pt x="517" y="1125"/>
                  <a:pt x="0" y="638"/>
                  <a:pt x="669" y="152"/>
                </a:cubicBezTo>
                <a:cubicBezTo>
                  <a:pt x="851" y="30"/>
                  <a:pt x="1277" y="0"/>
                  <a:pt x="1368" y="213"/>
                </a:cubicBezTo>
                <a:cubicBezTo>
                  <a:pt x="1581" y="790"/>
                  <a:pt x="1307" y="1277"/>
                  <a:pt x="548" y="179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2"/>
          <p:cNvSpPr/>
          <p:nvPr/>
        </p:nvSpPr>
        <p:spPr>
          <a:xfrm>
            <a:off x="2728594" y="1679012"/>
            <a:ext cx="130812" cy="77177"/>
          </a:xfrm>
          <a:custGeom>
            <a:avLst/>
            <a:gdLst/>
            <a:ahLst/>
            <a:cxnLst/>
            <a:rect l="l" t="t" r="r" b="b"/>
            <a:pathLst>
              <a:path w="2888" h="1977" extrusionOk="0">
                <a:moveTo>
                  <a:pt x="2888" y="396"/>
                </a:moveTo>
                <a:cubicBezTo>
                  <a:pt x="1641" y="700"/>
                  <a:pt x="1672" y="1977"/>
                  <a:pt x="0" y="1855"/>
                </a:cubicBezTo>
                <a:cubicBezTo>
                  <a:pt x="1246" y="1490"/>
                  <a:pt x="942" y="1"/>
                  <a:pt x="2888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2"/>
          <p:cNvSpPr/>
          <p:nvPr/>
        </p:nvSpPr>
        <p:spPr>
          <a:xfrm>
            <a:off x="6705016" y="1445235"/>
            <a:ext cx="64772" cy="68862"/>
          </a:xfrm>
          <a:custGeom>
            <a:avLst/>
            <a:gdLst/>
            <a:ahLst/>
            <a:cxnLst/>
            <a:rect l="l" t="t" r="r" b="b"/>
            <a:pathLst>
              <a:path w="1430" h="1764" extrusionOk="0">
                <a:moveTo>
                  <a:pt x="274" y="882"/>
                </a:moveTo>
                <a:cubicBezTo>
                  <a:pt x="426" y="730"/>
                  <a:pt x="1" y="244"/>
                  <a:pt x="518" y="396"/>
                </a:cubicBezTo>
                <a:cubicBezTo>
                  <a:pt x="761" y="457"/>
                  <a:pt x="1429" y="1"/>
                  <a:pt x="1369" y="730"/>
                </a:cubicBezTo>
                <a:cubicBezTo>
                  <a:pt x="1338" y="1217"/>
                  <a:pt x="852" y="1764"/>
                  <a:pt x="730" y="1764"/>
                </a:cubicBezTo>
                <a:cubicBezTo>
                  <a:pt x="31" y="1764"/>
                  <a:pt x="366" y="1217"/>
                  <a:pt x="274" y="8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2"/>
          <p:cNvSpPr/>
          <p:nvPr/>
        </p:nvSpPr>
        <p:spPr>
          <a:xfrm>
            <a:off x="6424163" y="1522380"/>
            <a:ext cx="79900" cy="81901"/>
          </a:xfrm>
          <a:custGeom>
            <a:avLst/>
            <a:gdLst/>
            <a:ahLst/>
            <a:cxnLst/>
            <a:rect l="l" t="t" r="r" b="b"/>
            <a:pathLst>
              <a:path w="1764" h="2098" extrusionOk="0">
                <a:moveTo>
                  <a:pt x="1763" y="2068"/>
                </a:moveTo>
                <a:cubicBezTo>
                  <a:pt x="1338" y="2098"/>
                  <a:pt x="912" y="1946"/>
                  <a:pt x="942" y="1733"/>
                </a:cubicBezTo>
                <a:cubicBezTo>
                  <a:pt x="1034" y="1216"/>
                  <a:pt x="1125" y="791"/>
                  <a:pt x="395" y="609"/>
                </a:cubicBezTo>
                <a:cubicBezTo>
                  <a:pt x="213" y="578"/>
                  <a:pt x="0" y="365"/>
                  <a:pt x="122" y="153"/>
                </a:cubicBezTo>
                <a:cubicBezTo>
                  <a:pt x="152" y="92"/>
                  <a:pt x="304" y="1"/>
                  <a:pt x="335" y="31"/>
                </a:cubicBezTo>
                <a:cubicBezTo>
                  <a:pt x="578" y="122"/>
                  <a:pt x="851" y="61"/>
                  <a:pt x="1094" y="335"/>
                </a:cubicBezTo>
                <a:cubicBezTo>
                  <a:pt x="1550" y="852"/>
                  <a:pt x="1398" y="1520"/>
                  <a:pt x="1763" y="206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2"/>
          <p:cNvSpPr/>
          <p:nvPr/>
        </p:nvSpPr>
        <p:spPr>
          <a:xfrm>
            <a:off x="2143379" y="373678"/>
            <a:ext cx="70298" cy="70072"/>
          </a:xfrm>
          <a:custGeom>
            <a:avLst/>
            <a:gdLst/>
            <a:ahLst/>
            <a:cxnLst/>
            <a:rect l="l" t="t" r="r" b="b"/>
            <a:pathLst>
              <a:path w="1552" h="1795" extrusionOk="0">
                <a:moveTo>
                  <a:pt x="1430" y="1156"/>
                </a:moveTo>
                <a:cubicBezTo>
                  <a:pt x="1460" y="1581"/>
                  <a:pt x="1217" y="1612"/>
                  <a:pt x="913" y="1521"/>
                </a:cubicBezTo>
                <a:cubicBezTo>
                  <a:pt x="670" y="1460"/>
                  <a:pt x="1" y="1794"/>
                  <a:pt x="244" y="1156"/>
                </a:cubicBezTo>
                <a:cubicBezTo>
                  <a:pt x="426" y="761"/>
                  <a:pt x="214" y="1"/>
                  <a:pt x="822" y="1"/>
                </a:cubicBezTo>
                <a:cubicBezTo>
                  <a:pt x="1551" y="1"/>
                  <a:pt x="700" y="973"/>
                  <a:pt x="1430" y="11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2"/>
          <p:cNvSpPr/>
          <p:nvPr/>
        </p:nvSpPr>
        <p:spPr>
          <a:xfrm>
            <a:off x="7931844" y="224151"/>
            <a:ext cx="130857" cy="32089"/>
          </a:xfrm>
          <a:custGeom>
            <a:avLst/>
            <a:gdLst/>
            <a:ahLst/>
            <a:cxnLst/>
            <a:rect l="l" t="t" r="r" b="b"/>
            <a:pathLst>
              <a:path w="2889" h="822" extrusionOk="0">
                <a:moveTo>
                  <a:pt x="0" y="609"/>
                </a:moveTo>
                <a:cubicBezTo>
                  <a:pt x="852" y="426"/>
                  <a:pt x="1520" y="244"/>
                  <a:pt x="2219" y="92"/>
                </a:cubicBezTo>
                <a:cubicBezTo>
                  <a:pt x="2554" y="1"/>
                  <a:pt x="2888" y="31"/>
                  <a:pt x="2858" y="426"/>
                </a:cubicBezTo>
                <a:cubicBezTo>
                  <a:pt x="2827" y="730"/>
                  <a:pt x="2645" y="791"/>
                  <a:pt x="2219" y="791"/>
                </a:cubicBezTo>
                <a:cubicBezTo>
                  <a:pt x="1520" y="761"/>
                  <a:pt x="852" y="822"/>
                  <a:pt x="0" y="60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2"/>
          <p:cNvSpPr/>
          <p:nvPr/>
        </p:nvSpPr>
        <p:spPr>
          <a:xfrm>
            <a:off x="8197567" y="3676190"/>
            <a:ext cx="101959" cy="70033"/>
          </a:xfrm>
          <a:custGeom>
            <a:avLst/>
            <a:gdLst/>
            <a:ahLst/>
            <a:cxnLst/>
            <a:rect l="l" t="t" r="r" b="b"/>
            <a:pathLst>
              <a:path w="2251" h="1794" extrusionOk="0">
                <a:moveTo>
                  <a:pt x="2250" y="1095"/>
                </a:moveTo>
                <a:cubicBezTo>
                  <a:pt x="1369" y="700"/>
                  <a:pt x="882" y="1794"/>
                  <a:pt x="214" y="1034"/>
                </a:cubicBezTo>
                <a:cubicBezTo>
                  <a:pt x="1" y="791"/>
                  <a:pt x="214" y="639"/>
                  <a:pt x="457" y="487"/>
                </a:cubicBezTo>
                <a:cubicBezTo>
                  <a:pt x="1186" y="1"/>
                  <a:pt x="1612" y="365"/>
                  <a:pt x="2250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2"/>
          <p:cNvSpPr/>
          <p:nvPr/>
        </p:nvSpPr>
        <p:spPr>
          <a:xfrm>
            <a:off x="9215" y="1426261"/>
            <a:ext cx="75779" cy="49890"/>
          </a:xfrm>
          <a:custGeom>
            <a:avLst/>
            <a:gdLst/>
            <a:ahLst/>
            <a:cxnLst/>
            <a:rect l="l" t="t" r="r" b="b"/>
            <a:pathLst>
              <a:path w="1673" h="1278" extrusionOk="0">
                <a:moveTo>
                  <a:pt x="791" y="1"/>
                </a:moveTo>
                <a:cubicBezTo>
                  <a:pt x="1095" y="153"/>
                  <a:pt x="1672" y="92"/>
                  <a:pt x="1581" y="700"/>
                </a:cubicBezTo>
                <a:cubicBezTo>
                  <a:pt x="1520" y="1004"/>
                  <a:pt x="1460" y="1277"/>
                  <a:pt x="1064" y="1247"/>
                </a:cubicBezTo>
                <a:cubicBezTo>
                  <a:pt x="578" y="1216"/>
                  <a:pt x="365" y="761"/>
                  <a:pt x="183" y="487"/>
                </a:cubicBezTo>
                <a:cubicBezTo>
                  <a:pt x="1" y="213"/>
                  <a:pt x="396" y="31"/>
                  <a:pt x="79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2"/>
          <p:cNvSpPr/>
          <p:nvPr/>
        </p:nvSpPr>
        <p:spPr>
          <a:xfrm>
            <a:off x="8883256" y="4760826"/>
            <a:ext cx="107440" cy="45127"/>
          </a:xfrm>
          <a:custGeom>
            <a:avLst/>
            <a:gdLst/>
            <a:ahLst/>
            <a:cxnLst/>
            <a:rect l="l" t="t" r="r" b="b"/>
            <a:pathLst>
              <a:path w="2372" h="1156" extrusionOk="0">
                <a:moveTo>
                  <a:pt x="1" y="1064"/>
                </a:moveTo>
                <a:cubicBezTo>
                  <a:pt x="396" y="456"/>
                  <a:pt x="1034" y="335"/>
                  <a:pt x="1581" y="91"/>
                </a:cubicBezTo>
                <a:cubicBezTo>
                  <a:pt x="1825" y="0"/>
                  <a:pt x="2007" y="61"/>
                  <a:pt x="2159" y="213"/>
                </a:cubicBezTo>
                <a:cubicBezTo>
                  <a:pt x="2372" y="456"/>
                  <a:pt x="2189" y="638"/>
                  <a:pt x="2068" y="851"/>
                </a:cubicBezTo>
                <a:cubicBezTo>
                  <a:pt x="1946" y="1064"/>
                  <a:pt x="1703" y="1155"/>
                  <a:pt x="1551" y="1003"/>
                </a:cubicBezTo>
                <a:cubicBezTo>
                  <a:pt x="1065" y="395"/>
                  <a:pt x="548" y="1064"/>
                  <a:pt x="1" y="10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2"/>
          <p:cNvSpPr/>
          <p:nvPr/>
        </p:nvSpPr>
        <p:spPr>
          <a:xfrm>
            <a:off x="157931" y="4035757"/>
            <a:ext cx="86785" cy="64100"/>
          </a:xfrm>
          <a:custGeom>
            <a:avLst/>
            <a:gdLst/>
            <a:ahLst/>
            <a:cxnLst/>
            <a:rect l="l" t="t" r="r" b="b"/>
            <a:pathLst>
              <a:path w="1916" h="1642" extrusionOk="0">
                <a:moveTo>
                  <a:pt x="1672" y="578"/>
                </a:moveTo>
                <a:cubicBezTo>
                  <a:pt x="1915" y="1490"/>
                  <a:pt x="1702" y="1642"/>
                  <a:pt x="61" y="1520"/>
                </a:cubicBezTo>
                <a:lnTo>
                  <a:pt x="31" y="1490"/>
                </a:lnTo>
                <a:cubicBezTo>
                  <a:pt x="0" y="213"/>
                  <a:pt x="851" y="1642"/>
                  <a:pt x="1125" y="1216"/>
                </a:cubicBezTo>
                <a:cubicBezTo>
                  <a:pt x="1125" y="852"/>
                  <a:pt x="487" y="456"/>
                  <a:pt x="1155" y="152"/>
                </a:cubicBezTo>
                <a:cubicBezTo>
                  <a:pt x="1490" y="0"/>
                  <a:pt x="1611" y="304"/>
                  <a:pt x="1672" y="548"/>
                </a:cubicBezTo>
                <a:cubicBezTo>
                  <a:pt x="1520" y="548"/>
                  <a:pt x="1338" y="335"/>
                  <a:pt x="1216" y="548"/>
                </a:cubicBezTo>
                <a:cubicBezTo>
                  <a:pt x="1186" y="578"/>
                  <a:pt x="1216" y="639"/>
                  <a:pt x="1247" y="669"/>
                </a:cubicBezTo>
                <a:cubicBezTo>
                  <a:pt x="1429" y="791"/>
                  <a:pt x="1551" y="700"/>
                  <a:pt x="1672" y="57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2"/>
          <p:cNvSpPr/>
          <p:nvPr/>
        </p:nvSpPr>
        <p:spPr>
          <a:xfrm>
            <a:off x="3061767" y="4270706"/>
            <a:ext cx="86785" cy="72415"/>
          </a:xfrm>
          <a:custGeom>
            <a:avLst/>
            <a:gdLst/>
            <a:ahLst/>
            <a:cxnLst/>
            <a:rect l="l" t="t" r="r" b="b"/>
            <a:pathLst>
              <a:path w="1916" h="1855" extrusionOk="0">
                <a:moveTo>
                  <a:pt x="1" y="1156"/>
                </a:moveTo>
                <a:cubicBezTo>
                  <a:pt x="487" y="1156"/>
                  <a:pt x="730" y="943"/>
                  <a:pt x="852" y="518"/>
                </a:cubicBezTo>
                <a:cubicBezTo>
                  <a:pt x="913" y="274"/>
                  <a:pt x="943" y="1"/>
                  <a:pt x="1460" y="274"/>
                </a:cubicBezTo>
                <a:cubicBezTo>
                  <a:pt x="1916" y="487"/>
                  <a:pt x="1825" y="578"/>
                  <a:pt x="1521" y="791"/>
                </a:cubicBezTo>
                <a:cubicBezTo>
                  <a:pt x="1460" y="821"/>
                  <a:pt x="1429" y="913"/>
                  <a:pt x="1399" y="973"/>
                </a:cubicBezTo>
                <a:cubicBezTo>
                  <a:pt x="943" y="1855"/>
                  <a:pt x="943" y="1855"/>
                  <a:pt x="1" y="11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2"/>
          <p:cNvSpPr/>
          <p:nvPr/>
        </p:nvSpPr>
        <p:spPr>
          <a:xfrm>
            <a:off x="5730185" y="1416774"/>
            <a:ext cx="95074" cy="55824"/>
          </a:xfrm>
          <a:custGeom>
            <a:avLst/>
            <a:gdLst/>
            <a:ahLst/>
            <a:cxnLst/>
            <a:rect l="l" t="t" r="r" b="b"/>
            <a:pathLst>
              <a:path w="2099" h="1430" extrusionOk="0">
                <a:moveTo>
                  <a:pt x="1885" y="1368"/>
                </a:moveTo>
                <a:cubicBezTo>
                  <a:pt x="1338" y="1034"/>
                  <a:pt x="761" y="1338"/>
                  <a:pt x="1" y="1429"/>
                </a:cubicBezTo>
                <a:cubicBezTo>
                  <a:pt x="305" y="730"/>
                  <a:pt x="1460" y="943"/>
                  <a:pt x="1308" y="122"/>
                </a:cubicBezTo>
                <a:cubicBezTo>
                  <a:pt x="1277" y="0"/>
                  <a:pt x="1612" y="0"/>
                  <a:pt x="1764" y="61"/>
                </a:cubicBezTo>
                <a:cubicBezTo>
                  <a:pt x="1946" y="152"/>
                  <a:pt x="2098" y="274"/>
                  <a:pt x="1916" y="426"/>
                </a:cubicBezTo>
                <a:cubicBezTo>
                  <a:pt x="1551" y="760"/>
                  <a:pt x="2098" y="1004"/>
                  <a:pt x="1885" y="136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2"/>
          <p:cNvSpPr/>
          <p:nvPr/>
        </p:nvSpPr>
        <p:spPr>
          <a:xfrm>
            <a:off x="8917683" y="994312"/>
            <a:ext cx="75779" cy="61757"/>
          </a:xfrm>
          <a:custGeom>
            <a:avLst/>
            <a:gdLst/>
            <a:ahLst/>
            <a:cxnLst/>
            <a:rect l="l" t="t" r="r" b="b"/>
            <a:pathLst>
              <a:path w="1673" h="1582" extrusionOk="0">
                <a:moveTo>
                  <a:pt x="821" y="31"/>
                </a:moveTo>
                <a:cubicBezTo>
                  <a:pt x="1277" y="1"/>
                  <a:pt x="1673" y="183"/>
                  <a:pt x="1521" y="517"/>
                </a:cubicBezTo>
                <a:cubicBezTo>
                  <a:pt x="1338" y="882"/>
                  <a:pt x="1186" y="1429"/>
                  <a:pt x="639" y="1520"/>
                </a:cubicBezTo>
                <a:cubicBezTo>
                  <a:pt x="244" y="1581"/>
                  <a:pt x="244" y="1216"/>
                  <a:pt x="426" y="1034"/>
                </a:cubicBezTo>
                <a:cubicBezTo>
                  <a:pt x="730" y="730"/>
                  <a:pt x="1" y="122"/>
                  <a:pt x="82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2"/>
          <p:cNvSpPr/>
          <p:nvPr/>
        </p:nvSpPr>
        <p:spPr>
          <a:xfrm>
            <a:off x="5447928" y="2410015"/>
            <a:ext cx="100555" cy="45127"/>
          </a:xfrm>
          <a:custGeom>
            <a:avLst/>
            <a:gdLst/>
            <a:ahLst/>
            <a:cxnLst/>
            <a:rect l="l" t="t" r="r" b="b"/>
            <a:pathLst>
              <a:path w="2220" h="1156" extrusionOk="0">
                <a:moveTo>
                  <a:pt x="2220" y="487"/>
                </a:moveTo>
                <a:cubicBezTo>
                  <a:pt x="1946" y="669"/>
                  <a:pt x="1672" y="852"/>
                  <a:pt x="1399" y="973"/>
                </a:cubicBezTo>
                <a:cubicBezTo>
                  <a:pt x="943" y="1156"/>
                  <a:pt x="517" y="973"/>
                  <a:pt x="153" y="730"/>
                </a:cubicBezTo>
                <a:cubicBezTo>
                  <a:pt x="1" y="608"/>
                  <a:pt x="61" y="426"/>
                  <a:pt x="183" y="305"/>
                </a:cubicBezTo>
                <a:cubicBezTo>
                  <a:pt x="517" y="31"/>
                  <a:pt x="912" y="1"/>
                  <a:pt x="1247" y="305"/>
                </a:cubicBezTo>
                <a:cubicBezTo>
                  <a:pt x="1520" y="548"/>
                  <a:pt x="1855" y="244"/>
                  <a:pt x="2220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2"/>
          <p:cNvSpPr/>
          <p:nvPr/>
        </p:nvSpPr>
        <p:spPr>
          <a:xfrm>
            <a:off x="8364176" y="3864875"/>
            <a:ext cx="119851" cy="73625"/>
          </a:xfrm>
          <a:custGeom>
            <a:avLst/>
            <a:gdLst/>
            <a:ahLst/>
            <a:cxnLst/>
            <a:rect l="l" t="t" r="r" b="b"/>
            <a:pathLst>
              <a:path w="2646" h="1886" extrusionOk="0">
                <a:moveTo>
                  <a:pt x="2645" y="1"/>
                </a:moveTo>
                <a:cubicBezTo>
                  <a:pt x="2098" y="1733"/>
                  <a:pt x="1490" y="1885"/>
                  <a:pt x="1" y="821"/>
                </a:cubicBezTo>
                <a:cubicBezTo>
                  <a:pt x="1156" y="1399"/>
                  <a:pt x="1794" y="700"/>
                  <a:pt x="264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2"/>
          <p:cNvSpPr/>
          <p:nvPr/>
        </p:nvSpPr>
        <p:spPr>
          <a:xfrm>
            <a:off x="6188700" y="4518733"/>
            <a:ext cx="68894" cy="49890"/>
          </a:xfrm>
          <a:custGeom>
            <a:avLst/>
            <a:gdLst/>
            <a:ahLst/>
            <a:cxnLst/>
            <a:rect l="l" t="t" r="r" b="b"/>
            <a:pathLst>
              <a:path w="1521" h="1278" extrusionOk="0">
                <a:moveTo>
                  <a:pt x="1520" y="487"/>
                </a:moveTo>
                <a:cubicBezTo>
                  <a:pt x="1277" y="700"/>
                  <a:pt x="1064" y="1034"/>
                  <a:pt x="730" y="1186"/>
                </a:cubicBezTo>
                <a:cubicBezTo>
                  <a:pt x="517" y="1277"/>
                  <a:pt x="31" y="1247"/>
                  <a:pt x="31" y="852"/>
                </a:cubicBezTo>
                <a:cubicBezTo>
                  <a:pt x="1" y="456"/>
                  <a:pt x="183" y="92"/>
                  <a:pt x="760" y="31"/>
                </a:cubicBezTo>
                <a:cubicBezTo>
                  <a:pt x="1095" y="0"/>
                  <a:pt x="1368" y="92"/>
                  <a:pt x="1520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2"/>
          <p:cNvSpPr/>
          <p:nvPr/>
        </p:nvSpPr>
        <p:spPr>
          <a:xfrm>
            <a:off x="5760490" y="3536150"/>
            <a:ext cx="85381" cy="66520"/>
          </a:xfrm>
          <a:custGeom>
            <a:avLst/>
            <a:gdLst/>
            <a:ahLst/>
            <a:cxnLst/>
            <a:rect l="l" t="t" r="r" b="b"/>
            <a:pathLst>
              <a:path w="1885" h="1704" extrusionOk="0">
                <a:moveTo>
                  <a:pt x="669" y="1703"/>
                </a:moveTo>
                <a:cubicBezTo>
                  <a:pt x="0" y="1126"/>
                  <a:pt x="517" y="609"/>
                  <a:pt x="760" y="153"/>
                </a:cubicBezTo>
                <a:cubicBezTo>
                  <a:pt x="821" y="1"/>
                  <a:pt x="1429" y="62"/>
                  <a:pt x="1551" y="335"/>
                </a:cubicBezTo>
                <a:cubicBezTo>
                  <a:pt x="1885" y="1095"/>
                  <a:pt x="1034" y="1278"/>
                  <a:pt x="669" y="17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2"/>
          <p:cNvSpPr/>
          <p:nvPr/>
        </p:nvSpPr>
        <p:spPr>
          <a:xfrm>
            <a:off x="7421010" y="4654010"/>
            <a:ext cx="95029" cy="75967"/>
          </a:xfrm>
          <a:custGeom>
            <a:avLst/>
            <a:gdLst/>
            <a:ahLst/>
            <a:cxnLst/>
            <a:rect l="l" t="t" r="r" b="b"/>
            <a:pathLst>
              <a:path w="2098" h="1946" extrusionOk="0">
                <a:moveTo>
                  <a:pt x="1277" y="1"/>
                </a:moveTo>
                <a:cubicBezTo>
                  <a:pt x="1338" y="335"/>
                  <a:pt x="1338" y="578"/>
                  <a:pt x="1429" y="791"/>
                </a:cubicBezTo>
                <a:cubicBezTo>
                  <a:pt x="1520" y="1064"/>
                  <a:pt x="2098" y="1277"/>
                  <a:pt x="1612" y="1581"/>
                </a:cubicBezTo>
                <a:cubicBezTo>
                  <a:pt x="1308" y="1794"/>
                  <a:pt x="761" y="1490"/>
                  <a:pt x="426" y="1916"/>
                </a:cubicBezTo>
                <a:cubicBezTo>
                  <a:pt x="396" y="1946"/>
                  <a:pt x="92" y="1672"/>
                  <a:pt x="31" y="1490"/>
                </a:cubicBezTo>
                <a:cubicBezTo>
                  <a:pt x="1" y="1308"/>
                  <a:pt x="92" y="1095"/>
                  <a:pt x="305" y="1156"/>
                </a:cubicBezTo>
                <a:cubicBezTo>
                  <a:pt x="1520" y="1399"/>
                  <a:pt x="913" y="487"/>
                  <a:pt x="1277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2"/>
          <p:cNvSpPr/>
          <p:nvPr/>
        </p:nvSpPr>
        <p:spPr>
          <a:xfrm>
            <a:off x="6963899" y="2946398"/>
            <a:ext cx="81259" cy="73586"/>
          </a:xfrm>
          <a:custGeom>
            <a:avLst/>
            <a:gdLst/>
            <a:ahLst/>
            <a:cxnLst/>
            <a:rect l="l" t="t" r="r" b="b"/>
            <a:pathLst>
              <a:path w="1794" h="1885" extrusionOk="0">
                <a:moveTo>
                  <a:pt x="274" y="61"/>
                </a:moveTo>
                <a:cubicBezTo>
                  <a:pt x="517" y="61"/>
                  <a:pt x="730" y="31"/>
                  <a:pt x="943" y="0"/>
                </a:cubicBezTo>
                <a:cubicBezTo>
                  <a:pt x="395" y="791"/>
                  <a:pt x="1794" y="1034"/>
                  <a:pt x="1642" y="1703"/>
                </a:cubicBezTo>
                <a:cubicBezTo>
                  <a:pt x="0" y="1885"/>
                  <a:pt x="395" y="821"/>
                  <a:pt x="274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2"/>
          <p:cNvSpPr/>
          <p:nvPr/>
        </p:nvSpPr>
        <p:spPr>
          <a:xfrm>
            <a:off x="492508" y="4677747"/>
            <a:ext cx="104677" cy="70033"/>
          </a:xfrm>
          <a:custGeom>
            <a:avLst/>
            <a:gdLst/>
            <a:ahLst/>
            <a:cxnLst/>
            <a:rect l="l" t="t" r="r" b="b"/>
            <a:pathLst>
              <a:path w="2311" h="1794" extrusionOk="0">
                <a:moveTo>
                  <a:pt x="0" y="1308"/>
                </a:moveTo>
                <a:cubicBezTo>
                  <a:pt x="639" y="1156"/>
                  <a:pt x="1399" y="1216"/>
                  <a:pt x="1490" y="396"/>
                </a:cubicBezTo>
                <a:cubicBezTo>
                  <a:pt x="1520" y="274"/>
                  <a:pt x="1672" y="0"/>
                  <a:pt x="1976" y="61"/>
                </a:cubicBezTo>
                <a:cubicBezTo>
                  <a:pt x="1824" y="304"/>
                  <a:pt x="2311" y="365"/>
                  <a:pt x="2128" y="730"/>
                </a:cubicBezTo>
                <a:cubicBezTo>
                  <a:pt x="1611" y="1794"/>
                  <a:pt x="821" y="1490"/>
                  <a:pt x="0" y="13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2"/>
          <p:cNvSpPr/>
          <p:nvPr/>
        </p:nvSpPr>
        <p:spPr>
          <a:xfrm>
            <a:off x="7390705" y="3940810"/>
            <a:ext cx="97837" cy="99741"/>
          </a:xfrm>
          <a:custGeom>
            <a:avLst/>
            <a:gdLst/>
            <a:ahLst/>
            <a:cxnLst/>
            <a:rect l="l" t="t" r="r" b="b"/>
            <a:pathLst>
              <a:path w="2160" h="2555" extrusionOk="0">
                <a:moveTo>
                  <a:pt x="2159" y="1247"/>
                </a:moveTo>
                <a:cubicBezTo>
                  <a:pt x="1642" y="1581"/>
                  <a:pt x="1095" y="1977"/>
                  <a:pt x="548" y="2311"/>
                </a:cubicBezTo>
                <a:cubicBezTo>
                  <a:pt x="426" y="2402"/>
                  <a:pt x="214" y="2554"/>
                  <a:pt x="92" y="2402"/>
                </a:cubicBezTo>
                <a:cubicBezTo>
                  <a:pt x="1" y="2281"/>
                  <a:pt x="62" y="2098"/>
                  <a:pt x="62" y="1946"/>
                </a:cubicBezTo>
                <a:cubicBezTo>
                  <a:pt x="62" y="1855"/>
                  <a:pt x="123" y="1764"/>
                  <a:pt x="153" y="1673"/>
                </a:cubicBezTo>
                <a:cubicBezTo>
                  <a:pt x="1095" y="2372"/>
                  <a:pt x="1004" y="1"/>
                  <a:pt x="2159" y="12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2"/>
          <p:cNvSpPr/>
          <p:nvPr/>
        </p:nvSpPr>
        <p:spPr>
          <a:xfrm>
            <a:off x="8266422" y="2541739"/>
            <a:ext cx="79900" cy="62928"/>
          </a:xfrm>
          <a:custGeom>
            <a:avLst/>
            <a:gdLst/>
            <a:ahLst/>
            <a:cxnLst/>
            <a:rect l="l" t="t" r="r" b="b"/>
            <a:pathLst>
              <a:path w="1764" h="1612" extrusionOk="0">
                <a:moveTo>
                  <a:pt x="457" y="1611"/>
                </a:moveTo>
                <a:cubicBezTo>
                  <a:pt x="1" y="1368"/>
                  <a:pt x="1308" y="1247"/>
                  <a:pt x="457" y="882"/>
                </a:cubicBezTo>
                <a:cubicBezTo>
                  <a:pt x="122" y="760"/>
                  <a:pt x="487" y="365"/>
                  <a:pt x="761" y="183"/>
                </a:cubicBezTo>
                <a:cubicBezTo>
                  <a:pt x="1004" y="0"/>
                  <a:pt x="1216" y="183"/>
                  <a:pt x="1429" y="335"/>
                </a:cubicBezTo>
                <a:cubicBezTo>
                  <a:pt x="1764" y="608"/>
                  <a:pt x="1733" y="821"/>
                  <a:pt x="1368" y="1095"/>
                </a:cubicBezTo>
                <a:cubicBezTo>
                  <a:pt x="1095" y="1307"/>
                  <a:pt x="852" y="1611"/>
                  <a:pt x="457" y="161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2"/>
          <p:cNvSpPr/>
          <p:nvPr/>
        </p:nvSpPr>
        <p:spPr>
          <a:xfrm>
            <a:off x="766521" y="857864"/>
            <a:ext cx="81259" cy="74796"/>
          </a:xfrm>
          <a:custGeom>
            <a:avLst/>
            <a:gdLst/>
            <a:ahLst/>
            <a:cxnLst/>
            <a:rect l="l" t="t" r="r" b="b"/>
            <a:pathLst>
              <a:path w="1794" h="1916" extrusionOk="0">
                <a:moveTo>
                  <a:pt x="1368" y="0"/>
                </a:moveTo>
                <a:cubicBezTo>
                  <a:pt x="1794" y="1003"/>
                  <a:pt x="1398" y="1793"/>
                  <a:pt x="517" y="1915"/>
                </a:cubicBezTo>
                <a:cubicBezTo>
                  <a:pt x="426" y="1915"/>
                  <a:pt x="213" y="1854"/>
                  <a:pt x="183" y="1763"/>
                </a:cubicBezTo>
                <a:cubicBezTo>
                  <a:pt x="0" y="1459"/>
                  <a:pt x="335" y="1186"/>
                  <a:pt x="517" y="1094"/>
                </a:cubicBezTo>
                <a:cubicBezTo>
                  <a:pt x="1064" y="851"/>
                  <a:pt x="1520" y="669"/>
                  <a:pt x="136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2"/>
          <p:cNvSpPr/>
          <p:nvPr/>
        </p:nvSpPr>
        <p:spPr>
          <a:xfrm>
            <a:off x="6315356" y="4447522"/>
            <a:ext cx="93670" cy="80730"/>
          </a:xfrm>
          <a:custGeom>
            <a:avLst/>
            <a:gdLst/>
            <a:ahLst/>
            <a:cxnLst/>
            <a:rect l="l" t="t" r="r" b="b"/>
            <a:pathLst>
              <a:path w="2068" h="2068" extrusionOk="0">
                <a:moveTo>
                  <a:pt x="1247" y="1125"/>
                </a:moveTo>
                <a:cubicBezTo>
                  <a:pt x="1004" y="1399"/>
                  <a:pt x="913" y="2068"/>
                  <a:pt x="366" y="1703"/>
                </a:cubicBezTo>
                <a:cubicBezTo>
                  <a:pt x="1" y="1460"/>
                  <a:pt x="578" y="973"/>
                  <a:pt x="639" y="578"/>
                </a:cubicBezTo>
                <a:cubicBezTo>
                  <a:pt x="761" y="1"/>
                  <a:pt x="1490" y="761"/>
                  <a:pt x="1764" y="335"/>
                </a:cubicBezTo>
                <a:cubicBezTo>
                  <a:pt x="2068" y="852"/>
                  <a:pt x="1733" y="1034"/>
                  <a:pt x="1247" y="1125"/>
                </a:cubicBezTo>
                <a:cubicBezTo>
                  <a:pt x="1217" y="1095"/>
                  <a:pt x="1156" y="1065"/>
                  <a:pt x="1126" y="1034"/>
                </a:cubicBezTo>
                <a:cubicBezTo>
                  <a:pt x="1156" y="1065"/>
                  <a:pt x="1217" y="1095"/>
                  <a:pt x="1247" y="11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2"/>
          <p:cNvSpPr/>
          <p:nvPr/>
        </p:nvSpPr>
        <p:spPr>
          <a:xfrm>
            <a:off x="2840120" y="1841618"/>
            <a:ext cx="82618" cy="65271"/>
          </a:xfrm>
          <a:custGeom>
            <a:avLst/>
            <a:gdLst/>
            <a:ahLst/>
            <a:cxnLst/>
            <a:rect l="l" t="t" r="r" b="b"/>
            <a:pathLst>
              <a:path w="1824" h="1672" extrusionOk="0">
                <a:moveTo>
                  <a:pt x="1824" y="1581"/>
                </a:moveTo>
                <a:cubicBezTo>
                  <a:pt x="213" y="1672"/>
                  <a:pt x="0" y="1429"/>
                  <a:pt x="243" y="0"/>
                </a:cubicBezTo>
                <a:cubicBezTo>
                  <a:pt x="821" y="517"/>
                  <a:pt x="578" y="1611"/>
                  <a:pt x="1824" y="158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2"/>
          <p:cNvSpPr/>
          <p:nvPr/>
        </p:nvSpPr>
        <p:spPr>
          <a:xfrm>
            <a:off x="2608779" y="2323383"/>
            <a:ext cx="88144" cy="56995"/>
          </a:xfrm>
          <a:custGeom>
            <a:avLst/>
            <a:gdLst/>
            <a:ahLst/>
            <a:cxnLst/>
            <a:rect l="l" t="t" r="r" b="b"/>
            <a:pathLst>
              <a:path w="1946" h="1460" extrusionOk="0">
                <a:moveTo>
                  <a:pt x="1946" y="335"/>
                </a:moveTo>
                <a:cubicBezTo>
                  <a:pt x="1794" y="669"/>
                  <a:pt x="1490" y="821"/>
                  <a:pt x="1125" y="943"/>
                </a:cubicBezTo>
                <a:cubicBezTo>
                  <a:pt x="852" y="1034"/>
                  <a:pt x="487" y="1460"/>
                  <a:pt x="244" y="1034"/>
                </a:cubicBezTo>
                <a:cubicBezTo>
                  <a:pt x="1" y="669"/>
                  <a:pt x="244" y="396"/>
                  <a:pt x="761" y="183"/>
                </a:cubicBezTo>
                <a:cubicBezTo>
                  <a:pt x="1277" y="1"/>
                  <a:pt x="1581" y="1"/>
                  <a:pt x="1946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2"/>
          <p:cNvSpPr/>
          <p:nvPr/>
        </p:nvSpPr>
        <p:spPr>
          <a:xfrm>
            <a:off x="45001" y="4675365"/>
            <a:ext cx="70298" cy="72415"/>
          </a:xfrm>
          <a:custGeom>
            <a:avLst/>
            <a:gdLst/>
            <a:ahLst/>
            <a:cxnLst/>
            <a:rect l="l" t="t" r="r" b="b"/>
            <a:pathLst>
              <a:path w="1552" h="1855" extrusionOk="0">
                <a:moveTo>
                  <a:pt x="366" y="1"/>
                </a:moveTo>
                <a:cubicBezTo>
                  <a:pt x="1004" y="183"/>
                  <a:pt x="1217" y="639"/>
                  <a:pt x="1338" y="973"/>
                </a:cubicBezTo>
                <a:cubicBezTo>
                  <a:pt x="1551" y="1520"/>
                  <a:pt x="639" y="1338"/>
                  <a:pt x="396" y="1703"/>
                </a:cubicBezTo>
                <a:cubicBezTo>
                  <a:pt x="305" y="1855"/>
                  <a:pt x="1" y="1642"/>
                  <a:pt x="92" y="1520"/>
                </a:cubicBezTo>
                <a:cubicBezTo>
                  <a:pt x="457" y="1065"/>
                  <a:pt x="62" y="487"/>
                  <a:pt x="366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2"/>
          <p:cNvSpPr/>
          <p:nvPr/>
        </p:nvSpPr>
        <p:spPr>
          <a:xfrm>
            <a:off x="3403230" y="689324"/>
            <a:ext cx="92311" cy="47509"/>
          </a:xfrm>
          <a:custGeom>
            <a:avLst/>
            <a:gdLst/>
            <a:ahLst/>
            <a:cxnLst/>
            <a:rect l="l" t="t" r="r" b="b"/>
            <a:pathLst>
              <a:path w="2038" h="1217" extrusionOk="0">
                <a:moveTo>
                  <a:pt x="2038" y="943"/>
                </a:moveTo>
                <a:cubicBezTo>
                  <a:pt x="1247" y="1217"/>
                  <a:pt x="700" y="396"/>
                  <a:pt x="1" y="943"/>
                </a:cubicBezTo>
                <a:cubicBezTo>
                  <a:pt x="123" y="244"/>
                  <a:pt x="548" y="1"/>
                  <a:pt x="1126" y="1"/>
                </a:cubicBezTo>
                <a:cubicBezTo>
                  <a:pt x="1794" y="31"/>
                  <a:pt x="1734" y="578"/>
                  <a:pt x="2038" y="9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2"/>
          <p:cNvSpPr/>
          <p:nvPr/>
        </p:nvSpPr>
        <p:spPr>
          <a:xfrm>
            <a:off x="1844633" y="1313550"/>
            <a:ext cx="148703" cy="59337"/>
          </a:xfrm>
          <a:custGeom>
            <a:avLst/>
            <a:gdLst/>
            <a:ahLst/>
            <a:cxnLst/>
            <a:rect l="l" t="t" r="r" b="b"/>
            <a:pathLst>
              <a:path w="3283" h="1520" extrusionOk="0">
                <a:moveTo>
                  <a:pt x="2067" y="1459"/>
                </a:moveTo>
                <a:cubicBezTo>
                  <a:pt x="0" y="1520"/>
                  <a:pt x="1672" y="486"/>
                  <a:pt x="1520" y="0"/>
                </a:cubicBezTo>
                <a:cubicBezTo>
                  <a:pt x="1307" y="608"/>
                  <a:pt x="3283" y="547"/>
                  <a:pt x="2067" y="142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2"/>
          <p:cNvSpPr/>
          <p:nvPr/>
        </p:nvSpPr>
        <p:spPr>
          <a:xfrm>
            <a:off x="8478465" y="3540913"/>
            <a:ext cx="82663" cy="71243"/>
          </a:xfrm>
          <a:custGeom>
            <a:avLst/>
            <a:gdLst/>
            <a:ahLst/>
            <a:cxnLst/>
            <a:rect l="l" t="t" r="r" b="b"/>
            <a:pathLst>
              <a:path w="1825" h="1825" extrusionOk="0">
                <a:moveTo>
                  <a:pt x="1824" y="1824"/>
                </a:moveTo>
                <a:cubicBezTo>
                  <a:pt x="639" y="1612"/>
                  <a:pt x="1" y="1095"/>
                  <a:pt x="92" y="1"/>
                </a:cubicBezTo>
                <a:cubicBezTo>
                  <a:pt x="882" y="487"/>
                  <a:pt x="1429" y="1034"/>
                  <a:pt x="1824" y="182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2"/>
          <p:cNvSpPr/>
          <p:nvPr/>
        </p:nvSpPr>
        <p:spPr>
          <a:xfrm>
            <a:off x="3144392" y="4613680"/>
            <a:ext cx="89548" cy="45127"/>
          </a:xfrm>
          <a:custGeom>
            <a:avLst/>
            <a:gdLst/>
            <a:ahLst/>
            <a:cxnLst/>
            <a:rect l="l" t="t" r="r" b="b"/>
            <a:pathLst>
              <a:path w="1977" h="1156" extrusionOk="0">
                <a:moveTo>
                  <a:pt x="639" y="0"/>
                </a:moveTo>
                <a:cubicBezTo>
                  <a:pt x="943" y="426"/>
                  <a:pt x="1916" y="0"/>
                  <a:pt x="1946" y="760"/>
                </a:cubicBezTo>
                <a:cubicBezTo>
                  <a:pt x="1976" y="973"/>
                  <a:pt x="1733" y="1155"/>
                  <a:pt x="1520" y="1003"/>
                </a:cubicBezTo>
                <a:cubicBezTo>
                  <a:pt x="1064" y="699"/>
                  <a:pt x="122" y="1125"/>
                  <a:pt x="31" y="334"/>
                </a:cubicBezTo>
                <a:cubicBezTo>
                  <a:pt x="1" y="122"/>
                  <a:pt x="365" y="31"/>
                  <a:pt x="639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2"/>
          <p:cNvSpPr/>
          <p:nvPr/>
        </p:nvSpPr>
        <p:spPr>
          <a:xfrm>
            <a:off x="8368299" y="2456278"/>
            <a:ext cx="78542" cy="64139"/>
          </a:xfrm>
          <a:custGeom>
            <a:avLst/>
            <a:gdLst/>
            <a:ahLst/>
            <a:cxnLst/>
            <a:rect l="l" t="t" r="r" b="b"/>
            <a:pathLst>
              <a:path w="1734" h="1643" extrusionOk="0">
                <a:moveTo>
                  <a:pt x="1733" y="578"/>
                </a:moveTo>
                <a:cubicBezTo>
                  <a:pt x="1703" y="1338"/>
                  <a:pt x="852" y="1278"/>
                  <a:pt x="366" y="1551"/>
                </a:cubicBezTo>
                <a:cubicBezTo>
                  <a:pt x="244" y="1642"/>
                  <a:pt x="1" y="1186"/>
                  <a:pt x="62" y="974"/>
                </a:cubicBezTo>
                <a:cubicBezTo>
                  <a:pt x="305" y="1"/>
                  <a:pt x="1126" y="578"/>
                  <a:pt x="1703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2"/>
          <p:cNvSpPr/>
          <p:nvPr/>
        </p:nvSpPr>
        <p:spPr>
          <a:xfrm>
            <a:off x="7124982" y="4584009"/>
            <a:ext cx="71657" cy="55785"/>
          </a:xfrm>
          <a:custGeom>
            <a:avLst/>
            <a:gdLst/>
            <a:ahLst/>
            <a:cxnLst/>
            <a:rect l="l" t="t" r="r" b="b"/>
            <a:pathLst>
              <a:path w="1582" h="1429" extrusionOk="0">
                <a:moveTo>
                  <a:pt x="1" y="699"/>
                </a:moveTo>
                <a:cubicBezTo>
                  <a:pt x="92" y="456"/>
                  <a:pt x="457" y="243"/>
                  <a:pt x="1" y="0"/>
                </a:cubicBezTo>
                <a:lnTo>
                  <a:pt x="1" y="0"/>
                </a:lnTo>
                <a:cubicBezTo>
                  <a:pt x="1186" y="0"/>
                  <a:pt x="1581" y="456"/>
                  <a:pt x="1368" y="1429"/>
                </a:cubicBezTo>
                <a:lnTo>
                  <a:pt x="1368" y="1429"/>
                </a:lnTo>
                <a:cubicBezTo>
                  <a:pt x="1095" y="1338"/>
                  <a:pt x="821" y="1277"/>
                  <a:pt x="578" y="1216"/>
                </a:cubicBezTo>
                <a:lnTo>
                  <a:pt x="517" y="1155"/>
                </a:lnTo>
                <a:cubicBezTo>
                  <a:pt x="517" y="851"/>
                  <a:pt x="365" y="699"/>
                  <a:pt x="1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2"/>
          <p:cNvSpPr/>
          <p:nvPr/>
        </p:nvSpPr>
        <p:spPr>
          <a:xfrm>
            <a:off x="2009838" y="1086878"/>
            <a:ext cx="74374" cy="60547"/>
          </a:xfrm>
          <a:custGeom>
            <a:avLst/>
            <a:gdLst/>
            <a:ahLst/>
            <a:cxnLst/>
            <a:rect l="l" t="t" r="r" b="b"/>
            <a:pathLst>
              <a:path w="1642" h="1551" extrusionOk="0">
                <a:moveTo>
                  <a:pt x="1" y="274"/>
                </a:moveTo>
                <a:cubicBezTo>
                  <a:pt x="669" y="487"/>
                  <a:pt x="1399" y="0"/>
                  <a:pt x="1581" y="882"/>
                </a:cubicBezTo>
                <a:cubicBezTo>
                  <a:pt x="1642" y="1247"/>
                  <a:pt x="1490" y="1551"/>
                  <a:pt x="1186" y="1490"/>
                </a:cubicBezTo>
                <a:cubicBezTo>
                  <a:pt x="487" y="1429"/>
                  <a:pt x="365" y="852"/>
                  <a:pt x="1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2"/>
          <p:cNvSpPr/>
          <p:nvPr/>
        </p:nvSpPr>
        <p:spPr>
          <a:xfrm>
            <a:off x="1420545" y="3707033"/>
            <a:ext cx="106036" cy="78387"/>
          </a:xfrm>
          <a:custGeom>
            <a:avLst/>
            <a:gdLst/>
            <a:ahLst/>
            <a:cxnLst/>
            <a:rect l="l" t="t" r="r" b="b"/>
            <a:pathLst>
              <a:path w="2341" h="2008" extrusionOk="0">
                <a:moveTo>
                  <a:pt x="1763" y="2007"/>
                </a:moveTo>
                <a:cubicBezTo>
                  <a:pt x="1581" y="943"/>
                  <a:pt x="851" y="852"/>
                  <a:pt x="0" y="791"/>
                </a:cubicBezTo>
                <a:cubicBezTo>
                  <a:pt x="183" y="305"/>
                  <a:pt x="608" y="1"/>
                  <a:pt x="942" y="214"/>
                </a:cubicBezTo>
                <a:cubicBezTo>
                  <a:pt x="1459" y="518"/>
                  <a:pt x="2341" y="822"/>
                  <a:pt x="1763" y="200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2"/>
          <p:cNvSpPr/>
          <p:nvPr/>
        </p:nvSpPr>
        <p:spPr>
          <a:xfrm>
            <a:off x="1387477" y="3436479"/>
            <a:ext cx="85426" cy="79558"/>
          </a:xfrm>
          <a:custGeom>
            <a:avLst/>
            <a:gdLst/>
            <a:ahLst/>
            <a:cxnLst/>
            <a:rect l="l" t="t" r="r" b="b"/>
            <a:pathLst>
              <a:path w="1886" h="2038" extrusionOk="0">
                <a:moveTo>
                  <a:pt x="153" y="1247"/>
                </a:moveTo>
                <a:cubicBezTo>
                  <a:pt x="700" y="913"/>
                  <a:pt x="791" y="1"/>
                  <a:pt x="1885" y="396"/>
                </a:cubicBezTo>
                <a:cubicBezTo>
                  <a:pt x="1490" y="852"/>
                  <a:pt x="1095" y="1277"/>
                  <a:pt x="669" y="1703"/>
                </a:cubicBezTo>
                <a:cubicBezTo>
                  <a:pt x="548" y="1824"/>
                  <a:pt x="274" y="2037"/>
                  <a:pt x="92" y="1794"/>
                </a:cubicBezTo>
                <a:cubicBezTo>
                  <a:pt x="1" y="1703"/>
                  <a:pt x="122" y="1429"/>
                  <a:pt x="153" y="12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2"/>
          <p:cNvSpPr/>
          <p:nvPr/>
        </p:nvSpPr>
        <p:spPr>
          <a:xfrm>
            <a:off x="148282" y="1377616"/>
            <a:ext cx="90907" cy="68862"/>
          </a:xfrm>
          <a:custGeom>
            <a:avLst/>
            <a:gdLst/>
            <a:ahLst/>
            <a:cxnLst/>
            <a:rect l="l" t="t" r="r" b="b"/>
            <a:pathLst>
              <a:path w="2007" h="1764" extrusionOk="0">
                <a:moveTo>
                  <a:pt x="2007" y="1368"/>
                </a:moveTo>
                <a:cubicBezTo>
                  <a:pt x="1216" y="821"/>
                  <a:pt x="882" y="1520"/>
                  <a:pt x="305" y="1763"/>
                </a:cubicBezTo>
                <a:cubicBezTo>
                  <a:pt x="305" y="1216"/>
                  <a:pt x="1" y="730"/>
                  <a:pt x="396" y="0"/>
                </a:cubicBezTo>
                <a:cubicBezTo>
                  <a:pt x="396" y="1307"/>
                  <a:pt x="1946" y="61"/>
                  <a:pt x="2007" y="136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2"/>
          <p:cNvSpPr/>
          <p:nvPr/>
        </p:nvSpPr>
        <p:spPr>
          <a:xfrm>
            <a:off x="4843461" y="2131145"/>
            <a:ext cx="71657" cy="89045"/>
          </a:xfrm>
          <a:custGeom>
            <a:avLst/>
            <a:gdLst/>
            <a:ahLst/>
            <a:cxnLst/>
            <a:rect l="l" t="t" r="r" b="b"/>
            <a:pathLst>
              <a:path w="1582" h="2281" extrusionOk="0">
                <a:moveTo>
                  <a:pt x="1551" y="2280"/>
                </a:moveTo>
                <a:cubicBezTo>
                  <a:pt x="305" y="2067"/>
                  <a:pt x="639" y="912"/>
                  <a:pt x="31" y="335"/>
                </a:cubicBezTo>
                <a:cubicBezTo>
                  <a:pt x="1" y="305"/>
                  <a:pt x="153" y="122"/>
                  <a:pt x="244" y="92"/>
                </a:cubicBezTo>
                <a:cubicBezTo>
                  <a:pt x="426" y="1"/>
                  <a:pt x="578" y="122"/>
                  <a:pt x="639" y="274"/>
                </a:cubicBezTo>
                <a:cubicBezTo>
                  <a:pt x="761" y="457"/>
                  <a:pt x="426" y="852"/>
                  <a:pt x="1004" y="852"/>
                </a:cubicBezTo>
                <a:lnTo>
                  <a:pt x="1034" y="882"/>
                </a:lnTo>
                <a:cubicBezTo>
                  <a:pt x="1217" y="1338"/>
                  <a:pt x="1399" y="1794"/>
                  <a:pt x="1581" y="225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2"/>
          <p:cNvSpPr/>
          <p:nvPr/>
        </p:nvSpPr>
        <p:spPr>
          <a:xfrm>
            <a:off x="964794" y="4724010"/>
            <a:ext cx="101914" cy="73625"/>
          </a:xfrm>
          <a:custGeom>
            <a:avLst/>
            <a:gdLst/>
            <a:ahLst/>
            <a:cxnLst/>
            <a:rect l="l" t="t" r="r" b="b"/>
            <a:pathLst>
              <a:path w="2250" h="1886" extrusionOk="0">
                <a:moveTo>
                  <a:pt x="0" y="1581"/>
                </a:moveTo>
                <a:cubicBezTo>
                  <a:pt x="31" y="1065"/>
                  <a:pt x="61" y="730"/>
                  <a:pt x="61" y="366"/>
                </a:cubicBezTo>
                <a:cubicBezTo>
                  <a:pt x="487" y="305"/>
                  <a:pt x="1094" y="1885"/>
                  <a:pt x="1216" y="244"/>
                </a:cubicBezTo>
                <a:cubicBezTo>
                  <a:pt x="1246" y="1"/>
                  <a:pt x="1611" y="92"/>
                  <a:pt x="1794" y="183"/>
                </a:cubicBezTo>
                <a:cubicBezTo>
                  <a:pt x="2249" y="426"/>
                  <a:pt x="1794" y="457"/>
                  <a:pt x="1702" y="609"/>
                </a:cubicBezTo>
                <a:cubicBezTo>
                  <a:pt x="1398" y="1278"/>
                  <a:pt x="669" y="1217"/>
                  <a:pt x="0" y="158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2"/>
          <p:cNvSpPr/>
          <p:nvPr/>
        </p:nvSpPr>
        <p:spPr>
          <a:xfrm>
            <a:off x="2378842" y="4472469"/>
            <a:ext cx="103318" cy="47470"/>
          </a:xfrm>
          <a:custGeom>
            <a:avLst/>
            <a:gdLst/>
            <a:ahLst/>
            <a:cxnLst/>
            <a:rect l="l" t="t" r="r" b="b"/>
            <a:pathLst>
              <a:path w="2281" h="1216" extrusionOk="0">
                <a:moveTo>
                  <a:pt x="1186" y="30"/>
                </a:moveTo>
                <a:cubicBezTo>
                  <a:pt x="1338" y="334"/>
                  <a:pt x="2280" y="0"/>
                  <a:pt x="1976" y="730"/>
                </a:cubicBezTo>
                <a:lnTo>
                  <a:pt x="1976" y="730"/>
                </a:lnTo>
                <a:cubicBezTo>
                  <a:pt x="1277" y="1216"/>
                  <a:pt x="669" y="730"/>
                  <a:pt x="1" y="578"/>
                </a:cubicBezTo>
                <a:cubicBezTo>
                  <a:pt x="183" y="91"/>
                  <a:pt x="639" y="0"/>
                  <a:pt x="115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2"/>
          <p:cNvSpPr/>
          <p:nvPr/>
        </p:nvSpPr>
        <p:spPr>
          <a:xfrm>
            <a:off x="8420619" y="4867603"/>
            <a:ext cx="92311" cy="66481"/>
          </a:xfrm>
          <a:custGeom>
            <a:avLst/>
            <a:gdLst/>
            <a:ahLst/>
            <a:cxnLst/>
            <a:rect l="l" t="t" r="r" b="b"/>
            <a:pathLst>
              <a:path w="2038" h="1703" extrusionOk="0">
                <a:moveTo>
                  <a:pt x="822" y="1217"/>
                </a:moveTo>
                <a:cubicBezTo>
                  <a:pt x="1156" y="882"/>
                  <a:pt x="1" y="913"/>
                  <a:pt x="548" y="639"/>
                </a:cubicBezTo>
                <a:cubicBezTo>
                  <a:pt x="852" y="487"/>
                  <a:pt x="1126" y="1"/>
                  <a:pt x="1551" y="244"/>
                </a:cubicBezTo>
                <a:cubicBezTo>
                  <a:pt x="1885" y="426"/>
                  <a:pt x="2037" y="852"/>
                  <a:pt x="1885" y="1186"/>
                </a:cubicBezTo>
                <a:cubicBezTo>
                  <a:pt x="1642" y="1703"/>
                  <a:pt x="1247" y="1399"/>
                  <a:pt x="882" y="127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2"/>
          <p:cNvSpPr/>
          <p:nvPr/>
        </p:nvSpPr>
        <p:spPr>
          <a:xfrm>
            <a:off x="4159177" y="3165925"/>
            <a:ext cx="106036" cy="72415"/>
          </a:xfrm>
          <a:custGeom>
            <a:avLst/>
            <a:gdLst/>
            <a:ahLst/>
            <a:cxnLst/>
            <a:rect l="l" t="t" r="r" b="b"/>
            <a:pathLst>
              <a:path w="2341" h="1855" extrusionOk="0">
                <a:moveTo>
                  <a:pt x="0" y="426"/>
                </a:moveTo>
                <a:cubicBezTo>
                  <a:pt x="882" y="1"/>
                  <a:pt x="1550" y="396"/>
                  <a:pt x="1885" y="700"/>
                </a:cubicBezTo>
                <a:cubicBezTo>
                  <a:pt x="2341" y="1156"/>
                  <a:pt x="1307" y="1338"/>
                  <a:pt x="1277" y="1855"/>
                </a:cubicBezTo>
                <a:cubicBezTo>
                  <a:pt x="1307" y="1064"/>
                  <a:pt x="730" y="730"/>
                  <a:pt x="0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2"/>
          <p:cNvSpPr/>
          <p:nvPr/>
        </p:nvSpPr>
        <p:spPr>
          <a:xfrm>
            <a:off x="6367676" y="1819052"/>
            <a:ext cx="71657" cy="86663"/>
          </a:xfrm>
          <a:custGeom>
            <a:avLst/>
            <a:gdLst/>
            <a:ahLst/>
            <a:cxnLst/>
            <a:rect l="l" t="t" r="r" b="b"/>
            <a:pathLst>
              <a:path w="1582" h="2220" extrusionOk="0">
                <a:moveTo>
                  <a:pt x="609" y="1733"/>
                </a:moveTo>
                <a:cubicBezTo>
                  <a:pt x="1" y="1186"/>
                  <a:pt x="1065" y="578"/>
                  <a:pt x="518" y="1"/>
                </a:cubicBezTo>
                <a:cubicBezTo>
                  <a:pt x="730" y="92"/>
                  <a:pt x="943" y="213"/>
                  <a:pt x="1156" y="335"/>
                </a:cubicBezTo>
                <a:lnTo>
                  <a:pt x="1186" y="335"/>
                </a:lnTo>
                <a:cubicBezTo>
                  <a:pt x="1278" y="791"/>
                  <a:pt x="670" y="1399"/>
                  <a:pt x="1582" y="1672"/>
                </a:cubicBezTo>
                <a:cubicBezTo>
                  <a:pt x="1582" y="1672"/>
                  <a:pt x="1490" y="2159"/>
                  <a:pt x="1399" y="2189"/>
                </a:cubicBezTo>
                <a:cubicBezTo>
                  <a:pt x="1065" y="2219"/>
                  <a:pt x="1065" y="1672"/>
                  <a:pt x="639" y="176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p2"/>
          <p:cNvSpPr/>
          <p:nvPr/>
        </p:nvSpPr>
        <p:spPr>
          <a:xfrm>
            <a:off x="6165281" y="4429719"/>
            <a:ext cx="70253" cy="59376"/>
          </a:xfrm>
          <a:custGeom>
            <a:avLst/>
            <a:gdLst/>
            <a:ahLst/>
            <a:cxnLst/>
            <a:rect l="l" t="t" r="r" b="b"/>
            <a:pathLst>
              <a:path w="1551" h="1521" extrusionOk="0">
                <a:moveTo>
                  <a:pt x="1551" y="822"/>
                </a:moveTo>
                <a:cubicBezTo>
                  <a:pt x="1521" y="1217"/>
                  <a:pt x="1399" y="1521"/>
                  <a:pt x="943" y="1490"/>
                </a:cubicBezTo>
                <a:cubicBezTo>
                  <a:pt x="487" y="1460"/>
                  <a:pt x="62" y="1156"/>
                  <a:pt x="31" y="761"/>
                </a:cubicBezTo>
                <a:cubicBezTo>
                  <a:pt x="1" y="1"/>
                  <a:pt x="791" y="1156"/>
                  <a:pt x="1004" y="487"/>
                </a:cubicBezTo>
                <a:cubicBezTo>
                  <a:pt x="1065" y="274"/>
                  <a:pt x="1490" y="548"/>
                  <a:pt x="1551" y="8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2"/>
          <p:cNvSpPr/>
          <p:nvPr/>
        </p:nvSpPr>
        <p:spPr>
          <a:xfrm>
            <a:off x="5262067" y="4452285"/>
            <a:ext cx="85381" cy="64100"/>
          </a:xfrm>
          <a:custGeom>
            <a:avLst/>
            <a:gdLst/>
            <a:ahLst/>
            <a:cxnLst/>
            <a:rect l="l" t="t" r="r" b="b"/>
            <a:pathLst>
              <a:path w="1885" h="1642" extrusionOk="0">
                <a:moveTo>
                  <a:pt x="0" y="1307"/>
                </a:moveTo>
                <a:cubicBezTo>
                  <a:pt x="639" y="973"/>
                  <a:pt x="335" y="0"/>
                  <a:pt x="1368" y="152"/>
                </a:cubicBezTo>
                <a:cubicBezTo>
                  <a:pt x="1550" y="183"/>
                  <a:pt x="1702" y="335"/>
                  <a:pt x="1885" y="426"/>
                </a:cubicBezTo>
                <a:cubicBezTo>
                  <a:pt x="1338" y="791"/>
                  <a:pt x="1216" y="1642"/>
                  <a:pt x="0" y="130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2"/>
          <p:cNvSpPr/>
          <p:nvPr/>
        </p:nvSpPr>
        <p:spPr>
          <a:xfrm>
            <a:off x="7582092" y="-29771"/>
            <a:ext cx="85426" cy="86663"/>
          </a:xfrm>
          <a:custGeom>
            <a:avLst/>
            <a:gdLst/>
            <a:ahLst/>
            <a:cxnLst/>
            <a:rect l="l" t="t" r="r" b="b"/>
            <a:pathLst>
              <a:path w="1886" h="2220" extrusionOk="0">
                <a:moveTo>
                  <a:pt x="730" y="0"/>
                </a:moveTo>
                <a:cubicBezTo>
                  <a:pt x="1885" y="426"/>
                  <a:pt x="882" y="1581"/>
                  <a:pt x="1794" y="2037"/>
                </a:cubicBezTo>
                <a:cubicBezTo>
                  <a:pt x="1734" y="2098"/>
                  <a:pt x="1703" y="2189"/>
                  <a:pt x="1642" y="2219"/>
                </a:cubicBezTo>
                <a:cubicBezTo>
                  <a:pt x="1521" y="2219"/>
                  <a:pt x="1278" y="2189"/>
                  <a:pt x="1278" y="2158"/>
                </a:cubicBezTo>
                <a:cubicBezTo>
                  <a:pt x="1308" y="1398"/>
                  <a:pt x="1" y="912"/>
                  <a:pt x="73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2"/>
          <p:cNvSpPr/>
          <p:nvPr/>
        </p:nvSpPr>
        <p:spPr>
          <a:xfrm>
            <a:off x="4086200" y="4032205"/>
            <a:ext cx="66131" cy="71243"/>
          </a:xfrm>
          <a:custGeom>
            <a:avLst/>
            <a:gdLst/>
            <a:ahLst/>
            <a:cxnLst/>
            <a:rect l="l" t="t" r="r" b="b"/>
            <a:pathLst>
              <a:path w="1460" h="1825" extrusionOk="0">
                <a:moveTo>
                  <a:pt x="426" y="0"/>
                </a:moveTo>
                <a:cubicBezTo>
                  <a:pt x="791" y="274"/>
                  <a:pt x="1125" y="547"/>
                  <a:pt x="1459" y="791"/>
                </a:cubicBezTo>
                <a:cubicBezTo>
                  <a:pt x="1125" y="1034"/>
                  <a:pt x="1459" y="1581"/>
                  <a:pt x="912" y="1763"/>
                </a:cubicBezTo>
                <a:cubicBezTo>
                  <a:pt x="791" y="1824"/>
                  <a:pt x="426" y="1794"/>
                  <a:pt x="547" y="1672"/>
                </a:cubicBezTo>
                <a:cubicBezTo>
                  <a:pt x="1125" y="1095"/>
                  <a:pt x="335" y="943"/>
                  <a:pt x="152" y="608"/>
                </a:cubicBezTo>
                <a:cubicBezTo>
                  <a:pt x="0" y="335"/>
                  <a:pt x="183" y="183"/>
                  <a:pt x="42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2"/>
          <p:cNvSpPr/>
          <p:nvPr/>
        </p:nvSpPr>
        <p:spPr>
          <a:xfrm>
            <a:off x="2237011" y="1946013"/>
            <a:ext cx="110203" cy="54653"/>
          </a:xfrm>
          <a:custGeom>
            <a:avLst/>
            <a:gdLst/>
            <a:ahLst/>
            <a:cxnLst/>
            <a:rect l="l" t="t" r="r" b="b"/>
            <a:pathLst>
              <a:path w="2433" h="1400" extrusionOk="0">
                <a:moveTo>
                  <a:pt x="1034" y="1095"/>
                </a:moveTo>
                <a:cubicBezTo>
                  <a:pt x="730" y="1034"/>
                  <a:pt x="426" y="1399"/>
                  <a:pt x="153" y="1095"/>
                </a:cubicBezTo>
                <a:cubicBezTo>
                  <a:pt x="1" y="882"/>
                  <a:pt x="244" y="730"/>
                  <a:pt x="366" y="578"/>
                </a:cubicBezTo>
                <a:cubicBezTo>
                  <a:pt x="548" y="335"/>
                  <a:pt x="761" y="31"/>
                  <a:pt x="1065" y="366"/>
                </a:cubicBezTo>
                <a:cubicBezTo>
                  <a:pt x="1460" y="791"/>
                  <a:pt x="2402" y="1"/>
                  <a:pt x="2432" y="1004"/>
                </a:cubicBezTo>
                <a:cubicBezTo>
                  <a:pt x="2007" y="1065"/>
                  <a:pt x="1429" y="609"/>
                  <a:pt x="1034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2"/>
          <p:cNvSpPr/>
          <p:nvPr/>
        </p:nvSpPr>
        <p:spPr>
          <a:xfrm>
            <a:off x="438829" y="5165485"/>
            <a:ext cx="71611" cy="60547"/>
          </a:xfrm>
          <a:custGeom>
            <a:avLst/>
            <a:gdLst/>
            <a:ahLst/>
            <a:cxnLst/>
            <a:rect l="l" t="t" r="r" b="b"/>
            <a:pathLst>
              <a:path w="1581" h="1551" extrusionOk="0">
                <a:moveTo>
                  <a:pt x="547" y="1550"/>
                </a:moveTo>
                <a:cubicBezTo>
                  <a:pt x="730" y="1064"/>
                  <a:pt x="0" y="486"/>
                  <a:pt x="669" y="122"/>
                </a:cubicBezTo>
                <a:cubicBezTo>
                  <a:pt x="912" y="0"/>
                  <a:pt x="1307" y="213"/>
                  <a:pt x="1398" y="517"/>
                </a:cubicBezTo>
                <a:cubicBezTo>
                  <a:pt x="1581" y="1064"/>
                  <a:pt x="1185" y="1368"/>
                  <a:pt x="547" y="155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2"/>
          <p:cNvSpPr/>
          <p:nvPr/>
        </p:nvSpPr>
        <p:spPr>
          <a:xfrm>
            <a:off x="7186950" y="2652107"/>
            <a:ext cx="71611" cy="60547"/>
          </a:xfrm>
          <a:custGeom>
            <a:avLst/>
            <a:gdLst/>
            <a:ahLst/>
            <a:cxnLst/>
            <a:rect l="l" t="t" r="r" b="b"/>
            <a:pathLst>
              <a:path w="1581" h="1551" extrusionOk="0">
                <a:moveTo>
                  <a:pt x="0" y="760"/>
                </a:moveTo>
                <a:cubicBezTo>
                  <a:pt x="0" y="0"/>
                  <a:pt x="699" y="31"/>
                  <a:pt x="1125" y="183"/>
                </a:cubicBezTo>
                <a:cubicBezTo>
                  <a:pt x="1581" y="365"/>
                  <a:pt x="1429" y="851"/>
                  <a:pt x="1186" y="1216"/>
                </a:cubicBezTo>
                <a:cubicBezTo>
                  <a:pt x="1095" y="1368"/>
                  <a:pt x="851" y="1550"/>
                  <a:pt x="699" y="1550"/>
                </a:cubicBezTo>
                <a:cubicBezTo>
                  <a:pt x="152" y="1459"/>
                  <a:pt x="699" y="1216"/>
                  <a:pt x="639" y="1064"/>
                </a:cubicBezTo>
                <a:cubicBezTo>
                  <a:pt x="578" y="791"/>
                  <a:pt x="274" y="791"/>
                  <a:pt x="0" y="7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2"/>
          <p:cNvSpPr/>
          <p:nvPr/>
        </p:nvSpPr>
        <p:spPr>
          <a:xfrm>
            <a:off x="3415642" y="3765204"/>
            <a:ext cx="86785" cy="66481"/>
          </a:xfrm>
          <a:custGeom>
            <a:avLst/>
            <a:gdLst/>
            <a:ahLst/>
            <a:cxnLst/>
            <a:rect l="l" t="t" r="r" b="b"/>
            <a:pathLst>
              <a:path w="1916" h="1703" extrusionOk="0">
                <a:moveTo>
                  <a:pt x="1277" y="0"/>
                </a:moveTo>
                <a:cubicBezTo>
                  <a:pt x="1915" y="1277"/>
                  <a:pt x="578" y="1247"/>
                  <a:pt x="1" y="1702"/>
                </a:cubicBezTo>
                <a:cubicBezTo>
                  <a:pt x="153" y="1003"/>
                  <a:pt x="578" y="487"/>
                  <a:pt x="1277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2"/>
          <p:cNvSpPr/>
          <p:nvPr/>
        </p:nvSpPr>
        <p:spPr>
          <a:xfrm>
            <a:off x="9001667" y="365363"/>
            <a:ext cx="118446" cy="70072"/>
          </a:xfrm>
          <a:custGeom>
            <a:avLst/>
            <a:gdLst/>
            <a:ahLst/>
            <a:cxnLst/>
            <a:rect l="l" t="t" r="r" b="b"/>
            <a:pathLst>
              <a:path w="2615" h="1795" extrusionOk="0">
                <a:moveTo>
                  <a:pt x="1" y="639"/>
                </a:moveTo>
                <a:cubicBezTo>
                  <a:pt x="882" y="1065"/>
                  <a:pt x="1338" y="882"/>
                  <a:pt x="1430" y="1"/>
                </a:cubicBezTo>
                <a:cubicBezTo>
                  <a:pt x="1338" y="487"/>
                  <a:pt x="2615" y="730"/>
                  <a:pt x="1703" y="1186"/>
                </a:cubicBezTo>
                <a:cubicBezTo>
                  <a:pt x="1217" y="1460"/>
                  <a:pt x="244" y="1794"/>
                  <a:pt x="1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2"/>
          <p:cNvSpPr/>
          <p:nvPr/>
        </p:nvSpPr>
        <p:spPr>
          <a:xfrm>
            <a:off x="6761504" y="2367304"/>
            <a:ext cx="81259" cy="40365"/>
          </a:xfrm>
          <a:custGeom>
            <a:avLst/>
            <a:gdLst/>
            <a:ahLst/>
            <a:cxnLst/>
            <a:rect l="l" t="t" r="r" b="b"/>
            <a:pathLst>
              <a:path w="1794" h="1034" extrusionOk="0">
                <a:moveTo>
                  <a:pt x="669" y="0"/>
                </a:moveTo>
                <a:cubicBezTo>
                  <a:pt x="1186" y="0"/>
                  <a:pt x="1611" y="61"/>
                  <a:pt x="1702" y="487"/>
                </a:cubicBezTo>
                <a:cubicBezTo>
                  <a:pt x="1793" y="1034"/>
                  <a:pt x="1186" y="821"/>
                  <a:pt x="942" y="882"/>
                </a:cubicBezTo>
                <a:cubicBezTo>
                  <a:pt x="486" y="1003"/>
                  <a:pt x="91" y="760"/>
                  <a:pt x="31" y="365"/>
                </a:cubicBezTo>
                <a:cubicBezTo>
                  <a:pt x="0" y="31"/>
                  <a:pt x="426" y="31"/>
                  <a:pt x="669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2"/>
          <p:cNvSpPr/>
          <p:nvPr/>
        </p:nvSpPr>
        <p:spPr>
          <a:xfrm>
            <a:off x="8112224" y="3491058"/>
            <a:ext cx="106036" cy="71243"/>
          </a:xfrm>
          <a:custGeom>
            <a:avLst/>
            <a:gdLst/>
            <a:ahLst/>
            <a:cxnLst/>
            <a:rect l="l" t="t" r="r" b="b"/>
            <a:pathLst>
              <a:path w="2341" h="1825" extrusionOk="0">
                <a:moveTo>
                  <a:pt x="1642" y="1825"/>
                </a:moveTo>
                <a:cubicBezTo>
                  <a:pt x="821" y="1217"/>
                  <a:pt x="639" y="700"/>
                  <a:pt x="0" y="700"/>
                </a:cubicBezTo>
                <a:cubicBezTo>
                  <a:pt x="365" y="548"/>
                  <a:pt x="699" y="396"/>
                  <a:pt x="760" y="1"/>
                </a:cubicBezTo>
                <a:cubicBezTo>
                  <a:pt x="1034" y="578"/>
                  <a:pt x="2006" y="1"/>
                  <a:pt x="2158" y="548"/>
                </a:cubicBezTo>
                <a:cubicBezTo>
                  <a:pt x="2341" y="1065"/>
                  <a:pt x="669" y="457"/>
                  <a:pt x="1642" y="18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2"/>
          <p:cNvSpPr/>
          <p:nvPr/>
        </p:nvSpPr>
        <p:spPr>
          <a:xfrm>
            <a:off x="460844" y="3539742"/>
            <a:ext cx="106036" cy="60547"/>
          </a:xfrm>
          <a:custGeom>
            <a:avLst/>
            <a:gdLst/>
            <a:ahLst/>
            <a:cxnLst/>
            <a:rect l="l" t="t" r="r" b="b"/>
            <a:pathLst>
              <a:path w="2341" h="1551" extrusionOk="0">
                <a:moveTo>
                  <a:pt x="730" y="31"/>
                </a:moveTo>
                <a:cubicBezTo>
                  <a:pt x="791" y="547"/>
                  <a:pt x="1155" y="547"/>
                  <a:pt x="1581" y="334"/>
                </a:cubicBezTo>
                <a:cubicBezTo>
                  <a:pt x="1794" y="183"/>
                  <a:pt x="2067" y="31"/>
                  <a:pt x="2219" y="334"/>
                </a:cubicBezTo>
                <a:cubicBezTo>
                  <a:pt x="2341" y="669"/>
                  <a:pt x="2006" y="760"/>
                  <a:pt x="1733" y="730"/>
                </a:cubicBezTo>
                <a:cubicBezTo>
                  <a:pt x="1064" y="669"/>
                  <a:pt x="730" y="1125"/>
                  <a:pt x="61" y="1550"/>
                </a:cubicBezTo>
                <a:cubicBezTo>
                  <a:pt x="183" y="851"/>
                  <a:pt x="0" y="334"/>
                  <a:pt x="699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2"/>
          <p:cNvSpPr/>
          <p:nvPr/>
        </p:nvSpPr>
        <p:spPr>
          <a:xfrm>
            <a:off x="6742207" y="4358548"/>
            <a:ext cx="97792" cy="92558"/>
          </a:xfrm>
          <a:custGeom>
            <a:avLst/>
            <a:gdLst/>
            <a:ahLst/>
            <a:cxnLst/>
            <a:rect l="l" t="t" r="r" b="b"/>
            <a:pathLst>
              <a:path w="2159" h="2371" extrusionOk="0">
                <a:moveTo>
                  <a:pt x="1" y="1520"/>
                </a:moveTo>
                <a:cubicBezTo>
                  <a:pt x="791" y="0"/>
                  <a:pt x="1460" y="1307"/>
                  <a:pt x="2159" y="1672"/>
                </a:cubicBezTo>
                <a:cubicBezTo>
                  <a:pt x="1672" y="1763"/>
                  <a:pt x="1186" y="2371"/>
                  <a:pt x="730" y="1520"/>
                </a:cubicBezTo>
                <a:cubicBezTo>
                  <a:pt x="608" y="1277"/>
                  <a:pt x="244" y="1550"/>
                  <a:pt x="1" y="152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2"/>
          <p:cNvSpPr/>
          <p:nvPr/>
        </p:nvSpPr>
        <p:spPr>
          <a:xfrm>
            <a:off x="4686500" y="4950682"/>
            <a:ext cx="79900" cy="66481"/>
          </a:xfrm>
          <a:custGeom>
            <a:avLst/>
            <a:gdLst/>
            <a:ahLst/>
            <a:cxnLst/>
            <a:rect l="l" t="t" r="r" b="b"/>
            <a:pathLst>
              <a:path w="1764" h="1703" extrusionOk="0">
                <a:moveTo>
                  <a:pt x="1369" y="0"/>
                </a:moveTo>
                <a:cubicBezTo>
                  <a:pt x="1764" y="639"/>
                  <a:pt x="700" y="912"/>
                  <a:pt x="973" y="1551"/>
                </a:cubicBezTo>
                <a:cubicBezTo>
                  <a:pt x="1065" y="1703"/>
                  <a:pt x="670" y="1368"/>
                  <a:pt x="518" y="1429"/>
                </a:cubicBezTo>
                <a:cubicBezTo>
                  <a:pt x="62" y="1672"/>
                  <a:pt x="153" y="1368"/>
                  <a:pt x="122" y="1156"/>
                </a:cubicBezTo>
                <a:cubicBezTo>
                  <a:pt x="1" y="304"/>
                  <a:pt x="913" y="396"/>
                  <a:pt x="1369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2"/>
          <p:cNvSpPr/>
          <p:nvPr/>
        </p:nvSpPr>
        <p:spPr>
          <a:xfrm>
            <a:off x="4234916" y="-83179"/>
            <a:ext cx="123927" cy="77177"/>
          </a:xfrm>
          <a:custGeom>
            <a:avLst/>
            <a:gdLst/>
            <a:ahLst/>
            <a:cxnLst/>
            <a:rect l="l" t="t" r="r" b="b"/>
            <a:pathLst>
              <a:path w="2736" h="1977" extrusionOk="0">
                <a:moveTo>
                  <a:pt x="0" y="1034"/>
                </a:moveTo>
                <a:cubicBezTo>
                  <a:pt x="912" y="1155"/>
                  <a:pt x="1307" y="730"/>
                  <a:pt x="1520" y="0"/>
                </a:cubicBezTo>
                <a:cubicBezTo>
                  <a:pt x="1489" y="487"/>
                  <a:pt x="2736" y="700"/>
                  <a:pt x="1854" y="1155"/>
                </a:cubicBezTo>
                <a:cubicBezTo>
                  <a:pt x="1398" y="1399"/>
                  <a:pt x="547" y="1976"/>
                  <a:pt x="0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2"/>
          <p:cNvSpPr/>
          <p:nvPr/>
        </p:nvSpPr>
        <p:spPr>
          <a:xfrm>
            <a:off x="28512" y="1800078"/>
            <a:ext cx="85381" cy="46298"/>
          </a:xfrm>
          <a:custGeom>
            <a:avLst/>
            <a:gdLst/>
            <a:ahLst/>
            <a:cxnLst/>
            <a:rect l="l" t="t" r="r" b="b"/>
            <a:pathLst>
              <a:path w="1885" h="1186" extrusionOk="0">
                <a:moveTo>
                  <a:pt x="456" y="91"/>
                </a:moveTo>
                <a:cubicBezTo>
                  <a:pt x="912" y="61"/>
                  <a:pt x="1398" y="31"/>
                  <a:pt x="1885" y="0"/>
                </a:cubicBezTo>
                <a:cubicBezTo>
                  <a:pt x="1581" y="821"/>
                  <a:pt x="1003" y="1186"/>
                  <a:pt x="0" y="1094"/>
                </a:cubicBezTo>
                <a:cubicBezTo>
                  <a:pt x="0" y="699"/>
                  <a:pt x="517" y="517"/>
                  <a:pt x="426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2"/>
          <p:cNvSpPr/>
          <p:nvPr/>
        </p:nvSpPr>
        <p:spPr>
          <a:xfrm>
            <a:off x="4887536" y="1454761"/>
            <a:ext cx="92311" cy="54613"/>
          </a:xfrm>
          <a:custGeom>
            <a:avLst/>
            <a:gdLst/>
            <a:ahLst/>
            <a:cxnLst/>
            <a:rect l="l" t="t" r="r" b="b"/>
            <a:pathLst>
              <a:path w="2038" h="1399" extrusionOk="0">
                <a:moveTo>
                  <a:pt x="2037" y="486"/>
                </a:moveTo>
                <a:cubicBezTo>
                  <a:pt x="1581" y="1064"/>
                  <a:pt x="1034" y="1398"/>
                  <a:pt x="244" y="1246"/>
                </a:cubicBezTo>
                <a:cubicBezTo>
                  <a:pt x="61" y="1216"/>
                  <a:pt x="1" y="973"/>
                  <a:pt x="153" y="882"/>
                </a:cubicBezTo>
                <a:cubicBezTo>
                  <a:pt x="700" y="486"/>
                  <a:pt x="1247" y="0"/>
                  <a:pt x="2037" y="4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2"/>
          <p:cNvSpPr/>
          <p:nvPr/>
        </p:nvSpPr>
        <p:spPr>
          <a:xfrm>
            <a:off x="6118487" y="5024274"/>
            <a:ext cx="114325" cy="43917"/>
          </a:xfrm>
          <a:custGeom>
            <a:avLst/>
            <a:gdLst/>
            <a:ahLst/>
            <a:cxnLst/>
            <a:rect l="l" t="t" r="r" b="b"/>
            <a:pathLst>
              <a:path w="2524" h="1125" extrusionOk="0">
                <a:moveTo>
                  <a:pt x="0" y="547"/>
                </a:moveTo>
                <a:cubicBezTo>
                  <a:pt x="608" y="274"/>
                  <a:pt x="1216" y="426"/>
                  <a:pt x="1885" y="213"/>
                </a:cubicBezTo>
                <a:cubicBezTo>
                  <a:pt x="2523" y="0"/>
                  <a:pt x="2006" y="760"/>
                  <a:pt x="2402" y="1003"/>
                </a:cubicBezTo>
                <a:cubicBezTo>
                  <a:pt x="1490" y="1125"/>
                  <a:pt x="791" y="760"/>
                  <a:pt x="0" y="5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2"/>
          <p:cNvSpPr/>
          <p:nvPr/>
        </p:nvSpPr>
        <p:spPr>
          <a:xfrm>
            <a:off x="7913951" y="4377522"/>
            <a:ext cx="74374" cy="52232"/>
          </a:xfrm>
          <a:custGeom>
            <a:avLst/>
            <a:gdLst/>
            <a:ahLst/>
            <a:cxnLst/>
            <a:rect l="l" t="t" r="r" b="b"/>
            <a:pathLst>
              <a:path w="1642" h="1338" extrusionOk="0">
                <a:moveTo>
                  <a:pt x="1399" y="335"/>
                </a:moveTo>
                <a:cubicBezTo>
                  <a:pt x="1642" y="1338"/>
                  <a:pt x="456" y="821"/>
                  <a:pt x="61" y="1186"/>
                </a:cubicBezTo>
                <a:cubicBezTo>
                  <a:pt x="0" y="1247"/>
                  <a:pt x="31" y="882"/>
                  <a:pt x="31" y="730"/>
                </a:cubicBezTo>
                <a:cubicBezTo>
                  <a:pt x="31" y="335"/>
                  <a:pt x="183" y="0"/>
                  <a:pt x="699" y="0"/>
                </a:cubicBezTo>
                <a:cubicBezTo>
                  <a:pt x="912" y="0"/>
                  <a:pt x="1155" y="213"/>
                  <a:pt x="1399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2"/>
          <p:cNvSpPr/>
          <p:nvPr/>
        </p:nvSpPr>
        <p:spPr>
          <a:xfrm>
            <a:off x="246037" y="1614946"/>
            <a:ext cx="77137" cy="54613"/>
          </a:xfrm>
          <a:custGeom>
            <a:avLst/>
            <a:gdLst/>
            <a:ahLst/>
            <a:cxnLst/>
            <a:rect l="l" t="t" r="r" b="b"/>
            <a:pathLst>
              <a:path w="1703" h="1399" extrusionOk="0">
                <a:moveTo>
                  <a:pt x="1" y="578"/>
                </a:moveTo>
                <a:cubicBezTo>
                  <a:pt x="244" y="183"/>
                  <a:pt x="578" y="1"/>
                  <a:pt x="1095" y="244"/>
                </a:cubicBezTo>
                <a:cubicBezTo>
                  <a:pt x="1399" y="365"/>
                  <a:pt x="1672" y="517"/>
                  <a:pt x="1703" y="821"/>
                </a:cubicBezTo>
                <a:cubicBezTo>
                  <a:pt x="1703" y="1156"/>
                  <a:pt x="1308" y="1064"/>
                  <a:pt x="1095" y="1156"/>
                </a:cubicBezTo>
                <a:cubicBezTo>
                  <a:pt x="761" y="1338"/>
                  <a:pt x="426" y="1399"/>
                  <a:pt x="365" y="882"/>
                </a:cubicBezTo>
                <a:cubicBezTo>
                  <a:pt x="365" y="791"/>
                  <a:pt x="122" y="700"/>
                  <a:pt x="1" y="57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2"/>
          <p:cNvSpPr/>
          <p:nvPr/>
        </p:nvSpPr>
        <p:spPr>
          <a:xfrm>
            <a:off x="6048274" y="3555163"/>
            <a:ext cx="49598" cy="73586"/>
          </a:xfrm>
          <a:custGeom>
            <a:avLst/>
            <a:gdLst/>
            <a:ahLst/>
            <a:cxnLst/>
            <a:rect l="l" t="t" r="r" b="b"/>
            <a:pathLst>
              <a:path w="1095" h="1885" extrusionOk="0">
                <a:moveTo>
                  <a:pt x="304" y="1763"/>
                </a:moveTo>
                <a:cubicBezTo>
                  <a:pt x="274" y="1642"/>
                  <a:pt x="183" y="1550"/>
                  <a:pt x="152" y="1429"/>
                </a:cubicBezTo>
                <a:cubicBezTo>
                  <a:pt x="31" y="1003"/>
                  <a:pt x="0" y="487"/>
                  <a:pt x="365" y="152"/>
                </a:cubicBezTo>
                <a:cubicBezTo>
                  <a:pt x="517" y="0"/>
                  <a:pt x="1094" y="0"/>
                  <a:pt x="1003" y="517"/>
                </a:cubicBezTo>
                <a:cubicBezTo>
                  <a:pt x="942" y="760"/>
                  <a:pt x="760" y="973"/>
                  <a:pt x="760" y="1186"/>
                </a:cubicBezTo>
                <a:cubicBezTo>
                  <a:pt x="669" y="1885"/>
                  <a:pt x="699" y="1885"/>
                  <a:pt x="334" y="176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2"/>
          <p:cNvSpPr/>
          <p:nvPr/>
        </p:nvSpPr>
        <p:spPr>
          <a:xfrm>
            <a:off x="1708283" y="1338458"/>
            <a:ext cx="77183" cy="53442"/>
          </a:xfrm>
          <a:custGeom>
            <a:avLst/>
            <a:gdLst/>
            <a:ahLst/>
            <a:cxnLst/>
            <a:rect l="l" t="t" r="r" b="b"/>
            <a:pathLst>
              <a:path w="1704" h="1369" extrusionOk="0">
                <a:moveTo>
                  <a:pt x="1703" y="730"/>
                </a:moveTo>
                <a:cubicBezTo>
                  <a:pt x="1490" y="943"/>
                  <a:pt x="1369" y="1368"/>
                  <a:pt x="1369" y="1338"/>
                </a:cubicBezTo>
                <a:cubicBezTo>
                  <a:pt x="1126" y="760"/>
                  <a:pt x="62" y="1064"/>
                  <a:pt x="1" y="426"/>
                </a:cubicBezTo>
                <a:cubicBezTo>
                  <a:pt x="1" y="304"/>
                  <a:pt x="548" y="0"/>
                  <a:pt x="822" y="31"/>
                </a:cubicBezTo>
                <a:cubicBezTo>
                  <a:pt x="1278" y="61"/>
                  <a:pt x="1521" y="395"/>
                  <a:pt x="1703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2"/>
          <p:cNvSpPr/>
          <p:nvPr/>
        </p:nvSpPr>
        <p:spPr>
          <a:xfrm>
            <a:off x="7324614" y="4512799"/>
            <a:ext cx="104722" cy="65310"/>
          </a:xfrm>
          <a:custGeom>
            <a:avLst/>
            <a:gdLst/>
            <a:ahLst/>
            <a:cxnLst/>
            <a:rect l="l" t="t" r="r" b="b"/>
            <a:pathLst>
              <a:path w="2312" h="1673" extrusionOk="0">
                <a:moveTo>
                  <a:pt x="1" y="852"/>
                </a:moveTo>
                <a:cubicBezTo>
                  <a:pt x="730" y="213"/>
                  <a:pt x="1490" y="1"/>
                  <a:pt x="2311" y="700"/>
                </a:cubicBezTo>
                <a:cubicBezTo>
                  <a:pt x="1582" y="1672"/>
                  <a:pt x="730" y="274"/>
                  <a:pt x="1" y="8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2"/>
          <p:cNvSpPr/>
          <p:nvPr/>
        </p:nvSpPr>
        <p:spPr>
          <a:xfrm>
            <a:off x="6779397" y="2049276"/>
            <a:ext cx="82618" cy="61718"/>
          </a:xfrm>
          <a:custGeom>
            <a:avLst/>
            <a:gdLst/>
            <a:ahLst/>
            <a:cxnLst/>
            <a:rect l="l" t="t" r="r" b="b"/>
            <a:pathLst>
              <a:path w="1824" h="1581" extrusionOk="0">
                <a:moveTo>
                  <a:pt x="1611" y="1307"/>
                </a:moveTo>
                <a:cubicBezTo>
                  <a:pt x="639" y="1581"/>
                  <a:pt x="517" y="760"/>
                  <a:pt x="31" y="365"/>
                </a:cubicBezTo>
                <a:cubicBezTo>
                  <a:pt x="0" y="304"/>
                  <a:pt x="61" y="61"/>
                  <a:pt x="122" y="61"/>
                </a:cubicBezTo>
                <a:cubicBezTo>
                  <a:pt x="335" y="0"/>
                  <a:pt x="547" y="31"/>
                  <a:pt x="791" y="31"/>
                </a:cubicBezTo>
                <a:cubicBezTo>
                  <a:pt x="821" y="578"/>
                  <a:pt x="1824" y="608"/>
                  <a:pt x="1642" y="127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2"/>
          <p:cNvSpPr/>
          <p:nvPr/>
        </p:nvSpPr>
        <p:spPr>
          <a:xfrm>
            <a:off x="8289841" y="3781796"/>
            <a:ext cx="68894" cy="52271"/>
          </a:xfrm>
          <a:custGeom>
            <a:avLst/>
            <a:gdLst/>
            <a:ahLst/>
            <a:cxnLst/>
            <a:rect l="l" t="t" r="r" b="b"/>
            <a:pathLst>
              <a:path w="1521" h="1339" extrusionOk="0">
                <a:moveTo>
                  <a:pt x="912" y="1"/>
                </a:moveTo>
                <a:cubicBezTo>
                  <a:pt x="1247" y="1"/>
                  <a:pt x="1520" y="62"/>
                  <a:pt x="1429" y="305"/>
                </a:cubicBezTo>
                <a:cubicBezTo>
                  <a:pt x="1277" y="670"/>
                  <a:pt x="1216" y="1217"/>
                  <a:pt x="669" y="1277"/>
                </a:cubicBezTo>
                <a:cubicBezTo>
                  <a:pt x="395" y="1338"/>
                  <a:pt x="0" y="1034"/>
                  <a:pt x="92" y="761"/>
                </a:cubicBezTo>
                <a:cubicBezTo>
                  <a:pt x="244" y="426"/>
                  <a:pt x="456" y="31"/>
                  <a:pt x="91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2"/>
          <p:cNvSpPr/>
          <p:nvPr/>
        </p:nvSpPr>
        <p:spPr>
          <a:xfrm>
            <a:off x="7974516" y="4328877"/>
            <a:ext cx="89548" cy="60547"/>
          </a:xfrm>
          <a:custGeom>
            <a:avLst/>
            <a:gdLst/>
            <a:ahLst/>
            <a:cxnLst/>
            <a:rect l="l" t="t" r="r" b="b"/>
            <a:pathLst>
              <a:path w="1977" h="1551" extrusionOk="0">
                <a:moveTo>
                  <a:pt x="62" y="1550"/>
                </a:moveTo>
                <a:cubicBezTo>
                  <a:pt x="1" y="426"/>
                  <a:pt x="639" y="0"/>
                  <a:pt x="1703" y="456"/>
                </a:cubicBezTo>
                <a:cubicBezTo>
                  <a:pt x="1946" y="547"/>
                  <a:pt x="1976" y="730"/>
                  <a:pt x="1946" y="912"/>
                </a:cubicBezTo>
                <a:cubicBezTo>
                  <a:pt x="1855" y="1368"/>
                  <a:pt x="1672" y="973"/>
                  <a:pt x="1521" y="942"/>
                </a:cubicBezTo>
                <a:cubicBezTo>
                  <a:pt x="821" y="760"/>
                  <a:pt x="639" y="1520"/>
                  <a:pt x="62" y="155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7" name="Google Shape;1057;p2"/>
          <p:cNvSpPr/>
          <p:nvPr/>
        </p:nvSpPr>
        <p:spPr>
          <a:xfrm>
            <a:off x="5348814" y="1306405"/>
            <a:ext cx="88144" cy="59376"/>
          </a:xfrm>
          <a:custGeom>
            <a:avLst/>
            <a:gdLst/>
            <a:ahLst/>
            <a:cxnLst/>
            <a:rect l="l" t="t" r="r" b="b"/>
            <a:pathLst>
              <a:path w="1946" h="1521" extrusionOk="0">
                <a:moveTo>
                  <a:pt x="699" y="1065"/>
                </a:moveTo>
                <a:cubicBezTo>
                  <a:pt x="517" y="1034"/>
                  <a:pt x="0" y="1460"/>
                  <a:pt x="91" y="1004"/>
                </a:cubicBezTo>
                <a:cubicBezTo>
                  <a:pt x="183" y="639"/>
                  <a:pt x="851" y="335"/>
                  <a:pt x="1307" y="153"/>
                </a:cubicBezTo>
                <a:cubicBezTo>
                  <a:pt x="1641" y="1"/>
                  <a:pt x="1854" y="305"/>
                  <a:pt x="1945" y="578"/>
                </a:cubicBezTo>
                <a:cubicBezTo>
                  <a:pt x="1520" y="669"/>
                  <a:pt x="1490" y="1520"/>
                  <a:pt x="699" y="10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2"/>
          <p:cNvSpPr/>
          <p:nvPr/>
        </p:nvSpPr>
        <p:spPr>
          <a:xfrm>
            <a:off x="2132371" y="4935261"/>
            <a:ext cx="90907" cy="74796"/>
          </a:xfrm>
          <a:custGeom>
            <a:avLst/>
            <a:gdLst/>
            <a:ahLst/>
            <a:cxnLst/>
            <a:rect l="l" t="t" r="r" b="b"/>
            <a:pathLst>
              <a:path w="2007" h="1916" extrusionOk="0">
                <a:moveTo>
                  <a:pt x="1156" y="0"/>
                </a:moveTo>
                <a:cubicBezTo>
                  <a:pt x="1399" y="92"/>
                  <a:pt x="1429" y="244"/>
                  <a:pt x="1460" y="456"/>
                </a:cubicBezTo>
                <a:cubicBezTo>
                  <a:pt x="1460" y="456"/>
                  <a:pt x="1399" y="487"/>
                  <a:pt x="1399" y="517"/>
                </a:cubicBezTo>
                <a:cubicBezTo>
                  <a:pt x="791" y="821"/>
                  <a:pt x="913" y="1095"/>
                  <a:pt x="1490" y="1277"/>
                </a:cubicBezTo>
                <a:cubicBezTo>
                  <a:pt x="1794" y="1368"/>
                  <a:pt x="2007" y="1490"/>
                  <a:pt x="1794" y="1763"/>
                </a:cubicBezTo>
                <a:cubicBezTo>
                  <a:pt x="1703" y="1854"/>
                  <a:pt x="1338" y="1915"/>
                  <a:pt x="1186" y="1824"/>
                </a:cubicBezTo>
                <a:cubicBezTo>
                  <a:pt x="609" y="1551"/>
                  <a:pt x="1" y="1247"/>
                  <a:pt x="700" y="578"/>
                </a:cubicBezTo>
                <a:cubicBezTo>
                  <a:pt x="882" y="395"/>
                  <a:pt x="1004" y="183"/>
                  <a:pt x="115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2"/>
          <p:cNvSpPr/>
          <p:nvPr/>
        </p:nvSpPr>
        <p:spPr>
          <a:xfrm>
            <a:off x="3115491" y="4138982"/>
            <a:ext cx="93670" cy="62928"/>
          </a:xfrm>
          <a:custGeom>
            <a:avLst/>
            <a:gdLst/>
            <a:ahLst/>
            <a:cxnLst/>
            <a:rect l="l" t="t" r="r" b="b"/>
            <a:pathLst>
              <a:path w="2068" h="1612" extrusionOk="0">
                <a:moveTo>
                  <a:pt x="2067" y="366"/>
                </a:moveTo>
                <a:cubicBezTo>
                  <a:pt x="2067" y="974"/>
                  <a:pt x="1824" y="1186"/>
                  <a:pt x="1247" y="1369"/>
                </a:cubicBezTo>
                <a:cubicBezTo>
                  <a:pt x="395" y="1612"/>
                  <a:pt x="578" y="730"/>
                  <a:pt x="0" y="761"/>
                </a:cubicBezTo>
                <a:cubicBezTo>
                  <a:pt x="669" y="1"/>
                  <a:pt x="1429" y="1095"/>
                  <a:pt x="2067" y="36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2"/>
          <p:cNvSpPr/>
          <p:nvPr/>
        </p:nvSpPr>
        <p:spPr>
          <a:xfrm>
            <a:off x="1818450" y="809180"/>
            <a:ext cx="73016" cy="59376"/>
          </a:xfrm>
          <a:custGeom>
            <a:avLst/>
            <a:gdLst/>
            <a:ahLst/>
            <a:cxnLst/>
            <a:rect l="l" t="t" r="r" b="b"/>
            <a:pathLst>
              <a:path w="1612" h="1521" extrusionOk="0">
                <a:moveTo>
                  <a:pt x="821" y="1"/>
                </a:moveTo>
                <a:cubicBezTo>
                  <a:pt x="1368" y="183"/>
                  <a:pt x="1612" y="426"/>
                  <a:pt x="1551" y="822"/>
                </a:cubicBezTo>
                <a:cubicBezTo>
                  <a:pt x="1460" y="1338"/>
                  <a:pt x="669" y="1065"/>
                  <a:pt x="548" y="1521"/>
                </a:cubicBezTo>
                <a:cubicBezTo>
                  <a:pt x="426" y="1399"/>
                  <a:pt x="1" y="1338"/>
                  <a:pt x="183" y="1186"/>
                </a:cubicBezTo>
                <a:cubicBezTo>
                  <a:pt x="578" y="852"/>
                  <a:pt x="578" y="366"/>
                  <a:pt x="82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2"/>
          <p:cNvSpPr/>
          <p:nvPr/>
        </p:nvSpPr>
        <p:spPr>
          <a:xfrm>
            <a:off x="3433535" y="3907586"/>
            <a:ext cx="71657" cy="53442"/>
          </a:xfrm>
          <a:custGeom>
            <a:avLst/>
            <a:gdLst/>
            <a:ahLst/>
            <a:cxnLst/>
            <a:rect l="l" t="t" r="r" b="b"/>
            <a:pathLst>
              <a:path w="1582" h="1369" extrusionOk="0">
                <a:moveTo>
                  <a:pt x="1065" y="1369"/>
                </a:moveTo>
                <a:cubicBezTo>
                  <a:pt x="1125" y="700"/>
                  <a:pt x="1" y="700"/>
                  <a:pt x="92" y="31"/>
                </a:cubicBezTo>
                <a:cubicBezTo>
                  <a:pt x="1520" y="1"/>
                  <a:pt x="1581" y="62"/>
                  <a:pt x="1065" y="13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2"/>
          <p:cNvSpPr/>
          <p:nvPr/>
        </p:nvSpPr>
        <p:spPr>
          <a:xfrm>
            <a:off x="8249888" y="1648170"/>
            <a:ext cx="92311" cy="55824"/>
          </a:xfrm>
          <a:custGeom>
            <a:avLst/>
            <a:gdLst/>
            <a:ahLst/>
            <a:cxnLst/>
            <a:rect l="l" t="t" r="r" b="b"/>
            <a:pathLst>
              <a:path w="2038" h="1430" extrusionOk="0">
                <a:moveTo>
                  <a:pt x="244" y="912"/>
                </a:moveTo>
                <a:cubicBezTo>
                  <a:pt x="609" y="609"/>
                  <a:pt x="1" y="396"/>
                  <a:pt x="153" y="61"/>
                </a:cubicBezTo>
                <a:cubicBezTo>
                  <a:pt x="274" y="92"/>
                  <a:pt x="457" y="61"/>
                  <a:pt x="518" y="122"/>
                </a:cubicBezTo>
                <a:cubicBezTo>
                  <a:pt x="882" y="457"/>
                  <a:pt x="2037" y="1"/>
                  <a:pt x="1764" y="852"/>
                </a:cubicBezTo>
                <a:cubicBezTo>
                  <a:pt x="1551" y="1429"/>
                  <a:pt x="761" y="882"/>
                  <a:pt x="244" y="9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2"/>
          <p:cNvSpPr/>
          <p:nvPr/>
        </p:nvSpPr>
        <p:spPr>
          <a:xfrm>
            <a:off x="3656586" y="5128669"/>
            <a:ext cx="88189" cy="61757"/>
          </a:xfrm>
          <a:custGeom>
            <a:avLst/>
            <a:gdLst/>
            <a:ahLst/>
            <a:cxnLst/>
            <a:rect l="l" t="t" r="r" b="b"/>
            <a:pathLst>
              <a:path w="1947" h="1582" extrusionOk="0">
                <a:moveTo>
                  <a:pt x="1065" y="1"/>
                </a:moveTo>
                <a:cubicBezTo>
                  <a:pt x="1369" y="518"/>
                  <a:pt x="1612" y="852"/>
                  <a:pt x="1946" y="1460"/>
                </a:cubicBezTo>
                <a:cubicBezTo>
                  <a:pt x="1186" y="1125"/>
                  <a:pt x="730" y="1581"/>
                  <a:pt x="1" y="1460"/>
                </a:cubicBezTo>
                <a:cubicBezTo>
                  <a:pt x="366" y="943"/>
                  <a:pt x="882" y="639"/>
                  <a:pt x="106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2"/>
          <p:cNvSpPr/>
          <p:nvPr/>
        </p:nvSpPr>
        <p:spPr>
          <a:xfrm>
            <a:off x="7309484" y="4977971"/>
            <a:ext cx="97792" cy="73625"/>
          </a:xfrm>
          <a:custGeom>
            <a:avLst/>
            <a:gdLst/>
            <a:ahLst/>
            <a:cxnLst/>
            <a:rect l="l" t="t" r="r" b="b"/>
            <a:pathLst>
              <a:path w="2159" h="1886" extrusionOk="0">
                <a:moveTo>
                  <a:pt x="2159" y="608"/>
                </a:moveTo>
                <a:cubicBezTo>
                  <a:pt x="1581" y="1885"/>
                  <a:pt x="700" y="1064"/>
                  <a:pt x="1" y="1186"/>
                </a:cubicBezTo>
                <a:cubicBezTo>
                  <a:pt x="365" y="1"/>
                  <a:pt x="1368" y="912"/>
                  <a:pt x="2159" y="6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2"/>
          <p:cNvSpPr/>
          <p:nvPr/>
        </p:nvSpPr>
        <p:spPr>
          <a:xfrm>
            <a:off x="8113583" y="409284"/>
            <a:ext cx="85426" cy="62928"/>
          </a:xfrm>
          <a:custGeom>
            <a:avLst/>
            <a:gdLst/>
            <a:ahLst/>
            <a:cxnLst/>
            <a:rect l="l" t="t" r="r" b="b"/>
            <a:pathLst>
              <a:path w="1886" h="1612" extrusionOk="0">
                <a:moveTo>
                  <a:pt x="1885" y="31"/>
                </a:moveTo>
                <a:cubicBezTo>
                  <a:pt x="1369" y="426"/>
                  <a:pt x="1399" y="1034"/>
                  <a:pt x="1186" y="1612"/>
                </a:cubicBezTo>
                <a:cubicBezTo>
                  <a:pt x="1" y="457"/>
                  <a:pt x="1" y="457"/>
                  <a:pt x="188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2"/>
          <p:cNvSpPr/>
          <p:nvPr/>
        </p:nvSpPr>
        <p:spPr>
          <a:xfrm>
            <a:off x="8477106" y="416389"/>
            <a:ext cx="99151" cy="66520"/>
          </a:xfrm>
          <a:custGeom>
            <a:avLst/>
            <a:gdLst/>
            <a:ahLst/>
            <a:cxnLst/>
            <a:rect l="l" t="t" r="r" b="b"/>
            <a:pathLst>
              <a:path w="2189" h="1704" extrusionOk="0">
                <a:moveTo>
                  <a:pt x="0" y="1490"/>
                </a:moveTo>
                <a:cubicBezTo>
                  <a:pt x="669" y="1095"/>
                  <a:pt x="882" y="1"/>
                  <a:pt x="2189" y="700"/>
                </a:cubicBezTo>
                <a:cubicBezTo>
                  <a:pt x="1429" y="1034"/>
                  <a:pt x="973" y="1703"/>
                  <a:pt x="0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2"/>
          <p:cNvSpPr/>
          <p:nvPr/>
        </p:nvSpPr>
        <p:spPr>
          <a:xfrm>
            <a:off x="3502389" y="1763262"/>
            <a:ext cx="70253" cy="71243"/>
          </a:xfrm>
          <a:custGeom>
            <a:avLst/>
            <a:gdLst/>
            <a:ahLst/>
            <a:cxnLst/>
            <a:rect l="l" t="t" r="r" b="b"/>
            <a:pathLst>
              <a:path w="1551" h="1825" extrusionOk="0">
                <a:moveTo>
                  <a:pt x="487" y="335"/>
                </a:moveTo>
                <a:cubicBezTo>
                  <a:pt x="639" y="518"/>
                  <a:pt x="760" y="700"/>
                  <a:pt x="912" y="913"/>
                </a:cubicBezTo>
                <a:cubicBezTo>
                  <a:pt x="1459" y="700"/>
                  <a:pt x="760" y="214"/>
                  <a:pt x="1368" y="1"/>
                </a:cubicBezTo>
                <a:cubicBezTo>
                  <a:pt x="1520" y="548"/>
                  <a:pt x="1551" y="1065"/>
                  <a:pt x="1338" y="1551"/>
                </a:cubicBezTo>
                <a:cubicBezTo>
                  <a:pt x="1216" y="1825"/>
                  <a:pt x="852" y="1642"/>
                  <a:pt x="639" y="1551"/>
                </a:cubicBezTo>
                <a:cubicBezTo>
                  <a:pt x="0" y="1247"/>
                  <a:pt x="730" y="730"/>
                  <a:pt x="487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2"/>
          <p:cNvSpPr/>
          <p:nvPr/>
        </p:nvSpPr>
        <p:spPr>
          <a:xfrm>
            <a:off x="6864740" y="645442"/>
            <a:ext cx="97792" cy="61718"/>
          </a:xfrm>
          <a:custGeom>
            <a:avLst/>
            <a:gdLst/>
            <a:ahLst/>
            <a:cxnLst/>
            <a:rect l="l" t="t" r="r" b="b"/>
            <a:pathLst>
              <a:path w="2159" h="1581" extrusionOk="0">
                <a:moveTo>
                  <a:pt x="31" y="821"/>
                </a:moveTo>
                <a:cubicBezTo>
                  <a:pt x="670" y="791"/>
                  <a:pt x="700" y="791"/>
                  <a:pt x="1065" y="274"/>
                </a:cubicBezTo>
                <a:cubicBezTo>
                  <a:pt x="1277" y="0"/>
                  <a:pt x="1460" y="152"/>
                  <a:pt x="1581" y="243"/>
                </a:cubicBezTo>
                <a:cubicBezTo>
                  <a:pt x="1946" y="487"/>
                  <a:pt x="2128" y="851"/>
                  <a:pt x="2159" y="1338"/>
                </a:cubicBezTo>
                <a:cubicBezTo>
                  <a:pt x="1460" y="973"/>
                  <a:pt x="548" y="1581"/>
                  <a:pt x="1" y="82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2"/>
          <p:cNvSpPr/>
          <p:nvPr/>
        </p:nvSpPr>
        <p:spPr>
          <a:xfrm>
            <a:off x="6027617" y="1180615"/>
            <a:ext cx="82618" cy="70072"/>
          </a:xfrm>
          <a:custGeom>
            <a:avLst/>
            <a:gdLst/>
            <a:ahLst/>
            <a:cxnLst/>
            <a:rect l="l" t="t" r="r" b="b"/>
            <a:pathLst>
              <a:path w="1824" h="1795" extrusionOk="0">
                <a:moveTo>
                  <a:pt x="0" y="639"/>
                </a:moveTo>
                <a:cubicBezTo>
                  <a:pt x="456" y="973"/>
                  <a:pt x="1216" y="1"/>
                  <a:pt x="1581" y="973"/>
                </a:cubicBezTo>
                <a:cubicBezTo>
                  <a:pt x="1672" y="1308"/>
                  <a:pt x="1824" y="1369"/>
                  <a:pt x="1368" y="1490"/>
                </a:cubicBezTo>
                <a:cubicBezTo>
                  <a:pt x="1125" y="1612"/>
                  <a:pt x="942" y="1794"/>
                  <a:pt x="760" y="1460"/>
                </a:cubicBezTo>
                <a:cubicBezTo>
                  <a:pt x="578" y="1156"/>
                  <a:pt x="365" y="882"/>
                  <a:pt x="0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2"/>
          <p:cNvSpPr/>
          <p:nvPr/>
        </p:nvSpPr>
        <p:spPr>
          <a:xfrm>
            <a:off x="1554086" y="695258"/>
            <a:ext cx="79900" cy="66520"/>
          </a:xfrm>
          <a:custGeom>
            <a:avLst/>
            <a:gdLst/>
            <a:ahLst/>
            <a:cxnLst/>
            <a:rect l="l" t="t" r="r" b="b"/>
            <a:pathLst>
              <a:path w="1764" h="1704" extrusionOk="0">
                <a:moveTo>
                  <a:pt x="1064" y="1703"/>
                </a:moveTo>
                <a:cubicBezTo>
                  <a:pt x="882" y="1156"/>
                  <a:pt x="517" y="822"/>
                  <a:pt x="1" y="548"/>
                </a:cubicBezTo>
                <a:cubicBezTo>
                  <a:pt x="487" y="457"/>
                  <a:pt x="973" y="1"/>
                  <a:pt x="1247" y="275"/>
                </a:cubicBezTo>
                <a:cubicBezTo>
                  <a:pt x="1520" y="548"/>
                  <a:pt x="1764" y="1126"/>
                  <a:pt x="1064" y="17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2"/>
          <p:cNvSpPr/>
          <p:nvPr/>
        </p:nvSpPr>
        <p:spPr>
          <a:xfrm>
            <a:off x="5463058" y="3817401"/>
            <a:ext cx="95074" cy="52271"/>
          </a:xfrm>
          <a:custGeom>
            <a:avLst/>
            <a:gdLst/>
            <a:ahLst/>
            <a:cxnLst/>
            <a:rect l="l" t="t" r="r" b="b"/>
            <a:pathLst>
              <a:path w="2099" h="1339" extrusionOk="0">
                <a:moveTo>
                  <a:pt x="1521" y="1"/>
                </a:moveTo>
                <a:cubicBezTo>
                  <a:pt x="1582" y="396"/>
                  <a:pt x="2098" y="852"/>
                  <a:pt x="1369" y="1186"/>
                </a:cubicBezTo>
                <a:cubicBezTo>
                  <a:pt x="1004" y="1338"/>
                  <a:pt x="730" y="1217"/>
                  <a:pt x="457" y="973"/>
                </a:cubicBezTo>
                <a:cubicBezTo>
                  <a:pt x="1" y="517"/>
                  <a:pt x="427" y="274"/>
                  <a:pt x="700" y="1"/>
                </a:cubicBezTo>
                <a:lnTo>
                  <a:pt x="700" y="1"/>
                </a:lnTo>
                <a:cubicBezTo>
                  <a:pt x="1004" y="913"/>
                  <a:pt x="1247" y="1"/>
                  <a:pt x="152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2"/>
          <p:cNvSpPr/>
          <p:nvPr/>
        </p:nvSpPr>
        <p:spPr>
          <a:xfrm>
            <a:off x="2706534" y="2993872"/>
            <a:ext cx="57887" cy="71204"/>
          </a:xfrm>
          <a:custGeom>
            <a:avLst/>
            <a:gdLst/>
            <a:ahLst/>
            <a:cxnLst/>
            <a:rect l="l" t="t" r="r" b="b"/>
            <a:pathLst>
              <a:path w="1278" h="1824" extrusionOk="0">
                <a:moveTo>
                  <a:pt x="122" y="1824"/>
                </a:moveTo>
                <a:cubicBezTo>
                  <a:pt x="639" y="1459"/>
                  <a:pt x="669" y="1064"/>
                  <a:pt x="244" y="638"/>
                </a:cubicBezTo>
                <a:cubicBezTo>
                  <a:pt x="1" y="426"/>
                  <a:pt x="92" y="213"/>
                  <a:pt x="396" y="91"/>
                </a:cubicBezTo>
                <a:cubicBezTo>
                  <a:pt x="730" y="0"/>
                  <a:pt x="913" y="122"/>
                  <a:pt x="1004" y="395"/>
                </a:cubicBezTo>
                <a:cubicBezTo>
                  <a:pt x="1277" y="1094"/>
                  <a:pt x="1125" y="1611"/>
                  <a:pt x="122" y="182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2"/>
          <p:cNvSpPr/>
          <p:nvPr/>
        </p:nvSpPr>
        <p:spPr>
          <a:xfrm>
            <a:off x="8650601" y="2237961"/>
            <a:ext cx="63368" cy="47509"/>
          </a:xfrm>
          <a:custGeom>
            <a:avLst/>
            <a:gdLst/>
            <a:ahLst/>
            <a:cxnLst/>
            <a:rect l="l" t="t" r="r" b="b"/>
            <a:pathLst>
              <a:path w="1399" h="1217" extrusionOk="0">
                <a:moveTo>
                  <a:pt x="182" y="1216"/>
                </a:moveTo>
                <a:cubicBezTo>
                  <a:pt x="122" y="699"/>
                  <a:pt x="0" y="183"/>
                  <a:pt x="821" y="31"/>
                </a:cubicBezTo>
                <a:cubicBezTo>
                  <a:pt x="1064" y="0"/>
                  <a:pt x="1398" y="0"/>
                  <a:pt x="1368" y="335"/>
                </a:cubicBezTo>
                <a:cubicBezTo>
                  <a:pt x="1337" y="973"/>
                  <a:pt x="851" y="1186"/>
                  <a:pt x="182" y="121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2"/>
          <p:cNvSpPr/>
          <p:nvPr/>
        </p:nvSpPr>
        <p:spPr>
          <a:xfrm>
            <a:off x="2772625" y="2904858"/>
            <a:ext cx="71657" cy="54613"/>
          </a:xfrm>
          <a:custGeom>
            <a:avLst/>
            <a:gdLst/>
            <a:ahLst/>
            <a:cxnLst/>
            <a:rect l="l" t="t" r="r" b="b"/>
            <a:pathLst>
              <a:path w="1582" h="1399" extrusionOk="0">
                <a:moveTo>
                  <a:pt x="548" y="1"/>
                </a:moveTo>
                <a:cubicBezTo>
                  <a:pt x="1004" y="183"/>
                  <a:pt x="1369" y="456"/>
                  <a:pt x="1521" y="973"/>
                </a:cubicBezTo>
                <a:cubicBezTo>
                  <a:pt x="1581" y="1186"/>
                  <a:pt x="1581" y="1399"/>
                  <a:pt x="1277" y="1338"/>
                </a:cubicBezTo>
                <a:cubicBezTo>
                  <a:pt x="791" y="1216"/>
                  <a:pt x="609" y="639"/>
                  <a:pt x="1" y="639"/>
                </a:cubicBezTo>
                <a:cubicBezTo>
                  <a:pt x="153" y="426"/>
                  <a:pt x="62" y="61"/>
                  <a:pt x="54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2"/>
          <p:cNvSpPr/>
          <p:nvPr/>
        </p:nvSpPr>
        <p:spPr>
          <a:xfrm>
            <a:off x="8963118" y="2458660"/>
            <a:ext cx="93670" cy="54613"/>
          </a:xfrm>
          <a:custGeom>
            <a:avLst/>
            <a:gdLst/>
            <a:ahLst/>
            <a:cxnLst/>
            <a:rect l="l" t="t" r="r" b="b"/>
            <a:pathLst>
              <a:path w="2068" h="1399" extrusionOk="0">
                <a:moveTo>
                  <a:pt x="457" y="1369"/>
                </a:moveTo>
                <a:cubicBezTo>
                  <a:pt x="244" y="1399"/>
                  <a:pt x="1" y="1277"/>
                  <a:pt x="92" y="1065"/>
                </a:cubicBezTo>
                <a:cubicBezTo>
                  <a:pt x="366" y="517"/>
                  <a:pt x="1247" y="669"/>
                  <a:pt x="1642" y="183"/>
                </a:cubicBezTo>
                <a:cubicBezTo>
                  <a:pt x="1794" y="1"/>
                  <a:pt x="2068" y="396"/>
                  <a:pt x="2007" y="487"/>
                </a:cubicBezTo>
                <a:cubicBezTo>
                  <a:pt x="1764" y="1095"/>
                  <a:pt x="1095" y="1186"/>
                  <a:pt x="457" y="13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2"/>
          <p:cNvSpPr/>
          <p:nvPr/>
        </p:nvSpPr>
        <p:spPr>
          <a:xfrm>
            <a:off x="4755354" y="4408364"/>
            <a:ext cx="97792" cy="66481"/>
          </a:xfrm>
          <a:custGeom>
            <a:avLst/>
            <a:gdLst/>
            <a:ahLst/>
            <a:cxnLst/>
            <a:rect l="l" t="t" r="r" b="b"/>
            <a:pathLst>
              <a:path w="2159" h="1703" extrusionOk="0">
                <a:moveTo>
                  <a:pt x="791" y="1"/>
                </a:moveTo>
                <a:cubicBezTo>
                  <a:pt x="1095" y="457"/>
                  <a:pt x="1824" y="31"/>
                  <a:pt x="2159" y="487"/>
                </a:cubicBezTo>
                <a:lnTo>
                  <a:pt x="2159" y="487"/>
                </a:lnTo>
                <a:cubicBezTo>
                  <a:pt x="1794" y="487"/>
                  <a:pt x="1368" y="609"/>
                  <a:pt x="1429" y="882"/>
                </a:cubicBezTo>
                <a:cubicBezTo>
                  <a:pt x="1612" y="1703"/>
                  <a:pt x="973" y="1520"/>
                  <a:pt x="61" y="1612"/>
                </a:cubicBezTo>
                <a:cubicBezTo>
                  <a:pt x="1490" y="1186"/>
                  <a:pt x="1" y="426"/>
                  <a:pt x="79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2"/>
          <p:cNvSpPr/>
          <p:nvPr/>
        </p:nvSpPr>
        <p:spPr>
          <a:xfrm>
            <a:off x="7492627" y="2993872"/>
            <a:ext cx="89503" cy="110359"/>
          </a:xfrm>
          <a:custGeom>
            <a:avLst/>
            <a:gdLst/>
            <a:ahLst/>
            <a:cxnLst/>
            <a:rect l="l" t="t" r="r" b="b"/>
            <a:pathLst>
              <a:path w="1976" h="2827" extrusionOk="0">
                <a:moveTo>
                  <a:pt x="1976" y="2158"/>
                </a:moveTo>
                <a:cubicBezTo>
                  <a:pt x="1550" y="2827"/>
                  <a:pt x="1277" y="2432"/>
                  <a:pt x="1094" y="2037"/>
                </a:cubicBezTo>
                <a:cubicBezTo>
                  <a:pt x="882" y="1550"/>
                  <a:pt x="639" y="1155"/>
                  <a:pt x="0" y="973"/>
                </a:cubicBezTo>
                <a:cubicBezTo>
                  <a:pt x="426" y="1034"/>
                  <a:pt x="1064" y="0"/>
                  <a:pt x="1186" y="1277"/>
                </a:cubicBezTo>
                <a:cubicBezTo>
                  <a:pt x="1216" y="1702"/>
                  <a:pt x="1672" y="1885"/>
                  <a:pt x="1976" y="215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2"/>
          <p:cNvSpPr/>
          <p:nvPr/>
        </p:nvSpPr>
        <p:spPr>
          <a:xfrm>
            <a:off x="9099467" y="759364"/>
            <a:ext cx="59246" cy="84282"/>
          </a:xfrm>
          <a:custGeom>
            <a:avLst/>
            <a:gdLst/>
            <a:ahLst/>
            <a:cxnLst/>
            <a:rect l="l" t="t" r="r" b="b"/>
            <a:pathLst>
              <a:path w="1308" h="2159" extrusionOk="0">
                <a:moveTo>
                  <a:pt x="486" y="2158"/>
                </a:moveTo>
                <a:cubicBezTo>
                  <a:pt x="182" y="1702"/>
                  <a:pt x="0" y="1429"/>
                  <a:pt x="30" y="1095"/>
                </a:cubicBezTo>
                <a:cubicBezTo>
                  <a:pt x="91" y="791"/>
                  <a:pt x="91" y="456"/>
                  <a:pt x="243" y="213"/>
                </a:cubicBezTo>
                <a:cubicBezTo>
                  <a:pt x="365" y="0"/>
                  <a:pt x="517" y="213"/>
                  <a:pt x="608" y="335"/>
                </a:cubicBezTo>
                <a:cubicBezTo>
                  <a:pt x="790" y="639"/>
                  <a:pt x="1307" y="912"/>
                  <a:pt x="760" y="1338"/>
                </a:cubicBezTo>
                <a:cubicBezTo>
                  <a:pt x="608" y="1459"/>
                  <a:pt x="608" y="1763"/>
                  <a:pt x="486" y="215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2"/>
          <p:cNvSpPr/>
          <p:nvPr/>
        </p:nvSpPr>
        <p:spPr>
          <a:xfrm>
            <a:off x="5907802" y="1961473"/>
            <a:ext cx="95074" cy="61718"/>
          </a:xfrm>
          <a:custGeom>
            <a:avLst/>
            <a:gdLst/>
            <a:ahLst/>
            <a:cxnLst/>
            <a:rect l="l" t="t" r="r" b="b"/>
            <a:pathLst>
              <a:path w="2099" h="1581" extrusionOk="0">
                <a:moveTo>
                  <a:pt x="2098" y="547"/>
                </a:moveTo>
                <a:cubicBezTo>
                  <a:pt x="1946" y="912"/>
                  <a:pt x="1125" y="578"/>
                  <a:pt x="1247" y="1277"/>
                </a:cubicBezTo>
                <a:cubicBezTo>
                  <a:pt x="1277" y="1459"/>
                  <a:pt x="700" y="1581"/>
                  <a:pt x="366" y="1459"/>
                </a:cubicBezTo>
                <a:cubicBezTo>
                  <a:pt x="214" y="1368"/>
                  <a:pt x="1" y="1155"/>
                  <a:pt x="1" y="1003"/>
                </a:cubicBezTo>
                <a:cubicBezTo>
                  <a:pt x="1" y="578"/>
                  <a:pt x="457" y="699"/>
                  <a:pt x="700" y="699"/>
                </a:cubicBezTo>
                <a:cubicBezTo>
                  <a:pt x="1186" y="760"/>
                  <a:pt x="1551" y="0"/>
                  <a:pt x="2098" y="5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2"/>
          <p:cNvSpPr/>
          <p:nvPr/>
        </p:nvSpPr>
        <p:spPr>
          <a:xfrm>
            <a:off x="6783519" y="2851450"/>
            <a:ext cx="119805" cy="77177"/>
          </a:xfrm>
          <a:custGeom>
            <a:avLst/>
            <a:gdLst/>
            <a:ahLst/>
            <a:cxnLst/>
            <a:rect l="l" t="t" r="r" b="b"/>
            <a:pathLst>
              <a:path w="2645" h="1977" extrusionOk="0">
                <a:moveTo>
                  <a:pt x="2645" y="1095"/>
                </a:moveTo>
                <a:cubicBezTo>
                  <a:pt x="1672" y="1976"/>
                  <a:pt x="943" y="1004"/>
                  <a:pt x="0" y="973"/>
                </a:cubicBezTo>
                <a:cubicBezTo>
                  <a:pt x="730" y="1"/>
                  <a:pt x="1186" y="578"/>
                  <a:pt x="1733" y="973"/>
                </a:cubicBezTo>
                <a:cubicBezTo>
                  <a:pt x="1915" y="1095"/>
                  <a:pt x="2311" y="1034"/>
                  <a:pt x="2614" y="10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2"/>
          <p:cNvSpPr/>
          <p:nvPr/>
        </p:nvSpPr>
        <p:spPr>
          <a:xfrm>
            <a:off x="3009447" y="4237482"/>
            <a:ext cx="86785" cy="78348"/>
          </a:xfrm>
          <a:custGeom>
            <a:avLst/>
            <a:gdLst/>
            <a:ahLst/>
            <a:cxnLst/>
            <a:rect l="l" t="t" r="r" b="b"/>
            <a:pathLst>
              <a:path w="1916" h="2007" extrusionOk="0">
                <a:moveTo>
                  <a:pt x="1186" y="609"/>
                </a:moveTo>
                <a:cubicBezTo>
                  <a:pt x="1916" y="1095"/>
                  <a:pt x="1065" y="1551"/>
                  <a:pt x="1156" y="2007"/>
                </a:cubicBezTo>
                <a:lnTo>
                  <a:pt x="1156" y="2007"/>
                </a:lnTo>
                <a:cubicBezTo>
                  <a:pt x="1" y="1764"/>
                  <a:pt x="426" y="943"/>
                  <a:pt x="548" y="396"/>
                </a:cubicBezTo>
                <a:cubicBezTo>
                  <a:pt x="609" y="1"/>
                  <a:pt x="973" y="365"/>
                  <a:pt x="1156" y="578"/>
                </a:cubicBezTo>
                <a:cubicBezTo>
                  <a:pt x="1004" y="639"/>
                  <a:pt x="730" y="548"/>
                  <a:pt x="791" y="821"/>
                </a:cubicBezTo>
                <a:cubicBezTo>
                  <a:pt x="822" y="852"/>
                  <a:pt x="852" y="882"/>
                  <a:pt x="882" y="913"/>
                </a:cubicBezTo>
                <a:cubicBezTo>
                  <a:pt x="1186" y="973"/>
                  <a:pt x="1125" y="730"/>
                  <a:pt x="1186" y="60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2"/>
          <p:cNvSpPr/>
          <p:nvPr/>
        </p:nvSpPr>
        <p:spPr>
          <a:xfrm>
            <a:off x="3949896" y="4543641"/>
            <a:ext cx="71611" cy="47509"/>
          </a:xfrm>
          <a:custGeom>
            <a:avLst/>
            <a:gdLst/>
            <a:ahLst/>
            <a:cxnLst/>
            <a:rect l="l" t="t" r="r" b="b"/>
            <a:pathLst>
              <a:path w="1581" h="1217" extrusionOk="0">
                <a:moveTo>
                  <a:pt x="1277" y="609"/>
                </a:moveTo>
                <a:cubicBezTo>
                  <a:pt x="1550" y="943"/>
                  <a:pt x="1398" y="1217"/>
                  <a:pt x="1034" y="1065"/>
                </a:cubicBezTo>
                <a:cubicBezTo>
                  <a:pt x="699" y="943"/>
                  <a:pt x="0" y="1186"/>
                  <a:pt x="61" y="548"/>
                </a:cubicBezTo>
                <a:cubicBezTo>
                  <a:pt x="91" y="1"/>
                  <a:pt x="578" y="122"/>
                  <a:pt x="942" y="92"/>
                </a:cubicBezTo>
                <a:cubicBezTo>
                  <a:pt x="1581" y="31"/>
                  <a:pt x="1489" y="305"/>
                  <a:pt x="1277" y="60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2"/>
          <p:cNvSpPr/>
          <p:nvPr/>
        </p:nvSpPr>
        <p:spPr>
          <a:xfrm>
            <a:off x="1856999" y="1245892"/>
            <a:ext cx="81259" cy="65310"/>
          </a:xfrm>
          <a:custGeom>
            <a:avLst/>
            <a:gdLst/>
            <a:ahLst/>
            <a:cxnLst/>
            <a:rect l="l" t="t" r="r" b="b"/>
            <a:pathLst>
              <a:path w="1794" h="1673" extrusionOk="0">
                <a:moveTo>
                  <a:pt x="1520" y="1064"/>
                </a:moveTo>
                <a:cubicBezTo>
                  <a:pt x="1460" y="1520"/>
                  <a:pt x="487" y="0"/>
                  <a:pt x="791" y="1308"/>
                </a:cubicBezTo>
                <a:cubicBezTo>
                  <a:pt x="852" y="1551"/>
                  <a:pt x="700" y="1672"/>
                  <a:pt x="426" y="1611"/>
                </a:cubicBezTo>
                <a:cubicBezTo>
                  <a:pt x="183" y="1551"/>
                  <a:pt x="1" y="1459"/>
                  <a:pt x="61" y="1125"/>
                </a:cubicBezTo>
                <a:cubicBezTo>
                  <a:pt x="244" y="244"/>
                  <a:pt x="1125" y="335"/>
                  <a:pt x="1794" y="122"/>
                </a:cubicBezTo>
                <a:lnTo>
                  <a:pt x="1794" y="122"/>
                </a:lnTo>
                <a:cubicBezTo>
                  <a:pt x="1703" y="426"/>
                  <a:pt x="1612" y="730"/>
                  <a:pt x="1520" y="10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2"/>
          <p:cNvSpPr/>
          <p:nvPr/>
        </p:nvSpPr>
        <p:spPr>
          <a:xfrm>
            <a:off x="2888318" y="4034586"/>
            <a:ext cx="86740" cy="81901"/>
          </a:xfrm>
          <a:custGeom>
            <a:avLst/>
            <a:gdLst/>
            <a:ahLst/>
            <a:cxnLst/>
            <a:rect l="l" t="t" r="r" b="b"/>
            <a:pathLst>
              <a:path w="1915" h="2098" extrusionOk="0">
                <a:moveTo>
                  <a:pt x="1915" y="1763"/>
                </a:moveTo>
                <a:cubicBezTo>
                  <a:pt x="1064" y="2097"/>
                  <a:pt x="608" y="1459"/>
                  <a:pt x="0" y="1155"/>
                </a:cubicBezTo>
                <a:cubicBezTo>
                  <a:pt x="578" y="1520"/>
                  <a:pt x="1915" y="0"/>
                  <a:pt x="1915" y="176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2"/>
          <p:cNvSpPr/>
          <p:nvPr/>
        </p:nvSpPr>
        <p:spPr>
          <a:xfrm>
            <a:off x="3736448" y="999075"/>
            <a:ext cx="90907" cy="66481"/>
          </a:xfrm>
          <a:custGeom>
            <a:avLst/>
            <a:gdLst/>
            <a:ahLst/>
            <a:cxnLst/>
            <a:rect l="l" t="t" r="r" b="b"/>
            <a:pathLst>
              <a:path w="2007" h="1703" extrusionOk="0">
                <a:moveTo>
                  <a:pt x="92" y="1702"/>
                </a:moveTo>
                <a:cubicBezTo>
                  <a:pt x="1" y="1216"/>
                  <a:pt x="396" y="912"/>
                  <a:pt x="609" y="517"/>
                </a:cubicBezTo>
                <a:cubicBezTo>
                  <a:pt x="700" y="304"/>
                  <a:pt x="791" y="0"/>
                  <a:pt x="1095" y="91"/>
                </a:cubicBezTo>
                <a:cubicBezTo>
                  <a:pt x="1916" y="335"/>
                  <a:pt x="882" y="365"/>
                  <a:pt x="1004" y="547"/>
                </a:cubicBezTo>
                <a:cubicBezTo>
                  <a:pt x="1247" y="882"/>
                  <a:pt x="1885" y="760"/>
                  <a:pt x="2007" y="1216"/>
                </a:cubicBezTo>
                <a:lnTo>
                  <a:pt x="2007" y="1246"/>
                </a:lnTo>
                <a:cubicBezTo>
                  <a:pt x="1308" y="1216"/>
                  <a:pt x="609" y="1155"/>
                  <a:pt x="92" y="170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2"/>
          <p:cNvSpPr/>
          <p:nvPr/>
        </p:nvSpPr>
        <p:spPr>
          <a:xfrm>
            <a:off x="5715055" y="1268458"/>
            <a:ext cx="90907" cy="74757"/>
          </a:xfrm>
          <a:custGeom>
            <a:avLst/>
            <a:gdLst/>
            <a:ahLst/>
            <a:cxnLst/>
            <a:rect l="l" t="t" r="r" b="b"/>
            <a:pathLst>
              <a:path w="2007" h="1915" extrusionOk="0">
                <a:moveTo>
                  <a:pt x="1946" y="730"/>
                </a:moveTo>
                <a:cubicBezTo>
                  <a:pt x="1368" y="730"/>
                  <a:pt x="1277" y="1185"/>
                  <a:pt x="1155" y="1520"/>
                </a:cubicBezTo>
                <a:cubicBezTo>
                  <a:pt x="1034" y="1793"/>
                  <a:pt x="851" y="1915"/>
                  <a:pt x="548" y="1702"/>
                </a:cubicBezTo>
                <a:cubicBezTo>
                  <a:pt x="304" y="1550"/>
                  <a:pt x="0" y="1337"/>
                  <a:pt x="456" y="1125"/>
                </a:cubicBezTo>
                <a:cubicBezTo>
                  <a:pt x="1003" y="851"/>
                  <a:pt x="1095" y="365"/>
                  <a:pt x="1399" y="0"/>
                </a:cubicBezTo>
                <a:lnTo>
                  <a:pt x="1429" y="30"/>
                </a:lnTo>
                <a:cubicBezTo>
                  <a:pt x="1581" y="274"/>
                  <a:pt x="2007" y="365"/>
                  <a:pt x="1946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2"/>
          <p:cNvSpPr/>
          <p:nvPr/>
        </p:nvSpPr>
        <p:spPr>
          <a:xfrm>
            <a:off x="6004198" y="3457834"/>
            <a:ext cx="46835" cy="83111"/>
          </a:xfrm>
          <a:custGeom>
            <a:avLst/>
            <a:gdLst/>
            <a:ahLst/>
            <a:cxnLst/>
            <a:rect l="l" t="t" r="r" b="b"/>
            <a:pathLst>
              <a:path w="1034" h="2129" extrusionOk="0">
                <a:moveTo>
                  <a:pt x="0" y="1"/>
                </a:moveTo>
                <a:cubicBezTo>
                  <a:pt x="700" y="670"/>
                  <a:pt x="1034" y="1095"/>
                  <a:pt x="1004" y="1703"/>
                </a:cubicBezTo>
                <a:cubicBezTo>
                  <a:pt x="1004" y="1977"/>
                  <a:pt x="791" y="2098"/>
                  <a:pt x="487" y="2098"/>
                </a:cubicBezTo>
                <a:cubicBezTo>
                  <a:pt x="92" y="2129"/>
                  <a:pt x="31" y="1916"/>
                  <a:pt x="213" y="1673"/>
                </a:cubicBezTo>
                <a:cubicBezTo>
                  <a:pt x="517" y="1186"/>
                  <a:pt x="0" y="791"/>
                  <a:pt x="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2"/>
          <p:cNvSpPr/>
          <p:nvPr/>
        </p:nvSpPr>
        <p:spPr>
          <a:xfrm>
            <a:off x="7502276" y="4496167"/>
            <a:ext cx="74374" cy="42785"/>
          </a:xfrm>
          <a:custGeom>
            <a:avLst/>
            <a:gdLst/>
            <a:ahLst/>
            <a:cxnLst/>
            <a:rect l="l" t="t" r="r" b="b"/>
            <a:pathLst>
              <a:path w="1642" h="1096" extrusionOk="0">
                <a:moveTo>
                  <a:pt x="395" y="366"/>
                </a:moveTo>
                <a:cubicBezTo>
                  <a:pt x="1307" y="1"/>
                  <a:pt x="1641" y="335"/>
                  <a:pt x="1641" y="1095"/>
                </a:cubicBezTo>
                <a:cubicBezTo>
                  <a:pt x="30" y="1065"/>
                  <a:pt x="0" y="1065"/>
                  <a:pt x="395" y="36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2"/>
          <p:cNvSpPr/>
          <p:nvPr/>
        </p:nvSpPr>
        <p:spPr>
          <a:xfrm>
            <a:off x="4909552" y="3234754"/>
            <a:ext cx="73016" cy="60547"/>
          </a:xfrm>
          <a:custGeom>
            <a:avLst/>
            <a:gdLst/>
            <a:ahLst/>
            <a:cxnLst/>
            <a:rect l="l" t="t" r="r" b="b"/>
            <a:pathLst>
              <a:path w="1612" h="1551" extrusionOk="0">
                <a:moveTo>
                  <a:pt x="670" y="0"/>
                </a:moveTo>
                <a:cubicBezTo>
                  <a:pt x="1460" y="92"/>
                  <a:pt x="791" y="1095"/>
                  <a:pt x="1612" y="1156"/>
                </a:cubicBezTo>
                <a:cubicBezTo>
                  <a:pt x="1581" y="1247"/>
                  <a:pt x="1551" y="1368"/>
                  <a:pt x="1460" y="1429"/>
                </a:cubicBezTo>
                <a:cubicBezTo>
                  <a:pt x="1308" y="1490"/>
                  <a:pt x="1186" y="1551"/>
                  <a:pt x="974" y="1459"/>
                </a:cubicBezTo>
                <a:cubicBezTo>
                  <a:pt x="122" y="1095"/>
                  <a:pt x="1" y="639"/>
                  <a:pt x="639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2"/>
          <p:cNvSpPr/>
          <p:nvPr/>
        </p:nvSpPr>
        <p:spPr>
          <a:xfrm>
            <a:off x="1735825" y="384375"/>
            <a:ext cx="63368" cy="61718"/>
          </a:xfrm>
          <a:custGeom>
            <a:avLst/>
            <a:gdLst/>
            <a:ahLst/>
            <a:cxnLst/>
            <a:rect l="l" t="t" r="r" b="b"/>
            <a:pathLst>
              <a:path w="1399" h="1581" extrusionOk="0">
                <a:moveTo>
                  <a:pt x="1399" y="91"/>
                </a:moveTo>
                <a:cubicBezTo>
                  <a:pt x="1156" y="578"/>
                  <a:pt x="943" y="1034"/>
                  <a:pt x="700" y="1581"/>
                </a:cubicBezTo>
                <a:cubicBezTo>
                  <a:pt x="274" y="1277"/>
                  <a:pt x="1" y="973"/>
                  <a:pt x="214" y="547"/>
                </a:cubicBezTo>
                <a:cubicBezTo>
                  <a:pt x="426" y="183"/>
                  <a:pt x="852" y="0"/>
                  <a:pt x="1399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2"/>
          <p:cNvSpPr/>
          <p:nvPr/>
        </p:nvSpPr>
        <p:spPr>
          <a:xfrm>
            <a:off x="5432798" y="1864144"/>
            <a:ext cx="85381" cy="67691"/>
          </a:xfrm>
          <a:custGeom>
            <a:avLst/>
            <a:gdLst/>
            <a:ahLst/>
            <a:cxnLst/>
            <a:rect l="l" t="t" r="r" b="b"/>
            <a:pathLst>
              <a:path w="1885" h="1734" extrusionOk="0">
                <a:moveTo>
                  <a:pt x="1186" y="1733"/>
                </a:moveTo>
                <a:cubicBezTo>
                  <a:pt x="1246" y="1004"/>
                  <a:pt x="0" y="1156"/>
                  <a:pt x="274" y="457"/>
                </a:cubicBezTo>
                <a:cubicBezTo>
                  <a:pt x="426" y="1"/>
                  <a:pt x="943" y="335"/>
                  <a:pt x="1186" y="426"/>
                </a:cubicBezTo>
                <a:cubicBezTo>
                  <a:pt x="1885" y="730"/>
                  <a:pt x="1642" y="1156"/>
                  <a:pt x="1186" y="173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2" name="Google Shape;1092;p2"/>
          <p:cNvSpPr/>
          <p:nvPr/>
        </p:nvSpPr>
        <p:spPr>
          <a:xfrm>
            <a:off x="3834203" y="4621957"/>
            <a:ext cx="114325" cy="79558"/>
          </a:xfrm>
          <a:custGeom>
            <a:avLst/>
            <a:gdLst/>
            <a:ahLst/>
            <a:cxnLst/>
            <a:rect l="l" t="t" r="r" b="b"/>
            <a:pathLst>
              <a:path w="2524" h="2038" extrusionOk="0">
                <a:moveTo>
                  <a:pt x="2524" y="548"/>
                </a:moveTo>
                <a:cubicBezTo>
                  <a:pt x="1581" y="609"/>
                  <a:pt x="1612" y="1156"/>
                  <a:pt x="1308" y="2037"/>
                </a:cubicBezTo>
                <a:cubicBezTo>
                  <a:pt x="1247" y="1034"/>
                  <a:pt x="943" y="578"/>
                  <a:pt x="1" y="700"/>
                </a:cubicBezTo>
                <a:cubicBezTo>
                  <a:pt x="852" y="1"/>
                  <a:pt x="1581" y="396"/>
                  <a:pt x="2524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2"/>
          <p:cNvSpPr/>
          <p:nvPr/>
        </p:nvSpPr>
        <p:spPr>
          <a:xfrm>
            <a:off x="6826191" y="607455"/>
            <a:ext cx="106081" cy="70072"/>
          </a:xfrm>
          <a:custGeom>
            <a:avLst/>
            <a:gdLst/>
            <a:ahLst/>
            <a:cxnLst/>
            <a:rect l="l" t="t" r="r" b="b"/>
            <a:pathLst>
              <a:path w="2342" h="1795" extrusionOk="0">
                <a:moveTo>
                  <a:pt x="852" y="1794"/>
                </a:moveTo>
                <a:cubicBezTo>
                  <a:pt x="639" y="1520"/>
                  <a:pt x="1" y="1216"/>
                  <a:pt x="365" y="882"/>
                </a:cubicBezTo>
                <a:cubicBezTo>
                  <a:pt x="821" y="457"/>
                  <a:pt x="1429" y="1"/>
                  <a:pt x="2341" y="274"/>
                </a:cubicBezTo>
                <a:cubicBezTo>
                  <a:pt x="1065" y="274"/>
                  <a:pt x="1369" y="1308"/>
                  <a:pt x="882" y="179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2"/>
          <p:cNvSpPr/>
          <p:nvPr/>
        </p:nvSpPr>
        <p:spPr>
          <a:xfrm>
            <a:off x="2523436" y="4714523"/>
            <a:ext cx="57842" cy="72415"/>
          </a:xfrm>
          <a:custGeom>
            <a:avLst/>
            <a:gdLst/>
            <a:ahLst/>
            <a:cxnLst/>
            <a:rect l="l" t="t" r="r" b="b"/>
            <a:pathLst>
              <a:path w="1277" h="1855" extrusionOk="0">
                <a:moveTo>
                  <a:pt x="1003" y="457"/>
                </a:moveTo>
                <a:cubicBezTo>
                  <a:pt x="1034" y="913"/>
                  <a:pt x="1277" y="1399"/>
                  <a:pt x="882" y="1824"/>
                </a:cubicBezTo>
                <a:cubicBezTo>
                  <a:pt x="851" y="1855"/>
                  <a:pt x="547" y="1824"/>
                  <a:pt x="547" y="1764"/>
                </a:cubicBezTo>
                <a:cubicBezTo>
                  <a:pt x="365" y="1338"/>
                  <a:pt x="122" y="852"/>
                  <a:pt x="61" y="457"/>
                </a:cubicBezTo>
                <a:cubicBezTo>
                  <a:pt x="0" y="1"/>
                  <a:pt x="638" y="366"/>
                  <a:pt x="973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2"/>
          <p:cNvSpPr/>
          <p:nvPr/>
        </p:nvSpPr>
        <p:spPr>
          <a:xfrm>
            <a:off x="3652464" y="97190"/>
            <a:ext cx="90907" cy="45127"/>
          </a:xfrm>
          <a:custGeom>
            <a:avLst/>
            <a:gdLst/>
            <a:ahLst/>
            <a:cxnLst/>
            <a:rect l="l" t="t" r="r" b="b"/>
            <a:pathLst>
              <a:path w="2007" h="1156" extrusionOk="0">
                <a:moveTo>
                  <a:pt x="305" y="1156"/>
                </a:moveTo>
                <a:cubicBezTo>
                  <a:pt x="396" y="882"/>
                  <a:pt x="1" y="639"/>
                  <a:pt x="213" y="365"/>
                </a:cubicBezTo>
                <a:cubicBezTo>
                  <a:pt x="821" y="791"/>
                  <a:pt x="1216" y="1"/>
                  <a:pt x="1642" y="153"/>
                </a:cubicBezTo>
                <a:cubicBezTo>
                  <a:pt x="1976" y="274"/>
                  <a:pt x="2007" y="791"/>
                  <a:pt x="1490" y="973"/>
                </a:cubicBezTo>
                <a:cubicBezTo>
                  <a:pt x="1125" y="1095"/>
                  <a:pt x="730" y="1095"/>
                  <a:pt x="335" y="11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2"/>
          <p:cNvSpPr/>
          <p:nvPr/>
        </p:nvSpPr>
        <p:spPr>
          <a:xfrm>
            <a:off x="5653087" y="4004915"/>
            <a:ext cx="73016" cy="43917"/>
          </a:xfrm>
          <a:custGeom>
            <a:avLst/>
            <a:gdLst/>
            <a:ahLst/>
            <a:cxnLst/>
            <a:rect l="l" t="t" r="r" b="b"/>
            <a:pathLst>
              <a:path w="1612" h="1125" extrusionOk="0">
                <a:moveTo>
                  <a:pt x="1612" y="487"/>
                </a:moveTo>
                <a:cubicBezTo>
                  <a:pt x="1520" y="973"/>
                  <a:pt x="1064" y="912"/>
                  <a:pt x="791" y="1003"/>
                </a:cubicBezTo>
                <a:cubicBezTo>
                  <a:pt x="426" y="1125"/>
                  <a:pt x="183" y="942"/>
                  <a:pt x="92" y="639"/>
                </a:cubicBezTo>
                <a:cubicBezTo>
                  <a:pt x="1" y="274"/>
                  <a:pt x="305" y="122"/>
                  <a:pt x="608" y="91"/>
                </a:cubicBezTo>
                <a:cubicBezTo>
                  <a:pt x="1064" y="0"/>
                  <a:pt x="1338" y="274"/>
                  <a:pt x="1612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2"/>
          <p:cNvSpPr/>
          <p:nvPr/>
        </p:nvSpPr>
        <p:spPr>
          <a:xfrm>
            <a:off x="4785659" y="1353879"/>
            <a:ext cx="97792" cy="54613"/>
          </a:xfrm>
          <a:custGeom>
            <a:avLst/>
            <a:gdLst/>
            <a:ahLst/>
            <a:cxnLst/>
            <a:rect l="l" t="t" r="r" b="b"/>
            <a:pathLst>
              <a:path w="2159" h="1399" extrusionOk="0">
                <a:moveTo>
                  <a:pt x="122" y="1125"/>
                </a:moveTo>
                <a:cubicBezTo>
                  <a:pt x="426" y="821"/>
                  <a:pt x="91" y="548"/>
                  <a:pt x="0" y="274"/>
                </a:cubicBezTo>
                <a:cubicBezTo>
                  <a:pt x="730" y="456"/>
                  <a:pt x="1064" y="396"/>
                  <a:pt x="1429" y="0"/>
                </a:cubicBezTo>
                <a:cubicBezTo>
                  <a:pt x="2158" y="1399"/>
                  <a:pt x="791" y="973"/>
                  <a:pt x="122" y="11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2"/>
          <p:cNvSpPr/>
          <p:nvPr/>
        </p:nvSpPr>
        <p:spPr>
          <a:xfrm>
            <a:off x="3762631" y="2073013"/>
            <a:ext cx="114325" cy="52232"/>
          </a:xfrm>
          <a:custGeom>
            <a:avLst/>
            <a:gdLst/>
            <a:ahLst/>
            <a:cxnLst/>
            <a:rect l="l" t="t" r="r" b="b"/>
            <a:pathLst>
              <a:path w="2524" h="1338" extrusionOk="0">
                <a:moveTo>
                  <a:pt x="1642" y="0"/>
                </a:moveTo>
                <a:cubicBezTo>
                  <a:pt x="1672" y="395"/>
                  <a:pt x="2523" y="639"/>
                  <a:pt x="2006" y="912"/>
                </a:cubicBezTo>
                <a:cubicBezTo>
                  <a:pt x="1520" y="1155"/>
                  <a:pt x="821" y="1338"/>
                  <a:pt x="0" y="942"/>
                </a:cubicBezTo>
                <a:cubicBezTo>
                  <a:pt x="699" y="669"/>
                  <a:pt x="1490" y="760"/>
                  <a:pt x="164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2"/>
          <p:cNvSpPr/>
          <p:nvPr/>
        </p:nvSpPr>
        <p:spPr>
          <a:xfrm>
            <a:off x="916596" y="4458219"/>
            <a:ext cx="64727" cy="48680"/>
          </a:xfrm>
          <a:custGeom>
            <a:avLst/>
            <a:gdLst/>
            <a:ahLst/>
            <a:cxnLst/>
            <a:rect l="l" t="t" r="r" b="b"/>
            <a:pathLst>
              <a:path w="1429" h="1247" extrusionOk="0">
                <a:moveTo>
                  <a:pt x="699" y="1125"/>
                </a:moveTo>
                <a:cubicBezTo>
                  <a:pt x="61" y="1247"/>
                  <a:pt x="152" y="821"/>
                  <a:pt x="92" y="639"/>
                </a:cubicBezTo>
                <a:cubicBezTo>
                  <a:pt x="0" y="213"/>
                  <a:pt x="456" y="122"/>
                  <a:pt x="760" y="61"/>
                </a:cubicBezTo>
                <a:cubicBezTo>
                  <a:pt x="1064" y="0"/>
                  <a:pt x="1429" y="61"/>
                  <a:pt x="1368" y="487"/>
                </a:cubicBezTo>
                <a:cubicBezTo>
                  <a:pt x="1307" y="882"/>
                  <a:pt x="1095" y="1125"/>
                  <a:pt x="699" y="11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2"/>
          <p:cNvSpPr/>
          <p:nvPr/>
        </p:nvSpPr>
        <p:spPr>
          <a:xfrm>
            <a:off x="6174929" y="1010943"/>
            <a:ext cx="86785" cy="55785"/>
          </a:xfrm>
          <a:custGeom>
            <a:avLst/>
            <a:gdLst/>
            <a:ahLst/>
            <a:cxnLst/>
            <a:rect l="l" t="t" r="r" b="b"/>
            <a:pathLst>
              <a:path w="1916" h="1429" extrusionOk="0">
                <a:moveTo>
                  <a:pt x="1764" y="1368"/>
                </a:moveTo>
                <a:cubicBezTo>
                  <a:pt x="1338" y="1429"/>
                  <a:pt x="1004" y="1246"/>
                  <a:pt x="639" y="1094"/>
                </a:cubicBezTo>
                <a:cubicBezTo>
                  <a:pt x="396" y="973"/>
                  <a:pt x="1" y="912"/>
                  <a:pt x="31" y="578"/>
                </a:cubicBezTo>
                <a:cubicBezTo>
                  <a:pt x="31" y="335"/>
                  <a:pt x="213" y="335"/>
                  <a:pt x="396" y="395"/>
                </a:cubicBezTo>
                <a:cubicBezTo>
                  <a:pt x="700" y="486"/>
                  <a:pt x="1247" y="0"/>
                  <a:pt x="1338" y="638"/>
                </a:cubicBezTo>
                <a:cubicBezTo>
                  <a:pt x="1368" y="942"/>
                  <a:pt x="1551" y="1125"/>
                  <a:pt x="1855" y="1216"/>
                </a:cubicBezTo>
                <a:cubicBezTo>
                  <a:pt x="1885" y="1246"/>
                  <a:pt x="1915" y="1307"/>
                  <a:pt x="1885" y="1307"/>
                </a:cubicBezTo>
                <a:cubicBezTo>
                  <a:pt x="1855" y="1338"/>
                  <a:pt x="1824" y="1338"/>
                  <a:pt x="1764" y="136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2"/>
          <p:cNvSpPr/>
          <p:nvPr/>
        </p:nvSpPr>
        <p:spPr>
          <a:xfrm>
            <a:off x="2417391" y="1196037"/>
            <a:ext cx="75779" cy="54652"/>
          </a:xfrm>
          <a:custGeom>
            <a:avLst/>
            <a:gdLst/>
            <a:ahLst/>
            <a:cxnLst/>
            <a:rect l="l" t="t" r="r" b="b"/>
            <a:pathLst>
              <a:path w="1673" h="1400" extrusionOk="0">
                <a:moveTo>
                  <a:pt x="1672" y="426"/>
                </a:moveTo>
                <a:cubicBezTo>
                  <a:pt x="1551" y="852"/>
                  <a:pt x="1490" y="1399"/>
                  <a:pt x="761" y="1247"/>
                </a:cubicBezTo>
                <a:cubicBezTo>
                  <a:pt x="548" y="1186"/>
                  <a:pt x="1" y="1065"/>
                  <a:pt x="305" y="609"/>
                </a:cubicBezTo>
                <a:cubicBezTo>
                  <a:pt x="700" y="1"/>
                  <a:pt x="1186" y="183"/>
                  <a:pt x="1672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2"/>
          <p:cNvSpPr/>
          <p:nvPr/>
        </p:nvSpPr>
        <p:spPr>
          <a:xfrm>
            <a:off x="2889677" y="698850"/>
            <a:ext cx="95029" cy="51061"/>
          </a:xfrm>
          <a:custGeom>
            <a:avLst/>
            <a:gdLst/>
            <a:ahLst/>
            <a:cxnLst/>
            <a:rect l="l" t="t" r="r" b="b"/>
            <a:pathLst>
              <a:path w="2098" h="1308" extrusionOk="0">
                <a:moveTo>
                  <a:pt x="0" y="334"/>
                </a:moveTo>
                <a:cubicBezTo>
                  <a:pt x="548" y="365"/>
                  <a:pt x="1064" y="1034"/>
                  <a:pt x="1368" y="213"/>
                </a:cubicBezTo>
                <a:cubicBezTo>
                  <a:pt x="1459" y="0"/>
                  <a:pt x="1672" y="122"/>
                  <a:pt x="1763" y="243"/>
                </a:cubicBezTo>
                <a:cubicBezTo>
                  <a:pt x="1915" y="426"/>
                  <a:pt x="2098" y="638"/>
                  <a:pt x="1976" y="882"/>
                </a:cubicBezTo>
                <a:cubicBezTo>
                  <a:pt x="1855" y="1064"/>
                  <a:pt x="1642" y="1307"/>
                  <a:pt x="1338" y="1216"/>
                </a:cubicBezTo>
                <a:cubicBezTo>
                  <a:pt x="882" y="1034"/>
                  <a:pt x="335" y="942"/>
                  <a:pt x="0" y="3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2"/>
          <p:cNvSpPr/>
          <p:nvPr/>
        </p:nvSpPr>
        <p:spPr>
          <a:xfrm>
            <a:off x="8580343" y="2379172"/>
            <a:ext cx="77137" cy="72415"/>
          </a:xfrm>
          <a:custGeom>
            <a:avLst/>
            <a:gdLst/>
            <a:ahLst/>
            <a:cxnLst/>
            <a:rect l="l" t="t" r="r" b="b"/>
            <a:pathLst>
              <a:path w="1703" h="1855" extrusionOk="0">
                <a:moveTo>
                  <a:pt x="1703" y="183"/>
                </a:moveTo>
                <a:cubicBezTo>
                  <a:pt x="1703" y="487"/>
                  <a:pt x="1673" y="821"/>
                  <a:pt x="1673" y="1125"/>
                </a:cubicBezTo>
                <a:lnTo>
                  <a:pt x="1673" y="1125"/>
                </a:lnTo>
                <a:cubicBezTo>
                  <a:pt x="1186" y="1003"/>
                  <a:pt x="1369" y="1642"/>
                  <a:pt x="943" y="1611"/>
                </a:cubicBezTo>
                <a:cubicBezTo>
                  <a:pt x="700" y="1611"/>
                  <a:pt x="426" y="1854"/>
                  <a:pt x="214" y="1581"/>
                </a:cubicBezTo>
                <a:cubicBezTo>
                  <a:pt x="1" y="1277"/>
                  <a:pt x="244" y="1125"/>
                  <a:pt x="548" y="1125"/>
                </a:cubicBezTo>
                <a:cubicBezTo>
                  <a:pt x="1277" y="1125"/>
                  <a:pt x="730" y="0"/>
                  <a:pt x="1673" y="1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2"/>
          <p:cNvSpPr/>
          <p:nvPr/>
        </p:nvSpPr>
        <p:spPr>
          <a:xfrm>
            <a:off x="4590150" y="2947569"/>
            <a:ext cx="101914" cy="73625"/>
          </a:xfrm>
          <a:custGeom>
            <a:avLst/>
            <a:gdLst/>
            <a:ahLst/>
            <a:cxnLst/>
            <a:rect l="l" t="t" r="r" b="b"/>
            <a:pathLst>
              <a:path w="2250" h="1886" extrusionOk="0">
                <a:moveTo>
                  <a:pt x="0" y="639"/>
                </a:moveTo>
                <a:cubicBezTo>
                  <a:pt x="608" y="548"/>
                  <a:pt x="1338" y="1"/>
                  <a:pt x="1398" y="1095"/>
                </a:cubicBezTo>
                <a:cubicBezTo>
                  <a:pt x="1398" y="1247"/>
                  <a:pt x="1520" y="1429"/>
                  <a:pt x="1733" y="1369"/>
                </a:cubicBezTo>
                <a:cubicBezTo>
                  <a:pt x="1885" y="1308"/>
                  <a:pt x="1945" y="791"/>
                  <a:pt x="2189" y="1277"/>
                </a:cubicBezTo>
                <a:cubicBezTo>
                  <a:pt x="2249" y="1369"/>
                  <a:pt x="2158" y="1581"/>
                  <a:pt x="2067" y="1703"/>
                </a:cubicBezTo>
                <a:cubicBezTo>
                  <a:pt x="1885" y="1885"/>
                  <a:pt x="1641" y="1794"/>
                  <a:pt x="1459" y="1673"/>
                </a:cubicBezTo>
                <a:cubicBezTo>
                  <a:pt x="973" y="1338"/>
                  <a:pt x="760" y="730"/>
                  <a:pt x="0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2"/>
          <p:cNvSpPr/>
          <p:nvPr/>
        </p:nvSpPr>
        <p:spPr>
          <a:xfrm>
            <a:off x="7120859" y="4395324"/>
            <a:ext cx="86785" cy="81901"/>
          </a:xfrm>
          <a:custGeom>
            <a:avLst/>
            <a:gdLst/>
            <a:ahLst/>
            <a:cxnLst/>
            <a:rect l="l" t="t" r="r" b="b"/>
            <a:pathLst>
              <a:path w="1916" h="2098" extrusionOk="0">
                <a:moveTo>
                  <a:pt x="1003" y="2098"/>
                </a:moveTo>
                <a:cubicBezTo>
                  <a:pt x="700" y="1794"/>
                  <a:pt x="365" y="1490"/>
                  <a:pt x="0" y="1125"/>
                </a:cubicBezTo>
                <a:cubicBezTo>
                  <a:pt x="1064" y="1490"/>
                  <a:pt x="1095" y="821"/>
                  <a:pt x="1003" y="0"/>
                </a:cubicBezTo>
                <a:cubicBezTo>
                  <a:pt x="1915" y="821"/>
                  <a:pt x="851" y="1459"/>
                  <a:pt x="1003" y="209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6" name="Google Shape;1106;p2"/>
          <p:cNvSpPr/>
          <p:nvPr/>
        </p:nvSpPr>
        <p:spPr>
          <a:xfrm>
            <a:off x="4690622" y="1289813"/>
            <a:ext cx="104722" cy="42746"/>
          </a:xfrm>
          <a:custGeom>
            <a:avLst/>
            <a:gdLst/>
            <a:ahLst/>
            <a:cxnLst/>
            <a:rect l="l" t="t" r="r" b="b"/>
            <a:pathLst>
              <a:path w="2312" h="1095" extrusionOk="0">
                <a:moveTo>
                  <a:pt x="2311" y="851"/>
                </a:moveTo>
                <a:cubicBezTo>
                  <a:pt x="1490" y="1034"/>
                  <a:pt x="913" y="1094"/>
                  <a:pt x="335" y="851"/>
                </a:cubicBezTo>
                <a:cubicBezTo>
                  <a:pt x="31" y="699"/>
                  <a:pt x="1" y="486"/>
                  <a:pt x="153" y="243"/>
                </a:cubicBezTo>
                <a:cubicBezTo>
                  <a:pt x="305" y="0"/>
                  <a:pt x="457" y="122"/>
                  <a:pt x="670" y="243"/>
                </a:cubicBezTo>
                <a:cubicBezTo>
                  <a:pt x="1156" y="456"/>
                  <a:pt x="1642" y="608"/>
                  <a:pt x="2311" y="8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7" name="Google Shape;1107;p2"/>
          <p:cNvSpPr/>
          <p:nvPr/>
        </p:nvSpPr>
        <p:spPr>
          <a:xfrm>
            <a:off x="3974674" y="4387009"/>
            <a:ext cx="82618" cy="54613"/>
          </a:xfrm>
          <a:custGeom>
            <a:avLst/>
            <a:gdLst/>
            <a:ahLst/>
            <a:cxnLst/>
            <a:rect l="l" t="t" r="r" b="b"/>
            <a:pathLst>
              <a:path w="1824" h="1399" extrusionOk="0">
                <a:moveTo>
                  <a:pt x="1824" y="608"/>
                </a:moveTo>
                <a:cubicBezTo>
                  <a:pt x="1368" y="730"/>
                  <a:pt x="1094" y="1399"/>
                  <a:pt x="456" y="1125"/>
                </a:cubicBezTo>
                <a:cubicBezTo>
                  <a:pt x="0" y="912"/>
                  <a:pt x="31" y="457"/>
                  <a:pt x="547" y="153"/>
                </a:cubicBezTo>
                <a:cubicBezTo>
                  <a:pt x="791" y="730"/>
                  <a:pt x="1520" y="1"/>
                  <a:pt x="1824" y="6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8" name="Google Shape;1108;p2"/>
          <p:cNvSpPr/>
          <p:nvPr/>
        </p:nvSpPr>
        <p:spPr>
          <a:xfrm>
            <a:off x="2475238" y="1798868"/>
            <a:ext cx="74374" cy="56995"/>
          </a:xfrm>
          <a:custGeom>
            <a:avLst/>
            <a:gdLst/>
            <a:ahLst/>
            <a:cxnLst/>
            <a:rect l="l" t="t" r="r" b="b"/>
            <a:pathLst>
              <a:path w="1642" h="1460" extrusionOk="0">
                <a:moveTo>
                  <a:pt x="1642" y="973"/>
                </a:moveTo>
                <a:cubicBezTo>
                  <a:pt x="1581" y="1156"/>
                  <a:pt x="1459" y="1460"/>
                  <a:pt x="1307" y="1369"/>
                </a:cubicBezTo>
                <a:cubicBezTo>
                  <a:pt x="851" y="1095"/>
                  <a:pt x="456" y="730"/>
                  <a:pt x="61" y="396"/>
                </a:cubicBezTo>
                <a:cubicBezTo>
                  <a:pt x="0" y="335"/>
                  <a:pt x="213" y="1"/>
                  <a:pt x="335" y="92"/>
                </a:cubicBezTo>
                <a:cubicBezTo>
                  <a:pt x="791" y="335"/>
                  <a:pt x="1550" y="305"/>
                  <a:pt x="1642" y="9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2"/>
          <p:cNvSpPr/>
          <p:nvPr/>
        </p:nvSpPr>
        <p:spPr>
          <a:xfrm>
            <a:off x="4543311" y="1009733"/>
            <a:ext cx="101914" cy="66481"/>
          </a:xfrm>
          <a:custGeom>
            <a:avLst/>
            <a:gdLst/>
            <a:ahLst/>
            <a:cxnLst/>
            <a:rect l="l" t="t" r="r" b="b"/>
            <a:pathLst>
              <a:path w="2250" h="1703" extrusionOk="0">
                <a:moveTo>
                  <a:pt x="31" y="244"/>
                </a:moveTo>
                <a:cubicBezTo>
                  <a:pt x="183" y="153"/>
                  <a:pt x="365" y="62"/>
                  <a:pt x="548" y="1"/>
                </a:cubicBezTo>
                <a:lnTo>
                  <a:pt x="578" y="1"/>
                </a:lnTo>
                <a:cubicBezTo>
                  <a:pt x="730" y="305"/>
                  <a:pt x="913" y="457"/>
                  <a:pt x="1368" y="396"/>
                </a:cubicBezTo>
                <a:cubicBezTo>
                  <a:pt x="2250" y="244"/>
                  <a:pt x="1672" y="700"/>
                  <a:pt x="1642" y="943"/>
                </a:cubicBezTo>
                <a:lnTo>
                  <a:pt x="1642" y="943"/>
                </a:lnTo>
                <a:cubicBezTo>
                  <a:pt x="548" y="1703"/>
                  <a:pt x="548" y="487"/>
                  <a:pt x="1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0" name="Google Shape;1110;p2"/>
          <p:cNvSpPr/>
          <p:nvPr/>
        </p:nvSpPr>
        <p:spPr>
          <a:xfrm>
            <a:off x="6122609" y="3810296"/>
            <a:ext cx="101914" cy="48680"/>
          </a:xfrm>
          <a:custGeom>
            <a:avLst/>
            <a:gdLst/>
            <a:ahLst/>
            <a:cxnLst/>
            <a:rect l="l" t="t" r="r" b="b"/>
            <a:pathLst>
              <a:path w="2250" h="1247" extrusionOk="0">
                <a:moveTo>
                  <a:pt x="335" y="426"/>
                </a:moveTo>
                <a:cubicBezTo>
                  <a:pt x="943" y="0"/>
                  <a:pt x="1429" y="699"/>
                  <a:pt x="2037" y="578"/>
                </a:cubicBezTo>
                <a:cubicBezTo>
                  <a:pt x="2250" y="517"/>
                  <a:pt x="2219" y="791"/>
                  <a:pt x="2219" y="912"/>
                </a:cubicBezTo>
                <a:cubicBezTo>
                  <a:pt x="2219" y="1155"/>
                  <a:pt x="2098" y="1247"/>
                  <a:pt x="1794" y="1155"/>
                </a:cubicBezTo>
                <a:cubicBezTo>
                  <a:pt x="1490" y="1095"/>
                  <a:pt x="1186" y="730"/>
                  <a:pt x="882" y="1125"/>
                </a:cubicBezTo>
                <a:lnTo>
                  <a:pt x="852" y="1125"/>
                </a:lnTo>
                <a:cubicBezTo>
                  <a:pt x="578" y="943"/>
                  <a:pt x="1" y="943"/>
                  <a:pt x="304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1" name="Google Shape;1111;p2"/>
          <p:cNvSpPr/>
          <p:nvPr/>
        </p:nvSpPr>
        <p:spPr>
          <a:xfrm>
            <a:off x="4994940" y="1445235"/>
            <a:ext cx="86785" cy="73625"/>
          </a:xfrm>
          <a:custGeom>
            <a:avLst/>
            <a:gdLst/>
            <a:ahLst/>
            <a:cxnLst/>
            <a:rect l="l" t="t" r="r" b="b"/>
            <a:pathLst>
              <a:path w="1916" h="1886" extrusionOk="0">
                <a:moveTo>
                  <a:pt x="1763" y="913"/>
                </a:moveTo>
                <a:cubicBezTo>
                  <a:pt x="1338" y="1034"/>
                  <a:pt x="1247" y="1399"/>
                  <a:pt x="1095" y="1764"/>
                </a:cubicBezTo>
                <a:cubicBezTo>
                  <a:pt x="730" y="1247"/>
                  <a:pt x="0" y="974"/>
                  <a:pt x="365" y="305"/>
                </a:cubicBezTo>
                <a:cubicBezTo>
                  <a:pt x="791" y="305"/>
                  <a:pt x="1581" y="1885"/>
                  <a:pt x="1429" y="1"/>
                </a:cubicBezTo>
                <a:cubicBezTo>
                  <a:pt x="1915" y="275"/>
                  <a:pt x="1703" y="639"/>
                  <a:pt x="1763" y="9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p2"/>
          <p:cNvSpPr/>
          <p:nvPr/>
        </p:nvSpPr>
        <p:spPr>
          <a:xfrm>
            <a:off x="1543078" y="3454282"/>
            <a:ext cx="78496" cy="60547"/>
          </a:xfrm>
          <a:custGeom>
            <a:avLst/>
            <a:gdLst/>
            <a:ahLst/>
            <a:cxnLst/>
            <a:rect l="l" t="t" r="r" b="b"/>
            <a:pathLst>
              <a:path w="1733" h="1551" extrusionOk="0">
                <a:moveTo>
                  <a:pt x="1095" y="548"/>
                </a:moveTo>
                <a:cubicBezTo>
                  <a:pt x="1003" y="1004"/>
                  <a:pt x="1672" y="1004"/>
                  <a:pt x="1733" y="1551"/>
                </a:cubicBezTo>
                <a:cubicBezTo>
                  <a:pt x="1155" y="1125"/>
                  <a:pt x="304" y="1520"/>
                  <a:pt x="61" y="730"/>
                </a:cubicBezTo>
                <a:cubicBezTo>
                  <a:pt x="0" y="578"/>
                  <a:pt x="31" y="274"/>
                  <a:pt x="152" y="213"/>
                </a:cubicBezTo>
                <a:cubicBezTo>
                  <a:pt x="578" y="1"/>
                  <a:pt x="760" y="457"/>
                  <a:pt x="1064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2"/>
          <p:cNvSpPr/>
          <p:nvPr/>
        </p:nvSpPr>
        <p:spPr>
          <a:xfrm>
            <a:off x="3392222" y="1911618"/>
            <a:ext cx="86785" cy="52232"/>
          </a:xfrm>
          <a:custGeom>
            <a:avLst/>
            <a:gdLst/>
            <a:ahLst/>
            <a:cxnLst/>
            <a:rect l="l" t="t" r="r" b="b"/>
            <a:pathLst>
              <a:path w="1916" h="1338" extrusionOk="0">
                <a:moveTo>
                  <a:pt x="1825" y="0"/>
                </a:moveTo>
                <a:cubicBezTo>
                  <a:pt x="1916" y="943"/>
                  <a:pt x="1156" y="1216"/>
                  <a:pt x="457" y="1307"/>
                </a:cubicBezTo>
                <a:cubicBezTo>
                  <a:pt x="153" y="1338"/>
                  <a:pt x="1" y="760"/>
                  <a:pt x="609" y="548"/>
                </a:cubicBezTo>
                <a:cubicBezTo>
                  <a:pt x="1004" y="396"/>
                  <a:pt x="1399" y="183"/>
                  <a:pt x="1825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p2"/>
          <p:cNvSpPr/>
          <p:nvPr/>
        </p:nvSpPr>
        <p:spPr>
          <a:xfrm>
            <a:off x="6676116" y="4926945"/>
            <a:ext cx="67490" cy="59376"/>
          </a:xfrm>
          <a:custGeom>
            <a:avLst/>
            <a:gdLst/>
            <a:ahLst/>
            <a:cxnLst/>
            <a:rect l="l" t="t" r="r" b="b"/>
            <a:pathLst>
              <a:path w="1490" h="1521" extrusionOk="0">
                <a:moveTo>
                  <a:pt x="213" y="669"/>
                </a:moveTo>
                <a:cubicBezTo>
                  <a:pt x="517" y="487"/>
                  <a:pt x="1" y="1"/>
                  <a:pt x="517" y="31"/>
                </a:cubicBezTo>
                <a:cubicBezTo>
                  <a:pt x="1125" y="92"/>
                  <a:pt x="912" y="791"/>
                  <a:pt x="1308" y="1125"/>
                </a:cubicBezTo>
                <a:cubicBezTo>
                  <a:pt x="1490" y="1277"/>
                  <a:pt x="1034" y="1520"/>
                  <a:pt x="821" y="1520"/>
                </a:cubicBezTo>
                <a:cubicBezTo>
                  <a:pt x="153" y="1490"/>
                  <a:pt x="365" y="973"/>
                  <a:pt x="213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5" name="Google Shape;1115;p2"/>
          <p:cNvSpPr/>
          <p:nvPr/>
        </p:nvSpPr>
        <p:spPr>
          <a:xfrm>
            <a:off x="3854859" y="738008"/>
            <a:ext cx="77137" cy="60547"/>
          </a:xfrm>
          <a:custGeom>
            <a:avLst/>
            <a:gdLst/>
            <a:ahLst/>
            <a:cxnLst/>
            <a:rect l="l" t="t" r="r" b="b"/>
            <a:pathLst>
              <a:path w="1703" h="1551" extrusionOk="0">
                <a:moveTo>
                  <a:pt x="1703" y="699"/>
                </a:moveTo>
                <a:cubicBezTo>
                  <a:pt x="1460" y="1034"/>
                  <a:pt x="1095" y="1338"/>
                  <a:pt x="669" y="1459"/>
                </a:cubicBezTo>
                <a:cubicBezTo>
                  <a:pt x="366" y="1550"/>
                  <a:pt x="1" y="1398"/>
                  <a:pt x="153" y="1034"/>
                </a:cubicBezTo>
                <a:cubicBezTo>
                  <a:pt x="214" y="851"/>
                  <a:pt x="214" y="395"/>
                  <a:pt x="274" y="487"/>
                </a:cubicBezTo>
                <a:cubicBezTo>
                  <a:pt x="700" y="1155"/>
                  <a:pt x="1338" y="0"/>
                  <a:pt x="1703" y="69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6" name="Google Shape;1116;p2"/>
          <p:cNvSpPr/>
          <p:nvPr/>
        </p:nvSpPr>
        <p:spPr>
          <a:xfrm>
            <a:off x="6064762" y="2358988"/>
            <a:ext cx="60650" cy="54613"/>
          </a:xfrm>
          <a:custGeom>
            <a:avLst/>
            <a:gdLst/>
            <a:ahLst/>
            <a:cxnLst/>
            <a:rect l="l" t="t" r="r" b="b"/>
            <a:pathLst>
              <a:path w="1339" h="1399" extrusionOk="0">
                <a:moveTo>
                  <a:pt x="457" y="639"/>
                </a:moveTo>
                <a:cubicBezTo>
                  <a:pt x="335" y="335"/>
                  <a:pt x="153" y="1"/>
                  <a:pt x="700" y="31"/>
                </a:cubicBezTo>
                <a:cubicBezTo>
                  <a:pt x="1126" y="31"/>
                  <a:pt x="1308" y="335"/>
                  <a:pt x="1308" y="669"/>
                </a:cubicBezTo>
                <a:cubicBezTo>
                  <a:pt x="1308" y="1004"/>
                  <a:pt x="1338" y="1368"/>
                  <a:pt x="822" y="1368"/>
                </a:cubicBezTo>
                <a:cubicBezTo>
                  <a:pt x="1" y="1399"/>
                  <a:pt x="700" y="821"/>
                  <a:pt x="457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7" name="Google Shape;1117;p2"/>
          <p:cNvSpPr/>
          <p:nvPr/>
        </p:nvSpPr>
        <p:spPr>
          <a:xfrm>
            <a:off x="1380591" y="3290544"/>
            <a:ext cx="56483" cy="56995"/>
          </a:xfrm>
          <a:custGeom>
            <a:avLst/>
            <a:gdLst/>
            <a:ahLst/>
            <a:cxnLst/>
            <a:rect l="l" t="t" r="r" b="b"/>
            <a:pathLst>
              <a:path w="1247" h="1460" extrusionOk="0">
                <a:moveTo>
                  <a:pt x="1186" y="547"/>
                </a:moveTo>
                <a:cubicBezTo>
                  <a:pt x="700" y="730"/>
                  <a:pt x="1217" y="1459"/>
                  <a:pt x="639" y="1459"/>
                </a:cubicBezTo>
                <a:cubicBezTo>
                  <a:pt x="62" y="1429"/>
                  <a:pt x="274" y="790"/>
                  <a:pt x="122" y="426"/>
                </a:cubicBezTo>
                <a:cubicBezTo>
                  <a:pt x="1" y="182"/>
                  <a:pt x="305" y="0"/>
                  <a:pt x="578" y="61"/>
                </a:cubicBezTo>
                <a:cubicBezTo>
                  <a:pt x="821" y="122"/>
                  <a:pt x="1247" y="122"/>
                  <a:pt x="1186" y="5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8" name="Google Shape;1118;p2"/>
          <p:cNvSpPr/>
          <p:nvPr/>
        </p:nvSpPr>
        <p:spPr>
          <a:xfrm>
            <a:off x="6980433" y="2211843"/>
            <a:ext cx="106036" cy="65310"/>
          </a:xfrm>
          <a:custGeom>
            <a:avLst/>
            <a:gdLst/>
            <a:ahLst/>
            <a:cxnLst/>
            <a:rect l="l" t="t" r="r" b="b"/>
            <a:pathLst>
              <a:path w="2341" h="1673" extrusionOk="0">
                <a:moveTo>
                  <a:pt x="0" y="882"/>
                </a:moveTo>
                <a:cubicBezTo>
                  <a:pt x="699" y="517"/>
                  <a:pt x="1246" y="0"/>
                  <a:pt x="1733" y="852"/>
                </a:cubicBezTo>
                <a:cubicBezTo>
                  <a:pt x="1824" y="973"/>
                  <a:pt x="2341" y="852"/>
                  <a:pt x="2158" y="1247"/>
                </a:cubicBezTo>
                <a:cubicBezTo>
                  <a:pt x="1945" y="1672"/>
                  <a:pt x="1581" y="1429"/>
                  <a:pt x="1368" y="1338"/>
                </a:cubicBezTo>
                <a:cubicBezTo>
                  <a:pt x="942" y="1216"/>
                  <a:pt x="669" y="821"/>
                  <a:pt x="0" y="8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Google Shape;1119;p2"/>
          <p:cNvSpPr/>
          <p:nvPr/>
        </p:nvSpPr>
        <p:spPr>
          <a:xfrm>
            <a:off x="9048506" y="2185724"/>
            <a:ext cx="101914" cy="47509"/>
          </a:xfrm>
          <a:custGeom>
            <a:avLst/>
            <a:gdLst/>
            <a:ahLst/>
            <a:cxnLst/>
            <a:rect l="l" t="t" r="r" b="b"/>
            <a:pathLst>
              <a:path w="2250" h="1217" extrusionOk="0">
                <a:moveTo>
                  <a:pt x="882" y="639"/>
                </a:moveTo>
                <a:cubicBezTo>
                  <a:pt x="912" y="669"/>
                  <a:pt x="943" y="700"/>
                  <a:pt x="973" y="730"/>
                </a:cubicBezTo>
                <a:cubicBezTo>
                  <a:pt x="1399" y="1004"/>
                  <a:pt x="1733" y="1"/>
                  <a:pt x="2158" y="639"/>
                </a:cubicBezTo>
                <a:cubicBezTo>
                  <a:pt x="2250" y="761"/>
                  <a:pt x="2189" y="973"/>
                  <a:pt x="1976" y="1034"/>
                </a:cubicBezTo>
                <a:cubicBezTo>
                  <a:pt x="1338" y="1125"/>
                  <a:pt x="699" y="1217"/>
                  <a:pt x="61" y="973"/>
                </a:cubicBezTo>
                <a:cubicBezTo>
                  <a:pt x="0" y="973"/>
                  <a:pt x="0" y="548"/>
                  <a:pt x="122" y="457"/>
                </a:cubicBezTo>
                <a:cubicBezTo>
                  <a:pt x="396" y="214"/>
                  <a:pt x="578" y="761"/>
                  <a:pt x="882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0" name="Google Shape;1120;p2"/>
          <p:cNvSpPr/>
          <p:nvPr/>
        </p:nvSpPr>
        <p:spPr>
          <a:xfrm>
            <a:off x="2579878" y="5166656"/>
            <a:ext cx="89548" cy="64100"/>
          </a:xfrm>
          <a:custGeom>
            <a:avLst/>
            <a:gdLst/>
            <a:ahLst/>
            <a:cxnLst/>
            <a:rect l="l" t="t" r="r" b="b"/>
            <a:pathLst>
              <a:path w="1977" h="1642" extrusionOk="0">
                <a:moveTo>
                  <a:pt x="669" y="0"/>
                </a:moveTo>
                <a:cubicBezTo>
                  <a:pt x="1003" y="0"/>
                  <a:pt x="1095" y="244"/>
                  <a:pt x="1186" y="456"/>
                </a:cubicBezTo>
                <a:cubicBezTo>
                  <a:pt x="1277" y="608"/>
                  <a:pt x="821" y="760"/>
                  <a:pt x="1186" y="912"/>
                </a:cubicBezTo>
                <a:cubicBezTo>
                  <a:pt x="1459" y="973"/>
                  <a:pt x="1976" y="912"/>
                  <a:pt x="1611" y="1338"/>
                </a:cubicBezTo>
                <a:cubicBezTo>
                  <a:pt x="1368" y="1642"/>
                  <a:pt x="1064" y="1095"/>
                  <a:pt x="639" y="1186"/>
                </a:cubicBezTo>
                <a:cubicBezTo>
                  <a:pt x="0" y="1277"/>
                  <a:pt x="639" y="639"/>
                  <a:pt x="335" y="396"/>
                </a:cubicBezTo>
                <a:cubicBezTo>
                  <a:pt x="213" y="274"/>
                  <a:pt x="396" y="61"/>
                  <a:pt x="669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1" name="Google Shape;1121;p2"/>
          <p:cNvSpPr/>
          <p:nvPr/>
        </p:nvSpPr>
        <p:spPr>
          <a:xfrm>
            <a:off x="1755122" y="73453"/>
            <a:ext cx="78496" cy="54613"/>
          </a:xfrm>
          <a:custGeom>
            <a:avLst/>
            <a:gdLst/>
            <a:ahLst/>
            <a:cxnLst/>
            <a:rect l="l" t="t" r="r" b="b"/>
            <a:pathLst>
              <a:path w="1733" h="1399" extrusionOk="0">
                <a:moveTo>
                  <a:pt x="1551" y="365"/>
                </a:moveTo>
                <a:cubicBezTo>
                  <a:pt x="1064" y="457"/>
                  <a:pt x="1642" y="1399"/>
                  <a:pt x="760" y="1125"/>
                </a:cubicBezTo>
                <a:cubicBezTo>
                  <a:pt x="487" y="1065"/>
                  <a:pt x="0" y="973"/>
                  <a:pt x="152" y="669"/>
                </a:cubicBezTo>
                <a:cubicBezTo>
                  <a:pt x="304" y="274"/>
                  <a:pt x="791" y="61"/>
                  <a:pt x="1277" y="1"/>
                </a:cubicBezTo>
                <a:cubicBezTo>
                  <a:pt x="1429" y="1"/>
                  <a:pt x="1733" y="92"/>
                  <a:pt x="1551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2"/>
          <p:cNvSpPr/>
          <p:nvPr/>
        </p:nvSpPr>
        <p:spPr>
          <a:xfrm>
            <a:off x="862871" y="1865315"/>
            <a:ext cx="81305" cy="64139"/>
          </a:xfrm>
          <a:custGeom>
            <a:avLst/>
            <a:gdLst/>
            <a:ahLst/>
            <a:cxnLst/>
            <a:rect l="l" t="t" r="r" b="b"/>
            <a:pathLst>
              <a:path w="1795" h="1643" extrusionOk="0">
                <a:moveTo>
                  <a:pt x="1095" y="1278"/>
                </a:moveTo>
                <a:cubicBezTo>
                  <a:pt x="913" y="1399"/>
                  <a:pt x="730" y="1642"/>
                  <a:pt x="609" y="1642"/>
                </a:cubicBezTo>
                <a:cubicBezTo>
                  <a:pt x="123" y="1582"/>
                  <a:pt x="426" y="1278"/>
                  <a:pt x="457" y="1095"/>
                </a:cubicBezTo>
                <a:cubicBezTo>
                  <a:pt x="487" y="913"/>
                  <a:pt x="609" y="730"/>
                  <a:pt x="700" y="578"/>
                </a:cubicBezTo>
                <a:cubicBezTo>
                  <a:pt x="882" y="366"/>
                  <a:pt x="1" y="244"/>
                  <a:pt x="670" y="62"/>
                </a:cubicBezTo>
                <a:cubicBezTo>
                  <a:pt x="852" y="1"/>
                  <a:pt x="1186" y="153"/>
                  <a:pt x="1399" y="275"/>
                </a:cubicBezTo>
                <a:cubicBezTo>
                  <a:pt x="1794" y="548"/>
                  <a:pt x="1430" y="730"/>
                  <a:pt x="1247" y="943"/>
                </a:cubicBezTo>
                <a:cubicBezTo>
                  <a:pt x="1156" y="1034"/>
                  <a:pt x="1156" y="1156"/>
                  <a:pt x="1126" y="127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3" name="Google Shape;1123;p2"/>
          <p:cNvSpPr/>
          <p:nvPr/>
        </p:nvSpPr>
        <p:spPr>
          <a:xfrm>
            <a:off x="6371843" y="1067904"/>
            <a:ext cx="70253" cy="49851"/>
          </a:xfrm>
          <a:custGeom>
            <a:avLst/>
            <a:gdLst/>
            <a:ahLst/>
            <a:cxnLst/>
            <a:rect l="l" t="t" r="r" b="b"/>
            <a:pathLst>
              <a:path w="1551" h="1277" extrusionOk="0">
                <a:moveTo>
                  <a:pt x="0" y="1155"/>
                </a:moveTo>
                <a:cubicBezTo>
                  <a:pt x="122" y="608"/>
                  <a:pt x="183" y="91"/>
                  <a:pt x="912" y="31"/>
                </a:cubicBezTo>
                <a:cubicBezTo>
                  <a:pt x="1094" y="0"/>
                  <a:pt x="1550" y="122"/>
                  <a:pt x="1398" y="426"/>
                </a:cubicBezTo>
                <a:cubicBezTo>
                  <a:pt x="1186" y="912"/>
                  <a:pt x="790" y="1277"/>
                  <a:pt x="0" y="11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4" name="Google Shape;1124;p2"/>
          <p:cNvSpPr/>
          <p:nvPr/>
        </p:nvSpPr>
        <p:spPr>
          <a:xfrm>
            <a:off x="1545842" y="1414393"/>
            <a:ext cx="88144" cy="64139"/>
          </a:xfrm>
          <a:custGeom>
            <a:avLst/>
            <a:gdLst/>
            <a:ahLst/>
            <a:cxnLst/>
            <a:rect l="l" t="t" r="r" b="b"/>
            <a:pathLst>
              <a:path w="1946" h="1643" extrusionOk="0">
                <a:moveTo>
                  <a:pt x="0" y="1612"/>
                </a:moveTo>
                <a:cubicBezTo>
                  <a:pt x="152" y="1186"/>
                  <a:pt x="0" y="639"/>
                  <a:pt x="578" y="639"/>
                </a:cubicBezTo>
                <a:cubicBezTo>
                  <a:pt x="1003" y="639"/>
                  <a:pt x="1307" y="1"/>
                  <a:pt x="1611" y="426"/>
                </a:cubicBezTo>
                <a:cubicBezTo>
                  <a:pt x="1946" y="882"/>
                  <a:pt x="1338" y="913"/>
                  <a:pt x="1003" y="1065"/>
                </a:cubicBezTo>
                <a:cubicBezTo>
                  <a:pt x="669" y="1186"/>
                  <a:pt x="639" y="1642"/>
                  <a:pt x="0" y="16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5" name="Google Shape;1125;p2"/>
          <p:cNvSpPr/>
          <p:nvPr/>
        </p:nvSpPr>
        <p:spPr>
          <a:xfrm>
            <a:off x="4778774" y="5163103"/>
            <a:ext cx="70253" cy="58166"/>
          </a:xfrm>
          <a:custGeom>
            <a:avLst/>
            <a:gdLst/>
            <a:ahLst/>
            <a:cxnLst/>
            <a:rect l="l" t="t" r="r" b="b"/>
            <a:pathLst>
              <a:path w="1551" h="1490" extrusionOk="0">
                <a:moveTo>
                  <a:pt x="0" y="760"/>
                </a:moveTo>
                <a:cubicBezTo>
                  <a:pt x="365" y="487"/>
                  <a:pt x="669" y="152"/>
                  <a:pt x="1186" y="0"/>
                </a:cubicBezTo>
                <a:cubicBezTo>
                  <a:pt x="1550" y="274"/>
                  <a:pt x="1307" y="639"/>
                  <a:pt x="1429" y="973"/>
                </a:cubicBezTo>
                <a:cubicBezTo>
                  <a:pt x="1520" y="1247"/>
                  <a:pt x="1155" y="1490"/>
                  <a:pt x="1003" y="1490"/>
                </a:cubicBezTo>
                <a:cubicBezTo>
                  <a:pt x="699" y="1490"/>
                  <a:pt x="943" y="1186"/>
                  <a:pt x="882" y="1064"/>
                </a:cubicBezTo>
                <a:cubicBezTo>
                  <a:pt x="730" y="699"/>
                  <a:pt x="91" y="1429"/>
                  <a:pt x="0" y="7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6" name="Google Shape;1126;p2"/>
          <p:cNvSpPr/>
          <p:nvPr/>
        </p:nvSpPr>
        <p:spPr>
          <a:xfrm>
            <a:off x="5845833" y="882772"/>
            <a:ext cx="107440" cy="73586"/>
          </a:xfrm>
          <a:custGeom>
            <a:avLst/>
            <a:gdLst/>
            <a:ahLst/>
            <a:cxnLst/>
            <a:rect l="l" t="t" r="r" b="b"/>
            <a:pathLst>
              <a:path w="2372" h="1885" extrusionOk="0">
                <a:moveTo>
                  <a:pt x="2341" y="1855"/>
                </a:moveTo>
                <a:cubicBezTo>
                  <a:pt x="1886" y="1216"/>
                  <a:pt x="1430" y="1885"/>
                  <a:pt x="974" y="1855"/>
                </a:cubicBezTo>
                <a:lnTo>
                  <a:pt x="974" y="1824"/>
                </a:lnTo>
                <a:cubicBezTo>
                  <a:pt x="1" y="0"/>
                  <a:pt x="2372" y="1642"/>
                  <a:pt x="2341" y="821"/>
                </a:cubicBezTo>
                <a:cubicBezTo>
                  <a:pt x="2341" y="1155"/>
                  <a:pt x="2341" y="1490"/>
                  <a:pt x="2341" y="18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2"/>
          <p:cNvSpPr/>
          <p:nvPr/>
        </p:nvSpPr>
        <p:spPr>
          <a:xfrm>
            <a:off x="3802539" y="3233583"/>
            <a:ext cx="74420" cy="77138"/>
          </a:xfrm>
          <a:custGeom>
            <a:avLst/>
            <a:gdLst/>
            <a:ahLst/>
            <a:cxnLst/>
            <a:rect l="l" t="t" r="r" b="b"/>
            <a:pathLst>
              <a:path w="1643" h="1976" extrusionOk="0">
                <a:moveTo>
                  <a:pt x="1247" y="0"/>
                </a:moveTo>
                <a:cubicBezTo>
                  <a:pt x="1642" y="608"/>
                  <a:pt x="639" y="1034"/>
                  <a:pt x="1156" y="1581"/>
                </a:cubicBezTo>
                <a:cubicBezTo>
                  <a:pt x="1217" y="1641"/>
                  <a:pt x="730" y="1976"/>
                  <a:pt x="396" y="1824"/>
                </a:cubicBezTo>
                <a:cubicBezTo>
                  <a:pt x="122" y="1733"/>
                  <a:pt x="1" y="1550"/>
                  <a:pt x="244" y="1277"/>
                </a:cubicBezTo>
                <a:cubicBezTo>
                  <a:pt x="578" y="882"/>
                  <a:pt x="882" y="456"/>
                  <a:pt x="1247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2"/>
          <p:cNvSpPr/>
          <p:nvPr/>
        </p:nvSpPr>
        <p:spPr>
          <a:xfrm>
            <a:off x="6856495" y="4858116"/>
            <a:ext cx="79900" cy="58166"/>
          </a:xfrm>
          <a:custGeom>
            <a:avLst/>
            <a:gdLst/>
            <a:ahLst/>
            <a:cxnLst/>
            <a:rect l="l" t="t" r="r" b="b"/>
            <a:pathLst>
              <a:path w="1764" h="1490" extrusionOk="0">
                <a:moveTo>
                  <a:pt x="1763" y="305"/>
                </a:moveTo>
                <a:cubicBezTo>
                  <a:pt x="1064" y="426"/>
                  <a:pt x="1399" y="1490"/>
                  <a:pt x="456" y="1308"/>
                </a:cubicBezTo>
                <a:cubicBezTo>
                  <a:pt x="244" y="1277"/>
                  <a:pt x="0" y="1064"/>
                  <a:pt x="122" y="761"/>
                </a:cubicBezTo>
                <a:cubicBezTo>
                  <a:pt x="426" y="1"/>
                  <a:pt x="1155" y="365"/>
                  <a:pt x="1763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2"/>
          <p:cNvSpPr/>
          <p:nvPr/>
        </p:nvSpPr>
        <p:spPr>
          <a:xfrm>
            <a:off x="9011316" y="4861668"/>
            <a:ext cx="81305" cy="68862"/>
          </a:xfrm>
          <a:custGeom>
            <a:avLst/>
            <a:gdLst/>
            <a:ahLst/>
            <a:cxnLst/>
            <a:rect l="l" t="t" r="r" b="b"/>
            <a:pathLst>
              <a:path w="1795" h="1764" extrusionOk="0">
                <a:moveTo>
                  <a:pt x="1" y="761"/>
                </a:moveTo>
                <a:cubicBezTo>
                  <a:pt x="487" y="1369"/>
                  <a:pt x="1034" y="1"/>
                  <a:pt x="1460" y="882"/>
                </a:cubicBezTo>
                <a:cubicBezTo>
                  <a:pt x="1490" y="913"/>
                  <a:pt x="1794" y="1460"/>
                  <a:pt x="1247" y="1581"/>
                </a:cubicBezTo>
                <a:cubicBezTo>
                  <a:pt x="457" y="1764"/>
                  <a:pt x="244" y="1277"/>
                  <a:pt x="1" y="7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2"/>
          <p:cNvSpPr/>
          <p:nvPr/>
        </p:nvSpPr>
        <p:spPr>
          <a:xfrm>
            <a:off x="1565094" y="4654010"/>
            <a:ext cx="84022" cy="58166"/>
          </a:xfrm>
          <a:custGeom>
            <a:avLst/>
            <a:gdLst/>
            <a:ahLst/>
            <a:cxnLst/>
            <a:rect l="l" t="t" r="r" b="b"/>
            <a:pathLst>
              <a:path w="1855" h="1490" extrusionOk="0">
                <a:moveTo>
                  <a:pt x="1156" y="578"/>
                </a:moveTo>
                <a:cubicBezTo>
                  <a:pt x="1369" y="639"/>
                  <a:pt x="1612" y="335"/>
                  <a:pt x="1855" y="608"/>
                </a:cubicBezTo>
                <a:cubicBezTo>
                  <a:pt x="1429" y="700"/>
                  <a:pt x="1764" y="1490"/>
                  <a:pt x="1247" y="1277"/>
                </a:cubicBezTo>
                <a:cubicBezTo>
                  <a:pt x="1004" y="1186"/>
                  <a:pt x="274" y="1277"/>
                  <a:pt x="396" y="791"/>
                </a:cubicBezTo>
                <a:cubicBezTo>
                  <a:pt x="457" y="548"/>
                  <a:pt x="1" y="122"/>
                  <a:pt x="578" y="31"/>
                </a:cubicBezTo>
                <a:cubicBezTo>
                  <a:pt x="913" y="1"/>
                  <a:pt x="1156" y="244"/>
                  <a:pt x="1156" y="578"/>
                </a:cubicBezTo>
                <a:cubicBezTo>
                  <a:pt x="1095" y="578"/>
                  <a:pt x="1065" y="578"/>
                  <a:pt x="1065" y="608"/>
                </a:cubicBezTo>
                <a:cubicBezTo>
                  <a:pt x="1034" y="608"/>
                  <a:pt x="1034" y="639"/>
                  <a:pt x="1034" y="669"/>
                </a:cubicBezTo>
                <a:cubicBezTo>
                  <a:pt x="1065" y="639"/>
                  <a:pt x="1095" y="608"/>
                  <a:pt x="1156" y="57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2"/>
          <p:cNvSpPr/>
          <p:nvPr/>
        </p:nvSpPr>
        <p:spPr>
          <a:xfrm>
            <a:off x="4245924" y="4657562"/>
            <a:ext cx="92266" cy="70072"/>
          </a:xfrm>
          <a:custGeom>
            <a:avLst/>
            <a:gdLst/>
            <a:ahLst/>
            <a:cxnLst/>
            <a:rect l="l" t="t" r="r" b="b"/>
            <a:pathLst>
              <a:path w="2037" h="1795" extrusionOk="0">
                <a:moveTo>
                  <a:pt x="304" y="1"/>
                </a:moveTo>
                <a:cubicBezTo>
                  <a:pt x="942" y="305"/>
                  <a:pt x="1490" y="669"/>
                  <a:pt x="1824" y="1247"/>
                </a:cubicBezTo>
                <a:cubicBezTo>
                  <a:pt x="1915" y="1429"/>
                  <a:pt x="2037" y="1642"/>
                  <a:pt x="1763" y="1733"/>
                </a:cubicBezTo>
                <a:cubicBezTo>
                  <a:pt x="1581" y="1794"/>
                  <a:pt x="1155" y="1642"/>
                  <a:pt x="1155" y="1642"/>
                </a:cubicBezTo>
                <a:cubicBezTo>
                  <a:pt x="1246" y="943"/>
                  <a:pt x="0" y="761"/>
                  <a:pt x="30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2"/>
          <p:cNvSpPr/>
          <p:nvPr/>
        </p:nvSpPr>
        <p:spPr>
          <a:xfrm>
            <a:off x="3642815" y="3050833"/>
            <a:ext cx="86785" cy="68862"/>
          </a:xfrm>
          <a:custGeom>
            <a:avLst/>
            <a:gdLst/>
            <a:ahLst/>
            <a:cxnLst/>
            <a:rect l="l" t="t" r="r" b="b"/>
            <a:pathLst>
              <a:path w="1916" h="1764" extrusionOk="0">
                <a:moveTo>
                  <a:pt x="1" y="942"/>
                </a:moveTo>
                <a:cubicBezTo>
                  <a:pt x="183" y="669"/>
                  <a:pt x="791" y="1763"/>
                  <a:pt x="700" y="790"/>
                </a:cubicBezTo>
                <a:cubicBezTo>
                  <a:pt x="670" y="395"/>
                  <a:pt x="913" y="183"/>
                  <a:pt x="1247" y="91"/>
                </a:cubicBezTo>
                <a:cubicBezTo>
                  <a:pt x="1581" y="0"/>
                  <a:pt x="1916" y="152"/>
                  <a:pt x="1642" y="547"/>
                </a:cubicBezTo>
                <a:cubicBezTo>
                  <a:pt x="1551" y="638"/>
                  <a:pt x="1308" y="638"/>
                  <a:pt x="1186" y="699"/>
                </a:cubicBezTo>
                <a:cubicBezTo>
                  <a:pt x="1156" y="699"/>
                  <a:pt x="1156" y="851"/>
                  <a:pt x="1186" y="912"/>
                </a:cubicBezTo>
                <a:cubicBezTo>
                  <a:pt x="1247" y="1307"/>
                  <a:pt x="1095" y="1702"/>
                  <a:pt x="670" y="1733"/>
                </a:cubicBezTo>
                <a:cubicBezTo>
                  <a:pt x="244" y="1763"/>
                  <a:pt x="214" y="1216"/>
                  <a:pt x="1" y="94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2"/>
          <p:cNvSpPr/>
          <p:nvPr/>
        </p:nvSpPr>
        <p:spPr>
          <a:xfrm>
            <a:off x="3535412" y="1242339"/>
            <a:ext cx="90952" cy="79519"/>
          </a:xfrm>
          <a:custGeom>
            <a:avLst/>
            <a:gdLst/>
            <a:ahLst/>
            <a:cxnLst/>
            <a:rect l="l" t="t" r="r" b="b"/>
            <a:pathLst>
              <a:path w="2008" h="2037" extrusionOk="0">
                <a:moveTo>
                  <a:pt x="1" y="760"/>
                </a:moveTo>
                <a:cubicBezTo>
                  <a:pt x="882" y="0"/>
                  <a:pt x="1460" y="699"/>
                  <a:pt x="2007" y="243"/>
                </a:cubicBezTo>
                <a:lnTo>
                  <a:pt x="2007" y="2037"/>
                </a:lnTo>
                <a:cubicBezTo>
                  <a:pt x="1399" y="1490"/>
                  <a:pt x="1582" y="395"/>
                  <a:pt x="1" y="7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2"/>
          <p:cNvSpPr/>
          <p:nvPr/>
        </p:nvSpPr>
        <p:spPr>
          <a:xfrm>
            <a:off x="2056677" y="3692822"/>
            <a:ext cx="63368" cy="47470"/>
          </a:xfrm>
          <a:custGeom>
            <a:avLst/>
            <a:gdLst/>
            <a:ahLst/>
            <a:cxnLst/>
            <a:rect l="l" t="t" r="r" b="b"/>
            <a:pathLst>
              <a:path w="1399" h="1216" extrusionOk="0">
                <a:moveTo>
                  <a:pt x="1398" y="426"/>
                </a:moveTo>
                <a:cubicBezTo>
                  <a:pt x="1125" y="638"/>
                  <a:pt x="1398" y="1216"/>
                  <a:pt x="790" y="1186"/>
                </a:cubicBezTo>
                <a:cubicBezTo>
                  <a:pt x="517" y="1155"/>
                  <a:pt x="0" y="1034"/>
                  <a:pt x="91" y="760"/>
                </a:cubicBezTo>
                <a:cubicBezTo>
                  <a:pt x="182" y="395"/>
                  <a:pt x="517" y="61"/>
                  <a:pt x="1003" y="31"/>
                </a:cubicBezTo>
                <a:cubicBezTo>
                  <a:pt x="1277" y="0"/>
                  <a:pt x="1398" y="183"/>
                  <a:pt x="1398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5" name="Google Shape;1135;p2"/>
          <p:cNvSpPr/>
          <p:nvPr/>
        </p:nvSpPr>
        <p:spPr>
          <a:xfrm>
            <a:off x="7970394" y="982444"/>
            <a:ext cx="55124" cy="61757"/>
          </a:xfrm>
          <a:custGeom>
            <a:avLst/>
            <a:gdLst/>
            <a:ahLst/>
            <a:cxnLst/>
            <a:rect l="l" t="t" r="r" b="b"/>
            <a:pathLst>
              <a:path w="1217" h="1582" extrusionOk="0">
                <a:moveTo>
                  <a:pt x="153" y="1"/>
                </a:moveTo>
                <a:cubicBezTo>
                  <a:pt x="973" y="244"/>
                  <a:pt x="1216" y="1004"/>
                  <a:pt x="639" y="1460"/>
                </a:cubicBezTo>
                <a:cubicBezTo>
                  <a:pt x="548" y="1520"/>
                  <a:pt x="396" y="1581"/>
                  <a:pt x="305" y="1551"/>
                </a:cubicBezTo>
                <a:cubicBezTo>
                  <a:pt x="31" y="1490"/>
                  <a:pt x="1" y="1308"/>
                  <a:pt x="31" y="1095"/>
                </a:cubicBezTo>
                <a:cubicBezTo>
                  <a:pt x="61" y="730"/>
                  <a:pt x="365" y="396"/>
                  <a:pt x="153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" name="Google Shape;1136;p2"/>
          <p:cNvSpPr/>
          <p:nvPr/>
        </p:nvSpPr>
        <p:spPr>
          <a:xfrm>
            <a:off x="2252186" y="326204"/>
            <a:ext cx="81259" cy="65310"/>
          </a:xfrm>
          <a:custGeom>
            <a:avLst/>
            <a:gdLst/>
            <a:ahLst/>
            <a:cxnLst/>
            <a:rect l="l" t="t" r="r" b="b"/>
            <a:pathLst>
              <a:path w="1794" h="1673" extrusionOk="0">
                <a:moveTo>
                  <a:pt x="1034" y="1"/>
                </a:moveTo>
                <a:cubicBezTo>
                  <a:pt x="1338" y="244"/>
                  <a:pt x="1794" y="214"/>
                  <a:pt x="1520" y="578"/>
                </a:cubicBezTo>
                <a:cubicBezTo>
                  <a:pt x="1277" y="882"/>
                  <a:pt x="1003" y="1217"/>
                  <a:pt x="699" y="1490"/>
                </a:cubicBezTo>
                <a:cubicBezTo>
                  <a:pt x="517" y="1673"/>
                  <a:pt x="304" y="1642"/>
                  <a:pt x="152" y="1399"/>
                </a:cubicBezTo>
                <a:cubicBezTo>
                  <a:pt x="91" y="1278"/>
                  <a:pt x="0" y="1004"/>
                  <a:pt x="152" y="1004"/>
                </a:cubicBezTo>
                <a:cubicBezTo>
                  <a:pt x="973" y="1095"/>
                  <a:pt x="608" y="214"/>
                  <a:pt x="103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7" name="Google Shape;1137;p2"/>
          <p:cNvSpPr/>
          <p:nvPr/>
        </p:nvSpPr>
        <p:spPr>
          <a:xfrm>
            <a:off x="8171430" y="1664801"/>
            <a:ext cx="89548" cy="70033"/>
          </a:xfrm>
          <a:custGeom>
            <a:avLst/>
            <a:gdLst/>
            <a:ahLst/>
            <a:cxnLst/>
            <a:rect l="l" t="t" r="r" b="b"/>
            <a:pathLst>
              <a:path w="1977" h="1794" extrusionOk="0">
                <a:moveTo>
                  <a:pt x="1976" y="517"/>
                </a:moveTo>
                <a:cubicBezTo>
                  <a:pt x="1338" y="1125"/>
                  <a:pt x="669" y="1793"/>
                  <a:pt x="0" y="517"/>
                </a:cubicBezTo>
                <a:cubicBezTo>
                  <a:pt x="639" y="0"/>
                  <a:pt x="1307" y="760"/>
                  <a:pt x="1976" y="4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8" name="Google Shape;1138;p2"/>
          <p:cNvSpPr/>
          <p:nvPr/>
        </p:nvSpPr>
        <p:spPr>
          <a:xfrm>
            <a:off x="6457186" y="1370511"/>
            <a:ext cx="74420" cy="61718"/>
          </a:xfrm>
          <a:custGeom>
            <a:avLst/>
            <a:gdLst/>
            <a:ahLst/>
            <a:cxnLst/>
            <a:rect l="l" t="t" r="r" b="b"/>
            <a:pathLst>
              <a:path w="1643" h="1581" extrusionOk="0">
                <a:moveTo>
                  <a:pt x="31" y="0"/>
                </a:moveTo>
                <a:cubicBezTo>
                  <a:pt x="669" y="304"/>
                  <a:pt x="1612" y="274"/>
                  <a:pt x="1642" y="1185"/>
                </a:cubicBezTo>
                <a:lnTo>
                  <a:pt x="1642" y="1185"/>
                </a:lnTo>
                <a:cubicBezTo>
                  <a:pt x="335" y="1581"/>
                  <a:pt x="365" y="608"/>
                  <a:pt x="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9" name="Google Shape;1139;p2"/>
          <p:cNvSpPr/>
          <p:nvPr/>
        </p:nvSpPr>
        <p:spPr>
          <a:xfrm>
            <a:off x="6958373" y="1463038"/>
            <a:ext cx="88189" cy="55824"/>
          </a:xfrm>
          <a:custGeom>
            <a:avLst/>
            <a:gdLst/>
            <a:ahLst/>
            <a:cxnLst/>
            <a:rect l="l" t="t" r="r" b="b"/>
            <a:pathLst>
              <a:path w="1947" h="1430" extrusionOk="0">
                <a:moveTo>
                  <a:pt x="1" y="487"/>
                </a:moveTo>
                <a:cubicBezTo>
                  <a:pt x="669" y="639"/>
                  <a:pt x="1946" y="1"/>
                  <a:pt x="1764" y="1429"/>
                </a:cubicBezTo>
                <a:cubicBezTo>
                  <a:pt x="1004" y="1369"/>
                  <a:pt x="609" y="791"/>
                  <a:pt x="1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2"/>
          <p:cNvSpPr/>
          <p:nvPr/>
        </p:nvSpPr>
        <p:spPr>
          <a:xfrm>
            <a:off x="288708" y="1370511"/>
            <a:ext cx="56528" cy="51061"/>
          </a:xfrm>
          <a:custGeom>
            <a:avLst/>
            <a:gdLst/>
            <a:ahLst/>
            <a:cxnLst/>
            <a:rect l="l" t="t" r="r" b="b"/>
            <a:pathLst>
              <a:path w="1248" h="1308" extrusionOk="0">
                <a:moveTo>
                  <a:pt x="943" y="517"/>
                </a:moveTo>
                <a:cubicBezTo>
                  <a:pt x="1186" y="912"/>
                  <a:pt x="974" y="1216"/>
                  <a:pt x="487" y="1307"/>
                </a:cubicBezTo>
                <a:cubicBezTo>
                  <a:pt x="396" y="1307"/>
                  <a:pt x="92" y="851"/>
                  <a:pt x="62" y="608"/>
                </a:cubicBezTo>
                <a:cubicBezTo>
                  <a:pt x="1" y="274"/>
                  <a:pt x="244" y="0"/>
                  <a:pt x="670" y="0"/>
                </a:cubicBezTo>
                <a:cubicBezTo>
                  <a:pt x="1126" y="0"/>
                  <a:pt x="1247" y="182"/>
                  <a:pt x="943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1" name="Google Shape;1141;p2"/>
          <p:cNvSpPr/>
          <p:nvPr/>
        </p:nvSpPr>
        <p:spPr>
          <a:xfrm>
            <a:off x="666002" y="1434577"/>
            <a:ext cx="99151" cy="51061"/>
          </a:xfrm>
          <a:custGeom>
            <a:avLst/>
            <a:gdLst/>
            <a:ahLst/>
            <a:cxnLst/>
            <a:rect l="l" t="t" r="r" b="b"/>
            <a:pathLst>
              <a:path w="2189" h="1308" extrusionOk="0">
                <a:moveTo>
                  <a:pt x="274" y="244"/>
                </a:moveTo>
                <a:cubicBezTo>
                  <a:pt x="395" y="244"/>
                  <a:pt x="547" y="274"/>
                  <a:pt x="669" y="244"/>
                </a:cubicBezTo>
                <a:cubicBezTo>
                  <a:pt x="1216" y="0"/>
                  <a:pt x="1581" y="335"/>
                  <a:pt x="1794" y="639"/>
                </a:cubicBezTo>
                <a:cubicBezTo>
                  <a:pt x="2189" y="1186"/>
                  <a:pt x="1095" y="1095"/>
                  <a:pt x="1186" y="1307"/>
                </a:cubicBezTo>
                <a:cubicBezTo>
                  <a:pt x="1551" y="578"/>
                  <a:pt x="456" y="791"/>
                  <a:pt x="0" y="487"/>
                </a:cubicBezTo>
                <a:lnTo>
                  <a:pt x="0" y="487"/>
                </a:lnTo>
                <a:cubicBezTo>
                  <a:pt x="92" y="396"/>
                  <a:pt x="183" y="335"/>
                  <a:pt x="274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2" name="Google Shape;1142;p2"/>
          <p:cNvSpPr/>
          <p:nvPr/>
        </p:nvSpPr>
        <p:spPr>
          <a:xfrm>
            <a:off x="6296104" y="1020430"/>
            <a:ext cx="88144" cy="77177"/>
          </a:xfrm>
          <a:custGeom>
            <a:avLst/>
            <a:gdLst/>
            <a:ahLst/>
            <a:cxnLst/>
            <a:rect l="l" t="t" r="r" b="b"/>
            <a:pathLst>
              <a:path w="1946" h="1977" extrusionOk="0">
                <a:moveTo>
                  <a:pt x="0" y="1976"/>
                </a:moveTo>
                <a:cubicBezTo>
                  <a:pt x="304" y="1155"/>
                  <a:pt x="699" y="608"/>
                  <a:pt x="1399" y="213"/>
                </a:cubicBezTo>
                <a:cubicBezTo>
                  <a:pt x="1551" y="122"/>
                  <a:pt x="1672" y="0"/>
                  <a:pt x="1824" y="152"/>
                </a:cubicBezTo>
                <a:cubicBezTo>
                  <a:pt x="1946" y="304"/>
                  <a:pt x="1946" y="517"/>
                  <a:pt x="1763" y="578"/>
                </a:cubicBezTo>
                <a:cubicBezTo>
                  <a:pt x="1003" y="791"/>
                  <a:pt x="821" y="1611"/>
                  <a:pt x="0" y="197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3" name="Google Shape;1143;p2"/>
          <p:cNvSpPr/>
          <p:nvPr/>
        </p:nvSpPr>
        <p:spPr>
          <a:xfrm>
            <a:off x="7421010" y="2031474"/>
            <a:ext cx="128094" cy="35641"/>
          </a:xfrm>
          <a:custGeom>
            <a:avLst/>
            <a:gdLst/>
            <a:ahLst/>
            <a:cxnLst/>
            <a:rect l="l" t="t" r="r" b="b"/>
            <a:pathLst>
              <a:path w="2828" h="913" extrusionOk="0">
                <a:moveTo>
                  <a:pt x="31" y="92"/>
                </a:moveTo>
                <a:cubicBezTo>
                  <a:pt x="973" y="0"/>
                  <a:pt x="1855" y="426"/>
                  <a:pt x="2827" y="274"/>
                </a:cubicBezTo>
                <a:cubicBezTo>
                  <a:pt x="1824" y="821"/>
                  <a:pt x="882" y="912"/>
                  <a:pt x="1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2"/>
          <p:cNvSpPr/>
          <p:nvPr/>
        </p:nvSpPr>
        <p:spPr>
          <a:xfrm>
            <a:off x="6667871" y="4213745"/>
            <a:ext cx="86785" cy="49890"/>
          </a:xfrm>
          <a:custGeom>
            <a:avLst/>
            <a:gdLst/>
            <a:ahLst/>
            <a:cxnLst/>
            <a:rect l="l" t="t" r="r" b="b"/>
            <a:pathLst>
              <a:path w="1916" h="1278" extrusionOk="0">
                <a:moveTo>
                  <a:pt x="547" y="1"/>
                </a:moveTo>
                <a:cubicBezTo>
                  <a:pt x="1094" y="122"/>
                  <a:pt x="1642" y="244"/>
                  <a:pt x="1915" y="730"/>
                </a:cubicBezTo>
                <a:lnTo>
                  <a:pt x="1915" y="730"/>
                </a:lnTo>
                <a:cubicBezTo>
                  <a:pt x="1338" y="1277"/>
                  <a:pt x="608" y="700"/>
                  <a:pt x="0" y="973"/>
                </a:cubicBezTo>
                <a:lnTo>
                  <a:pt x="0" y="973"/>
                </a:lnTo>
                <a:cubicBezTo>
                  <a:pt x="183" y="670"/>
                  <a:pt x="365" y="335"/>
                  <a:pt x="547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5" name="Google Shape;1145;p2"/>
          <p:cNvSpPr/>
          <p:nvPr/>
        </p:nvSpPr>
        <p:spPr>
          <a:xfrm>
            <a:off x="3213246" y="1058378"/>
            <a:ext cx="66131" cy="68862"/>
          </a:xfrm>
          <a:custGeom>
            <a:avLst/>
            <a:gdLst/>
            <a:ahLst/>
            <a:cxnLst/>
            <a:rect l="l" t="t" r="r" b="b"/>
            <a:pathLst>
              <a:path w="1460" h="1764" extrusionOk="0">
                <a:moveTo>
                  <a:pt x="183" y="1126"/>
                </a:moveTo>
                <a:cubicBezTo>
                  <a:pt x="0" y="487"/>
                  <a:pt x="639" y="244"/>
                  <a:pt x="1064" y="92"/>
                </a:cubicBezTo>
                <a:cubicBezTo>
                  <a:pt x="1338" y="1"/>
                  <a:pt x="1459" y="518"/>
                  <a:pt x="1399" y="822"/>
                </a:cubicBezTo>
                <a:cubicBezTo>
                  <a:pt x="1277" y="1764"/>
                  <a:pt x="548" y="852"/>
                  <a:pt x="213" y="11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2"/>
          <p:cNvSpPr/>
          <p:nvPr/>
        </p:nvSpPr>
        <p:spPr>
          <a:xfrm>
            <a:off x="2274202" y="2196422"/>
            <a:ext cx="93670" cy="47509"/>
          </a:xfrm>
          <a:custGeom>
            <a:avLst/>
            <a:gdLst/>
            <a:ahLst/>
            <a:cxnLst/>
            <a:rect l="l" t="t" r="r" b="b"/>
            <a:pathLst>
              <a:path w="2068" h="1217" extrusionOk="0">
                <a:moveTo>
                  <a:pt x="2067" y="669"/>
                </a:moveTo>
                <a:cubicBezTo>
                  <a:pt x="1460" y="943"/>
                  <a:pt x="882" y="1216"/>
                  <a:pt x="365" y="699"/>
                </a:cubicBezTo>
                <a:cubicBezTo>
                  <a:pt x="1" y="335"/>
                  <a:pt x="304" y="0"/>
                  <a:pt x="791" y="152"/>
                </a:cubicBezTo>
                <a:cubicBezTo>
                  <a:pt x="1216" y="304"/>
                  <a:pt x="1611" y="487"/>
                  <a:pt x="2067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7" name="Google Shape;1147;p2"/>
          <p:cNvSpPr/>
          <p:nvPr/>
        </p:nvSpPr>
        <p:spPr>
          <a:xfrm>
            <a:off x="5944992" y="1071457"/>
            <a:ext cx="75779" cy="62928"/>
          </a:xfrm>
          <a:custGeom>
            <a:avLst/>
            <a:gdLst/>
            <a:ahLst/>
            <a:cxnLst/>
            <a:rect l="l" t="t" r="r" b="b"/>
            <a:pathLst>
              <a:path w="1673" h="1612" extrusionOk="0">
                <a:moveTo>
                  <a:pt x="426" y="304"/>
                </a:moveTo>
                <a:cubicBezTo>
                  <a:pt x="700" y="244"/>
                  <a:pt x="973" y="0"/>
                  <a:pt x="1247" y="335"/>
                </a:cubicBezTo>
                <a:cubicBezTo>
                  <a:pt x="1672" y="912"/>
                  <a:pt x="730" y="1095"/>
                  <a:pt x="1004" y="1611"/>
                </a:cubicBezTo>
                <a:cubicBezTo>
                  <a:pt x="213" y="1247"/>
                  <a:pt x="0" y="882"/>
                  <a:pt x="396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8" name="Google Shape;1148;p2"/>
          <p:cNvSpPr/>
          <p:nvPr/>
        </p:nvSpPr>
        <p:spPr>
          <a:xfrm>
            <a:off x="1841869" y="4156784"/>
            <a:ext cx="81259" cy="67691"/>
          </a:xfrm>
          <a:custGeom>
            <a:avLst/>
            <a:gdLst/>
            <a:ahLst/>
            <a:cxnLst/>
            <a:rect l="l" t="t" r="r" b="b"/>
            <a:pathLst>
              <a:path w="1794" h="1734" extrusionOk="0">
                <a:moveTo>
                  <a:pt x="1307" y="1490"/>
                </a:moveTo>
                <a:cubicBezTo>
                  <a:pt x="912" y="1733"/>
                  <a:pt x="730" y="1399"/>
                  <a:pt x="487" y="1247"/>
                </a:cubicBezTo>
                <a:lnTo>
                  <a:pt x="487" y="1247"/>
                </a:lnTo>
                <a:cubicBezTo>
                  <a:pt x="0" y="578"/>
                  <a:pt x="791" y="396"/>
                  <a:pt x="1095" y="1"/>
                </a:cubicBezTo>
                <a:cubicBezTo>
                  <a:pt x="912" y="518"/>
                  <a:pt x="1794" y="913"/>
                  <a:pt x="1307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2"/>
          <p:cNvSpPr/>
          <p:nvPr/>
        </p:nvSpPr>
        <p:spPr>
          <a:xfrm>
            <a:off x="4321618" y="3811467"/>
            <a:ext cx="100555" cy="48680"/>
          </a:xfrm>
          <a:custGeom>
            <a:avLst/>
            <a:gdLst/>
            <a:ahLst/>
            <a:cxnLst/>
            <a:rect l="l" t="t" r="r" b="b"/>
            <a:pathLst>
              <a:path w="2220" h="1247" extrusionOk="0">
                <a:moveTo>
                  <a:pt x="1" y="1095"/>
                </a:moveTo>
                <a:cubicBezTo>
                  <a:pt x="1" y="548"/>
                  <a:pt x="366" y="457"/>
                  <a:pt x="882" y="517"/>
                </a:cubicBezTo>
                <a:cubicBezTo>
                  <a:pt x="1095" y="548"/>
                  <a:pt x="1217" y="913"/>
                  <a:pt x="1430" y="730"/>
                </a:cubicBezTo>
                <a:cubicBezTo>
                  <a:pt x="1612" y="548"/>
                  <a:pt x="1551" y="1"/>
                  <a:pt x="2037" y="548"/>
                </a:cubicBezTo>
                <a:cubicBezTo>
                  <a:pt x="2098" y="609"/>
                  <a:pt x="2159" y="700"/>
                  <a:pt x="2220" y="791"/>
                </a:cubicBezTo>
                <a:cubicBezTo>
                  <a:pt x="1916" y="943"/>
                  <a:pt x="1551" y="1247"/>
                  <a:pt x="1278" y="1186"/>
                </a:cubicBezTo>
                <a:cubicBezTo>
                  <a:pt x="852" y="1095"/>
                  <a:pt x="457" y="973"/>
                  <a:pt x="1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2"/>
          <p:cNvSpPr/>
          <p:nvPr/>
        </p:nvSpPr>
        <p:spPr>
          <a:xfrm>
            <a:off x="5964290" y="1412011"/>
            <a:ext cx="78496" cy="55824"/>
          </a:xfrm>
          <a:custGeom>
            <a:avLst/>
            <a:gdLst/>
            <a:ahLst/>
            <a:cxnLst/>
            <a:rect l="l" t="t" r="r" b="b"/>
            <a:pathLst>
              <a:path w="1733" h="1430" extrusionOk="0">
                <a:moveTo>
                  <a:pt x="638" y="1429"/>
                </a:moveTo>
                <a:cubicBezTo>
                  <a:pt x="608" y="1004"/>
                  <a:pt x="0" y="639"/>
                  <a:pt x="608" y="274"/>
                </a:cubicBezTo>
                <a:cubicBezTo>
                  <a:pt x="821" y="153"/>
                  <a:pt x="1398" y="1"/>
                  <a:pt x="1550" y="335"/>
                </a:cubicBezTo>
                <a:cubicBezTo>
                  <a:pt x="1733" y="882"/>
                  <a:pt x="1155" y="1126"/>
                  <a:pt x="638" y="142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p2"/>
          <p:cNvSpPr/>
          <p:nvPr/>
        </p:nvSpPr>
        <p:spPr>
          <a:xfrm>
            <a:off x="9098063" y="4573312"/>
            <a:ext cx="77137" cy="86663"/>
          </a:xfrm>
          <a:custGeom>
            <a:avLst/>
            <a:gdLst/>
            <a:ahLst/>
            <a:cxnLst/>
            <a:rect l="l" t="t" r="r" b="b"/>
            <a:pathLst>
              <a:path w="1703" h="2220" extrusionOk="0">
                <a:moveTo>
                  <a:pt x="1703" y="1217"/>
                </a:moveTo>
                <a:cubicBezTo>
                  <a:pt x="1490" y="1338"/>
                  <a:pt x="1095" y="1429"/>
                  <a:pt x="1095" y="1581"/>
                </a:cubicBezTo>
                <a:cubicBezTo>
                  <a:pt x="1004" y="2220"/>
                  <a:pt x="639" y="2007"/>
                  <a:pt x="335" y="1794"/>
                </a:cubicBezTo>
                <a:cubicBezTo>
                  <a:pt x="1" y="1581"/>
                  <a:pt x="92" y="1277"/>
                  <a:pt x="153" y="1004"/>
                </a:cubicBezTo>
                <a:cubicBezTo>
                  <a:pt x="396" y="1368"/>
                  <a:pt x="943" y="1"/>
                  <a:pt x="1095" y="1095"/>
                </a:cubicBezTo>
                <a:cubicBezTo>
                  <a:pt x="1095" y="1156"/>
                  <a:pt x="1490" y="1186"/>
                  <a:pt x="1703" y="12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2"/>
          <p:cNvSpPr/>
          <p:nvPr/>
        </p:nvSpPr>
        <p:spPr>
          <a:xfrm>
            <a:off x="7835449" y="4111692"/>
            <a:ext cx="88189" cy="67691"/>
          </a:xfrm>
          <a:custGeom>
            <a:avLst/>
            <a:gdLst/>
            <a:ahLst/>
            <a:cxnLst/>
            <a:rect l="l" t="t" r="r" b="b"/>
            <a:pathLst>
              <a:path w="1947" h="1734" extrusionOk="0">
                <a:moveTo>
                  <a:pt x="913" y="1733"/>
                </a:moveTo>
                <a:cubicBezTo>
                  <a:pt x="1733" y="943"/>
                  <a:pt x="1" y="882"/>
                  <a:pt x="852" y="214"/>
                </a:cubicBezTo>
                <a:cubicBezTo>
                  <a:pt x="1065" y="31"/>
                  <a:pt x="1369" y="1"/>
                  <a:pt x="1551" y="244"/>
                </a:cubicBezTo>
                <a:cubicBezTo>
                  <a:pt x="1855" y="700"/>
                  <a:pt x="1946" y="1186"/>
                  <a:pt x="913" y="173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3" name="Google Shape;1153;p2"/>
          <p:cNvSpPr/>
          <p:nvPr/>
        </p:nvSpPr>
        <p:spPr>
          <a:xfrm>
            <a:off x="3098957" y="2611739"/>
            <a:ext cx="56483" cy="64139"/>
          </a:xfrm>
          <a:custGeom>
            <a:avLst/>
            <a:gdLst/>
            <a:ahLst/>
            <a:cxnLst/>
            <a:rect l="l" t="t" r="r" b="b"/>
            <a:pathLst>
              <a:path w="1247" h="1643" extrusionOk="0">
                <a:moveTo>
                  <a:pt x="153" y="1"/>
                </a:moveTo>
                <a:cubicBezTo>
                  <a:pt x="1064" y="62"/>
                  <a:pt x="1064" y="62"/>
                  <a:pt x="1247" y="1642"/>
                </a:cubicBezTo>
                <a:cubicBezTo>
                  <a:pt x="1" y="1490"/>
                  <a:pt x="1064" y="274"/>
                  <a:pt x="153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4" name="Google Shape;1154;p2"/>
          <p:cNvSpPr/>
          <p:nvPr/>
        </p:nvSpPr>
        <p:spPr>
          <a:xfrm>
            <a:off x="8541793" y="1928210"/>
            <a:ext cx="95074" cy="59376"/>
          </a:xfrm>
          <a:custGeom>
            <a:avLst/>
            <a:gdLst/>
            <a:ahLst/>
            <a:cxnLst/>
            <a:rect l="l" t="t" r="r" b="b"/>
            <a:pathLst>
              <a:path w="2099" h="1521" extrusionOk="0">
                <a:moveTo>
                  <a:pt x="1156" y="123"/>
                </a:moveTo>
                <a:cubicBezTo>
                  <a:pt x="1976" y="1"/>
                  <a:pt x="2098" y="457"/>
                  <a:pt x="1673" y="761"/>
                </a:cubicBezTo>
                <a:cubicBezTo>
                  <a:pt x="1308" y="1004"/>
                  <a:pt x="882" y="1369"/>
                  <a:pt x="1" y="1521"/>
                </a:cubicBezTo>
                <a:cubicBezTo>
                  <a:pt x="517" y="913"/>
                  <a:pt x="852" y="518"/>
                  <a:pt x="1156" y="15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5" name="Google Shape;1155;p2"/>
          <p:cNvSpPr/>
          <p:nvPr/>
        </p:nvSpPr>
        <p:spPr>
          <a:xfrm>
            <a:off x="21627" y="3709414"/>
            <a:ext cx="97792" cy="49890"/>
          </a:xfrm>
          <a:custGeom>
            <a:avLst/>
            <a:gdLst/>
            <a:ahLst/>
            <a:cxnLst/>
            <a:rect l="l" t="t" r="r" b="b"/>
            <a:pathLst>
              <a:path w="2159" h="1278" extrusionOk="0">
                <a:moveTo>
                  <a:pt x="2158" y="761"/>
                </a:moveTo>
                <a:cubicBezTo>
                  <a:pt x="1186" y="1277"/>
                  <a:pt x="517" y="1004"/>
                  <a:pt x="0" y="122"/>
                </a:cubicBezTo>
                <a:cubicBezTo>
                  <a:pt x="912" y="1"/>
                  <a:pt x="1338" y="913"/>
                  <a:pt x="2158" y="7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6" name="Google Shape;1156;p2"/>
          <p:cNvSpPr/>
          <p:nvPr/>
        </p:nvSpPr>
        <p:spPr>
          <a:xfrm>
            <a:off x="1164425" y="4564996"/>
            <a:ext cx="55124" cy="47509"/>
          </a:xfrm>
          <a:custGeom>
            <a:avLst/>
            <a:gdLst/>
            <a:ahLst/>
            <a:cxnLst/>
            <a:rect l="l" t="t" r="r" b="b"/>
            <a:pathLst>
              <a:path w="1217" h="1217" extrusionOk="0">
                <a:moveTo>
                  <a:pt x="1216" y="457"/>
                </a:moveTo>
                <a:cubicBezTo>
                  <a:pt x="1125" y="700"/>
                  <a:pt x="1064" y="1065"/>
                  <a:pt x="669" y="1126"/>
                </a:cubicBezTo>
                <a:cubicBezTo>
                  <a:pt x="92" y="1217"/>
                  <a:pt x="244" y="761"/>
                  <a:pt x="153" y="518"/>
                </a:cubicBezTo>
                <a:cubicBezTo>
                  <a:pt x="1" y="153"/>
                  <a:pt x="153" y="1"/>
                  <a:pt x="578" y="31"/>
                </a:cubicBezTo>
                <a:cubicBezTo>
                  <a:pt x="882" y="31"/>
                  <a:pt x="1216" y="31"/>
                  <a:pt x="1216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" name="Google Shape;1157;p2"/>
          <p:cNvSpPr/>
          <p:nvPr/>
        </p:nvSpPr>
        <p:spPr>
          <a:xfrm>
            <a:off x="6630681" y="2576134"/>
            <a:ext cx="64772" cy="60586"/>
          </a:xfrm>
          <a:custGeom>
            <a:avLst/>
            <a:gdLst/>
            <a:ahLst/>
            <a:cxnLst/>
            <a:rect l="l" t="t" r="r" b="b"/>
            <a:pathLst>
              <a:path w="1430" h="1552" extrusionOk="0">
                <a:moveTo>
                  <a:pt x="1308" y="1"/>
                </a:moveTo>
                <a:cubicBezTo>
                  <a:pt x="1399" y="639"/>
                  <a:pt x="1429" y="1156"/>
                  <a:pt x="760" y="1460"/>
                </a:cubicBezTo>
                <a:cubicBezTo>
                  <a:pt x="608" y="1551"/>
                  <a:pt x="1" y="548"/>
                  <a:pt x="183" y="518"/>
                </a:cubicBezTo>
                <a:cubicBezTo>
                  <a:pt x="578" y="457"/>
                  <a:pt x="973" y="366"/>
                  <a:pt x="130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2"/>
          <p:cNvSpPr/>
          <p:nvPr/>
        </p:nvSpPr>
        <p:spPr>
          <a:xfrm>
            <a:off x="8149369" y="1597143"/>
            <a:ext cx="53765" cy="71243"/>
          </a:xfrm>
          <a:custGeom>
            <a:avLst/>
            <a:gdLst/>
            <a:ahLst/>
            <a:cxnLst/>
            <a:rect l="l" t="t" r="r" b="b"/>
            <a:pathLst>
              <a:path w="1187" h="1825" extrusionOk="0">
                <a:moveTo>
                  <a:pt x="153" y="1824"/>
                </a:moveTo>
                <a:cubicBezTo>
                  <a:pt x="62" y="1186"/>
                  <a:pt x="183" y="608"/>
                  <a:pt x="62" y="1"/>
                </a:cubicBezTo>
                <a:cubicBezTo>
                  <a:pt x="214" y="578"/>
                  <a:pt x="1126" y="122"/>
                  <a:pt x="1156" y="700"/>
                </a:cubicBezTo>
                <a:cubicBezTo>
                  <a:pt x="1186" y="1308"/>
                  <a:pt x="1" y="1064"/>
                  <a:pt x="153" y="182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p2"/>
          <p:cNvSpPr/>
          <p:nvPr/>
        </p:nvSpPr>
        <p:spPr>
          <a:xfrm>
            <a:off x="2556459" y="2787384"/>
            <a:ext cx="66131" cy="66481"/>
          </a:xfrm>
          <a:custGeom>
            <a:avLst/>
            <a:gdLst/>
            <a:ahLst/>
            <a:cxnLst/>
            <a:rect l="l" t="t" r="r" b="b"/>
            <a:pathLst>
              <a:path w="1460" h="1703" extrusionOk="0">
                <a:moveTo>
                  <a:pt x="1460" y="0"/>
                </a:moveTo>
                <a:cubicBezTo>
                  <a:pt x="1308" y="851"/>
                  <a:pt x="578" y="1125"/>
                  <a:pt x="1" y="1702"/>
                </a:cubicBezTo>
                <a:cubicBezTo>
                  <a:pt x="31" y="760"/>
                  <a:pt x="365" y="213"/>
                  <a:pt x="146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0" name="Google Shape;1160;p2"/>
          <p:cNvSpPr/>
          <p:nvPr/>
        </p:nvSpPr>
        <p:spPr>
          <a:xfrm>
            <a:off x="5467226" y="4054731"/>
            <a:ext cx="86785" cy="73625"/>
          </a:xfrm>
          <a:custGeom>
            <a:avLst/>
            <a:gdLst/>
            <a:ahLst/>
            <a:cxnLst/>
            <a:rect l="l" t="t" r="r" b="b"/>
            <a:pathLst>
              <a:path w="1916" h="1886" extrusionOk="0">
                <a:moveTo>
                  <a:pt x="335" y="1247"/>
                </a:moveTo>
                <a:cubicBezTo>
                  <a:pt x="0" y="700"/>
                  <a:pt x="669" y="457"/>
                  <a:pt x="790" y="1"/>
                </a:cubicBezTo>
                <a:cubicBezTo>
                  <a:pt x="699" y="457"/>
                  <a:pt x="1915" y="457"/>
                  <a:pt x="1277" y="1065"/>
                </a:cubicBezTo>
                <a:cubicBezTo>
                  <a:pt x="1064" y="1277"/>
                  <a:pt x="821" y="1885"/>
                  <a:pt x="335" y="127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1" name="Google Shape;1161;p2"/>
          <p:cNvSpPr/>
          <p:nvPr/>
        </p:nvSpPr>
        <p:spPr>
          <a:xfrm>
            <a:off x="8646434" y="4006086"/>
            <a:ext cx="71657" cy="70033"/>
          </a:xfrm>
          <a:custGeom>
            <a:avLst/>
            <a:gdLst/>
            <a:ahLst/>
            <a:cxnLst/>
            <a:rect l="l" t="t" r="r" b="b"/>
            <a:pathLst>
              <a:path w="1582" h="1794" extrusionOk="0">
                <a:moveTo>
                  <a:pt x="1" y="1794"/>
                </a:moveTo>
                <a:cubicBezTo>
                  <a:pt x="518" y="1186"/>
                  <a:pt x="1004" y="609"/>
                  <a:pt x="1551" y="1"/>
                </a:cubicBezTo>
                <a:cubicBezTo>
                  <a:pt x="1125" y="517"/>
                  <a:pt x="1581" y="943"/>
                  <a:pt x="1551" y="1399"/>
                </a:cubicBezTo>
                <a:cubicBezTo>
                  <a:pt x="974" y="1308"/>
                  <a:pt x="487" y="1490"/>
                  <a:pt x="1" y="179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2" name="Google Shape;1162;p2"/>
          <p:cNvSpPr/>
          <p:nvPr/>
        </p:nvSpPr>
        <p:spPr>
          <a:xfrm>
            <a:off x="8859882" y="4544851"/>
            <a:ext cx="106036" cy="58166"/>
          </a:xfrm>
          <a:custGeom>
            <a:avLst/>
            <a:gdLst/>
            <a:ahLst/>
            <a:cxnLst/>
            <a:rect l="l" t="t" r="r" b="b"/>
            <a:pathLst>
              <a:path w="2341" h="1490" extrusionOk="0">
                <a:moveTo>
                  <a:pt x="2310" y="304"/>
                </a:moveTo>
                <a:cubicBezTo>
                  <a:pt x="2341" y="821"/>
                  <a:pt x="1824" y="669"/>
                  <a:pt x="1550" y="639"/>
                </a:cubicBezTo>
                <a:cubicBezTo>
                  <a:pt x="1155" y="578"/>
                  <a:pt x="973" y="608"/>
                  <a:pt x="973" y="1003"/>
                </a:cubicBezTo>
                <a:lnTo>
                  <a:pt x="942" y="1034"/>
                </a:lnTo>
                <a:cubicBezTo>
                  <a:pt x="730" y="1125"/>
                  <a:pt x="669" y="1277"/>
                  <a:pt x="699" y="1459"/>
                </a:cubicBezTo>
                <a:lnTo>
                  <a:pt x="669" y="1490"/>
                </a:lnTo>
                <a:cubicBezTo>
                  <a:pt x="304" y="1277"/>
                  <a:pt x="0" y="1064"/>
                  <a:pt x="395" y="669"/>
                </a:cubicBezTo>
                <a:cubicBezTo>
                  <a:pt x="638" y="426"/>
                  <a:pt x="730" y="0"/>
                  <a:pt x="1277" y="122"/>
                </a:cubicBezTo>
                <a:cubicBezTo>
                  <a:pt x="1642" y="183"/>
                  <a:pt x="1976" y="243"/>
                  <a:pt x="2310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3" name="Google Shape;1163;p2"/>
          <p:cNvSpPr/>
          <p:nvPr/>
        </p:nvSpPr>
        <p:spPr>
          <a:xfrm>
            <a:off x="175824" y="748666"/>
            <a:ext cx="95029" cy="58205"/>
          </a:xfrm>
          <a:custGeom>
            <a:avLst/>
            <a:gdLst/>
            <a:ahLst/>
            <a:cxnLst/>
            <a:rect l="l" t="t" r="r" b="b"/>
            <a:pathLst>
              <a:path w="2098" h="1491" extrusionOk="0">
                <a:moveTo>
                  <a:pt x="2098" y="791"/>
                </a:moveTo>
                <a:cubicBezTo>
                  <a:pt x="1885" y="1490"/>
                  <a:pt x="1156" y="1399"/>
                  <a:pt x="730" y="1277"/>
                </a:cubicBezTo>
                <a:cubicBezTo>
                  <a:pt x="0" y="1065"/>
                  <a:pt x="517" y="487"/>
                  <a:pt x="517" y="1"/>
                </a:cubicBezTo>
                <a:cubicBezTo>
                  <a:pt x="973" y="457"/>
                  <a:pt x="1247" y="1065"/>
                  <a:pt x="2098" y="761"/>
                </a:cubicBezTo>
                <a:cubicBezTo>
                  <a:pt x="2098" y="761"/>
                  <a:pt x="2098" y="791"/>
                  <a:pt x="2098" y="7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4" name="Google Shape;1164;p2"/>
          <p:cNvSpPr/>
          <p:nvPr/>
        </p:nvSpPr>
        <p:spPr>
          <a:xfrm>
            <a:off x="5228999" y="2679397"/>
            <a:ext cx="67535" cy="62928"/>
          </a:xfrm>
          <a:custGeom>
            <a:avLst/>
            <a:gdLst/>
            <a:ahLst/>
            <a:cxnLst/>
            <a:rect l="l" t="t" r="r" b="b"/>
            <a:pathLst>
              <a:path w="1491" h="1612" extrusionOk="0">
                <a:moveTo>
                  <a:pt x="396" y="1611"/>
                </a:moveTo>
                <a:cubicBezTo>
                  <a:pt x="396" y="1003"/>
                  <a:pt x="1" y="517"/>
                  <a:pt x="791" y="244"/>
                </a:cubicBezTo>
                <a:cubicBezTo>
                  <a:pt x="1034" y="152"/>
                  <a:pt x="1369" y="0"/>
                  <a:pt x="1429" y="335"/>
                </a:cubicBezTo>
                <a:cubicBezTo>
                  <a:pt x="1490" y="882"/>
                  <a:pt x="1004" y="1186"/>
                  <a:pt x="396" y="161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p2"/>
          <p:cNvSpPr/>
          <p:nvPr/>
        </p:nvSpPr>
        <p:spPr>
          <a:xfrm>
            <a:off x="7946974" y="2410015"/>
            <a:ext cx="79900" cy="52232"/>
          </a:xfrm>
          <a:custGeom>
            <a:avLst/>
            <a:gdLst/>
            <a:ahLst/>
            <a:cxnLst/>
            <a:rect l="l" t="t" r="r" b="b"/>
            <a:pathLst>
              <a:path w="1764" h="1338" extrusionOk="0">
                <a:moveTo>
                  <a:pt x="548" y="487"/>
                </a:moveTo>
                <a:cubicBezTo>
                  <a:pt x="396" y="122"/>
                  <a:pt x="761" y="1"/>
                  <a:pt x="943" y="61"/>
                </a:cubicBezTo>
                <a:cubicBezTo>
                  <a:pt x="1399" y="153"/>
                  <a:pt x="1673" y="517"/>
                  <a:pt x="1703" y="882"/>
                </a:cubicBezTo>
                <a:cubicBezTo>
                  <a:pt x="1764" y="1338"/>
                  <a:pt x="1156" y="1216"/>
                  <a:pt x="913" y="1216"/>
                </a:cubicBezTo>
                <a:cubicBezTo>
                  <a:pt x="1" y="1308"/>
                  <a:pt x="1277" y="517"/>
                  <a:pt x="548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6" name="Google Shape;1166;p2"/>
          <p:cNvSpPr/>
          <p:nvPr/>
        </p:nvSpPr>
        <p:spPr>
          <a:xfrm>
            <a:off x="7346674" y="1230471"/>
            <a:ext cx="59246" cy="54613"/>
          </a:xfrm>
          <a:custGeom>
            <a:avLst/>
            <a:gdLst/>
            <a:ahLst/>
            <a:cxnLst/>
            <a:rect l="l" t="t" r="r" b="b"/>
            <a:pathLst>
              <a:path w="1308" h="1399" extrusionOk="0">
                <a:moveTo>
                  <a:pt x="1186" y="395"/>
                </a:moveTo>
                <a:cubicBezTo>
                  <a:pt x="1034" y="791"/>
                  <a:pt x="1186" y="1307"/>
                  <a:pt x="578" y="1368"/>
                </a:cubicBezTo>
                <a:cubicBezTo>
                  <a:pt x="274" y="1399"/>
                  <a:pt x="0" y="1125"/>
                  <a:pt x="122" y="912"/>
                </a:cubicBezTo>
                <a:cubicBezTo>
                  <a:pt x="335" y="639"/>
                  <a:pt x="243" y="122"/>
                  <a:pt x="791" y="31"/>
                </a:cubicBezTo>
                <a:cubicBezTo>
                  <a:pt x="1095" y="0"/>
                  <a:pt x="1307" y="122"/>
                  <a:pt x="1186" y="3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7" name="Google Shape;1167;p2"/>
          <p:cNvSpPr/>
          <p:nvPr/>
        </p:nvSpPr>
        <p:spPr>
          <a:xfrm>
            <a:off x="8656082" y="2131145"/>
            <a:ext cx="84022" cy="56995"/>
          </a:xfrm>
          <a:custGeom>
            <a:avLst/>
            <a:gdLst/>
            <a:ahLst/>
            <a:cxnLst/>
            <a:rect l="l" t="t" r="r" b="b"/>
            <a:pathLst>
              <a:path w="1855" h="1460" extrusionOk="0">
                <a:moveTo>
                  <a:pt x="1" y="1095"/>
                </a:moveTo>
                <a:cubicBezTo>
                  <a:pt x="153" y="335"/>
                  <a:pt x="1247" y="730"/>
                  <a:pt x="1490" y="1"/>
                </a:cubicBezTo>
                <a:cubicBezTo>
                  <a:pt x="1855" y="457"/>
                  <a:pt x="1733" y="1064"/>
                  <a:pt x="1642" y="1034"/>
                </a:cubicBezTo>
                <a:cubicBezTo>
                  <a:pt x="1064" y="882"/>
                  <a:pt x="548" y="1460"/>
                  <a:pt x="1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8" name="Google Shape;1168;p2"/>
          <p:cNvSpPr/>
          <p:nvPr/>
        </p:nvSpPr>
        <p:spPr>
          <a:xfrm>
            <a:off x="4054536" y="621705"/>
            <a:ext cx="77137" cy="60547"/>
          </a:xfrm>
          <a:custGeom>
            <a:avLst/>
            <a:gdLst/>
            <a:ahLst/>
            <a:cxnLst/>
            <a:rect l="l" t="t" r="r" b="b"/>
            <a:pathLst>
              <a:path w="1703" h="1551" extrusionOk="0">
                <a:moveTo>
                  <a:pt x="973" y="1216"/>
                </a:moveTo>
                <a:cubicBezTo>
                  <a:pt x="699" y="1307"/>
                  <a:pt x="456" y="1399"/>
                  <a:pt x="0" y="1551"/>
                </a:cubicBezTo>
                <a:cubicBezTo>
                  <a:pt x="365" y="851"/>
                  <a:pt x="335" y="0"/>
                  <a:pt x="1581" y="304"/>
                </a:cubicBezTo>
                <a:cubicBezTo>
                  <a:pt x="1702" y="791"/>
                  <a:pt x="1186" y="912"/>
                  <a:pt x="1003" y="11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9" name="Google Shape;1169;p2"/>
          <p:cNvSpPr/>
          <p:nvPr/>
        </p:nvSpPr>
        <p:spPr>
          <a:xfrm>
            <a:off x="2986073" y="2623608"/>
            <a:ext cx="84022" cy="58205"/>
          </a:xfrm>
          <a:custGeom>
            <a:avLst/>
            <a:gdLst/>
            <a:ahLst/>
            <a:cxnLst/>
            <a:rect l="l" t="t" r="r" b="b"/>
            <a:pathLst>
              <a:path w="1855" h="1491" extrusionOk="0">
                <a:moveTo>
                  <a:pt x="578" y="1490"/>
                </a:moveTo>
                <a:cubicBezTo>
                  <a:pt x="0" y="852"/>
                  <a:pt x="365" y="426"/>
                  <a:pt x="1034" y="1"/>
                </a:cubicBezTo>
                <a:cubicBezTo>
                  <a:pt x="1155" y="426"/>
                  <a:pt x="1003" y="1004"/>
                  <a:pt x="1854" y="1004"/>
                </a:cubicBezTo>
                <a:cubicBezTo>
                  <a:pt x="1429" y="1429"/>
                  <a:pt x="821" y="1034"/>
                  <a:pt x="578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0" name="Google Shape;1170;p2"/>
          <p:cNvSpPr/>
          <p:nvPr/>
        </p:nvSpPr>
        <p:spPr>
          <a:xfrm>
            <a:off x="447073" y="2068250"/>
            <a:ext cx="68894" cy="96149"/>
          </a:xfrm>
          <a:custGeom>
            <a:avLst/>
            <a:gdLst/>
            <a:ahLst/>
            <a:cxnLst/>
            <a:rect l="l" t="t" r="r" b="b"/>
            <a:pathLst>
              <a:path w="1521" h="2463" extrusionOk="0">
                <a:moveTo>
                  <a:pt x="1277" y="2463"/>
                </a:moveTo>
                <a:cubicBezTo>
                  <a:pt x="943" y="1733"/>
                  <a:pt x="0" y="1186"/>
                  <a:pt x="578" y="1"/>
                </a:cubicBezTo>
                <a:cubicBezTo>
                  <a:pt x="973" y="943"/>
                  <a:pt x="1520" y="1581"/>
                  <a:pt x="1307" y="246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2"/>
          <p:cNvSpPr/>
          <p:nvPr/>
        </p:nvSpPr>
        <p:spPr>
          <a:xfrm>
            <a:off x="4942620" y="658482"/>
            <a:ext cx="86785" cy="67691"/>
          </a:xfrm>
          <a:custGeom>
            <a:avLst/>
            <a:gdLst/>
            <a:ahLst/>
            <a:cxnLst/>
            <a:rect l="l" t="t" r="r" b="b"/>
            <a:pathLst>
              <a:path w="1916" h="1734" extrusionOk="0">
                <a:moveTo>
                  <a:pt x="61" y="1733"/>
                </a:moveTo>
                <a:cubicBezTo>
                  <a:pt x="304" y="1156"/>
                  <a:pt x="0" y="487"/>
                  <a:pt x="548" y="1"/>
                </a:cubicBezTo>
                <a:cubicBezTo>
                  <a:pt x="1915" y="882"/>
                  <a:pt x="548" y="1217"/>
                  <a:pt x="61" y="173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2" name="Google Shape;1172;p2"/>
          <p:cNvSpPr/>
          <p:nvPr/>
        </p:nvSpPr>
        <p:spPr>
          <a:xfrm>
            <a:off x="5896794" y="822259"/>
            <a:ext cx="59246" cy="75967"/>
          </a:xfrm>
          <a:custGeom>
            <a:avLst/>
            <a:gdLst/>
            <a:ahLst/>
            <a:cxnLst/>
            <a:rect l="l" t="t" r="r" b="b"/>
            <a:pathLst>
              <a:path w="1308" h="1946" extrusionOk="0">
                <a:moveTo>
                  <a:pt x="487" y="760"/>
                </a:moveTo>
                <a:cubicBezTo>
                  <a:pt x="517" y="669"/>
                  <a:pt x="487" y="760"/>
                  <a:pt x="487" y="821"/>
                </a:cubicBezTo>
                <a:cubicBezTo>
                  <a:pt x="517" y="1186"/>
                  <a:pt x="1308" y="1459"/>
                  <a:pt x="669" y="1915"/>
                </a:cubicBezTo>
                <a:cubicBezTo>
                  <a:pt x="609" y="1946"/>
                  <a:pt x="335" y="1885"/>
                  <a:pt x="335" y="1854"/>
                </a:cubicBezTo>
                <a:cubicBezTo>
                  <a:pt x="183" y="1307"/>
                  <a:pt x="92" y="760"/>
                  <a:pt x="1" y="213"/>
                </a:cubicBezTo>
                <a:cubicBezTo>
                  <a:pt x="1" y="152"/>
                  <a:pt x="335" y="0"/>
                  <a:pt x="457" y="31"/>
                </a:cubicBezTo>
                <a:cubicBezTo>
                  <a:pt x="821" y="152"/>
                  <a:pt x="578" y="395"/>
                  <a:pt x="487" y="7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" name="Google Shape;1173;p2"/>
          <p:cNvSpPr/>
          <p:nvPr/>
        </p:nvSpPr>
        <p:spPr>
          <a:xfrm>
            <a:off x="1788145" y="1508130"/>
            <a:ext cx="100555" cy="74796"/>
          </a:xfrm>
          <a:custGeom>
            <a:avLst/>
            <a:gdLst/>
            <a:ahLst/>
            <a:cxnLst/>
            <a:rect l="l" t="t" r="r" b="b"/>
            <a:pathLst>
              <a:path w="2220" h="1916" extrusionOk="0">
                <a:moveTo>
                  <a:pt x="1946" y="730"/>
                </a:moveTo>
                <a:cubicBezTo>
                  <a:pt x="1916" y="1126"/>
                  <a:pt x="2220" y="1581"/>
                  <a:pt x="1673" y="1916"/>
                </a:cubicBezTo>
                <a:lnTo>
                  <a:pt x="1673" y="1916"/>
                </a:lnTo>
                <a:cubicBezTo>
                  <a:pt x="1521" y="1673"/>
                  <a:pt x="700" y="1855"/>
                  <a:pt x="1004" y="1521"/>
                </a:cubicBezTo>
                <a:cubicBezTo>
                  <a:pt x="1460" y="1034"/>
                  <a:pt x="1" y="548"/>
                  <a:pt x="1125" y="244"/>
                </a:cubicBezTo>
                <a:lnTo>
                  <a:pt x="1125" y="244"/>
                </a:lnTo>
                <a:cubicBezTo>
                  <a:pt x="1703" y="1"/>
                  <a:pt x="913" y="1551"/>
                  <a:pt x="1946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4" name="Google Shape;1174;p2"/>
          <p:cNvSpPr/>
          <p:nvPr/>
        </p:nvSpPr>
        <p:spPr>
          <a:xfrm>
            <a:off x="2734075" y="5076472"/>
            <a:ext cx="100555" cy="52232"/>
          </a:xfrm>
          <a:custGeom>
            <a:avLst/>
            <a:gdLst/>
            <a:ahLst/>
            <a:cxnLst/>
            <a:rect l="l" t="t" r="r" b="b"/>
            <a:pathLst>
              <a:path w="2220" h="1338" extrusionOk="0">
                <a:moveTo>
                  <a:pt x="943" y="1338"/>
                </a:moveTo>
                <a:cubicBezTo>
                  <a:pt x="821" y="1003"/>
                  <a:pt x="1" y="1155"/>
                  <a:pt x="244" y="669"/>
                </a:cubicBezTo>
                <a:cubicBezTo>
                  <a:pt x="578" y="0"/>
                  <a:pt x="761" y="760"/>
                  <a:pt x="1004" y="791"/>
                </a:cubicBezTo>
                <a:cubicBezTo>
                  <a:pt x="1399" y="821"/>
                  <a:pt x="1764" y="61"/>
                  <a:pt x="2220" y="730"/>
                </a:cubicBezTo>
                <a:cubicBezTo>
                  <a:pt x="1794" y="943"/>
                  <a:pt x="1399" y="1125"/>
                  <a:pt x="973" y="133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5" name="Google Shape;1175;p2"/>
          <p:cNvSpPr/>
          <p:nvPr/>
        </p:nvSpPr>
        <p:spPr>
          <a:xfrm>
            <a:off x="3251796" y="3669085"/>
            <a:ext cx="90907" cy="58166"/>
          </a:xfrm>
          <a:custGeom>
            <a:avLst/>
            <a:gdLst/>
            <a:ahLst/>
            <a:cxnLst/>
            <a:rect l="l" t="t" r="r" b="b"/>
            <a:pathLst>
              <a:path w="2007" h="1490" extrusionOk="0">
                <a:moveTo>
                  <a:pt x="0" y="1246"/>
                </a:moveTo>
                <a:cubicBezTo>
                  <a:pt x="487" y="639"/>
                  <a:pt x="608" y="0"/>
                  <a:pt x="1247" y="213"/>
                </a:cubicBezTo>
                <a:cubicBezTo>
                  <a:pt x="1459" y="274"/>
                  <a:pt x="2007" y="1003"/>
                  <a:pt x="1368" y="1490"/>
                </a:cubicBezTo>
                <a:cubicBezTo>
                  <a:pt x="1216" y="943"/>
                  <a:pt x="730" y="1034"/>
                  <a:pt x="0" y="124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6" name="Google Shape;1176;p2"/>
          <p:cNvSpPr/>
          <p:nvPr/>
        </p:nvSpPr>
        <p:spPr>
          <a:xfrm>
            <a:off x="3491381" y="5072919"/>
            <a:ext cx="114325" cy="53442"/>
          </a:xfrm>
          <a:custGeom>
            <a:avLst/>
            <a:gdLst/>
            <a:ahLst/>
            <a:cxnLst/>
            <a:rect l="l" t="t" r="r" b="b"/>
            <a:pathLst>
              <a:path w="2524" h="1369" extrusionOk="0">
                <a:moveTo>
                  <a:pt x="2523" y="487"/>
                </a:moveTo>
                <a:cubicBezTo>
                  <a:pt x="1915" y="547"/>
                  <a:pt x="1277" y="547"/>
                  <a:pt x="1095" y="1368"/>
                </a:cubicBezTo>
                <a:cubicBezTo>
                  <a:pt x="1034" y="699"/>
                  <a:pt x="821" y="274"/>
                  <a:pt x="0" y="426"/>
                </a:cubicBezTo>
                <a:cubicBezTo>
                  <a:pt x="882" y="0"/>
                  <a:pt x="1702" y="61"/>
                  <a:pt x="2523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2"/>
          <p:cNvSpPr/>
          <p:nvPr/>
        </p:nvSpPr>
        <p:spPr>
          <a:xfrm>
            <a:off x="8183797" y="1525933"/>
            <a:ext cx="88189" cy="74796"/>
          </a:xfrm>
          <a:custGeom>
            <a:avLst/>
            <a:gdLst/>
            <a:ahLst/>
            <a:cxnLst/>
            <a:rect l="l" t="t" r="r" b="b"/>
            <a:pathLst>
              <a:path w="1947" h="1916" extrusionOk="0">
                <a:moveTo>
                  <a:pt x="1338" y="1"/>
                </a:moveTo>
                <a:cubicBezTo>
                  <a:pt x="1429" y="1916"/>
                  <a:pt x="1429" y="1916"/>
                  <a:pt x="1" y="1521"/>
                </a:cubicBezTo>
                <a:cubicBezTo>
                  <a:pt x="1946" y="1612"/>
                  <a:pt x="122" y="214"/>
                  <a:pt x="133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2"/>
          <p:cNvSpPr/>
          <p:nvPr/>
        </p:nvSpPr>
        <p:spPr>
          <a:xfrm>
            <a:off x="2615664" y="1658867"/>
            <a:ext cx="71657" cy="54613"/>
          </a:xfrm>
          <a:custGeom>
            <a:avLst/>
            <a:gdLst/>
            <a:ahLst/>
            <a:cxnLst/>
            <a:rect l="l" t="t" r="r" b="b"/>
            <a:pathLst>
              <a:path w="1582" h="1399" extrusionOk="0">
                <a:moveTo>
                  <a:pt x="1581" y="517"/>
                </a:moveTo>
                <a:cubicBezTo>
                  <a:pt x="305" y="1398"/>
                  <a:pt x="122" y="1338"/>
                  <a:pt x="1" y="91"/>
                </a:cubicBezTo>
                <a:cubicBezTo>
                  <a:pt x="639" y="0"/>
                  <a:pt x="821" y="942"/>
                  <a:pt x="1581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2"/>
          <p:cNvSpPr/>
          <p:nvPr/>
        </p:nvSpPr>
        <p:spPr>
          <a:xfrm>
            <a:off x="4091681" y="277559"/>
            <a:ext cx="64772" cy="64139"/>
          </a:xfrm>
          <a:custGeom>
            <a:avLst/>
            <a:gdLst/>
            <a:ahLst/>
            <a:cxnLst/>
            <a:rect l="l" t="t" r="r" b="b"/>
            <a:pathLst>
              <a:path w="1430" h="1643" extrusionOk="0">
                <a:moveTo>
                  <a:pt x="1399" y="244"/>
                </a:moveTo>
                <a:cubicBezTo>
                  <a:pt x="1429" y="639"/>
                  <a:pt x="305" y="791"/>
                  <a:pt x="1034" y="1338"/>
                </a:cubicBezTo>
                <a:cubicBezTo>
                  <a:pt x="1065" y="1369"/>
                  <a:pt x="974" y="1612"/>
                  <a:pt x="913" y="1612"/>
                </a:cubicBezTo>
                <a:cubicBezTo>
                  <a:pt x="761" y="1642"/>
                  <a:pt x="518" y="1642"/>
                  <a:pt x="426" y="1551"/>
                </a:cubicBezTo>
                <a:cubicBezTo>
                  <a:pt x="1" y="1186"/>
                  <a:pt x="426" y="821"/>
                  <a:pt x="487" y="457"/>
                </a:cubicBezTo>
                <a:cubicBezTo>
                  <a:pt x="548" y="1"/>
                  <a:pt x="974" y="31"/>
                  <a:pt x="1399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0" name="Google Shape;1180;p2"/>
          <p:cNvSpPr/>
          <p:nvPr/>
        </p:nvSpPr>
        <p:spPr>
          <a:xfrm>
            <a:off x="4408365" y="277559"/>
            <a:ext cx="70298" cy="54613"/>
          </a:xfrm>
          <a:custGeom>
            <a:avLst/>
            <a:gdLst/>
            <a:ahLst/>
            <a:cxnLst/>
            <a:rect l="l" t="t" r="r" b="b"/>
            <a:pathLst>
              <a:path w="1552" h="1399" extrusionOk="0">
                <a:moveTo>
                  <a:pt x="1" y="1004"/>
                </a:moveTo>
                <a:cubicBezTo>
                  <a:pt x="487" y="852"/>
                  <a:pt x="426" y="1"/>
                  <a:pt x="1065" y="183"/>
                </a:cubicBezTo>
                <a:cubicBezTo>
                  <a:pt x="1338" y="244"/>
                  <a:pt x="1369" y="943"/>
                  <a:pt x="1551" y="1399"/>
                </a:cubicBezTo>
                <a:cubicBezTo>
                  <a:pt x="974" y="1247"/>
                  <a:pt x="487" y="1156"/>
                  <a:pt x="1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1" name="Google Shape;1181;p2"/>
          <p:cNvSpPr/>
          <p:nvPr/>
        </p:nvSpPr>
        <p:spPr>
          <a:xfrm>
            <a:off x="7745983" y="1464248"/>
            <a:ext cx="114279" cy="42746"/>
          </a:xfrm>
          <a:custGeom>
            <a:avLst/>
            <a:gdLst/>
            <a:ahLst/>
            <a:cxnLst/>
            <a:rect l="l" t="t" r="r" b="b"/>
            <a:pathLst>
              <a:path w="2523" h="1095" extrusionOk="0">
                <a:moveTo>
                  <a:pt x="1824" y="183"/>
                </a:moveTo>
                <a:cubicBezTo>
                  <a:pt x="2189" y="183"/>
                  <a:pt x="2523" y="152"/>
                  <a:pt x="2341" y="608"/>
                </a:cubicBezTo>
                <a:cubicBezTo>
                  <a:pt x="2310" y="669"/>
                  <a:pt x="2401" y="760"/>
                  <a:pt x="2432" y="821"/>
                </a:cubicBezTo>
                <a:cubicBezTo>
                  <a:pt x="2280" y="821"/>
                  <a:pt x="2097" y="791"/>
                  <a:pt x="1945" y="851"/>
                </a:cubicBezTo>
                <a:cubicBezTo>
                  <a:pt x="1185" y="1095"/>
                  <a:pt x="608" y="791"/>
                  <a:pt x="0" y="335"/>
                </a:cubicBezTo>
                <a:cubicBezTo>
                  <a:pt x="638" y="0"/>
                  <a:pt x="1337" y="1003"/>
                  <a:pt x="1824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2" name="Google Shape;1182;p2"/>
          <p:cNvSpPr/>
          <p:nvPr/>
        </p:nvSpPr>
        <p:spPr>
          <a:xfrm>
            <a:off x="3383978" y="4972037"/>
            <a:ext cx="107440" cy="53442"/>
          </a:xfrm>
          <a:custGeom>
            <a:avLst/>
            <a:gdLst/>
            <a:ahLst/>
            <a:cxnLst/>
            <a:rect l="l" t="t" r="r" b="b"/>
            <a:pathLst>
              <a:path w="2372" h="1369" extrusionOk="0">
                <a:moveTo>
                  <a:pt x="2159" y="457"/>
                </a:moveTo>
                <a:cubicBezTo>
                  <a:pt x="2219" y="700"/>
                  <a:pt x="2371" y="943"/>
                  <a:pt x="1915" y="943"/>
                </a:cubicBezTo>
                <a:cubicBezTo>
                  <a:pt x="1247" y="912"/>
                  <a:pt x="669" y="1216"/>
                  <a:pt x="0" y="1368"/>
                </a:cubicBezTo>
                <a:cubicBezTo>
                  <a:pt x="487" y="1004"/>
                  <a:pt x="274" y="426"/>
                  <a:pt x="517" y="1"/>
                </a:cubicBezTo>
                <a:lnTo>
                  <a:pt x="517" y="1"/>
                </a:lnTo>
                <a:cubicBezTo>
                  <a:pt x="912" y="609"/>
                  <a:pt x="1399" y="882"/>
                  <a:pt x="2159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3" name="Google Shape;1183;p2"/>
          <p:cNvSpPr/>
          <p:nvPr/>
        </p:nvSpPr>
        <p:spPr>
          <a:xfrm>
            <a:off x="1107983" y="3582453"/>
            <a:ext cx="77137" cy="55785"/>
          </a:xfrm>
          <a:custGeom>
            <a:avLst/>
            <a:gdLst/>
            <a:ahLst/>
            <a:cxnLst/>
            <a:rect l="l" t="t" r="r" b="b"/>
            <a:pathLst>
              <a:path w="1703" h="1429" extrusionOk="0">
                <a:moveTo>
                  <a:pt x="0" y="1277"/>
                </a:moveTo>
                <a:cubicBezTo>
                  <a:pt x="669" y="973"/>
                  <a:pt x="578" y="396"/>
                  <a:pt x="1034" y="0"/>
                </a:cubicBezTo>
                <a:cubicBezTo>
                  <a:pt x="1399" y="244"/>
                  <a:pt x="1703" y="456"/>
                  <a:pt x="1429" y="912"/>
                </a:cubicBezTo>
                <a:cubicBezTo>
                  <a:pt x="1155" y="1429"/>
                  <a:pt x="699" y="1399"/>
                  <a:pt x="0" y="127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2"/>
          <p:cNvSpPr/>
          <p:nvPr/>
        </p:nvSpPr>
        <p:spPr>
          <a:xfrm>
            <a:off x="3549182" y="3161162"/>
            <a:ext cx="57887" cy="53442"/>
          </a:xfrm>
          <a:custGeom>
            <a:avLst/>
            <a:gdLst/>
            <a:ahLst/>
            <a:cxnLst/>
            <a:rect l="l" t="t" r="r" b="b"/>
            <a:pathLst>
              <a:path w="1278" h="1369" extrusionOk="0">
                <a:moveTo>
                  <a:pt x="974" y="639"/>
                </a:moveTo>
                <a:cubicBezTo>
                  <a:pt x="852" y="852"/>
                  <a:pt x="1156" y="1369"/>
                  <a:pt x="578" y="1308"/>
                </a:cubicBezTo>
                <a:cubicBezTo>
                  <a:pt x="92" y="1247"/>
                  <a:pt x="92" y="761"/>
                  <a:pt x="31" y="426"/>
                </a:cubicBezTo>
                <a:cubicBezTo>
                  <a:pt x="1" y="62"/>
                  <a:pt x="366" y="1"/>
                  <a:pt x="700" y="31"/>
                </a:cubicBezTo>
                <a:cubicBezTo>
                  <a:pt x="1278" y="31"/>
                  <a:pt x="974" y="396"/>
                  <a:pt x="974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5" name="Google Shape;1185;p2"/>
          <p:cNvSpPr/>
          <p:nvPr/>
        </p:nvSpPr>
        <p:spPr>
          <a:xfrm>
            <a:off x="2158554" y="4864050"/>
            <a:ext cx="56483" cy="71243"/>
          </a:xfrm>
          <a:custGeom>
            <a:avLst/>
            <a:gdLst/>
            <a:ahLst/>
            <a:cxnLst/>
            <a:rect l="l" t="t" r="r" b="b"/>
            <a:pathLst>
              <a:path w="1247" h="1825" extrusionOk="0">
                <a:moveTo>
                  <a:pt x="578" y="1824"/>
                </a:moveTo>
                <a:cubicBezTo>
                  <a:pt x="61" y="1247"/>
                  <a:pt x="0" y="700"/>
                  <a:pt x="547" y="1"/>
                </a:cubicBezTo>
                <a:cubicBezTo>
                  <a:pt x="1003" y="669"/>
                  <a:pt x="1247" y="1247"/>
                  <a:pt x="578" y="182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6" name="Google Shape;1186;p2"/>
          <p:cNvSpPr/>
          <p:nvPr/>
        </p:nvSpPr>
        <p:spPr>
          <a:xfrm>
            <a:off x="2903448" y="1471353"/>
            <a:ext cx="89548" cy="79558"/>
          </a:xfrm>
          <a:custGeom>
            <a:avLst/>
            <a:gdLst/>
            <a:ahLst/>
            <a:cxnLst/>
            <a:rect l="l" t="t" r="r" b="b"/>
            <a:pathLst>
              <a:path w="1977" h="2038" extrusionOk="0">
                <a:moveTo>
                  <a:pt x="760" y="1399"/>
                </a:moveTo>
                <a:cubicBezTo>
                  <a:pt x="1095" y="943"/>
                  <a:pt x="0" y="457"/>
                  <a:pt x="760" y="1"/>
                </a:cubicBezTo>
                <a:lnTo>
                  <a:pt x="791" y="1"/>
                </a:lnTo>
                <a:lnTo>
                  <a:pt x="1672" y="1034"/>
                </a:lnTo>
                <a:cubicBezTo>
                  <a:pt x="1854" y="1216"/>
                  <a:pt x="1976" y="1551"/>
                  <a:pt x="1763" y="1672"/>
                </a:cubicBezTo>
                <a:cubicBezTo>
                  <a:pt x="1247" y="2037"/>
                  <a:pt x="1733" y="1186"/>
                  <a:pt x="1307" y="1338"/>
                </a:cubicBezTo>
                <a:cubicBezTo>
                  <a:pt x="1155" y="1399"/>
                  <a:pt x="943" y="1399"/>
                  <a:pt x="791" y="142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7" name="Google Shape;1187;p2"/>
          <p:cNvSpPr/>
          <p:nvPr/>
        </p:nvSpPr>
        <p:spPr>
          <a:xfrm>
            <a:off x="5884428" y="2977240"/>
            <a:ext cx="75733" cy="36812"/>
          </a:xfrm>
          <a:custGeom>
            <a:avLst/>
            <a:gdLst/>
            <a:ahLst/>
            <a:cxnLst/>
            <a:rect l="l" t="t" r="r" b="b"/>
            <a:pathLst>
              <a:path w="1672" h="943" extrusionOk="0">
                <a:moveTo>
                  <a:pt x="669" y="1"/>
                </a:moveTo>
                <a:cubicBezTo>
                  <a:pt x="730" y="61"/>
                  <a:pt x="790" y="122"/>
                  <a:pt x="851" y="153"/>
                </a:cubicBezTo>
                <a:cubicBezTo>
                  <a:pt x="1155" y="274"/>
                  <a:pt x="1611" y="274"/>
                  <a:pt x="1672" y="669"/>
                </a:cubicBezTo>
                <a:cubicBezTo>
                  <a:pt x="1672" y="761"/>
                  <a:pt x="1337" y="943"/>
                  <a:pt x="1155" y="943"/>
                </a:cubicBezTo>
                <a:cubicBezTo>
                  <a:pt x="821" y="943"/>
                  <a:pt x="274" y="943"/>
                  <a:pt x="182" y="761"/>
                </a:cubicBezTo>
                <a:cubicBezTo>
                  <a:pt x="0" y="487"/>
                  <a:pt x="61" y="31"/>
                  <a:pt x="66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8" name="Google Shape;1188;p2"/>
          <p:cNvSpPr/>
          <p:nvPr/>
        </p:nvSpPr>
        <p:spPr>
          <a:xfrm>
            <a:off x="2438047" y="2042132"/>
            <a:ext cx="71657" cy="64139"/>
          </a:xfrm>
          <a:custGeom>
            <a:avLst/>
            <a:gdLst/>
            <a:ahLst/>
            <a:cxnLst/>
            <a:rect l="l" t="t" r="r" b="b"/>
            <a:pathLst>
              <a:path w="1582" h="1643" extrusionOk="0">
                <a:moveTo>
                  <a:pt x="31" y="1642"/>
                </a:moveTo>
                <a:cubicBezTo>
                  <a:pt x="1" y="1156"/>
                  <a:pt x="912" y="1034"/>
                  <a:pt x="548" y="457"/>
                </a:cubicBezTo>
                <a:cubicBezTo>
                  <a:pt x="426" y="244"/>
                  <a:pt x="912" y="1"/>
                  <a:pt x="1216" y="123"/>
                </a:cubicBezTo>
                <a:cubicBezTo>
                  <a:pt x="1581" y="305"/>
                  <a:pt x="1308" y="518"/>
                  <a:pt x="1186" y="700"/>
                </a:cubicBezTo>
                <a:cubicBezTo>
                  <a:pt x="912" y="1065"/>
                  <a:pt x="852" y="1642"/>
                  <a:pt x="31" y="164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9" name="Google Shape;1189;p2"/>
          <p:cNvSpPr/>
          <p:nvPr/>
        </p:nvSpPr>
        <p:spPr>
          <a:xfrm>
            <a:off x="4890300" y="3183728"/>
            <a:ext cx="49598" cy="56995"/>
          </a:xfrm>
          <a:custGeom>
            <a:avLst/>
            <a:gdLst/>
            <a:ahLst/>
            <a:cxnLst/>
            <a:rect l="l" t="t" r="r" b="b"/>
            <a:pathLst>
              <a:path w="1095" h="1460" extrusionOk="0">
                <a:moveTo>
                  <a:pt x="1064" y="1338"/>
                </a:moveTo>
                <a:cubicBezTo>
                  <a:pt x="122" y="1459"/>
                  <a:pt x="335" y="669"/>
                  <a:pt x="92" y="304"/>
                </a:cubicBezTo>
                <a:cubicBezTo>
                  <a:pt x="0" y="183"/>
                  <a:pt x="304" y="0"/>
                  <a:pt x="578" y="31"/>
                </a:cubicBezTo>
                <a:cubicBezTo>
                  <a:pt x="851" y="61"/>
                  <a:pt x="1095" y="61"/>
                  <a:pt x="1064" y="396"/>
                </a:cubicBezTo>
                <a:cubicBezTo>
                  <a:pt x="1064" y="700"/>
                  <a:pt x="1064" y="1004"/>
                  <a:pt x="1064" y="133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0" name="Google Shape;1190;p2"/>
          <p:cNvSpPr/>
          <p:nvPr/>
        </p:nvSpPr>
        <p:spPr>
          <a:xfrm>
            <a:off x="5315746" y="676285"/>
            <a:ext cx="107440" cy="43956"/>
          </a:xfrm>
          <a:custGeom>
            <a:avLst/>
            <a:gdLst/>
            <a:ahLst/>
            <a:cxnLst/>
            <a:rect l="l" t="t" r="r" b="b"/>
            <a:pathLst>
              <a:path w="2372" h="1126" extrusionOk="0">
                <a:moveTo>
                  <a:pt x="1" y="1125"/>
                </a:moveTo>
                <a:cubicBezTo>
                  <a:pt x="669" y="1"/>
                  <a:pt x="1490" y="305"/>
                  <a:pt x="2280" y="548"/>
                </a:cubicBezTo>
                <a:cubicBezTo>
                  <a:pt x="2341" y="578"/>
                  <a:pt x="2371" y="730"/>
                  <a:pt x="2371" y="821"/>
                </a:cubicBezTo>
                <a:cubicBezTo>
                  <a:pt x="2311" y="973"/>
                  <a:pt x="2220" y="1034"/>
                  <a:pt x="2007" y="943"/>
                </a:cubicBezTo>
                <a:cubicBezTo>
                  <a:pt x="1399" y="669"/>
                  <a:pt x="791" y="791"/>
                  <a:pt x="1" y="11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1" name="Google Shape;1191;p2"/>
          <p:cNvSpPr/>
          <p:nvPr/>
        </p:nvSpPr>
        <p:spPr>
          <a:xfrm>
            <a:off x="529698" y="956325"/>
            <a:ext cx="71611" cy="65310"/>
          </a:xfrm>
          <a:custGeom>
            <a:avLst/>
            <a:gdLst/>
            <a:ahLst/>
            <a:cxnLst/>
            <a:rect l="l" t="t" r="r" b="b"/>
            <a:pathLst>
              <a:path w="1581" h="1673" extrusionOk="0">
                <a:moveTo>
                  <a:pt x="0" y="670"/>
                </a:moveTo>
                <a:cubicBezTo>
                  <a:pt x="152" y="1"/>
                  <a:pt x="1155" y="822"/>
                  <a:pt x="1277" y="123"/>
                </a:cubicBezTo>
                <a:cubicBezTo>
                  <a:pt x="1581" y="609"/>
                  <a:pt x="1034" y="1004"/>
                  <a:pt x="1246" y="1673"/>
                </a:cubicBezTo>
                <a:cubicBezTo>
                  <a:pt x="730" y="1247"/>
                  <a:pt x="395" y="974"/>
                  <a:pt x="31" y="67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2" name="Google Shape;1192;p2"/>
          <p:cNvSpPr/>
          <p:nvPr/>
        </p:nvSpPr>
        <p:spPr>
          <a:xfrm>
            <a:off x="3367444" y="1305234"/>
            <a:ext cx="81305" cy="62928"/>
          </a:xfrm>
          <a:custGeom>
            <a:avLst/>
            <a:gdLst/>
            <a:ahLst/>
            <a:cxnLst/>
            <a:rect l="l" t="t" r="r" b="b"/>
            <a:pathLst>
              <a:path w="1795" h="1612" extrusionOk="0">
                <a:moveTo>
                  <a:pt x="882" y="31"/>
                </a:moveTo>
                <a:cubicBezTo>
                  <a:pt x="1794" y="547"/>
                  <a:pt x="244" y="1064"/>
                  <a:pt x="882" y="1581"/>
                </a:cubicBezTo>
                <a:cubicBezTo>
                  <a:pt x="730" y="1581"/>
                  <a:pt x="548" y="1611"/>
                  <a:pt x="396" y="1550"/>
                </a:cubicBezTo>
                <a:cubicBezTo>
                  <a:pt x="213" y="1490"/>
                  <a:pt x="1" y="1490"/>
                  <a:pt x="92" y="1095"/>
                </a:cubicBezTo>
                <a:cubicBezTo>
                  <a:pt x="183" y="760"/>
                  <a:pt x="882" y="456"/>
                  <a:pt x="335" y="0"/>
                </a:cubicBezTo>
                <a:lnTo>
                  <a:pt x="335" y="0"/>
                </a:lnTo>
                <a:lnTo>
                  <a:pt x="882" y="0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Google Shape;1193;p2"/>
          <p:cNvSpPr/>
          <p:nvPr/>
        </p:nvSpPr>
        <p:spPr>
          <a:xfrm>
            <a:off x="2217759" y="5031379"/>
            <a:ext cx="67490" cy="60547"/>
          </a:xfrm>
          <a:custGeom>
            <a:avLst/>
            <a:gdLst/>
            <a:ahLst/>
            <a:cxnLst/>
            <a:rect l="l" t="t" r="r" b="b"/>
            <a:pathLst>
              <a:path w="1490" h="1551" extrusionOk="0">
                <a:moveTo>
                  <a:pt x="851" y="0"/>
                </a:moveTo>
                <a:cubicBezTo>
                  <a:pt x="517" y="517"/>
                  <a:pt x="1490" y="912"/>
                  <a:pt x="1003" y="1338"/>
                </a:cubicBezTo>
                <a:cubicBezTo>
                  <a:pt x="760" y="1551"/>
                  <a:pt x="335" y="1399"/>
                  <a:pt x="213" y="1125"/>
                </a:cubicBezTo>
                <a:cubicBezTo>
                  <a:pt x="0" y="639"/>
                  <a:pt x="426" y="335"/>
                  <a:pt x="85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4" name="Google Shape;1194;p2"/>
          <p:cNvSpPr/>
          <p:nvPr/>
        </p:nvSpPr>
        <p:spPr>
          <a:xfrm>
            <a:off x="2230126" y="3557545"/>
            <a:ext cx="60650" cy="47470"/>
          </a:xfrm>
          <a:custGeom>
            <a:avLst/>
            <a:gdLst/>
            <a:ahLst/>
            <a:cxnLst/>
            <a:rect l="l" t="t" r="r" b="b"/>
            <a:pathLst>
              <a:path w="1339" h="1216" extrusionOk="0">
                <a:moveTo>
                  <a:pt x="1" y="0"/>
                </a:moveTo>
                <a:cubicBezTo>
                  <a:pt x="730" y="0"/>
                  <a:pt x="1156" y="274"/>
                  <a:pt x="1277" y="882"/>
                </a:cubicBezTo>
                <a:cubicBezTo>
                  <a:pt x="1338" y="1064"/>
                  <a:pt x="1277" y="1216"/>
                  <a:pt x="1034" y="1186"/>
                </a:cubicBezTo>
                <a:cubicBezTo>
                  <a:pt x="92" y="1186"/>
                  <a:pt x="426" y="365"/>
                  <a:pt x="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5" name="Google Shape;1195;p2"/>
          <p:cNvSpPr/>
          <p:nvPr/>
        </p:nvSpPr>
        <p:spPr>
          <a:xfrm>
            <a:off x="3831485" y="2979622"/>
            <a:ext cx="95029" cy="58166"/>
          </a:xfrm>
          <a:custGeom>
            <a:avLst/>
            <a:gdLst/>
            <a:ahLst/>
            <a:cxnLst/>
            <a:rect l="l" t="t" r="r" b="b"/>
            <a:pathLst>
              <a:path w="2098" h="1490" extrusionOk="0">
                <a:moveTo>
                  <a:pt x="760" y="396"/>
                </a:moveTo>
                <a:cubicBezTo>
                  <a:pt x="1064" y="517"/>
                  <a:pt x="1398" y="0"/>
                  <a:pt x="1702" y="396"/>
                </a:cubicBezTo>
                <a:cubicBezTo>
                  <a:pt x="1125" y="639"/>
                  <a:pt x="2097" y="1095"/>
                  <a:pt x="1520" y="1338"/>
                </a:cubicBezTo>
                <a:cubicBezTo>
                  <a:pt x="1277" y="1429"/>
                  <a:pt x="1094" y="1490"/>
                  <a:pt x="942" y="1247"/>
                </a:cubicBezTo>
                <a:cubicBezTo>
                  <a:pt x="790" y="1003"/>
                  <a:pt x="0" y="882"/>
                  <a:pt x="699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6" name="Google Shape;1196;p2"/>
          <p:cNvSpPr/>
          <p:nvPr/>
        </p:nvSpPr>
        <p:spPr>
          <a:xfrm>
            <a:off x="8054378" y="4360890"/>
            <a:ext cx="75779" cy="64139"/>
          </a:xfrm>
          <a:custGeom>
            <a:avLst/>
            <a:gdLst/>
            <a:ahLst/>
            <a:cxnLst/>
            <a:rect l="l" t="t" r="r" b="b"/>
            <a:pathLst>
              <a:path w="1673" h="1643" extrusionOk="0">
                <a:moveTo>
                  <a:pt x="1581" y="1004"/>
                </a:moveTo>
                <a:cubicBezTo>
                  <a:pt x="1551" y="1277"/>
                  <a:pt x="1672" y="1642"/>
                  <a:pt x="1034" y="1490"/>
                </a:cubicBezTo>
                <a:cubicBezTo>
                  <a:pt x="669" y="1429"/>
                  <a:pt x="426" y="1369"/>
                  <a:pt x="244" y="1034"/>
                </a:cubicBezTo>
                <a:cubicBezTo>
                  <a:pt x="1" y="578"/>
                  <a:pt x="517" y="761"/>
                  <a:pt x="639" y="639"/>
                </a:cubicBezTo>
                <a:cubicBezTo>
                  <a:pt x="1247" y="1"/>
                  <a:pt x="1186" y="974"/>
                  <a:pt x="1551" y="9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7" name="Google Shape;1197;p2"/>
          <p:cNvSpPr/>
          <p:nvPr/>
        </p:nvSpPr>
        <p:spPr>
          <a:xfrm>
            <a:off x="831207" y="5059840"/>
            <a:ext cx="71657" cy="52271"/>
          </a:xfrm>
          <a:custGeom>
            <a:avLst/>
            <a:gdLst/>
            <a:ahLst/>
            <a:cxnLst/>
            <a:rect l="l" t="t" r="r" b="b"/>
            <a:pathLst>
              <a:path w="1582" h="1339" extrusionOk="0">
                <a:moveTo>
                  <a:pt x="487" y="1"/>
                </a:moveTo>
                <a:cubicBezTo>
                  <a:pt x="943" y="214"/>
                  <a:pt x="913" y="852"/>
                  <a:pt x="1581" y="913"/>
                </a:cubicBezTo>
                <a:cubicBezTo>
                  <a:pt x="1125" y="1186"/>
                  <a:pt x="609" y="1338"/>
                  <a:pt x="305" y="1095"/>
                </a:cubicBezTo>
                <a:cubicBezTo>
                  <a:pt x="1" y="852"/>
                  <a:pt x="92" y="366"/>
                  <a:pt x="487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8" name="Google Shape;1198;p2"/>
          <p:cNvSpPr/>
          <p:nvPr/>
        </p:nvSpPr>
        <p:spPr>
          <a:xfrm>
            <a:off x="5657209" y="714271"/>
            <a:ext cx="73016" cy="66481"/>
          </a:xfrm>
          <a:custGeom>
            <a:avLst/>
            <a:gdLst/>
            <a:ahLst/>
            <a:cxnLst/>
            <a:rect l="l" t="t" r="r" b="b"/>
            <a:pathLst>
              <a:path w="1612" h="1703" extrusionOk="0">
                <a:moveTo>
                  <a:pt x="791" y="0"/>
                </a:moveTo>
                <a:cubicBezTo>
                  <a:pt x="1186" y="243"/>
                  <a:pt x="305" y="1277"/>
                  <a:pt x="1581" y="943"/>
                </a:cubicBezTo>
                <a:lnTo>
                  <a:pt x="1612" y="973"/>
                </a:lnTo>
                <a:cubicBezTo>
                  <a:pt x="1338" y="1702"/>
                  <a:pt x="578" y="1581"/>
                  <a:pt x="274" y="1216"/>
                </a:cubicBezTo>
                <a:cubicBezTo>
                  <a:pt x="31" y="943"/>
                  <a:pt x="1" y="213"/>
                  <a:pt x="76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9" name="Google Shape;1199;p2"/>
          <p:cNvSpPr/>
          <p:nvPr/>
        </p:nvSpPr>
        <p:spPr>
          <a:xfrm>
            <a:off x="6889518" y="2374409"/>
            <a:ext cx="68894" cy="42746"/>
          </a:xfrm>
          <a:custGeom>
            <a:avLst/>
            <a:gdLst/>
            <a:ahLst/>
            <a:cxnLst/>
            <a:rect l="l" t="t" r="r" b="b"/>
            <a:pathLst>
              <a:path w="1521" h="1095" extrusionOk="0">
                <a:moveTo>
                  <a:pt x="1521" y="1"/>
                </a:moveTo>
                <a:cubicBezTo>
                  <a:pt x="1399" y="487"/>
                  <a:pt x="1521" y="1095"/>
                  <a:pt x="578" y="973"/>
                </a:cubicBezTo>
                <a:cubicBezTo>
                  <a:pt x="335" y="943"/>
                  <a:pt x="1" y="882"/>
                  <a:pt x="62" y="730"/>
                </a:cubicBezTo>
                <a:cubicBezTo>
                  <a:pt x="366" y="244"/>
                  <a:pt x="882" y="1"/>
                  <a:pt x="152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0" name="Google Shape;1200;p2"/>
          <p:cNvSpPr/>
          <p:nvPr/>
        </p:nvSpPr>
        <p:spPr>
          <a:xfrm>
            <a:off x="620568" y="3107793"/>
            <a:ext cx="55124" cy="58166"/>
          </a:xfrm>
          <a:custGeom>
            <a:avLst/>
            <a:gdLst/>
            <a:ahLst/>
            <a:cxnLst/>
            <a:rect l="l" t="t" r="r" b="b"/>
            <a:pathLst>
              <a:path w="1217" h="1490" extrusionOk="0">
                <a:moveTo>
                  <a:pt x="365" y="1490"/>
                </a:moveTo>
                <a:cubicBezTo>
                  <a:pt x="91" y="1490"/>
                  <a:pt x="0" y="1307"/>
                  <a:pt x="91" y="1094"/>
                </a:cubicBezTo>
                <a:cubicBezTo>
                  <a:pt x="243" y="730"/>
                  <a:pt x="91" y="152"/>
                  <a:pt x="760" y="31"/>
                </a:cubicBezTo>
                <a:cubicBezTo>
                  <a:pt x="1003" y="0"/>
                  <a:pt x="1216" y="365"/>
                  <a:pt x="1186" y="395"/>
                </a:cubicBezTo>
                <a:cubicBezTo>
                  <a:pt x="578" y="578"/>
                  <a:pt x="1034" y="1368"/>
                  <a:pt x="365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1" name="Google Shape;1201;p2"/>
          <p:cNvSpPr/>
          <p:nvPr/>
        </p:nvSpPr>
        <p:spPr>
          <a:xfrm>
            <a:off x="8059904" y="1650551"/>
            <a:ext cx="48239" cy="80730"/>
          </a:xfrm>
          <a:custGeom>
            <a:avLst/>
            <a:gdLst/>
            <a:ahLst/>
            <a:cxnLst/>
            <a:rect l="l" t="t" r="r" b="b"/>
            <a:pathLst>
              <a:path w="1065" h="2068" extrusionOk="0">
                <a:moveTo>
                  <a:pt x="639" y="2067"/>
                </a:moveTo>
                <a:cubicBezTo>
                  <a:pt x="122" y="1459"/>
                  <a:pt x="912" y="639"/>
                  <a:pt x="0" y="274"/>
                </a:cubicBezTo>
                <a:cubicBezTo>
                  <a:pt x="122" y="213"/>
                  <a:pt x="274" y="92"/>
                  <a:pt x="395" y="61"/>
                </a:cubicBezTo>
                <a:cubicBezTo>
                  <a:pt x="730" y="0"/>
                  <a:pt x="1003" y="274"/>
                  <a:pt x="973" y="426"/>
                </a:cubicBezTo>
                <a:cubicBezTo>
                  <a:pt x="851" y="943"/>
                  <a:pt x="1064" y="1490"/>
                  <a:pt x="639" y="206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2" name="Google Shape;1202;p2"/>
          <p:cNvSpPr/>
          <p:nvPr/>
        </p:nvSpPr>
        <p:spPr>
          <a:xfrm>
            <a:off x="6439293" y="2623608"/>
            <a:ext cx="92311" cy="67691"/>
          </a:xfrm>
          <a:custGeom>
            <a:avLst/>
            <a:gdLst/>
            <a:ahLst/>
            <a:cxnLst/>
            <a:rect l="l" t="t" r="r" b="b"/>
            <a:pathLst>
              <a:path w="2038" h="1734" extrusionOk="0">
                <a:moveTo>
                  <a:pt x="821" y="1"/>
                </a:moveTo>
                <a:cubicBezTo>
                  <a:pt x="1095" y="426"/>
                  <a:pt x="1156" y="852"/>
                  <a:pt x="1581" y="1156"/>
                </a:cubicBezTo>
                <a:cubicBezTo>
                  <a:pt x="1733" y="1247"/>
                  <a:pt x="2037" y="1338"/>
                  <a:pt x="1733" y="1581"/>
                </a:cubicBezTo>
                <a:cubicBezTo>
                  <a:pt x="1520" y="1733"/>
                  <a:pt x="1399" y="1581"/>
                  <a:pt x="1216" y="1460"/>
                </a:cubicBezTo>
                <a:cubicBezTo>
                  <a:pt x="608" y="1065"/>
                  <a:pt x="1" y="761"/>
                  <a:pt x="82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3" name="Google Shape;1203;p2"/>
          <p:cNvSpPr/>
          <p:nvPr/>
        </p:nvSpPr>
        <p:spPr>
          <a:xfrm>
            <a:off x="2217759" y="136348"/>
            <a:ext cx="85381" cy="59376"/>
          </a:xfrm>
          <a:custGeom>
            <a:avLst/>
            <a:gdLst/>
            <a:ahLst/>
            <a:cxnLst/>
            <a:rect l="l" t="t" r="r" b="b"/>
            <a:pathLst>
              <a:path w="1885" h="1521" extrusionOk="0">
                <a:moveTo>
                  <a:pt x="1459" y="1095"/>
                </a:moveTo>
                <a:cubicBezTo>
                  <a:pt x="821" y="1520"/>
                  <a:pt x="547" y="882"/>
                  <a:pt x="0" y="761"/>
                </a:cubicBezTo>
                <a:cubicBezTo>
                  <a:pt x="517" y="548"/>
                  <a:pt x="882" y="1"/>
                  <a:pt x="1520" y="365"/>
                </a:cubicBezTo>
                <a:cubicBezTo>
                  <a:pt x="1885" y="578"/>
                  <a:pt x="1550" y="852"/>
                  <a:pt x="1459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4" name="Google Shape;1204;p2"/>
          <p:cNvSpPr/>
          <p:nvPr/>
        </p:nvSpPr>
        <p:spPr>
          <a:xfrm>
            <a:off x="8022714" y="5012405"/>
            <a:ext cx="82663" cy="39194"/>
          </a:xfrm>
          <a:custGeom>
            <a:avLst/>
            <a:gdLst/>
            <a:ahLst/>
            <a:cxnLst/>
            <a:rect l="l" t="t" r="r" b="b"/>
            <a:pathLst>
              <a:path w="1825" h="1004" extrusionOk="0">
                <a:moveTo>
                  <a:pt x="1" y="1003"/>
                </a:moveTo>
                <a:cubicBezTo>
                  <a:pt x="457" y="304"/>
                  <a:pt x="882" y="0"/>
                  <a:pt x="1460" y="30"/>
                </a:cubicBezTo>
                <a:cubicBezTo>
                  <a:pt x="1824" y="30"/>
                  <a:pt x="1764" y="973"/>
                  <a:pt x="1429" y="882"/>
                </a:cubicBezTo>
                <a:cubicBezTo>
                  <a:pt x="1004" y="790"/>
                  <a:pt x="608" y="760"/>
                  <a:pt x="1" y="10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5" name="Google Shape;1205;p2"/>
          <p:cNvSpPr/>
          <p:nvPr/>
        </p:nvSpPr>
        <p:spPr>
          <a:xfrm>
            <a:off x="2888318" y="1813118"/>
            <a:ext cx="74374" cy="59376"/>
          </a:xfrm>
          <a:custGeom>
            <a:avLst/>
            <a:gdLst/>
            <a:ahLst/>
            <a:cxnLst/>
            <a:rect l="l" t="t" r="r" b="b"/>
            <a:pathLst>
              <a:path w="1642" h="1521" extrusionOk="0">
                <a:moveTo>
                  <a:pt x="30" y="487"/>
                </a:moveTo>
                <a:cubicBezTo>
                  <a:pt x="395" y="730"/>
                  <a:pt x="790" y="1"/>
                  <a:pt x="1094" y="426"/>
                </a:cubicBezTo>
                <a:cubicBezTo>
                  <a:pt x="1216" y="608"/>
                  <a:pt x="1641" y="821"/>
                  <a:pt x="1398" y="1125"/>
                </a:cubicBezTo>
                <a:cubicBezTo>
                  <a:pt x="1246" y="1277"/>
                  <a:pt x="973" y="1429"/>
                  <a:pt x="730" y="1460"/>
                </a:cubicBezTo>
                <a:cubicBezTo>
                  <a:pt x="274" y="1520"/>
                  <a:pt x="365" y="1125"/>
                  <a:pt x="243" y="912"/>
                </a:cubicBezTo>
                <a:cubicBezTo>
                  <a:pt x="182" y="760"/>
                  <a:pt x="91" y="639"/>
                  <a:pt x="0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" name="Google Shape;1206;p2"/>
          <p:cNvSpPr/>
          <p:nvPr/>
        </p:nvSpPr>
        <p:spPr>
          <a:xfrm>
            <a:off x="1051541" y="5150025"/>
            <a:ext cx="56483" cy="71243"/>
          </a:xfrm>
          <a:custGeom>
            <a:avLst/>
            <a:gdLst/>
            <a:ahLst/>
            <a:cxnLst/>
            <a:rect l="l" t="t" r="r" b="b"/>
            <a:pathLst>
              <a:path w="1247" h="1825" extrusionOk="0">
                <a:moveTo>
                  <a:pt x="213" y="1825"/>
                </a:moveTo>
                <a:cubicBezTo>
                  <a:pt x="91" y="1186"/>
                  <a:pt x="0" y="578"/>
                  <a:pt x="608" y="1"/>
                </a:cubicBezTo>
                <a:cubicBezTo>
                  <a:pt x="1064" y="761"/>
                  <a:pt x="1246" y="1399"/>
                  <a:pt x="213" y="18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7" name="Google Shape;1207;p2"/>
          <p:cNvSpPr/>
          <p:nvPr/>
        </p:nvSpPr>
        <p:spPr>
          <a:xfrm>
            <a:off x="1054259" y="2871635"/>
            <a:ext cx="78542" cy="52232"/>
          </a:xfrm>
          <a:custGeom>
            <a:avLst/>
            <a:gdLst/>
            <a:ahLst/>
            <a:cxnLst/>
            <a:rect l="l" t="t" r="r" b="b"/>
            <a:pathLst>
              <a:path w="1734" h="1338" extrusionOk="0">
                <a:moveTo>
                  <a:pt x="1733" y="456"/>
                </a:moveTo>
                <a:cubicBezTo>
                  <a:pt x="882" y="396"/>
                  <a:pt x="1095" y="1307"/>
                  <a:pt x="396" y="1338"/>
                </a:cubicBezTo>
                <a:cubicBezTo>
                  <a:pt x="214" y="1338"/>
                  <a:pt x="1" y="1216"/>
                  <a:pt x="92" y="943"/>
                </a:cubicBezTo>
                <a:cubicBezTo>
                  <a:pt x="274" y="396"/>
                  <a:pt x="761" y="213"/>
                  <a:pt x="1308" y="61"/>
                </a:cubicBezTo>
                <a:cubicBezTo>
                  <a:pt x="1582" y="0"/>
                  <a:pt x="1521" y="244"/>
                  <a:pt x="1733" y="4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8" name="Google Shape;1208;p2"/>
          <p:cNvSpPr/>
          <p:nvPr/>
        </p:nvSpPr>
        <p:spPr>
          <a:xfrm>
            <a:off x="8836462" y="1582893"/>
            <a:ext cx="74374" cy="56995"/>
          </a:xfrm>
          <a:custGeom>
            <a:avLst/>
            <a:gdLst/>
            <a:ahLst/>
            <a:cxnLst/>
            <a:rect l="l" t="t" r="r" b="b"/>
            <a:pathLst>
              <a:path w="1642" h="1460" extrusionOk="0">
                <a:moveTo>
                  <a:pt x="943" y="1"/>
                </a:moveTo>
                <a:cubicBezTo>
                  <a:pt x="1642" y="730"/>
                  <a:pt x="1642" y="761"/>
                  <a:pt x="517" y="1460"/>
                </a:cubicBezTo>
                <a:cubicBezTo>
                  <a:pt x="0" y="852"/>
                  <a:pt x="669" y="457"/>
                  <a:pt x="91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9" name="Google Shape;1209;p2"/>
          <p:cNvSpPr/>
          <p:nvPr/>
        </p:nvSpPr>
        <p:spPr>
          <a:xfrm>
            <a:off x="3892049" y="4124771"/>
            <a:ext cx="64772" cy="64100"/>
          </a:xfrm>
          <a:custGeom>
            <a:avLst/>
            <a:gdLst/>
            <a:ahLst/>
            <a:cxnLst/>
            <a:rect l="l" t="t" r="r" b="b"/>
            <a:pathLst>
              <a:path w="1430" h="1642" extrusionOk="0">
                <a:moveTo>
                  <a:pt x="1034" y="395"/>
                </a:moveTo>
                <a:cubicBezTo>
                  <a:pt x="912" y="821"/>
                  <a:pt x="1429" y="1246"/>
                  <a:pt x="912" y="1642"/>
                </a:cubicBezTo>
                <a:cubicBezTo>
                  <a:pt x="365" y="1398"/>
                  <a:pt x="0" y="1003"/>
                  <a:pt x="152" y="486"/>
                </a:cubicBezTo>
                <a:cubicBezTo>
                  <a:pt x="274" y="0"/>
                  <a:pt x="700" y="304"/>
                  <a:pt x="1034" y="3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0" name="Google Shape;1210;p2"/>
          <p:cNvSpPr/>
          <p:nvPr/>
        </p:nvSpPr>
        <p:spPr>
          <a:xfrm>
            <a:off x="5519546" y="2605805"/>
            <a:ext cx="67490" cy="51061"/>
          </a:xfrm>
          <a:custGeom>
            <a:avLst/>
            <a:gdLst/>
            <a:ahLst/>
            <a:cxnLst/>
            <a:rect l="l" t="t" r="r" b="b"/>
            <a:pathLst>
              <a:path w="1490" h="1308" extrusionOk="0">
                <a:moveTo>
                  <a:pt x="547" y="31"/>
                </a:moveTo>
                <a:cubicBezTo>
                  <a:pt x="1490" y="1"/>
                  <a:pt x="1216" y="700"/>
                  <a:pt x="1398" y="1125"/>
                </a:cubicBezTo>
                <a:cubicBezTo>
                  <a:pt x="1277" y="1156"/>
                  <a:pt x="1155" y="1247"/>
                  <a:pt x="1064" y="1217"/>
                </a:cubicBezTo>
                <a:cubicBezTo>
                  <a:pt x="790" y="1095"/>
                  <a:pt x="183" y="1308"/>
                  <a:pt x="335" y="730"/>
                </a:cubicBezTo>
                <a:cubicBezTo>
                  <a:pt x="395" y="457"/>
                  <a:pt x="31" y="487"/>
                  <a:pt x="0" y="274"/>
                </a:cubicBezTo>
                <a:lnTo>
                  <a:pt x="0" y="274"/>
                </a:lnTo>
                <a:cubicBezTo>
                  <a:pt x="213" y="274"/>
                  <a:pt x="426" y="244"/>
                  <a:pt x="517" y="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" name="Google Shape;1211;p2"/>
          <p:cNvSpPr/>
          <p:nvPr/>
        </p:nvSpPr>
        <p:spPr>
          <a:xfrm>
            <a:off x="2604657" y="4289719"/>
            <a:ext cx="70253" cy="61718"/>
          </a:xfrm>
          <a:custGeom>
            <a:avLst/>
            <a:gdLst/>
            <a:ahLst/>
            <a:cxnLst/>
            <a:rect l="l" t="t" r="r" b="b"/>
            <a:pathLst>
              <a:path w="1551" h="1581" extrusionOk="0">
                <a:moveTo>
                  <a:pt x="821" y="213"/>
                </a:moveTo>
                <a:cubicBezTo>
                  <a:pt x="1429" y="0"/>
                  <a:pt x="1551" y="243"/>
                  <a:pt x="1338" y="669"/>
                </a:cubicBezTo>
                <a:cubicBezTo>
                  <a:pt x="1186" y="973"/>
                  <a:pt x="912" y="1216"/>
                  <a:pt x="608" y="1581"/>
                </a:cubicBezTo>
                <a:cubicBezTo>
                  <a:pt x="396" y="1155"/>
                  <a:pt x="183" y="790"/>
                  <a:pt x="0" y="456"/>
                </a:cubicBezTo>
                <a:lnTo>
                  <a:pt x="0" y="426"/>
                </a:lnTo>
                <a:cubicBezTo>
                  <a:pt x="304" y="426"/>
                  <a:pt x="639" y="486"/>
                  <a:pt x="821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2" name="Google Shape;1212;p2"/>
          <p:cNvSpPr/>
          <p:nvPr/>
        </p:nvSpPr>
        <p:spPr>
          <a:xfrm>
            <a:off x="3536816" y="2666318"/>
            <a:ext cx="66131" cy="54653"/>
          </a:xfrm>
          <a:custGeom>
            <a:avLst/>
            <a:gdLst/>
            <a:ahLst/>
            <a:cxnLst/>
            <a:rect l="l" t="t" r="r" b="b"/>
            <a:pathLst>
              <a:path w="1460" h="1400" extrusionOk="0">
                <a:moveTo>
                  <a:pt x="1247" y="1065"/>
                </a:moveTo>
                <a:cubicBezTo>
                  <a:pt x="1003" y="487"/>
                  <a:pt x="31" y="1399"/>
                  <a:pt x="31" y="579"/>
                </a:cubicBezTo>
                <a:cubicBezTo>
                  <a:pt x="0" y="244"/>
                  <a:pt x="335" y="1"/>
                  <a:pt x="699" y="1"/>
                </a:cubicBezTo>
                <a:cubicBezTo>
                  <a:pt x="1459" y="31"/>
                  <a:pt x="943" y="730"/>
                  <a:pt x="1247" y="10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" name="Google Shape;1213;p2"/>
          <p:cNvSpPr/>
          <p:nvPr/>
        </p:nvSpPr>
        <p:spPr>
          <a:xfrm>
            <a:off x="7517405" y="4775037"/>
            <a:ext cx="110203" cy="52271"/>
          </a:xfrm>
          <a:custGeom>
            <a:avLst/>
            <a:gdLst/>
            <a:ahLst/>
            <a:cxnLst/>
            <a:rect l="l" t="t" r="r" b="b"/>
            <a:pathLst>
              <a:path w="2433" h="1339" extrusionOk="0">
                <a:moveTo>
                  <a:pt x="426" y="1"/>
                </a:moveTo>
                <a:cubicBezTo>
                  <a:pt x="1003" y="426"/>
                  <a:pt x="1551" y="730"/>
                  <a:pt x="2432" y="244"/>
                </a:cubicBezTo>
                <a:cubicBezTo>
                  <a:pt x="2128" y="761"/>
                  <a:pt x="2006" y="1156"/>
                  <a:pt x="1581" y="1338"/>
                </a:cubicBezTo>
                <a:cubicBezTo>
                  <a:pt x="1824" y="457"/>
                  <a:pt x="0" y="1126"/>
                  <a:pt x="426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2"/>
          <p:cNvSpPr/>
          <p:nvPr/>
        </p:nvSpPr>
        <p:spPr>
          <a:xfrm>
            <a:off x="4478624" y="3716559"/>
            <a:ext cx="78496" cy="54613"/>
          </a:xfrm>
          <a:custGeom>
            <a:avLst/>
            <a:gdLst/>
            <a:ahLst/>
            <a:cxnLst/>
            <a:rect l="l" t="t" r="r" b="b"/>
            <a:pathLst>
              <a:path w="1733" h="1399" extrusionOk="0">
                <a:moveTo>
                  <a:pt x="882" y="1398"/>
                </a:moveTo>
                <a:cubicBezTo>
                  <a:pt x="669" y="1216"/>
                  <a:pt x="213" y="1398"/>
                  <a:pt x="91" y="1094"/>
                </a:cubicBezTo>
                <a:cubicBezTo>
                  <a:pt x="0" y="699"/>
                  <a:pt x="182" y="365"/>
                  <a:pt x="547" y="182"/>
                </a:cubicBezTo>
                <a:cubicBezTo>
                  <a:pt x="942" y="0"/>
                  <a:pt x="973" y="365"/>
                  <a:pt x="1034" y="547"/>
                </a:cubicBezTo>
                <a:cubicBezTo>
                  <a:pt x="1125" y="821"/>
                  <a:pt x="1733" y="1186"/>
                  <a:pt x="912" y="139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2"/>
          <p:cNvSpPr/>
          <p:nvPr/>
        </p:nvSpPr>
        <p:spPr>
          <a:xfrm>
            <a:off x="5965649" y="4235100"/>
            <a:ext cx="85381" cy="58205"/>
          </a:xfrm>
          <a:custGeom>
            <a:avLst/>
            <a:gdLst/>
            <a:ahLst/>
            <a:cxnLst/>
            <a:rect l="l" t="t" r="r" b="b"/>
            <a:pathLst>
              <a:path w="1885" h="1491" extrusionOk="0">
                <a:moveTo>
                  <a:pt x="1885" y="609"/>
                </a:moveTo>
                <a:cubicBezTo>
                  <a:pt x="1368" y="822"/>
                  <a:pt x="821" y="791"/>
                  <a:pt x="821" y="1490"/>
                </a:cubicBezTo>
                <a:cubicBezTo>
                  <a:pt x="456" y="974"/>
                  <a:pt x="0" y="639"/>
                  <a:pt x="456" y="305"/>
                </a:cubicBezTo>
                <a:cubicBezTo>
                  <a:pt x="882" y="1"/>
                  <a:pt x="1338" y="275"/>
                  <a:pt x="1885" y="60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p2"/>
          <p:cNvSpPr/>
          <p:nvPr/>
        </p:nvSpPr>
        <p:spPr>
          <a:xfrm>
            <a:off x="8437153" y="1148602"/>
            <a:ext cx="71657" cy="65271"/>
          </a:xfrm>
          <a:custGeom>
            <a:avLst/>
            <a:gdLst/>
            <a:ahLst/>
            <a:cxnLst/>
            <a:rect l="l" t="t" r="r" b="b"/>
            <a:pathLst>
              <a:path w="1582" h="1672" extrusionOk="0">
                <a:moveTo>
                  <a:pt x="1004" y="1672"/>
                </a:moveTo>
                <a:cubicBezTo>
                  <a:pt x="1" y="1550"/>
                  <a:pt x="426" y="942"/>
                  <a:pt x="487" y="486"/>
                </a:cubicBezTo>
                <a:lnTo>
                  <a:pt x="487" y="456"/>
                </a:lnTo>
                <a:cubicBezTo>
                  <a:pt x="700" y="365"/>
                  <a:pt x="730" y="182"/>
                  <a:pt x="761" y="0"/>
                </a:cubicBezTo>
                <a:lnTo>
                  <a:pt x="761" y="0"/>
                </a:lnTo>
                <a:cubicBezTo>
                  <a:pt x="1034" y="395"/>
                  <a:pt x="1308" y="790"/>
                  <a:pt x="1581" y="1185"/>
                </a:cubicBezTo>
                <a:lnTo>
                  <a:pt x="1551" y="1185"/>
                </a:lnTo>
                <a:cubicBezTo>
                  <a:pt x="1308" y="1277"/>
                  <a:pt x="1125" y="1429"/>
                  <a:pt x="1034" y="164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7" name="Google Shape;1217;p2"/>
          <p:cNvSpPr/>
          <p:nvPr/>
        </p:nvSpPr>
        <p:spPr>
          <a:xfrm>
            <a:off x="9053987" y="4738260"/>
            <a:ext cx="57887" cy="89045"/>
          </a:xfrm>
          <a:custGeom>
            <a:avLst/>
            <a:gdLst/>
            <a:ahLst/>
            <a:cxnLst/>
            <a:rect l="l" t="t" r="r" b="b"/>
            <a:pathLst>
              <a:path w="1278" h="2281" extrusionOk="0">
                <a:moveTo>
                  <a:pt x="487" y="791"/>
                </a:moveTo>
                <a:cubicBezTo>
                  <a:pt x="730" y="791"/>
                  <a:pt x="943" y="1"/>
                  <a:pt x="1156" y="761"/>
                </a:cubicBezTo>
                <a:cubicBezTo>
                  <a:pt x="1278" y="1156"/>
                  <a:pt x="1186" y="1520"/>
                  <a:pt x="1004" y="1885"/>
                </a:cubicBezTo>
                <a:cubicBezTo>
                  <a:pt x="882" y="2159"/>
                  <a:pt x="518" y="2280"/>
                  <a:pt x="366" y="2159"/>
                </a:cubicBezTo>
                <a:cubicBezTo>
                  <a:pt x="1" y="1885"/>
                  <a:pt x="761" y="1976"/>
                  <a:pt x="639" y="1764"/>
                </a:cubicBezTo>
                <a:cubicBezTo>
                  <a:pt x="427" y="1429"/>
                  <a:pt x="396" y="1125"/>
                  <a:pt x="487" y="7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2"/>
          <p:cNvSpPr/>
          <p:nvPr/>
        </p:nvSpPr>
        <p:spPr>
          <a:xfrm>
            <a:off x="2801571" y="1012115"/>
            <a:ext cx="81259" cy="58166"/>
          </a:xfrm>
          <a:custGeom>
            <a:avLst/>
            <a:gdLst/>
            <a:ahLst/>
            <a:cxnLst/>
            <a:rect l="l" t="t" r="r" b="b"/>
            <a:pathLst>
              <a:path w="1794" h="1490" extrusionOk="0">
                <a:moveTo>
                  <a:pt x="1793" y="943"/>
                </a:moveTo>
                <a:cubicBezTo>
                  <a:pt x="1155" y="1490"/>
                  <a:pt x="699" y="1399"/>
                  <a:pt x="274" y="973"/>
                </a:cubicBezTo>
                <a:cubicBezTo>
                  <a:pt x="122" y="791"/>
                  <a:pt x="0" y="578"/>
                  <a:pt x="213" y="456"/>
                </a:cubicBezTo>
                <a:cubicBezTo>
                  <a:pt x="942" y="1"/>
                  <a:pt x="1094" y="943"/>
                  <a:pt x="1793" y="9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p2"/>
          <p:cNvSpPr/>
          <p:nvPr/>
        </p:nvSpPr>
        <p:spPr>
          <a:xfrm>
            <a:off x="1197494" y="2553607"/>
            <a:ext cx="85381" cy="62928"/>
          </a:xfrm>
          <a:custGeom>
            <a:avLst/>
            <a:gdLst/>
            <a:ahLst/>
            <a:cxnLst/>
            <a:rect l="l" t="t" r="r" b="b"/>
            <a:pathLst>
              <a:path w="1885" h="1612" extrusionOk="0">
                <a:moveTo>
                  <a:pt x="821" y="1611"/>
                </a:moveTo>
                <a:cubicBezTo>
                  <a:pt x="0" y="1095"/>
                  <a:pt x="608" y="608"/>
                  <a:pt x="851" y="0"/>
                </a:cubicBezTo>
                <a:cubicBezTo>
                  <a:pt x="1398" y="639"/>
                  <a:pt x="1885" y="1155"/>
                  <a:pt x="821" y="161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0" name="Google Shape;1220;p2"/>
          <p:cNvSpPr/>
          <p:nvPr/>
        </p:nvSpPr>
        <p:spPr>
          <a:xfrm>
            <a:off x="2261790" y="3736704"/>
            <a:ext cx="62009" cy="43956"/>
          </a:xfrm>
          <a:custGeom>
            <a:avLst/>
            <a:gdLst/>
            <a:ahLst/>
            <a:cxnLst/>
            <a:rect l="l" t="t" r="r" b="b"/>
            <a:pathLst>
              <a:path w="1369" h="1126" extrusionOk="0">
                <a:moveTo>
                  <a:pt x="427" y="1"/>
                </a:moveTo>
                <a:cubicBezTo>
                  <a:pt x="1004" y="62"/>
                  <a:pt x="1186" y="122"/>
                  <a:pt x="1278" y="578"/>
                </a:cubicBezTo>
                <a:cubicBezTo>
                  <a:pt x="1369" y="1125"/>
                  <a:pt x="700" y="821"/>
                  <a:pt x="730" y="1125"/>
                </a:cubicBezTo>
                <a:cubicBezTo>
                  <a:pt x="244" y="1034"/>
                  <a:pt x="214" y="670"/>
                  <a:pt x="123" y="366"/>
                </a:cubicBezTo>
                <a:cubicBezTo>
                  <a:pt x="1" y="92"/>
                  <a:pt x="305" y="31"/>
                  <a:pt x="427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Google Shape;1221;p2"/>
          <p:cNvSpPr/>
          <p:nvPr/>
        </p:nvSpPr>
        <p:spPr>
          <a:xfrm>
            <a:off x="148282" y="2294922"/>
            <a:ext cx="68894" cy="70033"/>
          </a:xfrm>
          <a:custGeom>
            <a:avLst/>
            <a:gdLst/>
            <a:ahLst/>
            <a:cxnLst/>
            <a:rect l="l" t="t" r="r" b="b"/>
            <a:pathLst>
              <a:path w="1521" h="1794" extrusionOk="0">
                <a:moveTo>
                  <a:pt x="852" y="1794"/>
                </a:moveTo>
                <a:cubicBezTo>
                  <a:pt x="1" y="1216"/>
                  <a:pt x="730" y="638"/>
                  <a:pt x="791" y="91"/>
                </a:cubicBezTo>
                <a:cubicBezTo>
                  <a:pt x="791" y="0"/>
                  <a:pt x="1520" y="395"/>
                  <a:pt x="1460" y="426"/>
                </a:cubicBezTo>
                <a:cubicBezTo>
                  <a:pt x="700" y="730"/>
                  <a:pt x="1338" y="1398"/>
                  <a:pt x="852" y="179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2"/>
          <p:cNvSpPr/>
          <p:nvPr/>
        </p:nvSpPr>
        <p:spPr>
          <a:xfrm>
            <a:off x="8519778" y="1893815"/>
            <a:ext cx="96433" cy="46298"/>
          </a:xfrm>
          <a:custGeom>
            <a:avLst/>
            <a:gdLst/>
            <a:ahLst/>
            <a:cxnLst/>
            <a:rect l="l" t="t" r="r" b="b"/>
            <a:pathLst>
              <a:path w="2129" h="1186" extrusionOk="0">
                <a:moveTo>
                  <a:pt x="1642" y="1034"/>
                </a:moveTo>
                <a:cubicBezTo>
                  <a:pt x="973" y="1186"/>
                  <a:pt x="578" y="669"/>
                  <a:pt x="31" y="548"/>
                </a:cubicBezTo>
                <a:lnTo>
                  <a:pt x="0" y="548"/>
                </a:lnTo>
                <a:cubicBezTo>
                  <a:pt x="426" y="0"/>
                  <a:pt x="1064" y="92"/>
                  <a:pt x="1581" y="244"/>
                </a:cubicBezTo>
                <a:cubicBezTo>
                  <a:pt x="2128" y="365"/>
                  <a:pt x="1155" y="760"/>
                  <a:pt x="1642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3" name="Google Shape;1223;p2"/>
          <p:cNvSpPr/>
          <p:nvPr/>
        </p:nvSpPr>
        <p:spPr>
          <a:xfrm>
            <a:off x="3315123" y="1670735"/>
            <a:ext cx="99196" cy="66481"/>
          </a:xfrm>
          <a:custGeom>
            <a:avLst/>
            <a:gdLst/>
            <a:ahLst/>
            <a:cxnLst/>
            <a:rect l="l" t="t" r="r" b="b"/>
            <a:pathLst>
              <a:path w="2190" h="1703" extrusionOk="0">
                <a:moveTo>
                  <a:pt x="791" y="0"/>
                </a:moveTo>
                <a:cubicBezTo>
                  <a:pt x="1156" y="122"/>
                  <a:pt x="1186" y="304"/>
                  <a:pt x="1125" y="517"/>
                </a:cubicBezTo>
                <a:cubicBezTo>
                  <a:pt x="1034" y="942"/>
                  <a:pt x="2189" y="912"/>
                  <a:pt x="1612" y="1338"/>
                </a:cubicBezTo>
                <a:cubicBezTo>
                  <a:pt x="1186" y="1702"/>
                  <a:pt x="882" y="1064"/>
                  <a:pt x="578" y="851"/>
                </a:cubicBezTo>
                <a:cubicBezTo>
                  <a:pt x="1" y="456"/>
                  <a:pt x="669" y="304"/>
                  <a:pt x="79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4" name="Google Shape;1224;p2"/>
          <p:cNvSpPr/>
          <p:nvPr/>
        </p:nvSpPr>
        <p:spPr>
          <a:xfrm>
            <a:off x="5606293" y="3650072"/>
            <a:ext cx="56483" cy="65310"/>
          </a:xfrm>
          <a:custGeom>
            <a:avLst/>
            <a:gdLst/>
            <a:ahLst/>
            <a:cxnLst/>
            <a:rect l="l" t="t" r="r" b="b"/>
            <a:pathLst>
              <a:path w="1247" h="1673" extrusionOk="0">
                <a:moveTo>
                  <a:pt x="517" y="1673"/>
                </a:moveTo>
                <a:cubicBezTo>
                  <a:pt x="213" y="1065"/>
                  <a:pt x="0" y="609"/>
                  <a:pt x="456" y="153"/>
                </a:cubicBezTo>
                <a:cubicBezTo>
                  <a:pt x="608" y="1"/>
                  <a:pt x="790" y="153"/>
                  <a:pt x="882" y="274"/>
                </a:cubicBezTo>
                <a:cubicBezTo>
                  <a:pt x="1246" y="791"/>
                  <a:pt x="1064" y="1217"/>
                  <a:pt x="517" y="16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5" name="Google Shape;1225;p2"/>
          <p:cNvSpPr/>
          <p:nvPr/>
        </p:nvSpPr>
        <p:spPr>
          <a:xfrm>
            <a:off x="7876761" y="1268458"/>
            <a:ext cx="85426" cy="37983"/>
          </a:xfrm>
          <a:custGeom>
            <a:avLst/>
            <a:gdLst/>
            <a:ahLst/>
            <a:cxnLst/>
            <a:rect l="l" t="t" r="r" b="b"/>
            <a:pathLst>
              <a:path w="1886" h="973" extrusionOk="0">
                <a:moveTo>
                  <a:pt x="578" y="0"/>
                </a:moveTo>
                <a:cubicBezTo>
                  <a:pt x="761" y="547"/>
                  <a:pt x="1885" y="152"/>
                  <a:pt x="1733" y="973"/>
                </a:cubicBezTo>
                <a:cubicBezTo>
                  <a:pt x="1" y="851"/>
                  <a:pt x="1" y="851"/>
                  <a:pt x="305" y="0"/>
                </a:cubicBezTo>
                <a:lnTo>
                  <a:pt x="335" y="0"/>
                </a:lnTo>
                <a:cubicBezTo>
                  <a:pt x="396" y="0"/>
                  <a:pt x="487" y="0"/>
                  <a:pt x="57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p2"/>
          <p:cNvSpPr/>
          <p:nvPr/>
        </p:nvSpPr>
        <p:spPr>
          <a:xfrm>
            <a:off x="4445556" y="2635476"/>
            <a:ext cx="95029" cy="56995"/>
          </a:xfrm>
          <a:custGeom>
            <a:avLst/>
            <a:gdLst/>
            <a:ahLst/>
            <a:cxnLst/>
            <a:rect l="l" t="t" r="r" b="b"/>
            <a:pathLst>
              <a:path w="2098" h="1460" extrusionOk="0">
                <a:moveTo>
                  <a:pt x="1" y="244"/>
                </a:moveTo>
                <a:cubicBezTo>
                  <a:pt x="456" y="487"/>
                  <a:pt x="912" y="1004"/>
                  <a:pt x="1399" y="213"/>
                </a:cubicBezTo>
                <a:cubicBezTo>
                  <a:pt x="1520" y="1"/>
                  <a:pt x="1794" y="31"/>
                  <a:pt x="1946" y="213"/>
                </a:cubicBezTo>
                <a:cubicBezTo>
                  <a:pt x="2098" y="365"/>
                  <a:pt x="1946" y="487"/>
                  <a:pt x="1824" y="609"/>
                </a:cubicBezTo>
                <a:cubicBezTo>
                  <a:pt x="973" y="1460"/>
                  <a:pt x="456" y="1338"/>
                  <a:pt x="1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7" name="Google Shape;1227;p2"/>
          <p:cNvSpPr/>
          <p:nvPr/>
        </p:nvSpPr>
        <p:spPr>
          <a:xfrm>
            <a:off x="4329908" y="2857385"/>
            <a:ext cx="60605" cy="48680"/>
          </a:xfrm>
          <a:custGeom>
            <a:avLst/>
            <a:gdLst/>
            <a:ahLst/>
            <a:cxnLst/>
            <a:rect l="l" t="t" r="r" b="b"/>
            <a:pathLst>
              <a:path w="1338" h="1247" extrusionOk="0">
                <a:moveTo>
                  <a:pt x="669" y="1247"/>
                </a:moveTo>
                <a:cubicBezTo>
                  <a:pt x="304" y="1156"/>
                  <a:pt x="0" y="973"/>
                  <a:pt x="152" y="669"/>
                </a:cubicBezTo>
                <a:cubicBezTo>
                  <a:pt x="274" y="426"/>
                  <a:pt x="183" y="1"/>
                  <a:pt x="578" y="1"/>
                </a:cubicBezTo>
                <a:cubicBezTo>
                  <a:pt x="821" y="1"/>
                  <a:pt x="1338" y="122"/>
                  <a:pt x="1186" y="578"/>
                </a:cubicBezTo>
                <a:cubicBezTo>
                  <a:pt x="1064" y="852"/>
                  <a:pt x="1034" y="1156"/>
                  <a:pt x="669" y="12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8" name="Google Shape;1228;p2"/>
          <p:cNvSpPr/>
          <p:nvPr/>
        </p:nvSpPr>
        <p:spPr>
          <a:xfrm>
            <a:off x="2132371" y="4470088"/>
            <a:ext cx="81305" cy="59376"/>
          </a:xfrm>
          <a:custGeom>
            <a:avLst/>
            <a:gdLst/>
            <a:ahLst/>
            <a:cxnLst/>
            <a:rect l="l" t="t" r="r" b="b"/>
            <a:pathLst>
              <a:path w="1795" h="1521" extrusionOk="0">
                <a:moveTo>
                  <a:pt x="1429" y="1520"/>
                </a:moveTo>
                <a:cubicBezTo>
                  <a:pt x="1004" y="973"/>
                  <a:pt x="1004" y="183"/>
                  <a:pt x="1" y="243"/>
                </a:cubicBezTo>
                <a:cubicBezTo>
                  <a:pt x="1764" y="0"/>
                  <a:pt x="1794" y="31"/>
                  <a:pt x="1429" y="152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9" name="Google Shape;1229;p2"/>
          <p:cNvSpPr/>
          <p:nvPr/>
        </p:nvSpPr>
        <p:spPr>
          <a:xfrm>
            <a:off x="2223240" y="2463423"/>
            <a:ext cx="78542" cy="42746"/>
          </a:xfrm>
          <a:custGeom>
            <a:avLst/>
            <a:gdLst/>
            <a:ahLst/>
            <a:cxnLst/>
            <a:rect l="l" t="t" r="r" b="b"/>
            <a:pathLst>
              <a:path w="1734" h="1095" extrusionOk="0">
                <a:moveTo>
                  <a:pt x="1065" y="1095"/>
                </a:moveTo>
                <a:cubicBezTo>
                  <a:pt x="974" y="1003"/>
                  <a:pt x="913" y="912"/>
                  <a:pt x="822" y="821"/>
                </a:cubicBezTo>
                <a:cubicBezTo>
                  <a:pt x="639" y="578"/>
                  <a:pt x="1" y="1034"/>
                  <a:pt x="31" y="456"/>
                </a:cubicBezTo>
                <a:cubicBezTo>
                  <a:pt x="62" y="304"/>
                  <a:pt x="214" y="183"/>
                  <a:pt x="396" y="183"/>
                </a:cubicBezTo>
                <a:cubicBezTo>
                  <a:pt x="791" y="183"/>
                  <a:pt x="1247" y="0"/>
                  <a:pt x="1490" y="365"/>
                </a:cubicBezTo>
                <a:cubicBezTo>
                  <a:pt x="1733" y="730"/>
                  <a:pt x="1399" y="943"/>
                  <a:pt x="1065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2"/>
          <p:cNvSpPr/>
          <p:nvPr/>
        </p:nvSpPr>
        <p:spPr>
          <a:xfrm>
            <a:off x="982687" y="5205814"/>
            <a:ext cx="86785" cy="47509"/>
          </a:xfrm>
          <a:custGeom>
            <a:avLst/>
            <a:gdLst/>
            <a:ahLst/>
            <a:cxnLst/>
            <a:rect l="l" t="t" r="r" b="b"/>
            <a:pathLst>
              <a:path w="1916" h="1217" extrusionOk="0">
                <a:moveTo>
                  <a:pt x="1733" y="396"/>
                </a:moveTo>
                <a:cubicBezTo>
                  <a:pt x="1642" y="639"/>
                  <a:pt x="1915" y="1034"/>
                  <a:pt x="1581" y="1125"/>
                </a:cubicBezTo>
                <a:cubicBezTo>
                  <a:pt x="1247" y="1216"/>
                  <a:pt x="760" y="1125"/>
                  <a:pt x="456" y="973"/>
                </a:cubicBezTo>
                <a:cubicBezTo>
                  <a:pt x="0" y="760"/>
                  <a:pt x="365" y="548"/>
                  <a:pt x="578" y="365"/>
                </a:cubicBezTo>
                <a:cubicBezTo>
                  <a:pt x="973" y="1"/>
                  <a:pt x="1338" y="456"/>
                  <a:pt x="1733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p2"/>
          <p:cNvSpPr/>
          <p:nvPr/>
        </p:nvSpPr>
        <p:spPr>
          <a:xfrm>
            <a:off x="7354919" y="3409189"/>
            <a:ext cx="68894" cy="52271"/>
          </a:xfrm>
          <a:custGeom>
            <a:avLst/>
            <a:gdLst/>
            <a:ahLst/>
            <a:cxnLst/>
            <a:rect l="l" t="t" r="r" b="b"/>
            <a:pathLst>
              <a:path w="1521" h="1339" extrusionOk="0">
                <a:moveTo>
                  <a:pt x="122" y="730"/>
                </a:moveTo>
                <a:cubicBezTo>
                  <a:pt x="335" y="639"/>
                  <a:pt x="517" y="548"/>
                  <a:pt x="730" y="457"/>
                </a:cubicBezTo>
                <a:cubicBezTo>
                  <a:pt x="913" y="365"/>
                  <a:pt x="1065" y="1"/>
                  <a:pt x="1338" y="365"/>
                </a:cubicBezTo>
                <a:cubicBezTo>
                  <a:pt x="1520" y="578"/>
                  <a:pt x="1520" y="821"/>
                  <a:pt x="1368" y="1034"/>
                </a:cubicBezTo>
                <a:cubicBezTo>
                  <a:pt x="1156" y="1338"/>
                  <a:pt x="730" y="1277"/>
                  <a:pt x="396" y="1308"/>
                </a:cubicBezTo>
                <a:cubicBezTo>
                  <a:pt x="1" y="1338"/>
                  <a:pt x="153" y="973"/>
                  <a:pt x="61" y="7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2"/>
          <p:cNvSpPr/>
          <p:nvPr/>
        </p:nvSpPr>
        <p:spPr>
          <a:xfrm>
            <a:off x="5905039" y="4627891"/>
            <a:ext cx="89548" cy="103293"/>
          </a:xfrm>
          <a:custGeom>
            <a:avLst/>
            <a:gdLst/>
            <a:ahLst/>
            <a:cxnLst/>
            <a:rect l="l" t="t" r="r" b="b"/>
            <a:pathLst>
              <a:path w="1977" h="2646" extrusionOk="0">
                <a:moveTo>
                  <a:pt x="1855" y="1490"/>
                </a:moveTo>
                <a:cubicBezTo>
                  <a:pt x="1612" y="1338"/>
                  <a:pt x="1551" y="2645"/>
                  <a:pt x="1186" y="1551"/>
                </a:cubicBezTo>
                <a:cubicBezTo>
                  <a:pt x="1126" y="1369"/>
                  <a:pt x="822" y="1217"/>
                  <a:pt x="822" y="1065"/>
                </a:cubicBezTo>
                <a:cubicBezTo>
                  <a:pt x="852" y="730"/>
                  <a:pt x="1" y="396"/>
                  <a:pt x="730" y="153"/>
                </a:cubicBezTo>
                <a:cubicBezTo>
                  <a:pt x="1156" y="1"/>
                  <a:pt x="1217" y="578"/>
                  <a:pt x="1247" y="791"/>
                </a:cubicBezTo>
                <a:cubicBezTo>
                  <a:pt x="1308" y="1186"/>
                  <a:pt x="1977" y="1034"/>
                  <a:pt x="1855" y="14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p2"/>
          <p:cNvSpPr/>
          <p:nvPr/>
        </p:nvSpPr>
        <p:spPr>
          <a:xfrm>
            <a:off x="3078301" y="1546117"/>
            <a:ext cx="95029" cy="54613"/>
          </a:xfrm>
          <a:custGeom>
            <a:avLst/>
            <a:gdLst/>
            <a:ahLst/>
            <a:cxnLst/>
            <a:rect l="l" t="t" r="r" b="b"/>
            <a:pathLst>
              <a:path w="2098" h="1399" extrusionOk="0">
                <a:moveTo>
                  <a:pt x="730" y="1"/>
                </a:moveTo>
                <a:cubicBezTo>
                  <a:pt x="912" y="608"/>
                  <a:pt x="2098" y="92"/>
                  <a:pt x="2098" y="943"/>
                </a:cubicBezTo>
                <a:lnTo>
                  <a:pt x="2068" y="943"/>
                </a:lnTo>
                <a:cubicBezTo>
                  <a:pt x="1399" y="578"/>
                  <a:pt x="1612" y="1338"/>
                  <a:pt x="1277" y="1399"/>
                </a:cubicBezTo>
                <a:lnTo>
                  <a:pt x="1277" y="1399"/>
                </a:lnTo>
                <a:cubicBezTo>
                  <a:pt x="1338" y="669"/>
                  <a:pt x="548" y="882"/>
                  <a:pt x="1" y="639"/>
                </a:cubicBezTo>
                <a:cubicBezTo>
                  <a:pt x="274" y="396"/>
                  <a:pt x="517" y="183"/>
                  <a:pt x="73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2"/>
          <p:cNvSpPr/>
          <p:nvPr/>
        </p:nvSpPr>
        <p:spPr>
          <a:xfrm>
            <a:off x="3836966" y="2002974"/>
            <a:ext cx="66131" cy="71243"/>
          </a:xfrm>
          <a:custGeom>
            <a:avLst/>
            <a:gdLst/>
            <a:ahLst/>
            <a:cxnLst/>
            <a:rect l="l" t="t" r="r" b="b"/>
            <a:pathLst>
              <a:path w="1460" h="1825" extrusionOk="0">
                <a:moveTo>
                  <a:pt x="1" y="1825"/>
                </a:moveTo>
                <a:cubicBezTo>
                  <a:pt x="31" y="1126"/>
                  <a:pt x="1338" y="974"/>
                  <a:pt x="244" y="426"/>
                </a:cubicBezTo>
                <a:cubicBezTo>
                  <a:pt x="213" y="426"/>
                  <a:pt x="274" y="214"/>
                  <a:pt x="365" y="122"/>
                </a:cubicBezTo>
                <a:cubicBezTo>
                  <a:pt x="487" y="1"/>
                  <a:pt x="548" y="122"/>
                  <a:pt x="669" y="183"/>
                </a:cubicBezTo>
                <a:cubicBezTo>
                  <a:pt x="1034" y="396"/>
                  <a:pt x="1460" y="670"/>
                  <a:pt x="1368" y="1065"/>
                </a:cubicBezTo>
                <a:cubicBezTo>
                  <a:pt x="1247" y="1581"/>
                  <a:pt x="517" y="1217"/>
                  <a:pt x="1" y="18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2"/>
          <p:cNvSpPr/>
          <p:nvPr/>
        </p:nvSpPr>
        <p:spPr>
          <a:xfrm>
            <a:off x="6848251" y="1275563"/>
            <a:ext cx="97792" cy="41575"/>
          </a:xfrm>
          <a:custGeom>
            <a:avLst/>
            <a:gdLst/>
            <a:ahLst/>
            <a:cxnLst/>
            <a:rect l="l" t="t" r="r" b="b"/>
            <a:pathLst>
              <a:path w="2159" h="1065" extrusionOk="0">
                <a:moveTo>
                  <a:pt x="0" y="548"/>
                </a:moveTo>
                <a:cubicBezTo>
                  <a:pt x="669" y="669"/>
                  <a:pt x="1003" y="0"/>
                  <a:pt x="1672" y="183"/>
                </a:cubicBezTo>
                <a:cubicBezTo>
                  <a:pt x="1915" y="244"/>
                  <a:pt x="2067" y="335"/>
                  <a:pt x="2097" y="517"/>
                </a:cubicBezTo>
                <a:cubicBezTo>
                  <a:pt x="2158" y="821"/>
                  <a:pt x="1824" y="882"/>
                  <a:pt x="1672" y="851"/>
                </a:cubicBezTo>
                <a:cubicBezTo>
                  <a:pt x="1155" y="760"/>
                  <a:pt x="517" y="1064"/>
                  <a:pt x="0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2"/>
          <p:cNvSpPr/>
          <p:nvPr/>
        </p:nvSpPr>
        <p:spPr>
          <a:xfrm>
            <a:off x="5906443" y="17703"/>
            <a:ext cx="68894" cy="73586"/>
          </a:xfrm>
          <a:custGeom>
            <a:avLst/>
            <a:gdLst/>
            <a:ahLst/>
            <a:cxnLst/>
            <a:rect l="l" t="t" r="r" b="b"/>
            <a:pathLst>
              <a:path w="1521" h="1885" extrusionOk="0">
                <a:moveTo>
                  <a:pt x="274" y="0"/>
                </a:moveTo>
                <a:cubicBezTo>
                  <a:pt x="760" y="395"/>
                  <a:pt x="426" y="1094"/>
                  <a:pt x="1155" y="1185"/>
                </a:cubicBezTo>
                <a:cubicBezTo>
                  <a:pt x="1338" y="1216"/>
                  <a:pt x="1520" y="1185"/>
                  <a:pt x="1520" y="1398"/>
                </a:cubicBezTo>
                <a:cubicBezTo>
                  <a:pt x="1520" y="1702"/>
                  <a:pt x="1186" y="1611"/>
                  <a:pt x="1034" y="1733"/>
                </a:cubicBezTo>
                <a:cubicBezTo>
                  <a:pt x="851" y="1885"/>
                  <a:pt x="730" y="1793"/>
                  <a:pt x="639" y="1641"/>
                </a:cubicBezTo>
                <a:cubicBezTo>
                  <a:pt x="365" y="1155"/>
                  <a:pt x="0" y="699"/>
                  <a:pt x="27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" name="Google Shape;1237;p2"/>
          <p:cNvSpPr/>
          <p:nvPr/>
        </p:nvSpPr>
        <p:spPr>
          <a:xfrm>
            <a:off x="427776" y="4639760"/>
            <a:ext cx="81305" cy="34470"/>
          </a:xfrm>
          <a:custGeom>
            <a:avLst/>
            <a:gdLst/>
            <a:ahLst/>
            <a:cxnLst/>
            <a:rect l="l" t="t" r="r" b="b"/>
            <a:pathLst>
              <a:path w="1795" h="883" extrusionOk="0">
                <a:moveTo>
                  <a:pt x="1703" y="244"/>
                </a:moveTo>
                <a:cubicBezTo>
                  <a:pt x="1703" y="518"/>
                  <a:pt x="1794" y="882"/>
                  <a:pt x="1217" y="822"/>
                </a:cubicBezTo>
                <a:cubicBezTo>
                  <a:pt x="822" y="761"/>
                  <a:pt x="366" y="791"/>
                  <a:pt x="153" y="457"/>
                </a:cubicBezTo>
                <a:cubicBezTo>
                  <a:pt x="1" y="244"/>
                  <a:pt x="214" y="1"/>
                  <a:pt x="548" y="31"/>
                </a:cubicBezTo>
                <a:cubicBezTo>
                  <a:pt x="943" y="62"/>
                  <a:pt x="1338" y="153"/>
                  <a:pt x="1703" y="21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2"/>
          <p:cNvSpPr/>
          <p:nvPr/>
        </p:nvSpPr>
        <p:spPr>
          <a:xfrm>
            <a:off x="4563967" y="942114"/>
            <a:ext cx="96433" cy="64100"/>
          </a:xfrm>
          <a:custGeom>
            <a:avLst/>
            <a:gdLst/>
            <a:ahLst/>
            <a:cxnLst/>
            <a:rect l="l" t="t" r="r" b="b"/>
            <a:pathLst>
              <a:path w="2129" h="1642" extrusionOk="0">
                <a:moveTo>
                  <a:pt x="365" y="1246"/>
                </a:moveTo>
                <a:cubicBezTo>
                  <a:pt x="700" y="912"/>
                  <a:pt x="1" y="0"/>
                  <a:pt x="1186" y="91"/>
                </a:cubicBezTo>
                <a:lnTo>
                  <a:pt x="1186" y="91"/>
                </a:lnTo>
                <a:cubicBezTo>
                  <a:pt x="1004" y="517"/>
                  <a:pt x="2128" y="1642"/>
                  <a:pt x="396" y="127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2"/>
          <p:cNvSpPr/>
          <p:nvPr/>
        </p:nvSpPr>
        <p:spPr>
          <a:xfrm>
            <a:off x="849100" y="3589558"/>
            <a:ext cx="62009" cy="62928"/>
          </a:xfrm>
          <a:custGeom>
            <a:avLst/>
            <a:gdLst/>
            <a:ahLst/>
            <a:cxnLst/>
            <a:rect l="l" t="t" r="r" b="b"/>
            <a:pathLst>
              <a:path w="1369" h="1612" extrusionOk="0">
                <a:moveTo>
                  <a:pt x="1156" y="1612"/>
                </a:moveTo>
                <a:cubicBezTo>
                  <a:pt x="244" y="1125"/>
                  <a:pt x="1" y="730"/>
                  <a:pt x="214" y="214"/>
                </a:cubicBezTo>
                <a:cubicBezTo>
                  <a:pt x="275" y="62"/>
                  <a:pt x="457" y="1"/>
                  <a:pt x="639" y="92"/>
                </a:cubicBezTo>
                <a:cubicBezTo>
                  <a:pt x="1369" y="426"/>
                  <a:pt x="791" y="943"/>
                  <a:pt x="1156" y="16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2"/>
          <p:cNvSpPr/>
          <p:nvPr/>
        </p:nvSpPr>
        <p:spPr>
          <a:xfrm>
            <a:off x="7029990" y="1301681"/>
            <a:ext cx="74374" cy="47470"/>
          </a:xfrm>
          <a:custGeom>
            <a:avLst/>
            <a:gdLst/>
            <a:ahLst/>
            <a:cxnLst/>
            <a:rect l="l" t="t" r="r" b="b"/>
            <a:pathLst>
              <a:path w="1642" h="1216" extrusionOk="0">
                <a:moveTo>
                  <a:pt x="0" y="0"/>
                </a:moveTo>
                <a:cubicBezTo>
                  <a:pt x="426" y="91"/>
                  <a:pt x="547" y="608"/>
                  <a:pt x="1095" y="395"/>
                </a:cubicBezTo>
                <a:cubicBezTo>
                  <a:pt x="1368" y="274"/>
                  <a:pt x="1550" y="547"/>
                  <a:pt x="1611" y="790"/>
                </a:cubicBezTo>
                <a:cubicBezTo>
                  <a:pt x="1642" y="851"/>
                  <a:pt x="1550" y="1003"/>
                  <a:pt x="1490" y="1034"/>
                </a:cubicBezTo>
                <a:cubicBezTo>
                  <a:pt x="1216" y="1216"/>
                  <a:pt x="1003" y="1125"/>
                  <a:pt x="760" y="973"/>
                </a:cubicBezTo>
                <a:cubicBezTo>
                  <a:pt x="395" y="760"/>
                  <a:pt x="61" y="547"/>
                  <a:pt x="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2"/>
          <p:cNvSpPr/>
          <p:nvPr/>
        </p:nvSpPr>
        <p:spPr>
          <a:xfrm>
            <a:off x="5847237" y="2781450"/>
            <a:ext cx="93670" cy="43917"/>
          </a:xfrm>
          <a:custGeom>
            <a:avLst/>
            <a:gdLst/>
            <a:ahLst/>
            <a:cxnLst/>
            <a:rect l="l" t="t" r="r" b="b"/>
            <a:pathLst>
              <a:path w="2068" h="1125" extrusionOk="0">
                <a:moveTo>
                  <a:pt x="2067" y="92"/>
                </a:moveTo>
                <a:cubicBezTo>
                  <a:pt x="1155" y="1125"/>
                  <a:pt x="578" y="973"/>
                  <a:pt x="0" y="0"/>
                </a:cubicBezTo>
                <a:cubicBezTo>
                  <a:pt x="669" y="304"/>
                  <a:pt x="1277" y="122"/>
                  <a:pt x="2067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2"/>
          <p:cNvSpPr/>
          <p:nvPr/>
        </p:nvSpPr>
        <p:spPr>
          <a:xfrm>
            <a:off x="8902553" y="113822"/>
            <a:ext cx="75779" cy="45127"/>
          </a:xfrm>
          <a:custGeom>
            <a:avLst/>
            <a:gdLst/>
            <a:ahLst/>
            <a:cxnLst/>
            <a:rect l="l" t="t" r="r" b="b"/>
            <a:pathLst>
              <a:path w="1673" h="1156" extrusionOk="0">
                <a:moveTo>
                  <a:pt x="1642" y="730"/>
                </a:moveTo>
                <a:cubicBezTo>
                  <a:pt x="1216" y="669"/>
                  <a:pt x="1034" y="1155"/>
                  <a:pt x="578" y="1094"/>
                </a:cubicBezTo>
                <a:cubicBezTo>
                  <a:pt x="365" y="1064"/>
                  <a:pt x="152" y="1125"/>
                  <a:pt x="61" y="882"/>
                </a:cubicBezTo>
                <a:cubicBezTo>
                  <a:pt x="0" y="669"/>
                  <a:pt x="0" y="426"/>
                  <a:pt x="213" y="243"/>
                </a:cubicBezTo>
                <a:cubicBezTo>
                  <a:pt x="456" y="0"/>
                  <a:pt x="608" y="61"/>
                  <a:pt x="760" y="365"/>
                </a:cubicBezTo>
                <a:cubicBezTo>
                  <a:pt x="912" y="638"/>
                  <a:pt x="1459" y="365"/>
                  <a:pt x="1672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2"/>
          <p:cNvSpPr/>
          <p:nvPr/>
        </p:nvSpPr>
        <p:spPr>
          <a:xfrm>
            <a:off x="504920" y="4619615"/>
            <a:ext cx="75733" cy="55785"/>
          </a:xfrm>
          <a:custGeom>
            <a:avLst/>
            <a:gdLst/>
            <a:ahLst/>
            <a:cxnLst/>
            <a:rect l="l" t="t" r="r" b="b"/>
            <a:pathLst>
              <a:path w="1672" h="1429" extrusionOk="0">
                <a:moveTo>
                  <a:pt x="0" y="730"/>
                </a:moveTo>
                <a:cubicBezTo>
                  <a:pt x="213" y="31"/>
                  <a:pt x="790" y="0"/>
                  <a:pt x="1459" y="152"/>
                </a:cubicBezTo>
                <a:cubicBezTo>
                  <a:pt x="1641" y="213"/>
                  <a:pt x="1672" y="486"/>
                  <a:pt x="1581" y="517"/>
                </a:cubicBezTo>
                <a:cubicBezTo>
                  <a:pt x="1033" y="547"/>
                  <a:pt x="669" y="1429"/>
                  <a:pt x="30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2"/>
          <p:cNvSpPr/>
          <p:nvPr/>
        </p:nvSpPr>
        <p:spPr>
          <a:xfrm>
            <a:off x="8266422" y="16493"/>
            <a:ext cx="68894" cy="59376"/>
          </a:xfrm>
          <a:custGeom>
            <a:avLst/>
            <a:gdLst/>
            <a:ahLst/>
            <a:cxnLst/>
            <a:rect l="l" t="t" r="r" b="b"/>
            <a:pathLst>
              <a:path w="1521" h="1521" extrusionOk="0">
                <a:moveTo>
                  <a:pt x="1520" y="365"/>
                </a:moveTo>
                <a:cubicBezTo>
                  <a:pt x="1186" y="548"/>
                  <a:pt x="1247" y="821"/>
                  <a:pt x="1247" y="1095"/>
                </a:cubicBezTo>
                <a:lnTo>
                  <a:pt x="1247" y="1095"/>
                </a:lnTo>
                <a:cubicBezTo>
                  <a:pt x="943" y="1095"/>
                  <a:pt x="761" y="1247"/>
                  <a:pt x="426" y="1520"/>
                </a:cubicBezTo>
                <a:cubicBezTo>
                  <a:pt x="457" y="1004"/>
                  <a:pt x="761" y="487"/>
                  <a:pt x="1" y="457"/>
                </a:cubicBezTo>
                <a:cubicBezTo>
                  <a:pt x="457" y="1"/>
                  <a:pt x="973" y="31"/>
                  <a:pt x="1520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2"/>
          <p:cNvSpPr/>
          <p:nvPr/>
        </p:nvSpPr>
        <p:spPr>
          <a:xfrm>
            <a:off x="5036253" y="1599525"/>
            <a:ext cx="37187" cy="60547"/>
          </a:xfrm>
          <a:custGeom>
            <a:avLst/>
            <a:gdLst/>
            <a:ahLst/>
            <a:cxnLst/>
            <a:rect l="l" t="t" r="r" b="b"/>
            <a:pathLst>
              <a:path w="821" h="1551" extrusionOk="0">
                <a:moveTo>
                  <a:pt x="730" y="1551"/>
                </a:moveTo>
                <a:cubicBezTo>
                  <a:pt x="0" y="1125"/>
                  <a:pt x="0" y="1125"/>
                  <a:pt x="122" y="0"/>
                </a:cubicBezTo>
                <a:cubicBezTo>
                  <a:pt x="821" y="396"/>
                  <a:pt x="608" y="1034"/>
                  <a:pt x="730" y="15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2"/>
          <p:cNvSpPr/>
          <p:nvPr/>
        </p:nvSpPr>
        <p:spPr>
          <a:xfrm>
            <a:off x="1763367" y="1587656"/>
            <a:ext cx="77137" cy="58166"/>
          </a:xfrm>
          <a:custGeom>
            <a:avLst/>
            <a:gdLst/>
            <a:ahLst/>
            <a:cxnLst/>
            <a:rect l="l" t="t" r="r" b="b"/>
            <a:pathLst>
              <a:path w="1703" h="1490" extrusionOk="0">
                <a:moveTo>
                  <a:pt x="1" y="912"/>
                </a:moveTo>
                <a:cubicBezTo>
                  <a:pt x="396" y="669"/>
                  <a:pt x="639" y="0"/>
                  <a:pt x="1369" y="608"/>
                </a:cubicBezTo>
                <a:cubicBezTo>
                  <a:pt x="1642" y="791"/>
                  <a:pt x="1703" y="760"/>
                  <a:pt x="1551" y="973"/>
                </a:cubicBezTo>
                <a:cubicBezTo>
                  <a:pt x="1460" y="1125"/>
                  <a:pt x="1277" y="1490"/>
                  <a:pt x="1186" y="1277"/>
                </a:cubicBezTo>
                <a:cubicBezTo>
                  <a:pt x="913" y="639"/>
                  <a:pt x="244" y="1490"/>
                  <a:pt x="1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2"/>
          <p:cNvSpPr/>
          <p:nvPr/>
        </p:nvSpPr>
        <p:spPr>
          <a:xfrm>
            <a:off x="7641298" y="1175891"/>
            <a:ext cx="107440" cy="46298"/>
          </a:xfrm>
          <a:custGeom>
            <a:avLst/>
            <a:gdLst/>
            <a:ahLst/>
            <a:cxnLst/>
            <a:rect l="l" t="t" r="r" b="b"/>
            <a:pathLst>
              <a:path w="2372" h="1186" extrusionOk="0">
                <a:moveTo>
                  <a:pt x="1642" y="1186"/>
                </a:moveTo>
                <a:cubicBezTo>
                  <a:pt x="1308" y="821"/>
                  <a:pt x="1" y="973"/>
                  <a:pt x="852" y="0"/>
                </a:cubicBezTo>
                <a:lnTo>
                  <a:pt x="882" y="31"/>
                </a:lnTo>
                <a:cubicBezTo>
                  <a:pt x="913" y="213"/>
                  <a:pt x="791" y="517"/>
                  <a:pt x="1034" y="517"/>
                </a:cubicBezTo>
                <a:cubicBezTo>
                  <a:pt x="1369" y="547"/>
                  <a:pt x="1399" y="243"/>
                  <a:pt x="1399" y="0"/>
                </a:cubicBezTo>
                <a:lnTo>
                  <a:pt x="1430" y="0"/>
                </a:lnTo>
                <a:cubicBezTo>
                  <a:pt x="2250" y="274"/>
                  <a:pt x="2372" y="669"/>
                  <a:pt x="1703" y="11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2"/>
          <p:cNvSpPr/>
          <p:nvPr/>
        </p:nvSpPr>
        <p:spPr>
          <a:xfrm>
            <a:off x="3020454" y="2197593"/>
            <a:ext cx="88189" cy="60547"/>
          </a:xfrm>
          <a:custGeom>
            <a:avLst/>
            <a:gdLst/>
            <a:ahLst/>
            <a:cxnLst/>
            <a:rect l="l" t="t" r="r" b="b"/>
            <a:pathLst>
              <a:path w="1947" h="1551" extrusionOk="0">
                <a:moveTo>
                  <a:pt x="1156" y="1551"/>
                </a:moveTo>
                <a:cubicBezTo>
                  <a:pt x="1" y="1277"/>
                  <a:pt x="609" y="669"/>
                  <a:pt x="852" y="214"/>
                </a:cubicBezTo>
                <a:cubicBezTo>
                  <a:pt x="974" y="1"/>
                  <a:pt x="1430" y="62"/>
                  <a:pt x="1703" y="244"/>
                </a:cubicBezTo>
                <a:cubicBezTo>
                  <a:pt x="1946" y="426"/>
                  <a:pt x="1886" y="639"/>
                  <a:pt x="1734" y="761"/>
                </a:cubicBezTo>
                <a:cubicBezTo>
                  <a:pt x="1338" y="1065"/>
                  <a:pt x="1399" y="335"/>
                  <a:pt x="1004" y="517"/>
                </a:cubicBezTo>
                <a:cubicBezTo>
                  <a:pt x="1065" y="852"/>
                  <a:pt x="974" y="1186"/>
                  <a:pt x="1217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2"/>
          <p:cNvSpPr/>
          <p:nvPr/>
        </p:nvSpPr>
        <p:spPr>
          <a:xfrm>
            <a:off x="3071416" y="527968"/>
            <a:ext cx="81259" cy="36812"/>
          </a:xfrm>
          <a:custGeom>
            <a:avLst/>
            <a:gdLst/>
            <a:ahLst/>
            <a:cxnLst/>
            <a:rect l="l" t="t" r="r" b="b"/>
            <a:pathLst>
              <a:path w="1794" h="943" extrusionOk="0">
                <a:moveTo>
                  <a:pt x="1" y="91"/>
                </a:moveTo>
                <a:cubicBezTo>
                  <a:pt x="639" y="0"/>
                  <a:pt x="1247" y="0"/>
                  <a:pt x="1794" y="365"/>
                </a:cubicBezTo>
                <a:cubicBezTo>
                  <a:pt x="1004" y="942"/>
                  <a:pt x="1004" y="942"/>
                  <a:pt x="1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2"/>
          <p:cNvSpPr/>
          <p:nvPr/>
        </p:nvSpPr>
        <p:spPr>
          <a:xfrm>
            <a:off x="2036020" y="4912695"/>
            <a:ext cx="68848" cy="52271"/>
          </a:xfrm>
          <a:custGeom>
            <a:avLst/>
            <a:gdLst/>
            <a:ahLst/>
            <a:cxnLst/>
            <a:rect l="l" t="t" r="r" b="b"/>
            <a:pathLst>
              <a:path w="1520" h="1339" extrusionOk="0">
                <a:moveTo>
                  <a:pt x="1459" y="1"/>
                </a:moveTo>
                <a:cubicBezTo>
                  <a:pt x="1520" y="943"/>
                  <a:pt x="821" y="1186"/>
                  <a:pt x="0" y="1338"/>
                </a:cubicBezTo>
                <a:cubicBezTo>
                  <a:pt x="365" y="761"/>
                  <a:pt x="1064" y="518"/>
                  <a:pt x="145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2"/>
          <p:cNvSpPr/>
          <p:nvPr/>
        </p:nvSpPr>
        <p:spPr>
          <a:xfrm>
            <a:off x="2440811" y="5158341"/>
            <a:ext cx="67490" cy="48680"/>
          </a:xfrm>
          <a:custGeom>
            <a:avLst/>
            <a:gdLst/>
            <a:ahLst/>
            <a:cxnLst/>
            <a:rect l="l" t="t" r="r" b="b"/>
            <a:pathLst>
              <a:path w="1490" h="1247" extrusionOk="0">
                <a:moveTo>
                  <a:pt x="456" y="548"/>
                </a:moveTo>
                <a:cubicBezTo>
                  <a:pt x="61" y="183"/>
                  <a:pt x="456" y="92"/>
                  <a:pt x="760" y="61"/>
                </a:cubicBezTo>
                <a:cubicBezTo>
                  <a:pt x="1338" y="1"/>
                  <a:pt x="1186" y="487"/>
                  <a:pt x="1307" y="730"/>
                </a:cubicBezTo>
                <a:cubicBezTo>
                  <a:pt x="1490" y="1156"/>
                  <a:pt x="1003" y="1156"/>
                  <a:pt x="760" y="1186"/>
                </a:cubicBezTo>
                <a:cubicBezTo>
                  <a:pt x="0" y="1247"/>
                  <a:pt x="548" y="791"/>
                  <a:pt x="456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2"/>
          <p:cNvSpPr/>
          <p:nvPr/>
        </p:nvSpPr>
        <p:spPr>
          <a:xfrm>
            <a:off x="6998326" y="2057592"/>
            <a:ext cx="63368" cy="60547"/>
          </a:xfrm>
          <a:custGeom>
            <a:avLst/>
            <a:gdLst/>
            <a:ahLst/>
            <a:cxnLst/>
            <a:rect l="l" t="t" r="r" b="b"/>
            <a:pathLst>
              <a:path w="1399" h="1551" extrusionOk="0">
                <a:moveTo>
                  <a:pt x="608" y="1550"/>
                </a:moveTo>
                <a:cubicBezTo>
                  <a:pt x="608" y="1216"/>
                  <a:pt x="638" y="851"/>
                  <a:pt x="61" y="851"/>
                </a:cubicBezTo>
                <a:lnTo>
                  <a:pt x="61" y="851"/>
                </a:lnTo>
                <a:cubicBezTo>
                  <a:pt x="91" y="578"/>
                  <a:pt x="0" y="213"/>
                  <a:pt x="335" y="122"/>
                </a:cubicBezTo>
                <a:cubicBezTo>
                  <a:pt x="699" y="0"/>
                  <a:pt x="942" y="365"/>
                  <a:pt x="1034" y="547"/>
                </a:cubicBezTo>
                <a:cubicBezTo>
                  <a:pt x="1216" y="942"/>
                  <a:pt x="1398" y="1429"/>
                  <a:pt x="608" y="155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p2"/>
          <p:cNvSpPr/>
          <p:nvPr/>
        </p:nvSpPr>
        <p:spPr>
          <a:xfrm>
            <a:off x="222617" y="1491537"/>
            <a:ext cx="57887" cy="45127"/>
          </a:xfrm>
          <a:custGeom>
            <a:avLst/>
            <a:gdLst/>
            <a:ahLst/>
            <a:cxnLst/>
            <a:rect l="l" t="t" r="r" b="b"/>
            <a:pathLst>
              <a:path w="1278" h="1156" extrusionOk="0">
                <a:moveTo>
                  <a:pt x="62" y="608"/>
                </a:moveTo>
                <a:cubicBezTo>
                  <a:pt x="31" y="213"/>
                  <a:pt x="244" y="31"/>
                  <a:pt x="609" y="0"/>
                </a:cubicBezTo>
                <a:cubicBezTo>
                  <a:pt x="1065" y="0"/>
                  <a:pt x="1186" y="335"/>
                  <a:pt x="1247" y="639"/>
                </a:cubicBezTo>
                <a:cubicBezTo>
                  <a:pt x="1278" y="821"/>
                  <a:pt x="1126" y="1125"/>
                  <a:pt x="882" y="943"/>
                </a:cubicBezTo>
                <a:cubicBezTo>
                  <a:pt x="609" y="791"/>
                  <a:pt x="1" y="1155"/>
                  <a:pt x="62" y="6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2"/>
          <p:cNvSpPr/>
          <p:nvPr/>
        </p:nvSpPr>
        <p:spPr>
          <a:xfrm>
            <a:off x="1856999" y="206349"/>
            <a:ext cx="66131" cy="70072"/>
          </a:xfrm>
          <a:custGeom>
            <a:avLst/>
            <a:gdLst/>
            <a:ahLst/>
            <a:cxnLst/>
            <a:rect l="l" t="t" r="r" b="b"/>
            <a:pathLst>
              <a:path w="1460" h="1795" extrusionOk="0">
                <a:moveTo>
                  <a:pt x="426" y="1"/>
                </a:moveTo>
                <a:cubicBezTo>
                  <a:pt x="487" y="548"/>
                  <a:pt x="1460" y="730"/>
                  <a:pt x="1095" y="1399"/>
                </a:cubicBezTo>
                <a:cubicBezTo>
                  <a:pt x="1004" y="1582"/>
                  <a:pt x="943" y="1794"/>
                  <a:pt x="669" y="1764"/>
                </a:cubicBezTo>
                <a:cubicBezTo>
                  <a:pt x="578" y="1764"/>
                  <a:pt x="396" y="1582"/>
                  <a:pt x="396" y="1551"/>
                </a:cubicBezTo>
                <a:cubicBezTo>
                  <a:pt x="730" y="1034"/>
                  <a:pt x="1" y="518"/>
                  <a:pt x="396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5" name="Google Shape;1255;p2"/>
          <p:cNvSpPr/>
          <p:nvPr/>
        </p:nvSpPr>
        <p:spPr>
          <a:xfrm>
            <a:off x="5176679" y="1660038"/>
            <a:ext cx="67535" cy="48680"/>
          </a:xfrm>
          <a:custGeom>
            <a:avLst/>
            <a:gdLst/>
            <a:ahLst/>
            <a:cxnLst/>
            <a:rect l="l" t="t" r="r" b="b"/>
            <a:pathLst>
              <a:path w="1491" h="1247" extrusionOk="0">
                <a:moveTo>
                  <a:pt x="1490" y="1095"/>
                </a:moveTo>
                <a:cubicBezTo>
                  <a:pt x="31" y="1247"/>
                  <a:pt x="1" y="1216"/>
                  <a:pt x="548" y="1"/>
                </a:cubicBezTo>
                <a:cubicBezTo>
                  <a:pt x="852" y="365"/>
                  <a:pt x="1125" y="669"/>
                  <a:pt x="1490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2"/>
          <p:cNvSpPr/>
          <p:nvPr/>
        </p:nvSpPr>
        <p:spPr>
          <a:xfrm>
            <a:off x="152404" y="1766854"/>
            <a:ext cx="90907" cy="56995"/>
          </a:xfrm>
          <a:custGeom>
            <a:avLst/>
            <a:gdLst/>
            <a:ahLst/>
            <a:cxnLst/>
            <a:rect l="l" t="t" r="r" b="b"/>
            <a:pathLst>
              <a:path w="2007" h="1460" extrusionOk="0">
                <a:moveTo>
                  <a:pt x="1794" y="1216"/>
                </a:moveTo>
                <a:cubicBezTo>
                  <a:pt x="821" y="1368"/>
                  <a:pt x="365" y="912"/>
                  <a:pt x="1" y="243"/>
                </a:cubicBezTo>
                <a:cubicBezTo>
                  <a:pt x="639" y="0"/>
                  <a:pt x="882" y="1459"/>
                  <a:pt x="1642" y="426"/>
                </a:cubicBezTo>
                <a:cubicBezTo>
                  <a:pt x="1642" y="395"/>
                  <a:pt x="2007" y="851"/>
                  <a:pt x="1824" y="11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7" name="Google Shape;1257;p2"/>
          <p:cNvSpPr/>
          <p:nvPr/>
        </p:nvSpPr>
        <p:spPr>
          <a:xfrm>
            <a:off x="7419651" y="4197153"/>
            <a:ext cx="50957" cy="41575"/>
          </a:xfrm>
          <a:custGeom>
            <a:avLst/>
            <a:gdLst/>
            <a:ahLst/>
            <a:cxnLst/>
            <a:rect l="l" t="t" r="r" b="b"/>
            <a:pathLst>
              <a:path w="1125" h="1065" extrusionOk="0">
                <a:moveTo>
                  <a:pt x="31" y="760"/>
                </a:moveTo>
                <a:cubicBezTo>
                  <a:pt x="91" y="274"/>
                  <a:pt x="243" y="31"/>
                  <a:pt x="669" y="0"/>
                </a:cubicBezTo>
                <a:cubicBezTo>
                  <a:pt x="1034" y="0"/>
                  <a:pt x="1125" y="213"/>
                  <a:pt x="1125" y="456"/>
                </a:cubicBezTo>
                <a:cubicBezTo>
                  <a:pt x="1095" y="791"/>
                  <a:pt x="1003" y="1064"/>
                  <a:pt x="487" y="1034"/>
                </a:cubicBezTo>
                <a:cubicBezTo>
                  <a:pt x="152" y="1003"/>
                  <a:pt x="0" y="943"/>
                  <a:pt x="31" y="7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p2"/>
          <p:cNvSpPr/>
          <p:nvPr/>
        </p:nvSpPr>
        <p:spPr>
          <a:xfrm>
            <a:off x="7204843" y="2284225"/>
            <a:ext cx="60605" cy="47509"/>
          </a:xfrm>
          <a:custGeom>
            <a:avLst/>
            <a:gdLst/>
            <a:ahLst/>
            <a:cxnLst/>
            <a:rect l="l" t="t" r="r" b="b"/>
            <a:pathLst>
              <a:path w="1338" h="1217" extrusionOk="0">
                <a:moveTo>
                  <a:pt x="153" y="1"/>
                </a:moveTo>
                <a:cubicBezTo>
                  <a:pt x="365" y="61"/>
                  <a:pt x="578" y="92"/>
                  <a:pt x="791" y="183"/>
                </a:cubicBezTo>
                <a:cubicBezTo>
                  <a:pt x="1095" y="305"/>
                  <a:pt x="1338" y="487"/>
                  <a:pt x="1095" y="791"/>
                </a:cubicBezTo>
                <a:cubicBezTo>
                  <a:pt x="973" y="973"/>
                  <a:pt x="730" y="1095"/>
                  <a:pt x="548" y="1216"/>
                </a:cubicBezTo>
                <a:cubicBezTo>
                  <a:pt x="365" y="1034"/>
                  <a:pt x="153" y="882"/>
                  <a:pt x="61" y="669"/>
                </a:cubicBezTo>
                <a:cubicBezTo>
                  <a:pt x="1" y="487"/>
                  <a:pt x="92" y="244"/>
                  <a:pt x="12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9" name="Google Shape;1259;p2"/>
          <p:cNvSpPr/>
          <p:nvPr/>
        </p:nvSpPr>
        <p:spPr>
          <a:xfrm>
            <a:off x="905588" y="5024274"/>
            <a:ext cx="66131" cy="61718"/>
          </a:xfrm>
          <a:custGeom>
            <a:avLst/>
            <a:gdLst/>
            <a:ahLst/>
            <a:cxnLst/>
            <a:rect l="l" t="t" r="r" b="b"/>
            <a:pathLst>
              <a:path w="1460" h="1581" extrusionOk="0">
                <a:moveTo>
                  <a:pt x="0" y="1581"/>
                </a:moveTo>
                <a:cubicBezTo>
                  <a:pt x="426" y="942"/>
                  <a:pt x="730" y="486"/>
                  <a:pt x="1064" y="0"/>
                </a:cubicBezTo>
                <a:cubicBezTo>
                  <a:pt x="1459" y="1155"/>
                  <a:pt x="1429" y="1246"/>
                  <a:pt x="0" y="158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0" name="Google Shape;1260;p2"/>
          <p:cNvSpPr/>
          <p:nvPr/>
        </p:nvSpPr>
        <p:spPr>
          <a:xfrm>
            <a:off x="4247283" y="2469357"/>
            <a:ext cx="71657" cy="42746"/>
          </a:xfrm>
          <a:custGeom>
            <a:avLst/>
            <a:gdLst/>
            <a:ahLst/>
            <a:cxnLst/>
            <a:rect l="l" t="t" r="r" b="b"/>
            <a:pathLst>
              <a:path w="1582" h="1095" extrusionOk="0">
                <a:moveTo>
                  <a:pt x="1" y="0"/>
                </a:moveTo>
                <a:cubicBezTo>
                  <a:pt x="548" y="213"/>
                  <a:pt x="1125" y="304"/>
                  <a:pt x="1581" y="730"/>
                </a:cubicBezTo>
                <a:cubicBezTo>
                  <a:pt x="122" y="1095"/>
                  <a:pt x="122" y="1095"/>
                  <a:pt x="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p2"/>
          <p:cNvSpPr/>
          <p:nvPr/>
        </p:nvSpPr>
        <p:spPr>
          <a:xfrm>
            <a:off x="4021468" y="2087224"/>
            <a:ext cx="99196" cy="59376"/>
          </a:xfrm>
          <a:custGeom>
            <a:avLst/>
            <a:gdLst/>
            <a:ahLst/>
            <a:cxnLst/>
            <a:rect l="l" t="t" r="r" b="b"/>
            <a:pathLst>
              <a:path w="2190" h="1521" extrusionOk="0">
                <a:moveTo>
                  <a:pt x="61" y="1490"/>
                </a:moveTo>
                <a:cubicBezTo>
                  <a:pt x="1" y="913"/>
                  <a:pt x="426" y="487"/>
                  <a:pt x="791" y="1"/>
                </a:cubicBezTo>
                <a:cubicBezTo>
                  <a:pt x="730" y="518"/>
                  <a:pt x="2189" y="153"/>
                  <a:pt x="1460" y="1034"/>
                </a:cubicBezTo>
                <a:lnTo>
                  <a:pt x="1429" y="1034"/>
                </a:lnTo>
                <a:cubicBezTo>
                  <a:pt x="609" y="396"/>
                  <a:pt x="548" y="1399"/>
                  <a:pt x="92" y="152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2" name="Google Shape;1262;p2"/>
          <p:cNvSpPr/>
          <p:nvPr/>
        </p:nvSpPr>
        <p:spPr>
          <a:xfrm>
            <a:off x="6136380" y="3004530"/>
            <a:ext cx="92266" cy="45127"/>
          </a:xfrm>
          <a:custGeom>
            <a:avLst/>
            <a:gdLst/>
            <a:ahLst/>
            <a:cxnLst/>
            <a:rect l="l" t="t" r="r" b="b"/>
            <a:pathLst>
              <a:path w="2037" h="1156" extrusionOk="0">
                <a:moveTo>
                  <a:pt x="2037" y="609"/>
                </a:moveTo>
                <a:cubicBezTo>
                  <a:pt x="1216" y="1156"/>
                  <a:pt x="1216" y="1156"/>
                  <a:pt x="0" y="578"/>
                </a:cubicBezTo>
                <a:cubicBezTo>
                  <a:pt x="669" y="761"/>
                  <a:pt x="1338" y="1"/>
                  <a:pt x="2037" y="60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3" name="Google Shape;1263;p2"/>
          <p:cNvSpPr/>
          <p:nvPr/>
        </p:nvSpPr>
        <p:spPr>
          <a:xfrm>
            <a:off x="8804798" y="2404080"/>
            <a:ext cx="66131" cy="59376"/>
          </a:xfrm>
          <a:custGeom>
            <a:avLst/>
            <a:gdLst/>
            <a:ahLst/>
            <a:cxnLst/>
            <a:rect l="l" t="t" r="r" b="b"/>
            <a:pathLst>
              <a:path w="1460" h="1521" extrusionOk="0">
                <a:moveTo>
                  <a:pt x="274" y="1"/>
                </a:moveTo>
                <a:cubicBezTo>
                  <a:pt x="699" y="153"/>
                  <a:pt x="1459" y="244"/>
                  <a:pt x="669" y="760"/>
                </a:cubicBezTo>
                <a:cubicBezTo>
                  <a:pt x="183" y="1095"/>
                  <a:pt x="821" y="1277"/>
                  <a:pt x="669" y="1520"/>
                </a:cubicBezTo>
                <a:cubicBezTo>
                  <a:pt x="0" y="1277"/>
                  <a:pt x="0" y="1277"/>
                  <a:pt x="244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2"/>
          <p:cNvSpPr/>
          <p:nvPr/>
        </p:nvSpPr>
        <p:spPr>
          <a:xfrm>
            <a:off x="6272684" y="3928941"/>
            <a:ext cx="81259" cy="51061"/>
          </a:xfrm>
          <a:custGeom>
            <a:avLst/>
            <a:gdLst/>
            <a:ahLst/>
            <a:cxnLst/>
            <a:rect l="l" t="t" r="r" b="b"/>
            <a:pathLst>
              <a:path w="1794" h="1308" extrusionOk="0">
                <a:moveTo>
                  <a:pt x="1" y="943"/>
                </a:moveTo>
                <a:cubicBezTo>
                  <a:pt x="153" y="274"/>
                  <a:pt x="1004" y="426"/>
                  <a:pt x="1338" y="1"/>
                </a:cubicBezTo>
                <a:cubicBezTo>
                  <a:pt x="1794" y="578"/>
                  <a:pt x="943" y="852"/>
                  <a:pt x="1064" y="1278"/>
                </a:cubicBezTo>
                <a:cubicBezTo>
                  <a:pt x="669" y="1308"/>
                  <a:pt x="487" y="761"/>
                  <a:pt x="1" y="9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5" name="Google Shape;1265;p2"/>
          <p:cNvSpPr/>
          <p:nvPr/>
        </p:nvSpPr>
        <p:spPr>
          <a:xfrm>
            <a:off x="3198117" y="4989840"/>
            <a:ext cx="56483" cy="68862"/>
          </a:xfrm>
          <a:custGeom>
            <a:avLst/>
            <a:gdLst/>
            <a:ahLst/>
            <a:cxnLst/>
            <a:rect l="l" t="t" r="r" b="b"/>
            <a:pathLst>
              <a:path w="1247" h="1764" extrusionOk="0">
                <a:moveTo>
                  <a:pt x="760" y="1763"/>
                </a:moveTo>
                <a:cubicBezTo>
                  <a:pt x="486" y="1216"/>
                  <a:pt x="243" y="639"/>
                  <a:pt x="0" y="92"/>
                </a:cubicBezTo>
                <a:cubicBezTo>
                  <a:pt x="122" y="61"/>
                  <a:pt x="274" y="1"/>
                  <a:pt x="365" y="31"/>
                </a:cubicBezTo>
                <a:cubicBezTo>
                  <a:pt x="1246" y="426"/>
                  <a:pt x="608" y="1216"/>
                  <a:pt x="760" y="176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6" name="Google Shape;1266;p2"/>
          <p:cNvSpPr/>
          <p:nvPr/>
        </p:nvSpPr>
        <p:spPr>
          <a:xfrm>
            <a:off x="7408643" y="2080119"/>
            <a:ext cx="56483" cy="53442"/>
          </a:xfrm>
          <a:custGeom>
            <a:avLst/>
            <a:gdLst/>
            <a:ahLst/>
            <a:cxnLst/>
            <a:rect l="l" t="t" r="r" b="b"/>
            <a:pathLst>
              <a:path w="1247" h="1369" extrusionOk="0">
                <a:moveTo>
                  <a:pt x="1246" y="1247"/>
                </a:moveTo>
                <a:cubicBezTo>
                  <a:pt x="882" y="1095"/>
                  <a:pt x="0" y="1368"/>
                  <a:pt x="274" y="882"/>
                </a:cubicBezTo>
                <a:cubicBezTo>
                  <a:pt x="517" y="457"/>
                  <a:pt x="0" y="92"/>
                  <a:pt x="152" y="92"/>
                </a:cubicBezTo>
                <a:cubicBezTo>
                  <a:pt x="1064" y="1"/>
                  <a:pt x="1003" y="730"/>
                  <a:pt x="1246" y="12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7" name="Google Shape;1267;p2"/>
          <p:cNvSpPr/>
          <p:nvPr/>
        </p:nvSpPr>
        <p:spPr>
          <a:xfrm>
            <a:off x="719682" y="4811852"/>
            <a:ext cx="82663" cy="47509"/>
          </a:xfrm>
          <a:custGeom>
            <a:avLst/>
            <a:gdLst/>
            <a:ahLst/>
            <a:cxnLst/>
            <a:rect l="l" t="t" r="r" b="b"/>
            <a:pathLst>
              <a:path w="1825" h="1217" extrusionOk="0">
                <a:moveTo>
                  <a:pt x="1825" y="1003"/>
                </a:moveTo>
                <a:cubicBezTo>
                  <a:pt x="1399" y="1216"/>
                  <a:pt x="1004" y="1003"/>
                  <a:pt x="639" y="973"/>
                </a:cubicBezTo>
                <a:cubicBezTo>
                  <a:pt x="396" y="912"/>
                  <a:pt x="1" y="851"/>
                  <a:pt x="62" y="456"/>
                </a:cubicBezTo>
                <a:cubicBezTo>
                  <a:pt x="92" y="335"/>
                  <a:pt x="92" y="183"/>
                  <a:pt x="153" y="152"/>
                </a:cubicBezTo>
                <a:cubicBezTo>
                  <a:pt x="548" y="0"/>
                  <a:pt x="821" y="213"/>
                  <a:pt x="913" y="456"/>
                </a:cubicBezTo>
                <a:cubicBezTo>
                  <a:pt x="1065" y="851"/>
                  <a:pt x="1703" y="517"/>
                  <a:pt x="1825" y="10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8" name="Google Shape;1268;p2"/>
          <p:cNvSpPr/>
          <p:nvPr/>
        </p:nvSpPr>
        <p:spPr>
          <a:xfrm>
            <a:off x="864275" y="4122389"/>
            <a:ext cx="75779" cy="51061"/>
          </a:xfrm>
          <a:custGeom>
            <a:avLst/>
            <a:gdLst/>
            <a:ahLst/>
            <a:cxnLst/>
            <a:rect l="l" t="t" r="r" b="b"/>
            <a:pathLst>
              <a:path w="1673" h="1308" extrusionOk="0">
                <a:moveTo>
                  <a:pt x="1672" y="1307"/>
                </a:moveTo>
                <a:cubicBezTo>
                  <a:pt x="973" y="1155"/>
                  <a:pt x="730" y="517"/>
                  <a:pt x="0" y="821"/>
                </a:cubicBezTo>
                <a:cubicBezTo>
                  <a:pt x="183" y="365"/>
                  <a:pt x="456" y="0"/>
                  <a:pt x="791" y="122"/>
                </a:cubicBezTo>
                <a:cubicBezTo>
                  <a:pt x="1307" y="274"/>
                  <a:pt x="1520" y="730"/>
                  <a:pt x="1672" y="130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9" name="Google Shape;1269;p2"/>
          <p:cNvSpPr/>
          <p:nvPr/>
        </p:nvSpPr>
        <p:spPr>
          <a:xfrm>
            <a:off x="514523" y="262138"/>
            <a:ext cx="89548" cy="68862"/>
          </a:xfrm>
          <a:custGeom>
            <a:avLst/>
            <a:gdLst/>
            <a:ahLst/>
            <a:cxnLst/>
            <a:rect l="l" t="t" r="r" b="b"/>
            <a:pathLst>
              <a:path w="1977" h="1764" extrusionOk="0">
                <a:moveTo>
                  <a:pt x="1429" y="1"/>
                </a:moveTo>
                <a:cubicBezTo>
                  <a:pt x="1977" y="912"/>
                  <a:pt x="913" y="1156"/>
                  <a:pt x="487" y="1764"/>
                </a:cubicBezTo>
                <a:cubicBezTo>
                  <a:pt x="1" y="791"/>
                  <a:pt x="1186" y="578"/>
                  <a:pt x="142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2"/>
          <p:cNvSpPr/>
          <p:nvPr/>
        </p:nvSpPr>
        <p:spPr>
          <a:xfrm>
            <a:off x="2308629" y="3000977"/>
            <a:ext cx="78496" cy="40365"/>
          </a:xfrm>
          <a:custGeom>
            <a:avLst/>
            <a:gdLst/>
            <a:ahLst/>
            <a:cxnLst/>
            <a:rect l="l" t="t" r="r" b="b"/>
            <a:pathLst>
              <a:path w="1733" h="1034" extrusionOk="0">
                <a:moveTo>
                  <a:pt x="0" y="1034"/>
                </a:moveTo>
                <a:cubicBezTo>
                  <a:pt x="31" y="700"/>
                  <a:pt x="31" y="335"/>
                  <a:pt x="61" y="1"/>
                </a:cubicBezTo>
                <a:cubicBezTo>
                  <a:pt x="274" y="882"/>
                  <a:pt x="1551" y="61"/>
                  <a:pt x="1733" y="882"/>
                </a:cubicBezTo>
                <a:cubicBezTo>
                  <a:pt x="1155" y="943"/>
                  <a:pt x="578" y="1004"/>
                  <a:pt x="0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Google Shape;1271;p2"/>
          <p:cNvSpPr/>
          <p:nvPr/>
        </p:nvSpPr>
        <p:spPr>
          <a:xfrm>
            <a:off x="8847470" y="2609397"/>
            <a:ext cx="64772" cy="60547"/>
          </a:xfrm>
          <a:custGeom>
            <a:avLst/>
            <a:gdLst/>
            <a:ahLst/>
            <a:cxnLst/>
            <a:rect l="l" t="t" r="r" b="b"/>
            <a:pathLst>
              <a:path w="1430" h="1551" extrusionOk="0">
                <a:moveTo>
                  <a:pt x="122" y="1550"/>
                </a:moveTo>
                <a:cubicBezTo>
                  <a:pt x="1" y="1155"/>
                  <a:pt x="396" y="881"/>
                  <a:pt x="213" y="517"/>
                </a:cubicBezTo>
                <a:cubicBezTo>
                  <a:pt x="92" y="274"/>
                  <a:pt x="183" y="30"/>
                  <a:pt x="548" y="0"/>
                </a:cubicBezTo>
                <a:cubicBezTo>
                  <a:pt x="730" y="0"/>
                  <a:pt x="1034" y="61"/>
                  <a:pt x="1125" y="182"/>
                </a:cubicBezTo>
                <a:cubicBezTo>
                  <a:pt x="1429" y="547"/>
                  <a:pt x="882" y="426"/>
                  <a:pt x="791" y="578"/>
                </a:cubicBezTo>
                <a:cubicBezTo>
                  <a:pt x="639" y="912"/>
                  <a:pt x="791" y="1398"/>
                  <a:pt x="122" y="155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2"/>
          <p:cNvSpPr/>
          <p:nvPr/>
        </p:nvSpPr>
        <p:spPr>
          <a:xfrm>
            <a:off x="5743956" y="29571"/>
            <a:ext cx="108799" cy="48680"/>
          </a:xfrm>
          <a:custGeom>
            <a:avLst/>
            <a:gdLst/>
            <a:ahLst/>
            <a:cxnLst/>
            <a:rect l="l" t="t" r="r" b="b"/>
            <a:pathLst>
              <a:path w="2402" h="1247" extrusionOk="0">
                <a:moveTo>
                  <a:pt x="2402" y="760"/>
                </a:moveTo>
                <a:cubicBezTo>
                  <a:pt x="1976" y="1246"/>
                  <a:pt x="1186" y="730"/>
                  <a:pt x="791" y="1216"/>
                </a:cubicBezTo>
                <a:lnTo>
                  <a:pt x="761" y="1246"/>
                </a:lnTo>
                <a:cubicBezTo>
                  <a:pt x="1" y="1003"/>
                  <a:pt x="882" y="547"/>
                  <a:pt x="578" y="243"/>
                </a:cubicBezTo>
                <a:cubicBezTo>
                  <a:pt x="913" y="91"/>
                  <a:pt x="1186" y="0"/>
                  <a:pt x="1369" y="456"/>
                </a:cubicBezTo>
                <a:cubicBezTo>
                  <a:pt x="1551" y="881"/>
                  <a:pt x="2037" y="699"/>
                  <a:pt x="2402" y="7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2"/>
          <p:cNvSpPr/>
          <p:nvPr/>
        </p:nvSpPr>
        <p:spPr>
          <a:xfrm>
            <a:off x="7253041" y="3520729"/>
            <a:ext cx="60605" cy="46338"/>
          </a:xfrm>
          <a:custGeom>
            <a:avLst/>
            <a:gdLst/>
            <a:ahLst/>
            <a:cxnLst/>
            <a:rect l="l" t="t" r="r" b="b"/>
            <a:pathLst>
              <a:path w="1338" h="1187" extrusionOk="0">
                <a:moveTo>
                  <a:pt x="1247" y="548"/>
                </a:moveTo>
                <a:cubicBezTo>
                  <a:pt x="1003" y="730"/>
                  <a:pt x="1338" y="1156"/>
                  <a:pt x="821" y="1186"/>
                </a:cubicBezTo>
                <a:cubicBezTo>
                  <a:pt x="396" y="1186"/>
                  <a:pt x="213" y="913"/>
                  <a:pt x="122" y="609"/>
                </a:cubicBezTo>
                <a:cubicBezTo>
                  <a:pt x="0" y="92"/>
                  <a:pt x="578" y="214"/>
                  <a:pt x="851" y="153"/>
                </a:cubicBezTo>
                <a:cubicBezTo>
                  <a:pt x="1216" y="1"/>
                  <a:pt x="1216" y="335"/>
                  <a:pt x="1247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4" name="Google Shape;1274;p2"/>
          <p:cNvSpPr/>
          <p:nvPr/>
        </p:nvSpPr>
        <p:spPr>
          <a:xfrm>
            <a:off x="1756481" y="3365268"/>
            <a:ext cx="81305" cy="45166"/>
          </a:xfrm>
          <a:custGeom>
            <a:avLst/>
            <a:gdLst/>
            <a:ahLst/>
            <a:cxnLst/>
            <a:rect l="l" t="t" r="r" b="b"/>
            <a:pathLst>
              <a:path w="1795" h="1157" extrusionOk="0">
                <a:moveTo>
                  <a:pt x="1794" y="62"/>
                </a:moveTo>
                <a:cubicBezTo>
                  <a:pt x="943" y="1156"/>
                  <a:pt x="882" y="1156"/>
                  <a:pt x="1" y="1"/>
                </a:cubicBezTo>
                <a:cubicBezTo>
                  <a:pt x="639" y="244"/>
                  <a:pt x="1186" y="153"/>
                  <a:pt x="1794" y="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5" name="Google Shape;1275;p2"/>
          <p:cNvSpPr/>
          <p:nvPr/>
        </p:nvSpPr>
        <p:spPr>
          <a:xfrm>
            <a:off x="95962" y="790206"/>
            <a:ext cx="79900" cy="47509"/>
          </a:xfrm>
          <a:custGeom>
            <a:avLst/>
            <a:gdLst/>
            <a:ahLst/>
            <a:cxnLst/>
            <a:rect l="l" t="t" r="r" b="b"/>
            <a:pathLst>
              <a:path w="1764" h="1217" extrusionOk="0">
                <a:moveTo>
                  <a:pt x="183" y="1216"/>
                </a:moveTo>
                <a:cubicBezTo>
                  <a:pt x="1" y="639"/>
                  <a:pt x="396" y="335"/>
                  <a:pt x="852" y="122"/>
                </a:cubicBezTo>
                <a:cubicBezTo>
                  <a:pt x="1125" y="1"/>
                  <a:pt x="1368" y="153"/>
                  <a:pt x="1581" y="274"/>
                </a:cubicBezTo>
                <a:cubicBezTo>
                  <a:pt x="1672" y="335"/>
                  <a:pt x="1763" y="517"/>
                  <a:pt x="1733" y="548"/>
                </a:cubicBezTo>
                <a:cubicBezTo>
                  <a:pt x="1581" y="730"/>
                  <a:pt x="1399" y="791"/>
                  <a:pt x="1095" y="669"/>
                </a:cubicBezTo>
                <a:cubicBezTo>
                  <a:pt x="548" y="426"/>
                  <a:pt x="669" y="1156"/>
                  <a:pt x="183" y="121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6" name="Google Shape;1276;p2"/>
          <p:cNvSpPr/>
          <p:nvPr/>
        </p:nvSpPr>
        <p:spPr>
          <a:xfrm>
            <a:off x="2826349" y="766469"/>
            <a:ext cx="70253" cy="71243"/>
          </a:xfrm>
          <a:custGeom>
            <a:avLst/>
            <a:gdLst/>
            <a:ahLst/>
            <a:cxnLst/>
            <a:rect l="l" t="t" r="r" b="b"/>
            <a:pathLst>
              <a:path w="1551" h="1825" extrusionOk="0">
                <a:moveTo>
                  <a:pt x="0" y="1034"/>
                </a:moveTo>
                <a:cubicBezTo>
                  <a:pt x="547" y="1"/>
                  <a:pt x="1003" y="1460"/>
                  <a:pt x="1550" y="1065"/>
                </a:cubicBezTo>
                <a:cubicBezTo>
                  <a:pt x="1307" y="1338"/>
                  <a:pt x="1034" y="1581"/>
                  <a:pt x="821" y="1824"/>
                </a:cubicBezTo>
                <a:cubicBezTo>
                  <a:pt x="243" y="1764"/>
                  <a:pt x="699" y="1004"/>
                  <a:pt x="31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7" name="Google Shape;1277;p2"/>
          <p:cNvSpPr/>
          <p:nvPr/>
        </p:nvSpPr>
        <p:spPr>
          <a:xfrm>
            <a:off x="9029209" y="821048"/>
            <a:ext cx="53765" cy="47509"/>
          </a:xfrm>
          <a:custGeom>
            <a:avLst/>
            <a:gdLst/>
            <a:ahLst/>
            <a:cxnLst/>
            <a:rect l="l" t="t" r="r" b="b"/>
            <a:pathLst>
              <a:path w="1187" h="1217" extrusionOk="0">
                <a:moveTo>
                  <a:pt x="396" y="1126"/>
                </a:moveTo>
                <a:cubicBezTo>
                  <a:pt x="335" y="913"/>
                  <a:pt x="487" y="548"/>
                  <a:pt x="92" y="305"/>
                </a:cubicBezTo>
                <a:cubicBezTo>
                  <a:pt x="1" y="274"/>
                  <a:pt x="426" y="1"/>
                  <a:pt x="670" y="1"/>
                </a:cubicBezTo>
                <a:cubicBezTo>
                  <a:pt x="1186" y="31"/>
                  <a:pt x="1125" y="335"/>
                  <a:pt x="1065" y="670"/>
                </a:cubicBezTo>
                <a:cubicBezTo>
                  <a:pt x="1004" y="974"/>
                  <a:pt x="1004" y="1217"/>
                  <a:pt x="396" y="11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p2"/>
          <p:cNvSpPr/>
          <p:nvPr/>
        </p:nvSpPr>
        <p:spPr>
          <a:xfrm>
            <a:off x="6553582" y="830574"/>
            <a:ext cx="81259" cy="51061"/>
          </a:xfrm>
          <a:custGeom>
            <a:avLst/>
            <a:gdLst/>
            <a:ahLst/>
            <a:cxnLst/>
            <a:rect l="l" t="t" r="r" b="b"/>
            <a:pathLst>
              <a:path w="1794" h="1308" extrusionOk="0">
                <a:moveTo>
                  <a:pt x="1794" y="851"/>
                </a:moveTo>
                <a:cubicBezTo>
                  <a:pt x="821" y="1307"/>
                  <a:pt x="487" y="912"/>
                  <a:pt x="92" y="669"/>
                </a:cubicBezTo>
                <a:cubicBezTo>
                  <a:pt x="0" y="578"/>
                  <a:pt x="92" y="243"/>
                  <a:pt x="304" y="182"/>
                </a:cubicBezTo>
                <a:cubicBezTo>
                  <a:pt x="1034" y="0"/>
                  <a:pt x="943" y="821"/>
                  <a:pt x="1794" y="8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9" name="Google Shape;1279;p2"/>
          <p:cNvSpPr/>
          <p:nvPr/>
        </p:nvSpPr>
        <p:spPr>
          <a:xfrm>
            <a:off x="7500871" y="3165925"/>
            <a:ext cx="68894" cy="36812"/>
          </a:xfrm>
          <a:custGeom>
            <a:avLst/>
            <a:gdLst/>
            <a:ahLst/>
            <a:cxnLst/>
            <a:rect l="l" t="t" r="r" b="b"/>
            <a:pathLst>
              <a:path w="1521" h="943" extrusionOk="0">
                <a:moveTo>
                  <a:pt x="1216" y="730"/>
                </a:moveTo>
                <a:cubicBezTo>
                  <a:pt x="517" y="608"/>
                  <a:pt x="31" y="912"/>
                  <a:pt x="1" y="396"/>
                </a:cubicBezTo>
                <a:cubicBezTo>
                  <a:pt x="1" y="61"/>
                  <a:pt x="396" y="1"/>
                  <a:pt x="700" y="61"/>
                </a:cubicBezTo>
                <a:cubicBezTo>
                  <a:pt x="1004" y="122"/>
                  <a:pt x="1520" y="61"/>
                  <a:pt x="1460" y="548"/>
                </a:cubicBezTo>
                <a:cubicBezTo>
                  <a:pt x="1399" y="943"/>
                  <a:pt x="1064" y="730"/>
                  <a:pt x="1216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0" name="Google Shape;1280;p2"/>
          <p:cNvSpPr/>
          <p:nvPr/>
        </p:nvSpPr>
        <p:spPr>
          <a:xfrm>
            <a:off x="4083437" y="1099918"/>
            <a:ext cx="67490" cy="40404"/>
          </a:xfrm>
          <a:custGeom>
            <a:avLst/>
            <a:gdLst/>
            <a:ahLst/>
            <a:cxnLst/>
            <a:rect l="l" t="t" r="r" b="b"/>
            <a:pathLst>
              <a:path w="1490" h="1035" extrusionOk="0">
                <a:moveTo>
                  <a:pt x="1186" y="62"/>
                </a:moveTo>
                <a:cubicBezTo>
                  <a:pt x="1490" y="639"/>
                  <a:pt x="1064" y="852"/>
                  <a:pt x="548" y="973"/>
                </a:cubicBezTo>
                <a:cubicBezTo>
                  <a:pt x="244" y="1034"/>
                  <a:pt x="0" y="791"/>
                  <a:pt x="31" y="578"/>
                </a:cubicBezTo>
                <a:cubicBezTo>
                  <a:pt x="122" y="1"/>
                  <a:pt x="700" y="122"/>
                  <a:pt x="1156" y="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1" name="Google Shape;1281;p2"/>
          <p:cNvSpPr/>
          <p:nvPr/>
        </p:nvSpPr>
        <p:spPr>
          <a:xfrm>
            <a:off x="3549182" y="1134352"/>
            <a:ext cx="95074" cy="42746"/>
          </a:xfrm>
          <a:custGeom>
            <a:avLst/>
            <a:gdLst/>
            <a:ahLst/>
            <a:cxnLst/>
            <a:rect l="l" t="t" r="r" b="b"/>
            <a:pathLst>
              <a:path w="2099" h="1095" extrusionOk="0">
                <a:moveTo>
                  <a:pt x="457" y="122"/>
                </a:moveTo>
                <a:cubicBezTo>
                  <a:pt x="670" y="152"/>
                  <a:pt x="882" y="213"/>
                  <a:pt x="1095" y="274"/>
                </a:cubicBezTo>
                <a:cubicBezTo>
                  <a:pt x="1399" y="335"/>
                  <a:pt x="2098" y="0"/>
                  <a:pt x="1977" y="547"/>
                </a:cubicBezTo>
                <a:cubicBezTo>
                  <a:pt x="1825" y="1095"/>
                  <a:pt x="1065" y="669"/>
                  <a:pt x="609" y="760"/>
                </a:cubicBezTo>
                <a:cubicBezTo>
                  <a:pt x="1" y="882"/>
                  <a:pt x="335" y="395"/>
                  <a:pt x="396" y="1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2" name="Google Shape;1282;p2"/>
          <p:cNvSpPr/>
          <p:nvPr/>
        </p:nvSpPr>
        <p:spPr>
          <a:xfrm>
            <a:off x="580614" y="1223326"/>
            <a:ext cx="97792" cy="35641"/>
          </a:xfrm>
          <a:custGeom>
            <a:avLst/>
            <a:gdLst/>
            <a:ahLst/>
            <a:cxnLst/>
            <a:rect l="l" t="t" r="r" b="b"/>
            <a:pathLst>
              <a:path w="2159" h="913" extrusionOk="0">
                <a:moveTo>
                  <a:pt x="1" y="548"/>
                </a:moveTo>
                <a:cubicBezTo>
                  <a:pt x="639" y="396"/>
                  <a:pt x="1095" y="275"/>
                  <a:pt x="1581" y="183"/>
                </a:cubicBezTo>
                <a:cubicBezTo>
                  <a:pt x="1764" y="153"/>
                  <a:pt x="2037" y="1"/>
                  <a:pt x="2098" y="305"/>
                </a:cubicBezTo>
                <a:cubicBezTo>
                  <a:pt x="2159" y="578"/>
                  <a:pt x="1825" y="913"/>
                  <a:pt x="1733" y="822"/>
                </a:cubicBezTo>
                <a:cubicBezTo>
                  <a:pt x="1247" y="487"/>
                  <a:pt x="670" y="913"/>
                  <a:pt x="1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3" name="Google Shape;1283;p2"/>
          <p:cNvSpPr/>
          <p:nvPr/>
        </p:nvSpPr>
        <p:spPr>
          <a:xfrm>
            <a:off x="6341538" y="1222155"/>
            <a:ext cx="77137" cy="58166"/>
          </a:xfrm>
          <a:custGeom>
            <a:avLst/>
            <a:gdLst/>
            <a:ahLst/>
            <a:cxnLst/>
            <a:rect l="l" t="t" r="r" b="b"/>
            <a:pathLst>
              <a:path w="1703" h="1490" extrusionOk="0">
                <a:moveTo>
                  <a:pt x="669" y="1"/>
                </a:moveTo>
                <a:cubicBezTo>
                  <a:pt x="1703" y="61"/>
                  <a:pt x="1611" y="517"/>
                  <a:pt x="1186" y="1125"/>
                </a:cubicBezTo>
                <a:cubicBezTo>
                  <a:pt x="912" y="1490"/>
                  <a:pt x="578" y="1216"/>
                  <a:pt x="396" y="1125"/>
                </a:cubicBezTo>
                <a:cubicBezTo>
                  <a:pt x="0" y="882"/>
                  <a:pt x="365" y="791"/>
                  <a:pt x="608" y="700"/>
                </a:cubicBezTo>
                <a:cubicBezTo>
                  <a:pt x="1064" y="487"/>
                  <a:pt x="730" y="244"/>
                  <a:pt x="66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4" name="Google Shape;1284;p2"/>
          <p:cNvSpPr/>
          <p:nvPr/>
        </p:nvSpPr>
        <p:spPr>
          <a:xfrm>
            <a:off x="9023727" y="3456663"/>
            <a:ext cx="57842" cy="53442"/>
          </a:xfrm>
          <a:custGeom>
            <a:avLst/>
            <a:gdLst/>
            <a:ahLst/>
            <a:cxnLst/>
            <a:rect l="l" t="t" r="r" b="b"/>
            <a:pathLst>
              <a:path w="1277" h="1369" extrusionOk="0">
                <a:moveTo>
                  <a:pt x="1155" y="487"/>
                </a:moveTo>
                <a:cubicBezTo>
                  <a:pt x="1095" y="821"/>
                  <a:pt x="1277" y="1368"/>
                  <a:pt x="547" y="1247"/>
                </a:cubicBezTo>
                <a:cubicBezTo>
                  <a:pt x="183" y="1186"/>
                  <a:pt x="0" y="943"/>
                  <a:pt x="91" y="639"/>
                </a:cubicBezTo>
                <a:cubicBezTo>
                  <a:pt x="304" y="0"/>
                  <a:pt x="760" y="365"/>
                  <a:pt x="1155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2"/>
          <p:cNvSpPr/>
          <p:nvPr/>
        </p:nvSpPr>
        <p:spPr>
          <a:xfrm>
            <a:off x="6652696" y="1270800"/>
            <a:ext cx="85426" cy="53442"/>
          </a:xfrm>
          <a:custGeom>
            <a:avLst/>
            <a:gdLst/>
            <a:ahLst/>
            <a:cxnLst/>
            <a:rect l="l" t="t" r="r" b="b"/>
            <a:pathLst>
              <a:path w="1886" h="1369" extrusionOk="0">
                <a:moveTo>
                  <a:pt x="882" y="1369"/>
                </a:moveTo>
                <a:cubicBezTo>
                  <a:pt x="1" y="1156"/>
                  <a:pt x="366" y="578"/>
                  <a:pt x="457" y="122"/>
                </a:cubicBezTo>
                <a:cubicBezTo>
                  <a:pt x="457" y="62"/>
                  <a:pt x="730" y="31"/>
                  <a:pt x="913" y="1"/>
                </a:cubicBezTo>
                <a:cubicBezTo>
                  <a:pt x="305" y="457"/>
                  <a:pt x="1885" y="670"/>
                  <a:pt x="1065" y="1186"/>
                </a:cubicBezTo>
                <a:cubicBezTo>
                  <a:pt x="1004" y="1217"/>
                  <a:pt x="974" y="1308"/>
                  <a:pt x="913" y="13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6" name="Google Shape;1286;p2"/>
          <p:cNvSpPr/>
          <p:nvPr/>
        </p:nvSpPr>
        <p:spPr>
          <a:xfrm>
            <a:off x="654995" y="1286221"/>
            <a:ext cx="75733" cy="47509"/>
          </a:xfrm>
          <a:custGeom>
            <a:avLst/>
            <a:gdLst/>
            <a:ahLst/>
            <a:cxnLst/>
            <a:rect l="l" t="t" r="r" b="b"/>
            <a:pathLst>
              <a:path w="1672" h="1217" extrusionOk="0">
                <a:moveTo>
                  <a:pt x="1034" y="1186"/>
                </a:moveTo>
                <a:cubicBezTo>
                  <a:pt x="730" y="1004"/>
                  <a:pt x="426" y="791"/>
                  <a:pt x="0" y="548"/>
                </a:cubicBezTo>
                <a:cubicBezTo>
                  <a:pt x="335" y="396"/>
                  <a:pt x="730" y="1"/>
                  <a:pt x="882" y="183"/>
                </a:cubicBezTo>
                <a:cubicBezTo>
                  <a:pt x="1125" y="518"/>
                  <a:pt x="1672" y="700"/>
                  <a:pt x="1581" y="1156"/>
                </a:cubicBezTo>
                <a:cubicBezTo>
                  <a:pt x="1550" y="1186"/>
                  <a:pt x="1246" y="1186"/>
                  <a:pt x="1064" y="12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7" name="Google Shape;1287;p2"/>
          <p:cNvSpPr/>
          <p:nvPr/>
        </p:nvSpPr>
        <p:spPr>
          <a:xfrm>
            <a:off x="3240788" y="2550054"/>
            <a:ext cx="66131" cy="39194"/>
          </a:xfrm>
          <a:custGeom>
            <a:avLst/>
            <a:gdLst/>
            <a:ahLst/>
            <a:cxnLst/>
            <a:rect l="l" t="t" r="r" b="b"/>
            <a:pathLst>
              <a:path w="1460" h="1004" extrusionOk="0">
                <a:moveTo>
                  <a:pt x="0" y="912"/>
                </a:moveTo>
                <a:cubicBezTo>
                  <a:pt x="304" y="547"/>
                  <a:pt x="426" y="0"/>
                  <a:pt x="1034" y="91"/>
                </a:cubicBezTo>
                <a:cubicBezTo>
                  <a:pt x="1186" y="122"/>
                  <a:pt x="1459" y="608"/>
                  <a:pt x="1399" y="669"/>
                </a:cubicBezTo>
                <a:cubicBezTo>
                  <a:pt x="1003" y="1003"/>
                  <a:pt x="487" y="821"/>
                  <a:pt x="0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p2"/>
          <p:cNvSpPr/>
          <p:nvPr/>
        </p:nvSpPr>
        <p:spPr>
          <a:xfrm>
            <a:off x="452600" y="3370031"/>
            <a:ext cx="57842" cy="49890"/>
          </a:xfrm>
          <a:custGeom>
            <a:avLst/>
            <a:gdLst/>
            <a:ahLst/>
            <a:cxnLst/>
            <a:rect l="l" t="t" r="r" b="b"/>
            <a:pathLst>
              <a:path w="1277" h="1278" extrusionOk="0">
                <a:moveTo>
                  <a:pt x="334" y="1277"/>
                </a:moveTo>
                <a:cubicBezTo>
                  <a:pt x="0" y="852"/>
                  <a:pt x="274" y="487"/>
                  <a:pt x="426" y="1"/>
                </a:cubicBezTo>
                <a:cubicBezTo>
                  <a:pt x="730" y="365"/>
                  <a:pt x="1277" y="517"/>
                  <a:pt x="1185" y="1064"/>
                </a:cubicBezTo>
                <a:cubicBezTo>
                  <a:pt x="1155" y="1186"/>
                  <a:pt x="1216" y="1277"/>
                  <a:pt x="1033" y="1277"/>
                </a:cubicBezTo>
                <a:cubicBezTo>
                  <a:pt x="790" y="1277"/>
                  <a:pt x="578" y="1277"/>
                  <a:pt x="365" y="127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p2"/>
          <p:cNvSpPr/>
          <p:nvPr/>
        </p:nvSpPr>
        <p:spPr>
          <a:xfrm>
            <a:off x="4378106" y="2604634"/>
            <a:ext cx="67490" cy="49890"/>
          </a:xfrm>
          <a:custGeom>
            <a:avLst/>
            <a:gdLst/>
            <a:ahLst/>
            <a:cxnLst/>
            <a:rect l="l" t="t" r="r" b="b"/>
            <a:pathLst>
              <a:path w="1490" h="1278" extrusionOk="0">
                <a:moveTo>
                  <a:pt x="1490" y="1034"/>
                </a:moveTo>
                <a:cubicBezTo>
                  <a:pt x="1094" y="1247"/>
                  <a:pt x="699" y="1277"/>
                  <a:pt x="395" y="973"/>
                </a:cubicBezTo>
                <a:cubicBezTo>
                  <a:pt x="0" y="608"/>
                  <a:pt x="669" y="365"/>
                  <a:pt x="669" y="0"/>
                </a:cubicBezTo>
                <a:cubicBezTo>
                  <a:pt x="942" y="365"/>
                  <a:pt x="1429" y="548"/>
                  <a:pt x="1490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" name="Google Shape;1290;p2"/>
          <p:cNvSpPr/>
          <p:nvPr/>
        </p:nvSpPr>
        <p:spPr>
          <a:xfrm>
            <a:off x="7773480" y="2609397"/>
            <a:ext cx="73016" cy="58166"/>
          </a:xfrm>
          <a:custGeom>
            <a:avLst/>
            <a:gdLst/>
            <a:ahLst/>
            <a:cxnLst/>
            <a:rect l="l" t="t" r="r" b="b"/>
            <a:pathLst>
              <a:path w="1612" h="1490" extrusionOk="0">
                <a:moveTo>
                  <a:pt x="1490" y="426"/>
                </a:moveTo>
                <a:cubicBezTo>
                  <a:pt x="1430" y="760"/>
                  <a:pt x="1612" y="1155"/>
                  <a:pt x="1126" y="1489"/>
                </a:cubicBezTo>
                <a:cubicBezTo>
                  <a:pt x="882" y="1094"/>
                  <a:pt x="882" y="395"/>
                  <a:pt x="1" y="912"/>
                </a:cubicBezTo>
                <a:cubicBezTo>
                  <a:pt x="335" y="0"/>
                  <a:pt x="943" y="365"/>
                  <a:pt x="1490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1" name="Google Shape;1291;p2"/>
          <p:cNvSpPr/>
          <p:nvPr/>
        </p:nvSpPr>
        <p:spPr>
          <a:xfrm>
            <a:off x="2790518" y="1779894"/>
            <a:ext cx="99196" cy="55824"/>
          </a:xfrm>
          <a:custGeom>
            <a:avLst/>
            <a:gdLst/>
            <a:ahLst/>
            <a:cxnLst/>
            <a:rect l="l" t="t" r="r" b="b"/>
            <a:pathLst>
              <a:path w="2190" h="1430" extrusionOk="0">
                <a:moveTo>
                  <a:pt x="2159" y="1338"/>
                </a:moveTo>
                <a:cubicBezTo>
                  <a:pt x="1" y="1429"/>
                  <a:pt x="1733" y="517"/>
                  <a:pt x="1855" y="1"/>
                </a:cubicBezTo>
                <a:cubicBezTo>
                  <a:pt x="1977" y="456"/>
                  <a:pt x="2068" y="882"/>
                  <a:pt x="2189" y="133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2" name="Google Shape;1292;p2"/>
          <p:cNvSpPr/>
          <p:nvPr/>
        </p:nvSpPr>
        <p:spPr>
          <a:xfrm>
            <a:off x="6261677" y="2699581"/>
            <a:ext cx="73016" cy="49851"/>
          </a:xfrm>
          <a:custGeom>
            <a:avLst/>
            <a:gdLst/>
            <a:ahLst/>
            <a:cxnLst/>
            <a:rect l="l" t="t" r="r" b="b"/>
            <a:pathLst>
              <a:path w="1612" h="1277" extrusionOk="0">
                <a:moveTo>
                  <a:pt x="0" y="882"/>
                </a:moveTo>
                <a:cubicBezTo>
                  <a:pt x="213" y="274"/>
                  <a:pt x="487" y="0"/>
                  <a:pt x="1125" y="274"/>
                </a:cubicBezTo>
                <a:cubicBezTo>
                  <a:pt x="1307" y="365"/>
                  <a:pt x="1611" y="547"/>
                  <a:pt x="1490" y="699"/>
                </a:cubicBezTo>
                <a:cubicBezTo>
                  <a:pt x="1064" y="1277"/>
                  <a:pt x="548" y="699"/>
                  <a:pt x="0" y="8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2"/>
          <p:cNvSpPr/>
          <p:nvPr/>
        </p:nvSpPr>
        <p:spPr>
          <a:xfrm>
            <a:off x="11978" y="2839582"/>
            <a:ext cx="71611" cy="62928"/>
          </a:xfrm>
          <a:custGeom>
            <a:avLst/>
            <a:gdLst/>
            <a:ahLst/>
            <a:cxnLst/>
            <a:rect l="l" t="t" r="r" b="b"/>
            <a:pathLst>
              <a:path w="1581" h="1612" extrusionOk="0">
                <a:moveTo>
                  <a:pt x="517" y="1612"/>
                </a:moveTo>
                <a:cubicBezTo>
                  <a:pt x="0" y="943"/>
                  <a:pt x="1095" y="730"/>
                  <a:pt x="791" y="153"/>
                </a:cubicBezTo>
                <a:cubicBezTo>
                  <a:pt x="791" y="122"/>
                  <a:pt x="1095" y="1"/>
                  <a:pt x="1247" y="122"/>
                </a:cubicBezTo>
                <a:cubicBezTo>
                  <a:pt x="1399" y="305"/>
                  <a:pt x="1581" y="487"/>
                  <a:pt x="1368" y="761"/>
                </a:cubicBezTo>
                <a:cubicBezTo>
                  <a:pt x="1125" y="1065"/>
                  <a:pt x="548" y="1095"/>
                  <a:pt x="517" y="16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4" name="Google Shape;1294;p2"/>
          <p:cNvSpPr/>
          <p:nvPr/>
        </p:nvSpPr>
        <p:spPr>
          <a:xfrm>
            <a:off x="149641" y="3256110"/>
            <a:ext cx="42758" cy="61757"/>
          </a:xfrm>
          <a:custGeom>
            <a:avLst/>
            <a:gdLst/>
            <a:ahLst/>
            <a:cxnLst/>
            <a:rect l="l" t="t" r="r" b="b"/>
            <a:pathLst>
              <a:path w="944" h="1582" extrusionOk="0">
                <a:moveTo>
                  <a:pt x="943" y="1551"/>
                </a:moveTo>
                <a:cubicBezTo>
                  <a:pt x="943" y="1460"/>
                  <a:pt x="822" y="1581"/>
                  <a:pt x="639" y="1551"/>
                </a:cubicBezTo>
                <a:cubicBezTo>
                  <a:pt x="153" y="1490"/>
                  <a:pt x="1" y="1156"/>
                  <a:pt x="31" y="791"/>
                </a:cubicBezTo>
                <a:cubicBezTo>
                  <a:pt x="62" y="517"/>
                  <a:pt x="62" y="1"/>
                  <a:pt x="548" y="244"/>
                </a:cubicBezTo>
                <a:cubicBezTo>
                  <a:pt x="822" y="365"/>
                  <a:pt x="761" y="912"/>
                  <a:pt x="943" y="15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5" name="Google Shape;1295;p2"/>
          <p:cNvSpPr/>
          <p:nvPr/>
        </p:nvSpPr>
        <p:spPr>
          <a:xfrm>
            <a:off x="2011197" y="1997040"/>
            <a:ext cx="86785" cy="51061"/>
          </a:xfrm>
          <a:custGeom>
            <a:avLst/>
            <a:gdLst/>
            <a:ahLst/>
            <a:cxnLst/>
            <a:rect l="l" t="t" r="r" b="b"/>
            <a:pathLst>
              <a:path w="1916" h="1308" extrusionOk="0">
                <a:moveTo>
                  <a:pt x="1" y="974"/>
                </a:moveTo>
                <a:cubicBezTo>
                  <a:pt x="214" y="670"/>
                  <a:pt x="487" y="426"/>
                  <a:pt x="822" y="244"/>
                </a:cubicBezTo>
                <a:lnTo>
                  <a:pt x="852" y="274"/>
                </a:lnTo>
                <a:cubicBezTo>
                  <a:pt x="882" y="487"/>
                  <a:pt x="1004" y="578"/>
                  <a:pt x="1186" y="730"/>
                </a:cubicBezTo>
                <a:cubicBezTo>
                  <a:pt x="1460" y="943"/>
                  <a:pt x="1825" y="1"/>
                  <a:pt x="1885" y="761"/>
                </a:cubicBezTo>
                <a:cubicBezTo>
                  <a:pt x="1916" y="1308"/>
                  <a:pt x="1460" y="1186"/>
                  <a:pt x="1034" y="1095"/>
                </a:cubicBezTo>
                <a:cubicBezTo>
                  <a:pt x="730" y="1004"/>
                  <a:pt x="366" y="1004"/>
                  <a:pt x="31" y="9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6" name="Google Shape;1296;p2"/>
          <p:cNvSpPr/>
          <p:nvPr/>
        </p:nvSpPr>
        <p:spPr>
          <a:xfrm>
            <a:off x="8103935" y="3936086"/>
            <a:ext cx="112966" cy="40365"/>
          </a:xfrm>
          <a:custGeom>
            <a:avLst/>
            <a:gdLst/>
            <a:ahLst/>
            <a:cxnLst/>
            <a:rect l="l" t="t" r="r" b="b"/>
            <a:pathLst>
              <a:path w="2494" h="1034" extrusionOk="0">
                <a:moveTo>
                  <a:pt x="1" y="0"/>
                </a:moveTo>
                <a:cubicBezTo>
                  <a:pt x="700" y="912"/>
                  <a:pt x="1582" y="152"/>
                  <a:pt x="2493" y="213"/>
                </a:cubicBezTo>
                <a:cubicBezTo>
                  <a:pt x="1430" y="1034"/>
                  <a:pt x="639" y="943"/>
                  <a:pt x="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7" name="Google Shape;1297;p2"/>
          <p:cNvSpPr/>
          <p:nvPr/>
        </p:nvSpPr>
        <p:spPr>
          <a:xfrm>
            <a:off x="7763876" y="4059494"/>
            <a:ext cx="39950" cy="73586"/>
          </a:xfrm>
          <a:custGeom>
            <a:avLst/>
            <a:gdLst/>
            <a:ahLst/>
            <a:cxnLst/>
            <a:rect l="l" t="t" r="r" b="b"/>
            <a:pathLst>
              <a:path w="882" h="1885" extrusionOk="0">
                <a:moveTo>
                  <a:pt x="304" y="1885"/>
                </a:moveTo>
                <a:cubicBezTo>
                  <a:pt x="31" y="1155"/>
                  <a:pt x="0" y="456"/>
                  <a:pt x="882" y="0"/>
                </a:cubicBezTo>
                <a:cubicBezTo>
                  <a:pt x="547" y="608"/>
                  <a:pt x="517" y="1247"/>
                  <a:pt x="304" y="188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8" name="Google Shape;1298;p2"/>
          <p:cNvSpPr/>
          <p:nvPr/>
        </p:nvSpPr>
        <p:spPr>
          <a:xfrm>
            <a:off x="2478001" y="1940079"/>
            <a:ext cx="79900" cy="47509"/>
          </a:xfrm>
          <a:custGeom>
            <a:avLst/>
            <a:gdLst/>
            <a:ahLst/>
            <a:cxnLst/>
            <a:rect l="l" t="t" r="r" b="b"/>
            <a:pathLst>
              <a:path w="1764" h="1217" extrusionOk="0">
                <a:moveTo>
                  <a:pt x="1763" y="426"/>
                </a:moveTo>
                <a:cubicBezTo>
                  <a:pt x="1429" y="822"/>
                  <a:pt x="1094" y="1217"/>
                  <a:pt x="486" y="791"/>
                </a:cubicBezTo>
                <a:cubicBezTo>
                  <a:pt x="426" y="761"/>
                  <a:pt x="0" y="1"/>
                  <a:pt x="882" y="153"/>
                </a:cubicBezTo>
                <a:cubicBezTo>
                  <a:pt x="1186" y="214"/>
                  <a:pt x="1459" y="335"/>
                  <a:pt x="1763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9" name="Google Shape;1299;p2"/>
          <p:cNvSpPr/>
          <p:nvPr/>
        </p:nvSpPr>
        <p:spPr>
          <a:xfrm>
            <a:off x="423654" y="4261219"/>
            <a:ext cx="55124" cy="36812"/>
          </a:xfrm>
          <a:custGeom>
            <a:avLst/>
            <a:gdLst/>
            <a:ahLst/>
            <a:cxnLst/>
            <a:rect l="l" t="t" r="r" b="b"/>
            <a:pathLst>
              <a:path w="1217" h="943" extrusionOk="0">
                <a:moveTo>
                  <a:pt x="548" y="943"/>
                </a:moveTo>
                <a:cubicBezTo>
                  <a:pt x="305" y="913"/>
                  <a:pt x="1" y="943"/>
                  <a:pt x="31" y="669"/>
                </a:cubicBezTo>
                <a:cubicBezTo>
                  <a:pt x="61" y="305"/>
                  <a:pt x="396" y="92"/>
                  <a:pt x="791" y="31"/>
                </a:cubicBezTo>
                <a:cubicBezTo>
                  <a:pt x="1065" y="1"/>
                  <a:pt x="1217" y="153"/>
                  <a:pt x="1217" y="365"/>
                </a:cubicBezTo>
                <a:cubicBezTo>
                  <a:pt x="1186" y="730"/>
                  <a:pt x="913" y="882"/>
                  <a:pt x="548" y="9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2"/>
          <p:cNvSpPr/>
          <p:nvPr/>
        </p:nvSpPr>
        <p:spPr>
          <a:xfrm>
            <a:off x="2866257" y="4318180"/>
            <a:ext cx="93670" cy="43956"/>
          </a:xfrm>
          <a:custGeom>
            <a:avLst/>
            <a:gdLst/>
            <a:ahLst/>
            <a:cxnLst/>
            <a:rect l="l" t="t" r="r" b="b"/>
            <a:pathLst>
              <a:path w="2068" h="1126" extrusionOk="0">
                <a:moveTo>
                  <a:pt x="1612" y="426"/>
                </a:moveTo>
                <a:cubicBezTo>
                  <a:pt x="1612" y="639"/>
                  <a:pt x="2068" y="1095"/>
                  <a:pt x="1490" y="1004"/>
                </a:cubicBezTo>
                <a:cubicBezTo>
                  <a:pt x="1034" y="943"/>
                  <a:pt x="365" y="1125"/>
                  <a:pt x="61" y="609"/>
                </a:cubicBezTo>
                <a:cubicBezTo>
                  <a:pt x="1" y="517"/>
                  <a:pt x="244" y="244"/>
                  <a:pt x="365" y="365"/>
                </a:cubicBezTo>
                <a:cubicBezTo>
                  <a:pt x="791" y="791"/>
                  <a:pt x="1186" y="1"/>
                  <a:pt x="1551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2"/>
          <p:cNvSpPr/>
          <p:nvPr/>
        </p:nvSpPr>
        <p:spPr>
          <a:xfrm>
            <a:off x="5774261" y="4372759"/>
            <a:ext cx="51002" cy="48719"/>
          </a:xfrm>
          <a:custGeom>
            <a:avLst/>
            <a:gdLst/>
            <a:ahLst/>
            <a:cxnLst/>
            <a:rect l="l" t="t" r="r" b="b"/>
            <a:pathLst>
              <a:path w="1126" h="1248" extrusionOk="0">
                <a:moveTo>
                  <a:pt x="92" y="700"/>
                </a:moveTo>
                <a:cubicBezTo>
                  <a:pt x="365" y="518"/>
                  <a:pt x="0" y="1"/>
                  <a:pt x="578" y="1"/>
                </a:cubicBezTo>
                <a:cubicBezTo>
                  <a:pt x="882" y="1"/>
                  <a:pt x="1125" y="183"/>
                  <a:pt x="1003" y="487"/>
                </a:cubicBezTo>
                <a:cubicBezTo>
                  <a:pt x="912" y="761"/>
                  <a:pt x="973" y="1186"/>
                  <a:pt x="517" y="1247"/>
                </a:cubicBezTo>
                <a:cubicBezTo>
                  <a:pt x="213" y="1247"/>
                  <a:pt x="122" y="943"/>
                  <a:pt x="92" y="70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2"/>
          <p:cNvSpPr/>
          <p:nvPr/>
        </p:nvSpPr>
        <p:spPr>
          <a:xfrm>
            <a:off x="2075929" y="4402430"/>
            <a:ext cx="49598" cy="51061"/>
          </a:xfrm>
          <a:custGeom>
            <a:avLst/>
            <a:gdLst/>
            <a:ahLst/>
            <a:cxnLst/>
            <a:rect l="l" t="t" r="r" b="b"/>
            <a:pathLst>
              <a:path w="1095" h="1308" extrusionOk="0">
                <a:moveTo>
                  <a:pt x="1034" y="730"/>
                </a:moveTo>
                <a:cubicBezTo>
                  <a:pt x="1034" y="973"/>
                  <a:pt x="1034" y="1308"/>
                  <a:pt x="700" y="1277"/>
                </a:cubicBezTo>
                <a:cubicBezTo>
                  <a:pt x="122" y="1247"/>
                  <a:pt x="335" y="700"/>
                  <a:pt x="153" y="396"/>
                </a:cubicBezTo>
                <a:cubicBezTo>
                  <a:pt x="1" y="122"/>
                  <a:pt x="487" y="1"/>
                  <a:pt x="669" y="1"/>
                </a:cubicBezTo>
                <a:cubicBezTo>
                  <a:pt x="1095" y="92"/>
                  <a:pt x="852" y="517"/>
                  <a:pt x="1034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2"/>
          <p:cNvSpPr/>
          <p:nvPr/>
        </p:nvSpPr>
        <p:spPr>
          <a:xfrm>
            <a:off x="8395840" y="3734361"/>
            <a:ext cx="68894" cy="48680"/>
          </a:xfrm>
          <a:custGeom>
            <a:avLst/>
            <a:gdLst/>
            <a:ahLst/>
            <a:cxnLst/>
            <a:rect l="l" t="t" r="r" b="b"/>
            <a:pathLst>
              <a:path w="1521" h="1247" extrusionOk="0">
                <a:moveTo>
                  <a:pt x="1521" y="426"/>
                </a:moveTo>
                <a:cubicBezTo>
                  <a:pt x="1247" y="760"/>
                  <a:pt x="1065" y="1216"/>
                  <a:pt x="487" y="1246"/>
                </a:cubicBezTo>
                <a:cubicBezTo>
                  <a:pt x="335" y="1246"/>
                  <a:pt x="62" y="1003"/>
                  <a:pt x="31" y="881"/>
                </a:cubicBezTo>
                <a:cubicBezTo>
                  <a:pt x="1" y="638"/>
                  <a:pt x="274" y="730"/>
                  <a:pt x="396" y="760"/>
                </a:cubicBezTo>
                <a:cubicBezTo>
                  <a:pt x="1065" y="881"/>
                  <a:pt x="761" y="486"/>
                  <a:pt x="761" y="274"/>
                </a:cubicBezTo>
                <a:cubicBezTo>
                  <a:pt x="730" y="30"/>
                  <a:pt x="913" y="0"/>
                  <a:pt x="1095" y="30"/>
                </a:cubicBezTo>
                <a:cubicBezTo>
                  <a:pt x="1308" y="61"/>
                  <a:pt x="1490" y="182"/>
                  <a:pt x="1521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2"/>
          <p:cNvSpPr/>
          <p:nvPr/>
        </p:nvSpPr>
        <p:spPr>
          <a:xfrm>
            <a:off x="814718" y="4479575"/>
            <a:ext cx="100510" cy="58166"/>
          </a:xfrm>
          <a:custGeom>
            <a:avLst/>
            <a:gdLst/>
            <a:ahLst/>
            <a:cxnLst/>
            <a:rect l="l" t="t" r="r" b="b"/>
            <a:pathLst>
              <a:path w="2219" h="1490" extrusionOk="0">
                <a:moveTo>
                  <a:pt x="1064" y="1490"/>
                </a:moveTo>
                <a:cubicBezTo>
                  <a:pt x="0" y="578"/>
                  <a:pt x="1854" y="821"/>
                  <a:pt x="1611" y="0"/>
                </a:cubicBezTo>
                <a:cubicBezTo>
                  <a:pt x="2219" y="973"/>
                  <a:pt x="1976" y="1368"/>
                  <a:pt x="1094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2"/>
          <p:cNvSpPr/>
          <p:nvPr/>
        </p:nvSpPr>
        <p:spPr>
          <a:xfrm>
            <a:off x="2198462" y="4529430"/>
            <a:ext cx="112966" cy="41536"/>
          </a:xfrm>
          <a:custGeom>
            <a:avLst/>
            <a:gdLst/>
            <a:ahLst/>
            <a:cxnLst/>
            <a:rect l="l" t="t" r="r" b="b"/>
            <a:pathLst>
              <a:path w="2494" h="1064" extrusionOk="0">
                <a:moveTo>
                  <a:pt x="1" y="365"/>
                </a:moveTo>
                <a:cubicBezTo>
                  <a:pt x="852" y="0"/>
                  <a:pt x="1673" y="669"/>
                  <a:pt x="2493" y="334"/>
                </a:cubicBezTo>
                <a:cubicBezTo>
                  <a:pt x="1673" y="1064"/>
                  <a:pt x="852" y="426"/>
                  <a:pt x="1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2"/>
          <p:cNvSpPr/>
          <p:nvPr/>
        </p:nvSpPr>
        <p:spPr>
          <a:xfrm>
            <a:off x="6867503" y="4563825"/>
            <a:ext cx="63368" cy="47509"/>
          </a:xfrm>
          <a:custGeom>
            <a:avLst/>
            <a:gdLst/>
            <a:ahLst/>
            <a:cxnLst/>
            <a:rect l="l" t="t" r="r" b="b"/>
            <a:pathLst>
              <a:path w="1399" h="1217" extrusionOk="0">
                <a:moveTo>
                  <a:pt x="669" y="1125"/>
                </a:moveTo>
                <a:cubicBezTo>
                  <a:pt x="183" y="1216"/>
                  <a:pt x="244" y="852"/>
                  <a:pt x="183" y="608"/>
                </a:cubicBezTo>
                <a:cubicBezTo>
                  <a:pt x="1" y="92"/>
                  <a:pt x="973" y="578"/>
                  <a:pt x="821" y="61"/>
                </a:cubicBezTo>
                <a:cubicBezTo>
                  <a:pt x="1216" y="1"/>
                  <a:pt x="1186" y="304"/>
                  <a:pt x="1247" y="487"/>
                </a:cubicBezTo>
                <a:cubicBezTo>
                  <a:pt x="1399" y="882"/>
                  <a:pt x="1004" y="1004"/>
                  <a:pt x="669" y="11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2"/>
          <p:cNvSpPr/>
          <p:nvPr/>
        </p:nvSpPr>
        <p:spPr>
          <a:xfrm>
            <a:off x="825726" y="4608917"/>
            <a:ext cx="95029" cy="53442"/>
          </a:xfrm>
          <a:custGeom>
            <a:avLst/>
            <a:gdLst/>
            <a:ahLst/>
            <a:cxnLst/>
            <a:rect l="l" t="t" r="r" b="b"/>
            <a:pathLst>
              <a:path w="2098" h="1369" extrusionOk="0">
                <a:moveTo>
                  <a:pt x="31" y="305"/>
                </a:moveTo>
                <a:cubicBezTo>
                  <a:pt x="639" y="1"/>
                  <a:pt x="1277" y="912"/>
                  <a:pt x="1915" y="305"/>
                </a:cubicBezTo>
                <a:lnTo>
                  <a:pt x="1915" y="305"/>
                </a:lnTo>
                <a:cubicBezTo>
                  <a:pt x="2098" y="1095"/>
                  <a:pt x="1338" y="821"/>
                  <a:pt x="943" y="1004"/>
                </a:cubicBezTo>
                <a:cubicBezTo>
                  <a:pt x="0" y="1368"/>
                  <a:pt x="547" y="305"/>
                  <a:pt x="0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2"/>
          <p:cNvSpPr/>
          <p:nvPr/>
        </p:nvSpPr>
        <p:spPr>
          <a:xfrm>
            <a:off x="6140502" y="4697931"/>
            <a:ext cx="57887" cy="59337"/>
          </a:xfrm>
          <a:custGeom>
            <a:avLst/>
            <a:gdLst/>
            <a:ahLst/>
            <a:cxnLst/>
            <a:rect l="l" t="t" r="r" b="b"/>
            <a:pathLst>
              <a:path w="1278" h="1520" extrusionOk="0">
                <a:moveTo>
                  <a:pt x="153" y="1520"/>
                </a:moveTo>
                <a:cubicBezTo>
                  <a:pt x="1" y="821"/>
                  <a:pt x="730" y="608"/>
                  <a:pt x="821" y="0"/>
                </a:cubicBezTo>
                <a:cubicBezTo>
                  <a:pt x="1277" y="1186"/>
                  <a:pt x="1277" y="1186"/>
                  <a:pt x="153" y="152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2"/>
          <p:cNvSpPr/>
          <p:nvPr/>
        </p:nvSpPr>
        <p:spPr>
          <a:xfrm>
            <a:off x="1810206" y="4803536"/>
            <a:ext cx="78496" cy="58166"/>
          </a:xfrm>
          <a:custGeom>
            <a:avLst/>
            <a:gdLst/>
            <a:ahLst/>
            <a:cxnLst/>
            <a:rect l="l" t="t" r="r" b="b"/>
            <a:pathLst>
              <a:path w="1733" h="1490" extrusionOk="0">
                <a:moveTo>
                  <a:pt x="1733" y="1490"/>
                </a:moveTo>
                <a:cubicBezTo>
                  <a:pt x="1277" y="1307"/>
                  <a:pt x="730" y="1368"/>
                  <a:pt x="365" y="1003"/>
                </a:cubicBezTo>
                <a:lnTo>
                  <a:pt x="365" y="1003"/>
                </a:lnTo>
                <a:cubicBezTo>
                  <a:pt x="426" y="700"/>
                  <a:pt x="0" y="335"/>
                  <a:pt x="487" y="152"/>
                </a:cubicBezTo>
                <a:cubicBezTo>
                  <a:pt x="973" y="0"/>
                  <a:pt x="851" y="487"/>
                  <a:pt x="1003" y="669"/>
                </a:cubicBezTo>
                <a:cubicBezTo>
                  <a:pt x="1246" y="943"/>
                  <a:pt x="1733" y="1034"/>
                  <a:pt x="1733" y="145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2"/>
          <p:cNvSpPr/>
          <p:nvPr/>
        </p:nvSpPr>
        <p:spPr>
          <a:xfrm>
            <a:off x="2747846" y="4823721"/>
            <a:ext cx="84022" cy="41536"/>
          </a:xfrm>
          <a:custGeom>
            <a:avLst/>
            <a:gdLst/>
            <a:ahLst/>
            <a:cxnLst/>
            <a:rect l="l" t="t" r="r" b="b"/>
            <a:pathLst>
              <a:path w="1855" h="1064" extrusionOk="0">
                <a:moveTo>
                  <a:pt x="1855" y="821"/>
                </a:moveTo>
                <a:cubicBezTo>
                  <a:pt x="1612" y="912"/>
                  <a:pt x="1429" y="1064"/>
                  <a:pt x="1277" y="1034"/>
                </a:cubicBezTo>
                <a:cubicBezTo>
                  <a:pt x="882" y="912"/>
                  <a:pt x="396" y="851"/>
                  <a:pt x="183" y="578"/>
                </a:cubicBezTo>
                <a:cubicBezTo>
                  <a:pt x="1" y="395"/>
                  <a:pt x="396" y="0"/>
                  <a:pt x="669" y="61"/>
                </a:cubicBezTo>
                <a:cubicBezTo>
                  <a:pt x="1034" y="152"/>
                  <a:pt x="1308" y="456"/>
                  <a:pt x="1855" y="82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2"/>
          <p:cNvSpPr/>
          <p:nvPr/>
        </p:nvSpPr>
        <p:spPr>
          <a:xfrm>
            <a:off x="8277429" y="4884234"/>
            <a:ext cx="75779" cy="72415"/>
          </a:xfrm>
          <a:custGeom>
            <a:avLst/>
            <a:gdLst/>
            <a:ahLst/>
            <a:cxnLst/>
            <a:rect l="l" t="t" r="r" b="b"/>
            <a:pathLst>
              <a:path w="1673" h="1855" extrusionOk="0">
                <a:moveTo>
                  <a:pt x="1673" y="760"/>
                </a:moveTo>
                <a:cubicBezTo>
                  <a:pt x="1247" y="608"/>
                  <a:pt x="1277" y="1854"/>
                  <a:pt x="487" y="1277"/>
                </a:cubicBezTo>
                <a:cubicBezTo>
                  <a:pt x="1" y="912"/>
                  <a:pt x="761" y="669"/>
                  <a:pt x="852" y="487"/>
                </a:cubicBezTo>
                <a:cubicBezTo>
                  <a:pt x="1217" y="0"/>
                  <a:pt x="1460" y="882"/>
                  <a:pt x="1673" y="7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2"/>
          <p:cNvSpPr/>
          <p:nvPr/>
        </p:nvSpPr>
        <p:spPr>
          <a:xfrm>
            <a:off x="5536035" y="2065869"/>
            <a:ext cx="56528" cy="39194"/>
          </a:xfrm>
          <a:custGeom>
            <a:avLst/>
            <a:gdLst/>
            <a:ahLst/>
            <a:cxnLst/>
            <a:rect l="l" t="t" r="r" b="b"/>
            <a:pathLst>
              <a:path w="1248" h="1004" extrusionOk="0">
                <a:moveTo>
                  <a:pt x="1217" y="426"/>
                </a:moveTo>
                <a:cubicBezTo>
                  <a:pt x="1247" y="852"/>
                  <a:pt x="852" y="852"/>
                  <a:pt x="578" y="913"/>
                </a:cubicBezTo>
                <a:cubicBezTo>
                  <a:pt x="275" y="1004"/>
                  <a:pt x="1" y="973"/>
                  <a:pt x="92" y="639"/>
                </a:cubicBezTo>
                <a:cubicBezTo>
                  <a:pt x="153" y="396"/>
                  <a:pt x="62" y="1"/>
                  <a:pt x="518" y="1"/>
                </a:cubicBezTo>
                <a:cubicBezTo>
                  <a:pt x="822" y="31"/>
                  <a:pt x="1126" y="153"/>
                  <a:pt x="1217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2"/>
          <p:cNvSpPr/>
          <p:nvPr/>
        </p:nvSpPr>
        <p:spPr>
          <a:xfrm>
            <a:off x="7050646" y="1674288"/>
            <a:ext cx="86785" cy="59376"/>
          </a:xfrm>
          <a:custGeom>
            <a:avLst/>
            <a:gdLst/>
            <a:ahLst/>
            <a:cxnLst/>
            <a:rect l="l" t="t" r="r" b="b"/>
            <a:pathLst>
              <a:path w="1916" h="1521" extrusionOk="0">
                <a:moveTo>
                  <a:pt x="1885" y="1459"/>
                </a:moveTo>
                <a:cubicBezTo>
                  <a:pt x="1094" y="1520"/>
                  <a:pt x="791" y="669"/>
                  <a:pt x="0" y="730"/>
                </a:cubicBezTo>
                <a:lnTo>
                  <a:pt x="0" y="730"/>
                </a:lnTo>
                <a:cubicBezTo>
                  <a:pt x="821" y="0"/>
                  <a:pt x="1003" y="91"/>
                  <a:pt x="1915" y="142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2"/>
          <p:cNvSpPr/>
          <p:nvPr/>
        </p:nvSpPr>
        <p:spPr>
          <a:xfrm>
            <a:off x="7389346" y="5039695"/>
            <a:ext cx="68894" cy="68862"/>
          </a:xfrm>
          <a:custGeom>
            <a:avLst/>
            <a:gdLst/>
            <a:ahLst/>
            <a:cxnLst/>
            <a:rect l="l" t="t" r="r" b="b"/>
            <a:pathLst>
              <a:path w="1521" h="1764" extrusionOk="0">
                <a:moveTo>
                  <a:pt x="487" y="0"/>
                </a:moveTo>
                <a:cubicBezTo>
                  <a:pt x="669" y="274"/>
                  <a:pt x="852" y="547"/>
                  <a:pt x="1095" y="821"/>
                </a:cubicBezTo>
                <a:cubicBezTo>
                  <a:pt x="1277" y="1034"/>
                  <a:pt x="1520" y="1186"/>
                  <a:pt x="1064" y="1429"/>
                </a:cubicBezTo>
                <a:cubicBezTo>
                  <a:pt x="487" y="1763"/>
                  <a:pt x="578" y="1186"/>
                  <a:pt x="396" y="1034"/>
                </a:cubicBezTo>
                <a:cubicBezTo>
                  <a:pt x="1" y="730"/>
                  <a:pt x="548" y="365"/>
                  <a:pt x="487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2"/>
          <p:cNvSpPr/>
          <p:nvPr/>
        </p:nvSpPr>
        <p:spPr>
          <a:xfrm>
            <a:off x="3802539" y="1495090"/>
            <a:ext cx="74420" cy="47509"/>
          </a:xfrm>
          <a:custGeom>
            <a:avLst/>
            <a:gdLst/>
            <a:ahLst/>
            <a:cxnLst/>
            <a:rect l="l" t="t" r="r" b="b"/>
            <a:pathLst>
              <a:path w="1643" h="1217" extrusionOk="0">
                <a:moveTo>
                  <a:pt x="1" y="1216"/>
                </a:moveTo>
                <a:cubicBezTo>
                  <a:pt x="183" y="274"/>
                  <a:pt x="669" y="1"/>
                  <a:pt x="1642" y="335"/>
                </a:cubicBezTo>
                <a:cubicBezTo>
                  <a:pt x="1156" y="700"/>
                  <a:pt x="791" y="1034"/>
                  <a:pt x="1" y="121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2"/>
          <p:cNvSpPr/>
          <p:nvPr/>
        </p:nvSpPr>
        <p:spPr>
          <a:xfrm>
            <a:off x="2526154" y="3715348"/>
            <a:ext cx="62009" cy="38023"/>
          </a:xfrm>
          <a:custGeom>
            <a:avLst/>
            <a:gdLst/>
            <a:ahLst/>
            <a:cxnLst/>
            <a:rect l="l" t="t" r="r" b="b"/>
            <a:pathLst>
              <a:path w="1369" h="974" extrusionOk="0">
                <a:moveTo>
                  <a:pt x="396" y="1"/>
                </a:moveTo>
                <a:cubicBezTo>
                  <a:pt x="639" y="274"/>
                  <a:pt x="1369" y="61"/>
                  <a:pt x="1308" y="639"/>
                </a:cubicBezTo>
                <a:cubicBezTo>
                  <a:pt x="1278" y="852"/>
                  <a:pt x="943" y="913"/>
                  <a:pt x="670" y="943"/>
                </a:cubicBezTo>
                <a:cubicBezTo>
                  <a:pt x="274" y="973"/>
                  <a:pt x="62" y="761"/>
                  <a:pt x="31" y="487"/>
                </a:cubicBezTo>
                <a:cubicBezTo>
                  <a:pt x="1" y="335"/>
                  <a:pt x="244" y="183"/>
                  <a:pt x="335" y="31"/>
                </a:cubicBezTo>
                <a:cubicBezTo>
                  <a:pt x="366" y="31"/>
                  <a:pt x="396" y="1"/>
                  <a:pt x="396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2"/>
          <p:cNvSpPr/>
          <p:nvPr/>
        </p:nvSpPr>
        <p:spPr>
          <a:xfrm>
            <a:off x="4822804" y="1410840"/>
            <a:ext cx="60650" cy="38023"/>
          </a:xfrm>
          <a:custGeom>
            <a:avLst/>
            <a:gdLst/>
            <a:ahLst/>
            <a:cxnLst/>
            <a:rect l="l" t="t" r="r" b="b"/>
            <a:pathLst>
              <a:path w="1339" h="974" extrusionOk="0">
                <a:moveTo>
                  <a:pt x="639" y="973"/>
                </a:moveTo>
                <a:cubicBezTo>
                  <a:pt x="335" y="852"/>
                  <a:pt x="1" y="669"/>
                  <a:pt x="62" y="426"/>
                </a:cubicBezTo>
                <a:cubicBezTo>
                  <a:pt x="123" y="122"/>
                  <a:pt x="548" y="31"/>
                  <a:pt x="882" y="0"/>
                </a:cubicBezTo>
                <a:cubicBezTo>
                  <a:pt x="1217" y="0"/>
                  <a:pt x="1338" y="274"/>
                  <a:pt x="1308" y="487"/>
                </a:cubicBezTo>
                <a:cubicBezTo>
                  <a:pt x="1278" y="821"/>
                  <a:pt x="913" y="852"/>
                  <a:pt x="639" y="9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2"/>
          <p:cNvSpPr/>
          <p:nvPr/>
        </p:nvSpPr>
        <p:spPr>
          <a:xfrm>
            <a:off x="5764612" y="3632269"/>
            <a:ext cx="64772" cy="45166"/>
          </a:xfrm>
          <a:custGeom>
            <a:avLst/>
            <a:gdLst/>
            <a:ahLst/>
            <a:cxnLst/>
            <a:rect l="l" t="t" r="r" b="b"/>
            <a:pathLst>
              <a:path w="1430" h="1157" extrusionOk="0">
                <a:moveTo>
                  <a:pt x="1429" y="487"/>
                </a:moveTo>
                <a:cubicBezTo>
                  <a:pt x="1186" y="822"/>
                  <a:pt x="943" y="1156"/>
                  <a:pt x="396" y="1065"/>
                </a:cubicBezTo>
                <a:cubicBezTo>
                  <a:pt x="183" y="1034"/>
                  <a:pt x="92" y="974"/>
                  <a:pt x="61" y="791"/>
                </a:cubicBezTo>
                <a:cubicBezTo>
                  <a:pt x="1" y="275"/>
                  <a:pt x="487" y="183"/>
                  <a:pt x="852" y="1"/>
                </a:cubicBezTo>
                <a:lnTo>
                  <a:pt x="882" y="31"/>
                </a:lnTo>
                <a:cubicBezTo>
                  <a:pt x="973" y="244"/>
                  <a:pt x="1125" y="396"/>
                  <a:pt x="1399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2"/>
          <p:cNvSpPr/>
          <p:nvPr/>
        </p:nvSpPr>
        <p:spPr>
          <a:xfrm>
            <a:off x="3988445" y="139901"/>
            <a:ext cx="46835" cy="67691"/>
          </a:xfrm>
          <a:custGeom>
            <a:avLst/>
            <a:gdLst/>
            <a:ahLst/>
            <a:cxnLst/>
            <a:rect l="l" t="t" r="r" b="b"/>
            <a:pathLst>
              <a:path w="1034" h="1734" extrusionOk="0">
                <a:moveTo>
                  <a:pt x="0" y="761"/>
                </a:moveTo>
                <a:cubicBezTo>
                  <a:pt x="183" y="518"/>
                  <a:pt x="335" y="274"/>
                  <a:pt x="517" y="1"/>
                </a:cubicBezTo>
                <a:cubicBezTo>
                  <a:pt x="1034" y="548"/>
                  <a:pt x="1034" y="730"/>
                  <a:pt x="547" y="1369"/>
                </a:cubicBezTo>
                <a:cubicBezTo>
                  <a:pt x="243" y="1733"/>
                  <a:pt x="213" y="1186"/>
                  <a:pt x="0" y="1247"/>
                </a:cubicBezTo>
                <a:lnTo>
                  <a:pt x="0" y="1247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2"/>
          <p:cNvSpPr/>
          <p:nvPr/>
        </p:nvSpPr>
        <p:spPr>
          <a:xfrm>
            <a:off x="4906834" y="135177"/>
            <a:ext cx="66131" cy="53442"/>
          </a:xfrm>
          <a:custGeom>
            <a:avLst/>
            <a:gdLst/>
            <a:ahLst/>
            <a:cxnLst/>
            <a:rect l="l" t="t" r="r" b="b"/>
            <a:pathLst>
              <a:path w="1460" h="1369" extrusionOk="0">
                <a:moveTo>
                  <a:pt x="426" y="1125"/>
                </a:moveTo>
                <a:cubicBezTo>
                  <a:pt x="456" y="1034"/>
                  <a:pt x="456" y="973"/>
                  <a:pt x="456" y="882"/>
                </a:cubicBezTo>
                <a:lnTo>
                  <a:pt x="547" y="791"/>
                </a:lnTo>
                <a:cubicBezTo>
                  <a:pt x="517" y="821"/>
                  <a:pt x="486" y="851"/>
                  <a:pt x="426" y="882"/>
                </a:cubicBezTo>
                <a:cubicBezTo>
                  <a:pt x="0" y="335"/>
                  <a:pt x="699" y="152"/>
                  <a:pt x="942" y="91"/>
                </a:cubicBezTo>
                <a:cubicBezTo>
                  <a:pt x="1338" y="0"/>
                  <a:pt x="1338" y="456"/>
                  <a:pt x="1368" y="669"/>
                </a:cubicBezTo>
                <a:cubicBezTo>
                  <a:pt x="1459" y="1368"/>
                  <a:pt x="790" y="1003"/>
                  <a:pt x="456" y="11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2"/>
          <p:cNvSpPr/>
          <p:nvPr/>
        </p:nvSpPr>
        <p:spPr>
          <a:xfrm>
            <a:off x="5299212" y="525587"/>
            <a:ext cx="81305" cy="39194"/>
          </a:xfrm>
          <a:custGeom>
            <a:avLst/>
            <a:gdLst/>
            <a:ahLst/>
            <a:cxnLst/>
            <a:rect l="l" t="t" r="r" b="b"/>
            <a:pathLst>
              <a:path w="1795" h="1004" extrusionOk="0">
                <a:moveTo>
                  <a:pt x="1794" y="244"/>
                </a:moveTo>
                <a:cubicBezTo>
                  <a:pt x="1642" y="730"/>
                  <a:pt x="1126" y="699"/>
                  <a:pt x="730" y="851"/>
                </a:cubicBezTo>
                <a:cubicBezTo>
                  <a:pt x="305" y="1003"/>
                  <a:pt x="183" y="760"/>
                  <a:pt x="62" y="487"/>
                </a:cubicBezTo>
                <a:cubicBezTo>
                  <a:pt x="1" y="335"/>
                  <a:pt x="122" y="92"/>
                  <a:pt x="274" y="183"/>
                </a:cubicBezTo>
                <a:cubicBezTo>
                  <a:pt x="791" y="517"/>
                  <a:pt x="1156" y="396"/>
                  <a:pt x="1490" y="0"/>
                </a:cubicBezTo>
                <a:cubicBezTo>
                  <a:pt x="1581" y="92"/>
                  <a:pt x="1703" y="152"/>
                  <a:pt x="1794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2"/>
          <p:cNvSpPr/>
          <p:nvPr/>
        </p:nvSpPr>
        <p:spPr>
          <a:xfrm>
            <a:off x="2815341" y="666798"/>
            <a:ext cx="90907" cy="43956"/>
          </a:xfrm>
          <a:custGeom>
            <a:avLst/>
            <a:gdLst/>
            <a:ahLst/>
            <a:cxnLst/>
            <a:rect l="l" t="t" r="r" b="b"/>
            <a:pathLst>
              <a:path w="2007" h="1126" extrusionOk="0">
                <a:moveTo>
                  <a:pt x="426" y="1125"/>
                </a:moveTo>
                <a:cubicBezTo>
                  <a:pt x="0" y="61"/>
                  <a:pt x="91" y="0"/>
                  <a:pt x="2006" y="213"/>
                </a:cubicBezTo>
                <a:cubicBezTo>
                  <a:pt x="1702" y="639"/>
                  <a:pt x="1337" y="396"/>
                  <a:pt x="942" y="365"/>
                </a:cubicBezTo>
                <a:cubicBezTo>
                  <a:pt x="213" y="335"/>
                  <a:pt x="1064" y="1004"/>
                  <a:pt x="426" y="11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2"/>
          <p:cNvSpPr/>
          <p:nvPr/>
        </p:nvSpPr>
        <p:spPr>
          <a:xfrm>
            <a:off x="8273307" y="3479190"/>
            <a:ext cx="62009" cy="86663"/>
          </a:xfrm>
          <a:custGeom>
            <a:avLst/>
            <a:gdLst/>
            <a:ahLst/>
            <a:cxnLst/>
            <a:rect l="l" t="t" r="r" b="b"/>
            <a:pathLst>
              <a:path w="1369" h="2220" extrusionOk="0">
                <a:moveTo>
                  <a:pt x="1" y="1095"/>
                </a:moveTo>
                <a:cubicBezTo>
                  <a:pt x="213" y="1217"/>
                  <a:pt x="578" y="1"/>
                  <a:pt x="669" y="1126"/>
                </a:cubicBezTo>
                <a:cubicBezTo>
                  <a:pt x="700" y="1521"/>
                  <a:pt x="730" y="1794"/>
                  <a:pt x="1368" y="1794"/>
                </a:cubicBezTo>
                <a:cubicBezTo>
                  <a:pt x="365" y="2220"/>
                  <a:pt x="1" y="1885"/>
                  <a:pt x="1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2"/>
          <p:cNvSpPr/>
          <p:nvPr/>
        </p:nvSpPr>
        <p:spPr>
          <a:xfrm>
            <a:off x="8311856" y="2426646"/>
            <a:ext cx="63368" cy="42746"/>
          </a:xfrm>
          <a:custGeom>
            <a:avLst/>
            <a:gdLst/>
            <a:ahLst/>
            <a:cxnLst/>
            <a:rect l="l" t="t" r="r" b="b"/>
            <a:pathLst>
              <a:path w="1399" h="1095" extrusionOk="0">
                <a:moveTo>
                  <a:pt x="1399" y="547"/>
                </a:moveTo>
                <a:cubicBezTo>
                  <a:pt x="973" y="942"/>
                  <a:pt x="669" y="1094"/>
                  <a:pt x="305" y="1034"/>
                </a:cubicBezTo>
                <a:cubicBezTo>
                  <a:pt x="1" y="1003"/>
                  <a:pt x="1" y="790"/>
                  <a:pt x="122" y="608"/>
                </a:cubicBezTo>
                <a:cubicBezTo>
                  <a:pt x="274" y="395"/>
                  <a:pt x="274" y="0"/>
                  <a:pt x="700" y="122"/>
                </a:cubicBezTo>
                <a:cubicBezTo>
                  <a:pt x="943" y="182"/>
                  <a:pt x="1186" y="395"/>
                  <a:pt x="1399" y="5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2"/>
          <p:cNvSpPr/>
          <p:nvPr/>
        </p:nvSpPr>
        <p:spPr>
          <a:xfrm>
            <a:off x="7566962" y="3394939"/>
            <a:ext cx="68894" cy="46338"/>
          </a:xfrm>
          <a:custGeom>
            <a:avLst/>
            <a:gdLst/>
            <a:ahLst/>
            <a:cxnLst/>
            <a:rect l="l" t="t" r="r" b="b"/>
            <a:pathLst>
              <a:path w="1521" h="1187" extrusionOk="0">
                <a:moveTo>
                  <a:pt x="609" y="183"/>
                </a:moveTo>
                <a:cubicBezTo>
                  <a:pt x="609" y="578"/>
                  <a:pt x="1520" y="518"/>
                  <a:pt x="1186" y="1065"/>
                </a:cubicBezTo>
                <a:cubicBezTo>
                  <a:pt x="1095" y="1186"/>
                  <a:pt x="852" y="1186"/>
                  <a:pt x="609" y="1156"/>
                </a:cubicBezTo>
                <a:cubicBezTo>
                  <a:pt x="61" y="1065"/>
                  <a:pt x="122" y="670"/>
                  <a:pt x="61" y="396"/>
                </a:cubicBezTo>
                <a:cubicBezTo>
                  <a:pt x="1" y="1"/>
                  <a:pt x="426" y="244"/>
                  <a:pt x="578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2"/>
          <p:cNvSpPr/>
          <p:nvPr/>
        </p:nvSpPr>
        <p:spPr>
          <a:xfrm>
            <a:off x="346555" y="2265251"/>
            <a:ext cx="48239" cy="49851"/>
          </a:xfrm>
          <a:custGeom>
            <a:avLst/>
            <a:gdLst/>
            <a:ahLst/>
            <a:cxnLst/>
            <a:rect l="l" t="t" r="r" b="b"/>
            <a:pathLst>
              <a:path w="1065" h="1277" extrusionOk="0">
                <a:moveTo>
                  <a:pt x="1064" y="243"/>
                </a:moveTo>
                <a:lnTo>
                  <a:pt x="1064" y="1277"/>
                </a:lnTo>
                <a:cubicBezTo>
                  <a:pt x="456" y="1247"/>
                  <a:pt x="1" y="1095"/>
                  <a:pt x="31" y="639"/>
                </a:cubicBezTo>
                <a:cubicBezTo>
                  <a:pt x="31" y="0"/>
                  <a:pt x="791" y="608"/>
                  <a:pt x="1064" y="2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2"/>
          <p:cNvSpPr/>
          <p:nvPr/>
        </p:nvSpPr>
        <p:spPr>
          <a:xfrm>
            <a:off x="6419996" y="1786999"/>
            <a:ext cx="52406" cy="45127"/>
          </a:xfrm>
          <a:custGeom>
            <a:avLst/>
            <a:gdLst/>
            <a:ahLst/>
            <a:cxnLst/>
            <a:rect l="l" t="t" r="r" b="b"/>
            <a:pathLst>
              <a:path w="1157" h="1156" extrusionOk="0">
                <a:moveTo>
                  <a:pt x="1" y="1156"/>
                </a:moveTo>
                <a:cubicBezTo>
                  <a:pt x="31" y="1034"/>
                  <a:pt x="31" y="882"/>
                  <a:pt x="92" y="822"/>
                </a:cubicBezTo>
                <a:cubicBezTo>
                  <a:pt x="335" y="548"/>
                  <a:pt x="153" y="62"/>
                  <a:pt x="700" y="31"/>
                </a:cubicBezTo>
                <a:cubicBezTo>
                  <a:pt x="974" y="1"/>
                  <a:pt x="1065" y="214"/>
                  <a:pt x="1095" y="426"/>
                </a:cubicBezTo>
                <a:cubicBezTo>
                  <a:pt x="1156" y="974"/>
                  <a:pt x="730" y="1034"/>
                  <a:pt x="275" y="1065"/>
                </a:cubicBezTo>
                <a:cubicBezTo>
                  <a:pt x="183" y="1065"/>
                  <a:pt x="92" y="1126"/>
                  <a:pt x="31" y="1156"/>
                </a:cubicBezTo>
                <a:cubicBezTo>
                  <a:pt x="31" y="1156"/>
                  <a:pt x="1" y="1156"/>
                  <a:pt x="1" y="11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2"/>
          <p:cNvSpPr/>
          <p:nvPr/>
        </p:nvSpPr>
        <p:spPr>
          <a:xfrm>
            <a:off x="6879915" y="825811"/>
            <a:ext cx="50957" cy="47509"/>
          </a:xfrm>
          <a:custGeom>
            <a:avLst/>
            <a:gdLst/>
            <a:ahLst/>
            <a:cxnLst/>
            <a:rect l="l" t="t" r="r" b="b"/>
            <a:pathLst>
              <a:path w="1125" h="1217" extrusionOk="0">
                <a:moveTo>
                  <a:pt x="183" y="0"/>
                </a:moveTo>
                <a:cubicBezTo>
                  <a:pt x="760" y="183"/>
                  <a:pt x="1125" y="365"/>
                  <a:pt x="1003" y="882"/>
                </a:cubicBezTo>
                <a:cubicBezTo>
                  <a:pt x="942" y="1125"/>
                  <a:pt x="699" y="1216"/>
                  <a:pt x="486" y="1095"/>
                </a:cubicBezTo>
                <a:cubicBezTo>
                  <a:pt x="0" y="882"/>
                  <a:pt x="61" y="487"/>
                  <a:pt x="183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2"/>
          <p:cNvSpPr/>
          <p:nvPr/>
        </p:nvSpPr>
        <p:spPr>
          <a:xfrm>
            <a:off x="3305475" y="1985171"/>
            <a:ext cx="66131" cy="65310"/>
          </a:xfrm>
          <a:custGeom>
            <a:avLst/>
            <a:gdLst/>
            <a:ahLst/>
            <a:cxnLst/>
            <a:rect l="l" t="t" r="r" b="b"/>
            <a:pathLst>
              <a:path w="1460" h="1673" extrusionOk="0">
                <a:moveTo>
                  <a:pt x="1460" y="1065"/>
                </a:moveTo>
                <a:cubicBezTo>
                  <a:pt x="1126" y="1673"/>
                  <a:pt x="426" y="1095"/>
                  <a:pt x="1" y="1369"/>
                </a:cubicBezTo>
                <a:cubicBezTo>
                  <a:pt x="396" y="1004"/>
                  <a:pt x="578" y="1"/>
                  <a:pt x="1430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2"/>
          <p:cNvSpPr/>
          <p:nvPr/>
        </p:nvSpPr>
        <p:spPr>
          <a:xfrm>
            <a:off x="5931222" y="955154"/>
            <a:ext cx="56483" cy="72415"/>
          </a:xfrm>
          <a:custGeom>
            <a:avLst/>
            <a:gdLst/>
            <a:ahLst/>
            <a:cxnLst/>
            <a:rect l="l" t="t" r="r" b="b"/>
            <a:pathLst>
              <a:path w="1247" h="1855" extrusionOk="0">
                <a:moveTo>
                  <a:pt x="456" y="1"/>
                </a:moveTo>
                <a:cubicBezTo>
                  <a:pt x="821" y="1"/>
                  <a:pt x="1034" y="122"/>
                  <a:pt x="852" y="487"/>
                </a:cubicBezTo>
                <a:cubicBezTo>
                  <a:pt x="700" y="760"/>
                  <a:pt x="669" y="1004"/>
                  <a:pt x="1004" y="1186"/>
                </a:cubicBezTo>
                <a:lnTo>
                  <a:pt x="1004" y="1186"/>
                </a:lnTo>
                <a:cubicBezTo>
                  <a:pt x="1034" y="1338"/>
                  <a:pt x="1247" y="1520"/>
                  <a:pt x="1004" y="1672"/>
                </a:cubicBezTo>
                <a:cubicBezTo>
                  <a:pt x="760" y="1855"/>
                  <a:pt x="639" y="1642"/>
                  <a:pt x="517" y="1520"/>
                </a:cubicBezTo>
                <a:cubicBezTo>
                  <a:pt x="1" y="1004"/>
                  <a:pt x="517" y="487"/>
                  <a:pt x="456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2"/>
          <p:cNvSpPr/>
          <p:nvPr/>
        </p:nvSpPr>
        <p:spPr>
          <a:xfrm>
            <a:off x="1154777" y="5072919"/>
            <a:ext cx="66131" cy="66481"/>
          </a:xfrm>
          <a:custGeom>
            <a:avLst/>
            <a:gdLst/>
            <a:ahLst/>
            <a:cxnLst/>
            <a:rect l="l" t="t" r="r" b="b"/>
            <a:pathLst>
              <a:path w="1460" h="1703" extrusionOk="0">
                <a:moveTo>
                  <a:pt x="670" y="31"/>
                </a:moveTo>
                <a:cubicBezTo>
                  <a:pt x="1460" y="730"/>
                  <a:pt x="548" y="1155"/>
                  <a:pt x="335" y="1702"/>
                </a:cubicBezTo>
                <a:cubicBezTo>
                  <a:pt x="396" y="1155"/>
                  <a:pt x="1" y="517"/>
                  <a:pt x="639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2"/>
          <p:cNvSpPr/>
          <p:nvPr/>
        </p:nvSpPr>
        <p:spPr>
          <a:xfrm>
            <a:off x="763757" y="5096656"/>
            <a:ext cx="92266" cy="47470"/>
          </a:xfrm>
          <a:custGeom>
            <a:avLst/>
            <a:gdLst/>
            <a:ahLst/>
            <a:cxnLst/>
            <a:rect l="l" t="t" r="r" b="b"/>
            <a:pathLst>
              <a:path w="2037" h="1216" extrusionOk="0">
                <a:moveTo>
                  <a:pt x="61" y="91"/>
                </a:moveTo>
                <a:cubicBezTo>
                  <a:pt x="669" y="334"/>
                  <a:pt x="1551" y="0"/>
                  <a:pt x="2037" y="912"/>
                </a:cubicBezTo>
                <a:cubicBezTo>
                  <a:pt x="1307" y="456"/>
                  <a:pt x="274" y="1216"/>
                  <a:pt x="0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2"/>
          <p:cNvSpPr/>
          <p:nvPr/>
        </p:nvSpPr>
        <p:spPr>
          <a:xfrm>
            <a:off x="1914846" y="4848629"/>
            <a:ext cx="53720" cy="54613"/>
          </a:xfrm>
          <a:custGeom>
            <a:avLst/>
            <a:gdLst/>
            <a:ahLst/>
            <a:cxnLst/>
            <a:rect l="l" t="t" r="r" b="b"/>
            <a:pathLst>
              <a:path w="1186" h="1399" extrusionOk="0">
                <a:moveTo>
                  <a:pt x="1094" y="548"/>
                </a:moveTo>
                <a:cubicBezTo>
                  <a:pt x="943" y="943"/>
                  <a:pt x="943" y="1399"/>
                  <a:pt x="426" y="1368"/>
                </a:cubicBezTo>
                <a:cubicBezTo>
                  <a:pt x="183" y="1338"/>
                  <a:pt x="31" y="973"/>
                  <a:pt x="31" y="700"/>
                </a:cubicBezTo>
                <a:cubicBezTo>
                  <a:pt x="0" y="0"/>
                  <a:pt x="547" y="821"/>
                  <a:pt x="821" y="456"/>
                </a:cubicBezTo>
                <a:cubicBezTo>
                  <a:pt x="1186" y="0"/>
                  <a:pt x="851" y="700"/>
                  <a:pt x="1094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2"/>
          <p:cNvSpPr/>
          <p:nvPr/>
        </p:nvSpPr>
        <p:spPr>
          <a:xfrm>
            <a:off x="8723532" y="3494650"/>
            <a:ext cx="55124" cy="39194"/>
          </a:xfrm>
          <a:custGeom>
            <a:avLst/>
            <a:gdLst/>
            <a:ahLst/>
            <a:cxnLst/>
            <a:rect l="l" t="t" r="r" b="b"/>
            <a:pathLst>
              <a:path w="1217" h="1004" extrusionOk="0">
                <a:moveTo>
                  <a:pt x="670" y="1003"/>
                </a:moveTo>
                <a:cubicBezTo>
                  <a:pt x="335" y="973"/>
                  <a:pt x="183" y="669"/>
                  <a:pt x="92" y="456"/>
                </a:cubicBezTo>
                <a:cubicBezTo>
                  <a:pt x="1" y="152"/>
                  <a:pt x="396" y="91"/>
                  <a:pt x="609" y="61"/>
                </a:cubicBezTo>
                <a:cubicBezTo>
                  <a:pt x="1004" y="0"/>
                  <a:pt x="1186" y="243"/>
                  <a:pt x="1217" y="547"/>
                </a:cubicBezTo>
                <a:cubicBezTo>
                  <a:pt x="1217" y="851"/>
                  <a:pt x="974" y="942"/>
                  <a:pt x="670" y="10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2"/>
          <p:cNvSpPr/>
          <p:nvPr/>
        </p:nvSpPr>
        <p:spPr>
          <a:xfrm>
            <a:off x="2144783" y="1027536"/>
            <a:ext cx="107440" cy="39194"/>
          </a:xfrm>
          <a:custGeom>
            <a:avLst/>
            <a:gdLst/>
            <a:ahLst/>
            <a:cxnLst/>
            <a:rect l="l" t="t" r="r" b="b"/>
            <a:pathLst>
              <a:path w="2372" h="1004" extrusionOk="0">
                <a:moveTo>
                  <a:pt x="2371" y="1"/>
                </a:moveTo>
                <a:cubicBezTo>
                  <a:pt x="1702" y="1004"/>
                  <a:pt x="760" y="396"/>
                  <a:pt x="0" y="578"/>
                </a:cubicBezTo>
                <a:cubicBezTo>
                  <a:pt x="639" y="1"/>
                  <a:pt x="1520" y="274"/>
                  <a:pt x="237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2"/>
          <p:cNvSpPr/>
          <p:nvPr/>
        </p:nvSpPr>
        <p:spPr>
          <a:xfrm>
            <a:off x="3674479" y="4201877"/>
            <a:ext cx="52361" cy="61757"/>
          </a:xfrm>
          <a:custGeom>
            <a:avLst/>
            <a:gdLst/>
            <a:ahLst/>
            <a:cxnLst/>
            <a:rect l="l" t="t" r="r" b="b"/>
            <a:pathLst>
              <a:path w="1156" h="1582" extrusionOk="0">
                <a:moveTo>
                  <a:pt x="1156" y="1490"/>
                </a:moveTo>
                <a:cubicBezTo>
                  <a:pt x="426" y="1581"/>
                  <a:pt x="1" y="1004"/>
                  <a:pt x="92" y="791"/>
                </a:cubicBezTo>
                <a:cubicBezTo>
                  <a:pt x="275" y="335"/>
                  <a:pt x="791" y="1"/>
                  <a:pt x="1004" y="852"/>
                </a:cubicBezTo>
                <a:cubicBezTo>
                  <a:pt x="1065" y="1065"/>
                  <a:pt x="1095" y="1308"/>
                  <a:pt x="1156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2"/>
          <p:cNvSpPr/>
          <p:nvPr/>
        </p:nvSpPr>
        <p:spPr>
          <a:xfrm>
            <a:off x="8260940" y="732074"/>
            <a:ext cx="75733" cy="52232"/>
          </a:xfrm>
          <a:custGeom>
            <a:avLst/>
            <a:gdLst/>
            <a:ahLst/>
            <a:cxnLst/>
            <a:rect l="l" t="t" r="r" b="b"/>
            <a:pathLst>
              <a:path w="1672" h="1338" extrusionOk="0">
                <a:moveTo>
                  <a:pt x="912" y="1338"/>
                </a:moveTo>
                <a:cubicBezTo>
                  <a:pt x="760" y="851"/>
                  <a:pt x="0" y="699"/>
                  <a:pt x="182" y="152"/>
                </a:cubicBezTo>
                <a:cubicBezTo>
                  <a:pt x="213" y="0"/>
                  <a:pt x="517" y="31"/>
                  <a:pt x="638" y="122"/>
                </a:cubicBezTo>
                <a:cubicBezTo>
                  <a:pt x="942" y="426"/>
                  <a:pt x="1672" y="639"/>
                  <a:pt x="912" y="133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2"/>
          <p:cNvSpPr/>
          <p:nvPr/>
        </p:nvSpPr>
        <p:spPr>
          <a:xfrm>
            <a:off x="7371453" y="2005355"/>
            <a:ext cx="92266" cy="54613"/>
          </a:xfrm>
          <a:custGeom>
            <a:avLst/>
            <a:gdLst/>
            <a:ahLst/>
            <a:cxnLst/>
            <a:rect l="l" t="t" r="r" b="b"/>
            <a:pathLst>
              <a:path w="2037" h="1399" extrusionOk="0">
                <a:moveTo>
                  <a:pt x="1095" y="761"/>
                </a:moveTo>
                <a:cubicBezTo>
                  <a:pt x="851" y="305"/>
                  <a:pt x="122" y="1399"/>
                  <a:pt x="61" y="517"/>
                </a:cubicBezTo>
                <a:cubicBezTo>
                  <a:pt x="0" y="1"/>
                  <a:pt x="517" y="61"/>
                  <a:pt x="912" y="61"/>
                </a:cubicBezTo>
                <a:cubicBezTo>
                  <a:pt x="2037" y="61"/>
                  <a:pt x="791" y="578"/>
                  <a:pt x="1095" y="7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2"/>
          <p:cNvSpPr/>
          <p:nvPr/>
        </p:nvSpPr>
        <p:spPr>
          <a:xfrm>
            <a:off x="8193445" y="864969"/>
            <a:ext cx="81259" cy="64100"/>
          </a:xfrm>
          <a:custGeom>
            <a:avLst/>
            <a:gdLst/>
            <a:ahLst/>
            <a:cxnLst/>
            <a:rect l="l" t="t" r="r" b="b"/>
            <a:pathLst>
              <a:path w="1794" h="1642" extrusionOk="0">
                <a:moveTo>
                  <a:pt x="1" y="882"/>
                </a:moveTo>
                <a:cubicBezTo>
                  <a:pt x="700" y="1"/>
                  <a:pt x="1004" y="943"/>
                  <a:pt x="1490" y="1034"/>
                </a:cubicBezTo>
                <a:cubicBezTo>
                  <a:pt x="1794" y="1095"/>
                  <a:pt x="1642" y="1247"/>
                  <a:pt x="1490" y="1338"/>
                </a:cubicBezTo>
                <a:cubicBezTo>
                  <a:pt x="791" y="1642"/>
                  <a:pt x="517" y="1064"/>
                  <a:pt x="1" y="8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2"/>
          <p:cNvSpPr/>
          <p:nvPr/>
        </p:nvSpPr>
        <p:spPr>
          <a:xfrm>
            <a:off x="4606638" y="1285050"/>
            <a:ext cx="62009" cy="56995"/>
          </a:xfrm>
          <a:custGeom>
            <a:avLst/>
            <a:gdLst/>
            <a:ahLst/>
            <a:cxnLst/>
            <a:rect l="l" t="t" r="r" b="b"/>
            <a:pathLst>
              <a:path w="1369" h="1460" extrusionOk="0">
                <a:moveTo>
                  <a:pt x="1369" y="912"/>
                </a:moveTo>
                <a:cubicBezTo>
                  <a:pt x="943" y="1125"/>
                  <a:pt x="518" y="1460"/>
                  <a:pt x="153" y="1034"/>
                </a:cubicBezTo>
                <a:cubicBezTo>
                  <a:pt x="31" y="882"/>
                  <a:pt x="1" y="487"/>
                  <a:pt x="366" y="335"/>
                </a:cubicBezTo>
                <a:cubicBezTo>
                  <a:pt x="1065" y="1"/>
                  <a:pt x="822" y="973"/>
                  <a:pt x="1369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"/>
          <p:cNvSpPr/>
          <p:nvPr/>
        </p:nvSpPr>
        <p:spPr>
          <a:xfrm>
            <a:off x="416768" y="3836414"/>
            <a:ext cx="51002" cy="40365"/>
          </a:xfrm>
          <a:custGeom>
            <a:avLst/>
            <a:gdLst/>
            <a:ahLst/>
            <a:cxnLst/>
            <a:rect l="l" t="t" r="r" b="b"/>
            <a:pathLst>
              <a:path w="1126" h="1034" extrusionOk="0">
                <a:moveTo>
                  <a:pt x="548" y="1033"/>
                </a:moveTo>
                <a:cubicBezTo>
                  <a:pt x="274" y="1033"/>
                  <a:pt x="62" y="882"/>
                  <a:pt x="122" y="699"/>
                </a:cubicBezTo>
                <a:cubicBezTo>
                  <a:pt x="213" y="456"/>
                  <a:pt x="1" y="0"/>
                  <a:pt x="578" y="0"/>
                </a:cubicBezTo>
                <a:cubicBezTo>
                  <a:pt x="821" y="0"/>
                  <a:pt x="1034" y="61"/>
                  <a:pt x="1095" y="304"/>
                </a:cubicBezTo>
                <a:cubicBezTo>
                  <a:pt x="1125" y="669"/>
                  <a:pt x="821" y="851"/>
                  <a:pt x="548" y="103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2"/>
          <p:cNvSpPr/>
          <p:nvPr/>
        </p:nvSpPr>
        <p:spPr>
          <a:xfrm>
            <a:off x="2674870" y="2884674"/>
            <a:ext cx="67535" cy="49890"/>
          </a:xfrm>
          <a:custGeom>
            <a:avLst/>
            <a:gdLst/>
            <a:ahLst/>
            <a:cxnLst/>
            <a:rect l="l" t="t" r="r" b="b"/>
            <a:pathLst>
              <a:path w="1491" h="1278" extrusionOk="0">
                <a:moveTo>
                  <a:pt x="1125" y="1"/>
                </a:moveTo>
                <a:cubicBezTo>
                  <a:pt x="457" y="305"/>
                  <a:pt x="1490" y="943"/>
                  <a:pt x="852" y="1156"/>
                </a:cubicBezTo>
                <a:cubicBezTo>
                  <a:pt x="457" y="1277"/>
                  <a:pt x="92" y="821"/>
                  <a:pt x="61" y="609"/>
                </a:cubicBezTo>
                <a:cubicBezTo>
                  <a:pt x="1" y="92"/>
                  <a:pt x="821" y="305"/>
                  <a:pt x="112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2"/>
          <p:cNvSpPr/>
          <p:nvPr/>
        </p:nvSpPr>
        <p:spPr>
          <a:xfrm>
            <a:off x="3405993" y="1773960"/>
            <a:ext cx="52361" cy="47509"/>
          </a:xfrm>
          <a:custGeom>
            <a:avLst/>
            <a:gdLst/>
            <a:ahLst/>
            <a:cxnLst/>
            <a:rect l="l" t="t" r="r" b="b"/>
            <a:pathLst>
              <a:path w="1156" h="1217" extrusionOk="0">
                <a:moveTo>
                  <a:pt x="31" y="61"/>
                </a:moveTo>
                <a:cubicBezTo>
                  <a:pt x="457" y="92"/>
                  <a:pt x="1034" y="1"/>
                  <a:pt x="1095" y="548"/>
                </a:cubicBezTo>
                <a:cubicBezTo>
                  <a:pt x="1095" y="669"/>
                  <a:pt x="1156" y="1216"/>
                  <a:pt x="669" y="1095"/>
                </a:cubicBezTo>
                <a:cubicBezTo>
                  <a:pt x="122" y="973"/>
                  <a:pt x="1" y="517"/>
                  <a:pt x="31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2"/>
          <p:cNvSpPr/>
          <p:nvPr/>
        </p:nvSpPr>
        <p:spPr>
          <a:xfrm>
            <a:off x="675651" y="3211018"/>
            <a:ext cx="57842" cy="53442"/>
          </a:xfrm>
          <a:custGeom>
            <a:avLst/>
            <a:gdLst/>
            <a:ahLst/>
            <a:cxnLst/>
            <a:rect l="l" t="t" r="r" b="b"/>
            <a:pathLst>
              <a:path w="1277" h="1369" extrusionOk="0">
                <a:moveTo>
                  <a:pt x="1277" y="1"/>
                </a:moveTo>
                <a:cubicBezTo>
                  <a:pt x="1003" y="517"/>
                  <a:pt x="1216" y="1368"/>
                  <a:pt x="0" y="1034"/>
                </a:cubicBezTo>
                <a:cubicBezTo>
                  <a:pt x="365" y="608"/>
                  <a:pt x="365" y="1"/>
                  <a:pt x="1277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2"/>
          <p:cNvSpPr/>
          <p:nvPr/>
        </p:nvSpPr>
        <p:spPr>
          <a:xfrm>
            <a:off x="6219005" y="71072"/>
            <a:ext cx="52361" cy="41575"/>
          </a:xfrm>
          <a:custGeom>
            <a:avLst/>
            <a:gdLst/>
            <a:ahLst/>
            <a:cxnLst/>
            <a:rect l="l" t="t" r="r" b="b"/>
            <a:pathLst>
              <a:path w="1156" h="1065" extrusionOk="0">
                <a:moveTo>
                  <a:pt x="1155" y="487"/>
                </a:moveTo>
                <a:cubicBezTo>
                  <a:pt x="1125" y="822"/>
                  <a:pt x="942" y="1065"/>
                  <a:pt x="608" y="1034"/>
                </a:cubicBezTo>
                <a:cubicBezTo>
                  <a:pt x="365" y="1004"/>
                  <a:pt x="61" y="761"/>
                  <a:pt x="31" y="578"/>
                </a:cubicBezTo>
                <a:cubicBezTo>
                  <a:pt x="0" y="305"/>
                  <a:pt x="426" y="183"/>
                  <a:pt x="669" y="92"/>
                </a:cubicBezTo>
                <a:cubicBezTo>
                  <a:pt x="1034" y="1"/>
                  <a:pt x="1094" y="274"/>
                  <a:pt x="1155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2"/>
          <p:cNvSpPr/>
          <p:nvPr/>
        </p:nvSpPr>
        <p:spPr>
          <a:xfrm>
            <a:off x="7346674" y="1103510"/>
            <a:ext cx="75779" cy="54613"/>
          </a:xfrm>
          <a:custGeom>
            <a:avLst/>
            <a:gdLst/>
            <a:ahLst/>
            <a:cxnLst/>
            <a:rect l="l" t="t" r="r" b="b"/>
            <a:pathLst>
              <a:path w="1673" h="1399" extrusionOk="0">
                <a:moveTo>
                  <a:pt x="0" y="1368"/>
                </a:moveTo>
                <a:cubicBezTo>
                  <a:pt x="608" y="1064"/>
                  <a:pt x="456" y="0"/>
                  <a:pt x="1672" y="122"/>
                </a:cubicBezTo>
                <a:cubicBezTo>
                  <a:pt x="1186" y="699"/>
                  <a:pt x="973" y="1398"/>
                  <a:pt x="31" y="139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2"/>
          <p:cNvSpPr/>
          <p:nvPr/>
        </p:nvSpPr>
        <p:spPr>
          <a:xfrm>
            <a:off x="2731312" y="3070978"/>
            <a:ext cx="85426" cy="38023"/>
          </a:xfrm>
          <a:custGeom>
            <a:avLst/>
            <a:gdLst/>
            <a:ahLst/>
            <a:cxnLst/>
            <a:rect l="l" t="t" r="r" b="b"/>
            <a:pathLst>
              <a:path w="1886" h="974" extrusionOk="0">
                <a:moveTo>
                  <a:pt x="1" y="882"/>
                </a:moveTo>
                <a:cubicBezTo>
                  <a:pt x="457" y="639"/>
                  <a:pt x="609" y="1"/>
                  <a:pt x="1156" y="92"/>
                </a:cubicBezTo>
                <a:cubicBezTo>
                  <a:pt x="1369" y="153"/>
                  <a:pt x="1885" y="791"/>
                  <a:pt x="1156" y="913"/>
                </a:cubicBezTo>
                <a:cubicBezTo>
                  <a:pt x="913" y="974"/>
                  <a:pt x="426" y="791"/>
                  <a:pt x="1" y="8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2"/>
          <p:cNvSpPr/>
          <p:nvPr/>
        </p:nvSpPr>
        <p:spPr>
          <a:xfrm>
            <a:off x="6114365" y="4104587"/>
            <a:ext cx="71611" cy="40365"/>
          </a:xfrm>
          <a:custGeom>
            <a:avLst/>
            <a:gdLst/>
            <a:ahLst/>
            <a:cxnLst/>
            <a:rect l="l" t="t" r="r" b="b"/>
            <a:pathLst>
              <a:path w="1581" h="1034" extrusionOk="0">
                <a:moveTo>
                  <a:pt x="1581" y="943"/>
                </a:moveTo>
                <a:cubicBezTo>
                  <a:pt x="1368" y="943"/>
                  <a:pt x="1125" y="943"/>
                  <a:pt x="912" y="912"/>
                </a:cubicBezTo>
                <a:cubicBezTo>
                  <a:pt x="638" y="882"/>
                  <a:pt x="213" y="1034"/>
                  <a:pt x="91" y="700"/>
                </a:cubicBezTo>
                <a:cubicBezTo>
                  <a:pt x="0" y="456"/>
                  <a:pt x="243" y="244"/>
                  <a:pt x="486" y="152"/>
                </a:cubicBezTo>
                <a:cubicBezTo>
                  <a:pt x="912" y="0"/>
                  <a:pt x="1125" y="244"/>
                  <a:pt x="1246" y="578"/>
                </a:cubicBezTo>
                <a:cubicBezTo>
                  <a:pt x="1277" y="700"/>
                  <a:pt x="1459" y="791"/>
                  <a:pt x="1581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2"/>
          <p:cNvSpPr/>
          <p:nvPr/>
        </p:nvSpPr>
        <p:spPr>
          <a:xfrm>
            <a:off x="4623172" y="1124865"/>
            <a:ext cx="53765" cy="45127"/>
          </a:xfrm>
          <a:custGeom>
            <a:avLst/>
            <a:gdLst/>
            <a:ahLst/>
            <a:cxnLst/>
            <a:rect l="l" t="t" r="r" b="b"/>
            <a:pathLst>
              <a:path w="1187" h="1156" extrusionOk="0">
                <a:moveTo>
                  <a:pt x="61" y="0"/>
                </a:moveTo>
                <a:cubicBezTo>
                  <a:pt x="335" y="365"/>
                  <a:pt x="821" y="517"/>
                  <a:pt x="1186" y="790"/>
                </a:cubicBezTo>
                <a:cubicBezTo>
                  <a:pt x="92" y="1155"/>
                  <a:pt x="1" y="1125"/>
                  <a:pt x="6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2"/>
          <p:cNvSpPr/>
          <p:nvPr/>
        </p:nvSpPr>
        <p:spPr>
          <a:xfrm>
            <a:off x="3667594" y="3648901"/>
            <a:ext cx="62009" cy="38023"/>
          </a:xfrm>
          <a:custGeom>
            <a:avLst/>
            <a:gdLst/>
            <a:ahLst/>
            <a:cxnLst/>
            <a:rect l="l" t="t" r="r" b="b"/>
            <a:pathLst>
              <a:path w="1369" h="974" extrusionOk="0">
                <a:moveTo>
                  <a:pt x="1369" y="1"/>
                </a:moveTo>
                <a:cubicBezTo>
                  <a:pt x="1126" y="426"/>
                  <a:pt x="1034" y="973"/>
                  <a:pt x="275" y="852"/>
                </a:cubicBezTo>
                <a:cubicBezTo>
                  <a:pt x="153" y="852"/>
                  <a:pt x="1" y="700"/>
                  <a:pt x="31" y="669"/>
                </a:cubicBezTo>
                <a:cubicBezTo>
                  <a:pt x="244" y="92"/>
                  <a:pt x="852" y="92"/>
                  <a:pt x="136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2"/>
          <p:cNvSpPr/>
          <p:nvPr/>
        </p:nvSpPr>
        <p:spPr>
          <a:xfrm>
            <a:off x="7199317" y="2811121"/>
            <a:ext cx="86785" cy="65310"/>
          </a:xfrm>
          <a:custGeom>
            <a:avLst/>
            <a:gdLst/>
            <a:ahLst/>
            <a:cxnLst/>
            <a:rect l="l" t="t" r="r" b="b"/>
            <a:pathLst>
              <a:path w="1916" h="1673" extrusionOk="0">
                <a:moveTo>
                  <a:pt x="1916" y="1186"/>
                </a:moveTo>
                <a:cubicBezTo>
                  <a:pt x="1490" y="1672"/>
                  <a:pt x="1095" y="1520"/>
                  <a:pt x="761" y="1125"/>
                </a:cubicBezTo>
                <a:cubicBezTo>
                  <a:pt x="457" y="730"/>
                  <a:pt x="244" y="1003"/>
                  <a:pt x="1" y="1186"/>
                </a:cubicBezTo>
                <a:lnTo>
                  <a:pt x="1" y="1186"/>
                </a:lnTo>
                <a:cubicBezTo>
                  <a:pt x="62" y="365"/>
                  <a:pt x="335" y="0"/>
                  <a:pt x="1095" y="821"/>
                </a:cubicBezTo>
                <a:cubicBezTo>
                  <a:pt x="1308" y="1034"/>
                  <a:pt x="1551" y="1186"/>
                  <a:pt x="1885" y="11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2"/>
          <p:cNvSpPr/>
          <p:nvPr/>
        </p:nvSpPr>
        <p:spPr>
          <a:xfrm>
            <a:off x="6808298" y="4464154"/>
            <a:ext cx="46880" cy="55785"/>
          </a:xfrm>
          <a:custGeom>
            <a:avLst/>
            <a:gdLst/>
            <a:ahLst/>
            <a:cxnLst/>
            <a:rect l="l" t="t" r="r" b="b"/>
            <a:pathLst>
              <a:path w="1035" h="1429" extrusionOk="0">
                <a:moveTo>
                  <a:pt x="1004" y="0"/>
                </a:moveTo>
                <a:cubicBezTo>
                  <a:pt x="1004" y="517"/>
                  <a:pt x="1034" y="1034"/>
                  <a:pt x="426" y="1338"/>
                </a:cubicBezTo>
                <a:cubicBezTo>
                  <a:pt x="274" y="1429"/>
                  <a:pt x="1" y="1368"/>
                  <a:pt x="31" y="1186"/>
                </a:cubicBezTo>
                <a:cubicBezTo>
                  <a:pt x="61" y="639"/>
                  <a:pt x="426" y="243"/>
                  <a:pt x="973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2"/>
          <p:cNvSpPr/>
          <p:nvPr/>
        </p:nvSpPr>
        <p:spPr>
          <a:xfrm>
            <a:off x="7667480" y="4897274"/>
            <a:ext cx="67490" cy="53442"/>
          </a:xfrm>
          <a:custGeom>
            <a:avLst/>
            <a:gdLst/>
            <a:ahLst/>
            <a:cxnLst/>
            <a:rect l="l" t="t" r="r" b="b"/>
            <a:pathLst>
              <a:path w="1490" h="1369" extrusionOk="0">
                <a:moveTo>
                  <a:pt x="578" y="1"/>
                </a:moveTo>
                <a:cubicBezTo>
                  <a:pt x="882" y="335"/>
                  <a:pt x="1186" y="669"/>
                  <a:pt x="1490" y="1034"/>
                </a:cubicBezTo>
                <a:cubicBezTo>
                  <a:pt x="943" y="1368"/>
                  <a:pt x="487" y="1156"/>
                  <a:pt x="31" y="973"/>
                </a:cubicBezTo>
                <a:lnTo>
                  <a:pt x="0" y="973"/>
                </a:lnTo>
                <a:cubicBezTo>
                  <a:pt x="456" y="761"/>
                  <a:pt x="396" y="335"/>
                  <a:pt x="548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2"/>
          <p:cNvSpPr/>
          <p:nvPr/>
        </p:nvSpPr>
        <p:spPr>
          <a:xfrm>
            <a:off x="3100316" y="2406462"/>
            <a:ext cx="60650" cy="49851"/>
          </a:xfrm>
          <a:custGeom>
            <a:avLst/>
            <a:gdLst/>
            <a:ahLst/>
            <a:cxnLst/>
            <a:rect l="l" t="t" r="r" b="b"/>
            <a:pathLst>
              <a:path w="1339" h="1277" extrusionOk="0">
                <a:moveTo>
                  <a:pt x="214" y="882"/>
                </a:moveTo>
                <a:cubicBezTo>
                  <a:pt x="153" y="578"/>
                  <a:pt x="62" y="304"/>
                  <a:pt x="1" y="0"/>
                </a:cubicBezTo>
                <a:cubicBezTo>
                  <a:pt x="426" y="304"/>
                  <a:pt x="1338" y="92"/>
                  <a:pt x="1278" y="760"/>
                </a:cubicBezTo>
                <a:cubicBezTo>
                  <a:pt x="1217" y="1277"/>
                  <a:pt x="578" y="699"/>
                  <a:pt x="244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2"/>
          <p:cNvSpPr/>
          <p:nvPr/>
        </p:nvSpPr>
        <p:spPr>
          <a:xfrm>
            <a:off x="6535689" y="3054385"/>
            <a:ext cx="56483" cy="41575"/>
          </a:xfrm>
          <a:custGeom>
            <a:avLst/>
            <a:gdLst/>
            <a:ahLst/>
            <a:cxnLst/>
            <a:rect l="l" t="t" r="r" b="b"/>
            <a:pathLst>
              <a:path w="1247" h="1065" extrusionOk="0">
                <a:moveTo>
                  <a:pt x="1003" y="851"/>
                </a:moveTo>
                <a:cubicBezTo>
                  <a:pt x="639" y="791"/>
                  <a:pt x="0" y="1064"/>
                  <a:pt x="0" y="426"/>
                </a:cubicBezTo>
                <a:cubicBezTo>
                  <a:pt x="0" y="152"/>
                  <a:pt x="365" y="0"/>
                  <a:pt x="578" y="31"/>
                </a:cubicBezTo>
                <a:cubicBezTo>
                  <a:pt x="1246" y="61"/>
                  <a:pt x="1186" y="456"/>
                  <a:pt x="1034" y="8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2"/>
          <p:cNvSpPr/>
          <p:nvPr/>
        </p:nvSpPr>
        <p:spPr>
          <a:xfrm>
            <a:off x="6673352" y="785482"/>
            <a:ext cx="56528" cy="53403"/>
          </a:xfrm>
          <a:custGeom>
            <a:avLst/>
            <a:gdLst/>
            <a:ahLst/>
            <a:cxnLst/>
            <a:rect l="l" t="t" r="r" b="b"/>
            <a:pathLst>
              <a:path w="1248" h="1368" extrusionOk="0">
                <a:moveTo>
                  <a:pt x="1247" y="790"/>
                </a:moveTo>
                <a:cubicBezTo>
                  <a:pt x="913" y="851"/>
                  <a:pt x="670" y="1368"/>
                  <a:pt x="305" y="1094"/>
                </a:cubicBezTo>
                <a:cubicBezTo>
                  <a:pt x="1" y="851"/>
                  <a:pt x="153" y="426"/>
                  <a:pt x="214" y="0"/>
                </a:cubicBezTo>
                <a:cubicBezTo>
                  <a:pt x="578" y="334"/>
                  <a:pt x="1217" y="213"/>
                  <a:pt x="1247" y="7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2"/>
          <p:cNvSpPr/>
          <p:nvPr/>
        </p:nvSpPr>
        <p:spPr>
          <a:xfrm>
            <a:off x="1011587" y="3091162"/>
            <a:ext cx="79900" cy="56995"/>
          </a:xfrm>
          <a:custGeom>
            <a:avLst/>
            <a:gdLst/>
            <a:ahLst/>
            <a:cxnLst/>
            <a:rect l="l" t="t" r="r" b="b"/>
            <a:pathLst>
              <a:path w="1764" h="1460" extrusionOk="0">
                <a:moveTo>
                  <a:pt x="1095" y="1"/>
                </a:moveTo>
                <a:cubicBezTo>
                  <a:pt x="821" y="457"/>
                  <a:pt x="1764" y="1004"/>
                  <a:pt x="913" y="1368"/>
                </a:cubicBezTo>
                <a:cubicBezTo>
                  <a:pt x="730" y="1460"/>
                  <a:pt x="1" y="1460"/>
                  <a:pt x="396" y="1095"/>
                </a:cubicBezTo>
                <a:cubicBezTo>
                  <a:pt x="821" y="761"/>
                  <a:pt x="457" y="244"/>
                  <a:pt x="109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2"/>
          <p:cNvSpPr/>
          <p:nvPr/>
        </p:nvSpPr>
        <p:spPr>
          <a:xfrm>
            <a:off x="6845488" y="3989494"/>
            <a:ext cx="73016" cy="45127"/>
          </a:xfrm>
          <a:custGeom>
            <a:avLst/>
            <a:gdLst/>
            <a:ahLst/>
            <a:cxnLst/>
            <a:rect l="l" t="t" r="r" b="b"/>
            <a:pathLst>
              <a:path w="1612" h="1156" extrusionOk="0">
                <a:moveTo>
                  <a:pt x="1611" y="1064"/>
                </a:moveTo>
                <a:cubicBezTo>
                  <a:pt x="1459" y="1094"/>
                  <a:pt x="1338" y="1155"/>
                  <a:pt x="1277" y="1125"/>
                </a:cubicBezTo>
                <a:cubicBezTo>
                  <a:pt x="821" y="912"/>
                  <a:pt x="122" y="912"/>
                  <a:pt x="61" y="395"/>
                </a:cubicBezTo>
                <a:cubicBezTo>
                  <a:pt x="0" y="30"/>
                  <a:pt x="547" y="0"/>
                  <a:pt x="791" y="274"/>
                </a:cubicBezTo>
                <a:cubicBezTo>
                  <a:pt x="943" y="426"/>
                  <a:pt x="973" y="669"/>
                  <a:pt x="1246" y="760"/>
                </a:cubicBezTo>
                <a:cubicBezTo>
                  <a:pt x="1368" y="821"/>
                  <a:pt x="1611" y="760"/>
                  <a:pt x="1611" y="10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2"/>
          <p:cNvSpPr/>
          <p:nvPr/>
        </p:nvSpPr>
        <p:spPr>
          <a:xfrm>
            <a:off x="7368689" y="1293366"/>
            <a:ext cx="68894" cy="58166"/>
          </a:xfrm>
          <a:custGeom>
            <a:avLst/>
            <a:gdLst/>
            <a:ahLst/>
            <a:cxnLst/>
            <a:rect l="l" t="t" r="r" b="b"/>
            <a:pathLst>
              <a:path w="1521" h="1490" extrusionOk="0">
                <a:moveTo>
                  <a:pt x="669" y="1490"/>
                </a:moveTo>
                <a:cubicBezTo>
                  <a:pt x="396" y="973"/>
                  <a:pt x="1" y="608"/>
                  <a:pt x="426" y="213"/>
                </a:cubicBezTo>
                <a:cubicBezTo>
                  <a:pt x="609" y="0"/>
                  <a:pt x="1520" y="456"/>
                  <a:pt x="1368" y="487"/>
                </a:cubicBezTo>
                <a:cubicBezTo>
                  <a:pt x="852" y="639"/>
                  <a:pt x="973" y="1034"/>
                  <a:pt x="669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0" name="Google Shape;1360;p2"/>
          <p:cNvSpPr/>
          <p:nvPr/>
        </p:nvSpPr>
        <p:spPr>
          <a:xfrm>
            <a:off x="7803785" y="3200359"/>
            <a:ext cx="86785" cy="42746"/>
          </a:xfrm>
          <a:custGeom>
            <a:avLst/>
            <a:gdLst/>
            <a:ahLst/>
            <a:cxnLst/>
            <a:rect l="l" t="t" r="r" b="b"/>
            <a:pathLst>
              <a:path w="1916" h="1095" extrusionOk="0">
                <a:moveTo>
                  <a:pt x="1612" y="912"/>
                </a:moveTo>
                <a:cubicBezTo>
                  <a:pt x="1095" y="790"/>
                  <a:pt x="426" y="1094"/>
                  <a:pt x="1" y="517"/>
                </a:cubicBezTo>
                <a:cubicBezTo>
                  <a:pt x="639" y="426"/>
                  <a:pt x="1216" y="0"/>
                  <a:pt x="1916" y="426"/>
                </a:cubicBezTo>
                <a:lnTo>
                  <a:pt x="1916" y="426"/>
                </a:lnTo>
                <a:lnTo>
                  <a:pt x="1672" y="881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p2"/>
          <p:cNvSpPr/>
          <p:nvPr/>
        </p:nvSpPr>
        <p:spPr>
          <a:xfrm>
            <a:off x="6991441" y="3951507"/>
            <a:ext cx="74374" cy="47509"/>
          </a:xfrm>
          <a:custGeom>
            <a:avLst/>
            <a:gdLst/>
            <a:ahLst/>
            <a:cxnLst/>
            <a:rect l="l" t="t" r="r" b="b"/>
            <a:pathLst>
              <a:path w="1642" h="1217" extrusionOk="0">
                <a:moveTo>
                  <a:pt x="760" y="821"/>
                </a:moveTo>
                <a:cubicBezTo>
                  <a:pt x="730" y="517"/>
                  <a:pt x="0" y="730"/>
                  <a:pt x="183" y="335"/>
                </a:cubicBezTo>
                <a:cubicBezTo>
                  <a:pt x="365" y="0"/>
                  <a:pt x="790" y="213"/>
                  <a:pt x="1155" y="213"/>
                </a:cubicBezTo>
                <a:cubicBezTo>
                  <a:pt x="1642" y="244"/>
                  <a:pt x="1642" y="517"/>
                  <a:pt x="1520" y="791"/>
                </a:cubicBezTo>
                <a:cubicBezTo>
                  <a:pt x="1338" y="1216"/>
                  <a:pt x="1034" y="882"/>
                  <a:pt x="760" y="82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2" name="Google Shape;1362;p2"/>
          <p:cNvSpPr/>
          <p:nvPr/>
        </p:nvSpPr>
        <p:spPr>
          <a:xfrm>
            <a:off x="2129608" y="2191659"/>
            <a:ext cx="62009" cy="55824"/>
          </a:xfrm>
          <a:custGeom>
            <a:avLst/>
            <a:gdLst/>
            <a:ahLst/>
            <a:cxnLst/>
            <a:rect l="l" t="t" r="r" b="b"/>
            <a:pathLst>
              <a:path w="1369" h="1430" extrusionOk="0">
                <a:moveTo>
                  <a:pt x="852" y="1"/>
                </a:moveTo>
                <a:cubicBezTo>
                  <a:pt x="761" y="457"/>
                  <a:pt x="1369" y="943"/>
                  <a:pt x="822" y="1338"/>
                </a:cubicBezTo>
                <a:cubicBezTo>
                  <a:pt x="670" y="1429"/>
                  <a:pt x="457" y="1369"/>
                  <a:pt x="366" y="1217"/>
                </a:cubicBezTo>
                <a:cubicBezTo>
                  <a:pt x="1" y="700"/>
                  <a:pt x="518" y="366"/>
                  <a:pt x="85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p2"/>
          <p:cNvSpPr/>
          <p:nvPr/>
        </p:nvSpPr>
        <p:spPr>
          <a:xfrm>
            <a:off x="8802035" y="2167922"/>
            <a:ext cx="52361" cy="58205"/>
          </a:xfrm>
          <a:custGeom>
            <a:avLst/>
            <a:gdLst/>
            <a:ahLst/>
            <a:cxnLst/>
            <a:rect l="l" t="t" r="r" b="b"/>
            <a:pathLst>
              <a:path w="1156" h="1491" extrusionOk="0">
                <a:moveTo>
                  <a:pt x="912" y="1"/>
                </a:moveTo>
                <a:cubicBezTo>
                  <a:pt x="1095" y="335"/>
                  <a:pt x="61" y="761"/>
                  <a:pt x="1034" y="1065"/>
                </a:cubicBezTo>
                <a:cubicBezTo>
                  <a:pt x="1156" y="1095"/>
                  <a:pt x="1004" y="1369"/>
                  <a:pt x="852" y="1399"/>
                </a:cubicBezTo>
                <a:cubicBezTo>
                  <a:pt x="548" y="1490"/>
                  <a:pt x="244" y="1369"/>
                  <a:pt x="244" y="1125"/>
                </a:cubicBezTo>
                <a:cubicBezTo>
                  <a:pt x="244" y="700"/>
                  <a:pt x="1" y="92"/>
                  <a:pt x="91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4" name="Google Shape;1364;p2"/>
          <p:cNvSpPr/>
          <p:nvPr/>
        </p:nvSpPr>
        <p:spPr>
          <a:xfrm>
            <a:off x="8211338" y="400968"/>
            <a:ext cx="70253" cy="58205"/>
          </a:xfrm>
          <a:custGeom>
            <a:avLst/>
            <a:gdLst/>
            <a:ahLst/>
            <a:cxnLst/>
            <a:rect l="l" t="t" r="r" b="b"/>
            <a:pathLst>
              <a:path w="1551" h="1491" extrusionOk="0">
                <a:moveTo>
                  <a:pt x="1" y="214"/>
                </a:moveTo>
                <a:cubicBezTo>
                  <a:pt x="548" y="305"/>
                  <a:pt x="1247" y="1"/>
                  <a:pt x="1551" y="1004"/>
                </a:cubicBezTo>
                <a:cubicBezTo>
                  <a:pt x="1034" y="396"/>
                  <a:pt x="1" y="1490"/>
                  <a:pt x="1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2"/>
          <p:cNvSpPr/>
          <p:nvPr/>
        </p:nvSpPr>
        <p:spPr>
          <a:xfrm>
            <a:off x="7122218" y="2133527"/>
            <a:ext cx="45476" cy="46298"/>
          </a:xfrm>
          <a:custGeom>
            <a:avLst/>
            <a:gdLst/>
            <a:ahLst/>
            <a:cxnLst/>
            <a:rect l="l" t="t" r="r" b="b"/>
            <a:pathLst>
              <a:path w="1004" h="1186" extrusionOk="0">
                <a:moveTo>
                  <a:pt x="609" y="0"/>
                </a:moveTo>
                <a:cubicBezTo>
                  <a:pt x="973" y="31"/>
                  <a:pt x="913" y="335"/>
                  <a:pt x="943" y="548"/>
                </a:cubicBezTo>
                <a:cubicBezTo>
                  <a:pt x="1004" y="882"/>
                  <a:pt x="609" y="973"/>
                  <a:pt x="366" y="1064"/>
                </a:cubicBezTo>
                <a:cubicBezTo>
                  <a:pt x="1" y="1186"/>
                  <a:pt x="62" y="882"/>
                  <a:pt x="62" y="699"/>
                </a:cubicBezTo>
                <a:cubicBezTo>
                  <a:pt x="31" y="365"/>
                  <a:pt x="153" y="92"/>
                  <a:pt x="609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6" name="Google Shape;1366;p2"/>
          <p:cNvSpPr/>
          <p:nvPr/>
        </p:nvSpPr>
        <p:spPr>
          <a:xfrm>
            <a:off x="8124591" y="1282668"/>
            <a:ext cx="48239" cy="41575"/>
          </a:xfrm>
          <a:custGeom>
            <a:avLst/>
            <a:gdLst/>
            <a:ahLst/>
            <a:cxnLst/>
            <a:rect l="l" t="t" r="r" b="b"/>
            <a:pathLst>
              <a:path w="1065" h="1065" extrusionOk="0">
                <a:moveTo>
                  <a:pt x="1034" y="426"/>
                </a:moveTo>
                <a:cubicBezTo>
                  <a:pt x="882" y="669"/>
                  <a:pt x="852" y="1004"/>
                  <a:pt x="457" y="1034"/>
                </a:cubicBezTo>
                <a:cubicBezTo>
                  <a:pt x="1" y="1065"/>
                  <a:pt x="183" y="700"/>
                  <a:pt x="122" y="517"/>
                </a:cubicBezTo>
                <a:cubicBezTo>
                  <a:pt x="1" y="122"/>
                  <a:pt x="396" y="31"/>
                  <a:pt x="700" y="31"/>
                </a:cubicBezTo>
                <a:cubicBezTo>
                  <a:pt x="943" y="1"/>
                  <a:pt x="1065" y="214"/>
                  <a:pt x="1034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2"/>
          <p:cNvSpPr/>
          <p:nvPr/>
        </p:nvSpPr>
        <p:spPr>
          <a:xfrm>
            <a:off x="1332394" y="4709799"/>
            <a:ext cx="66131" cy="36812"/>
          </a:xfrm>
          <a:custGeom>
            <a:avLst/>
            <a:gdLst/>
            <a:ahLst/>
            <a:cxnLst/>
            <a:rect l="l" t="t" r="r" b="b"/>
            <a:pathLst>
              <a:path w="1460" h="943" extrusionOk="0">
                <a:moveTo>
                  <a:pt x="62" y="821"/>
                </a:moveTo>
                <a:cubicBezTo>
                  <a:pt x="1" y="426"/>
                  <a:pt x="122" y="61"/>
                  <a:pt x="578" y="0"/>
                </a:cubicBezTo>
                <a:cubicBezTo>
                  <a:pt x="700" y="0"/>
                  <a:pt x="1460" y="243"/>
                  <a:pt x="1065" y="760"/>
                </a:cubicBezTo>
                <a:cubicBezTo>
                  <a:pt x="730" y="517"/>
                  <a:pt x="426" y="942"/>
                  <a:pt x="62" y="82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8" name="Google Shape;1368;p2"/>
          <p:cNvSpPr/>
          <p:nvPr/>
        </p:nvSpPr>
        <p:spPr>
          <a:xfrm>
            <a:off x="3816310" y="3078122"/>
            <a:ext cx="77137" cy="41575"/>
          </a:xfrm>
          <a:custGeom>
            <a:avLst/>
            <a:gdLst/>
            <a:ahLst/>
            <a:cxnLst/>
            <a:rect l="l" t="t" r="r" b="b"/>
            <a:pathLst>
              <a:path w="1703" h="1065" extrusionOk="0">
                <a:moveTo>
                  <a:pt x="791" y="0"/>
                </a:moveTo>
                <a:cubicBezTo>
                  <a:pt x="1369" y="31"/>
                  <a:pt x="1429" y="487"/>
                  <a:pt x="1703" y="760"/>
                </a:cubicBezTo>
                <a:cubicBezTo>
                  <a:pt x="1551" y="1064"/>
                  <a:pt x="1308" y="821"/>
                  <a:pt x="1125" y="821"/>
                </a:cubicBezTo>
                <a:cubicBezTo>
                  <a:pt x="791" y="821"/>
                  <a:pt x="244" y="1034"/>
                  <a:pt x="153" y="669"/>
                </a:cubicBezTo>
                <a:cubicBezTo>
                  <a:pt x="1" y="91"/>
                  <a:pt x="761" y="608"/>
                  <a:pt x="882" y="335"/>
                </a:cubicBezTo>
                <a:cubicBezTo>
                  <a:pt x="943" y="274"/>
                  <a:pt x="821" y="122"/>
                  <a:pt x="79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p2"/>
          <p:cNvSpPr/>
          <p:nvPr/>
        </p:nvSpPr>
        <p:spPr>
          <a:xfrm>
            <a:off x="441547" y="1216221"/>
            <a:ext cx="66131" cy="42746"/>
          </a:xfrm>
          <a:custGeom>
            <a:avLst/>
            <a:gdLst/>
            <a:ahLst/>
            <a:cxnLst/>
            <a:rect l="l" t="t" r="r" b="b"/>
            <a:pathLst>
              <a:path w="1460" h="1095" extrusionOk="0">
                <a:moveTo>
                  <a:pt x="578" y="1095"/>
                </a:moveTo>
                <a:cubicBezTo>
                  <a:pt x="426" y="791"/>
                  <a:pt x="1" y="578"/>
                  <a:pt x="305" y="153"/>
                </a:cubicBezTo>
                <a:lnTo>
                  <a:pt x="335" y="153"/>
                </a:lnTo>
                <a:cubicBezTo>
                  <a:pt x="670" y="213"/>
                  <a:pt x="1217" y="1"/>
                  <a:pt x="1338" y="457"/>
                </a:cubicBezTo>
                <a:cubicBezTo>
                  <a:pt x="1460" y="912"/>
                  <a:pt x="882" y="912"/>
                  <a:pt x="578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2"/>
          <p:cNvSpPr/>
          <p:nvPr/>
        </p:nvSpPr>
        <p:spPr>
          <a:xfrm>
            <a:off x="8461931" y="1569854"/>
            <a:ext cx="75779" cy="30879"/>
          </a:xfrm>
          <a:custGeom>
            <a:avLst/>
            <a:gdLst/>
            <a:ahLst/>
            <a:cxnLst/>
            <a:rect l="l" t="t" r="r" b="b"/>
            <a:pathLst>
              <a:path w="1673" h="791" extrusionOk="0">
                <a:moveTo>
                  <a:pt x="1673" y="61"/>
                </a:moveTo>
                <a:cubicBezTo>
                  <a:pt x="1095" y="578"/>
                  <a:pt x="700" y="791"/>
                  <a:pt x="183" y="700"/>
                </a:cubicBezTo>
                <a:cubicBezTo>
                  <a:pt x="122" y="700"/>
                  <a:pt x="1" y="335"/>
                  <a:pt x="62" y="304"/>
                </a:cubicBezTo>
                <a:cubicBezTo>
                  <a:pt x="426" y="0"/>
                  <a:pt x="913" y="0"/>
                  <a:pt x="1673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2"/>
          <p:cNvSpPr/>
          <p:nvPr/>
        </p:nvSpPr>
        <p:spPr>
          <a:xfrm>
            <a:off x="4327145" y="3981178"/>
            <a:ext cx="71657" cy="55785"/>
          </a:xfrm>
          <a:custGeom>
            <a:avLst/>
            <a:gdLst/>
            <a:ahLst/>
            <a:cxnLst/>
            <a:rect l="l" t="t" r="r" b="b"/>
            <a:pathLst>
              <a:path w="1582" h="1429" extrusionOk="0">
                <a:moveTo>
                  <a:pt x="1581" y="1338"/>
                </a:moveTo>
                <a:cubicBezTo>
                  <a:pt x="1" y="1429"/>
                  <a:pt x="730" y="487"/>
                  <a:pt x="548" y="0"/>
                </a:cubicBezTo>
                <a:cubicBezTo>
                  <a:pt x="760" y="456"/>
                  <a:pt x="1156" y="821"/>
                  <a:pt x="1581" y="133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2"/>
          <p:cNvSpPr/>
          <p:nvPr/>
        </p:nvSpPr>
        <p:spPr>
          <a:xfrm>
            <a:off x="3396389" y="742732"/>
            <a:ext cx="48194" cy="40404"/>
          </a:xfrm>
          <a:custGeom>
            <a:avLst/>
            <a:gdLst/>
            <a:ahLst/>
            <a:cxnLst/>
            <a:rect l="l" t="t" r="r" b="b"/>
            <a:pathLst>
              <a:path w="1064" h="1035" extrusionOk="0">
                <a:moveTo>
                  <a:pt x="426" y="62"/>
                </a:moveTo>
                <a:cubicBezTo>
                  <a:pt x="699" y="214"/>
                  <a:pt x="1064" y="274"/>
                  <a:pt x="1033" y="639"/>
                </a:cubicBezTo>
                <a:cubicBezTo>
                  <a:pt x="1003" y="913"/>
                  <a:pt x="669" y="1034"/>
                  <a:pt x="456" y="1034"/>
                </a:cubicBezTo>
                <a:cubicBezTo>
                  <a:pt x="0" y="1004"/>
                  <a:pt x="0" y="730"/>
                  <a:pt x="91" y="426"/>
                </a:cubicBezTo>
                <a:cubicBezTo>
                  <a:pt x="152" y="244"/>
                  <a:pt x="30" y="1"/>
                  <a:pt x="426" y="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2"/>
          <p:cNvSpPr/>
          <p:nvPr/>
        </p:nvSpPr>
        <p:spPr>
          <a:xfrm>
            <a:off x="431943" y="-22665"/>
            <a:ext cx="73016" cy="52271"/>
          </a:xfrm>
          <a:custGeom>
            <a:avLst/>
            <a:gdLst/>
            <a:ahLst/>
            <a:cxnLst/>
            <a:rect l="l" t="t" r="r" b="b"/>
            <a:pathLst>
              <a:path w="1612" h="1339" extrusionOk="0">
                <a:moveTo>
                  <a:pt x="1337" y="700"/>
                </a:moveTo>
                <a:cubicBezTo>
                  <a:pt x="1034" y="517"/>
                  <a:pt x="730" y="1338"/>
                  <a:pt x="426" y="700"/>
                </a:cubicBezTo>
                <a:cubicBezTo>
                  <a:pt x="334" y="548"/>
                  <a:pt x="0" y="396"/>
                  <a:pt x="304" y="244"/>
                </a:cubicBezTo>
                <a:cubicBezTo>
                  <a:pt x="547" y="122"/>
                  <a:pt x="882" y="1"/>
                  <a:pt x="1155" y="31"/>
                </a:cubicBezTo>
                <a:cubicBezTo>
                  <a:pt x="1611" y="92"/>
                  <a:pt x="1489" y="396"/>
                  <a:pt x="1368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2"/>
          <p:cNvSpPr/>
          <p:nvPr/>
        </p:nvSpPr>
        <p:spPr>
          <a:xfrm>
            <a:off x="5065153" y="2821779"/>
            <a:ext cx="53765" cy="42785"/>
          </a:xfrm>
          <a:custGeom>
            <a:avLst/>
            <a:gdLst/>
            <a:ahLst/>
            <a:cxnLst/>
            <a:rect l="l" t="t" r="r" b="b"/>
            <a:pathLst>
              <a:path w="1187" h="1096" extrusionOk="0">
                <a:moveTo>
                  <a:pt x="1" y="1095"/>
                </a:moveTo>
                <a:cubicBezTo>
                  <a:pt x="92" y="426"/>
                  <a:pt x="244" y="31"/>
                  <a:pt x="912" y="1"/>
                </a:cubicBezTo>
                <a:cubicBezTo>
                  <a:pt x="1186" y="1"/>
                  <a:pt x="1156" y="153"/>
                  <a:pt x="1156" y="305"/>
                </a:cubicBezTo>
                <a:cubicBezTo>
                  <a:pt x="1125" y="913"/>
                  <a:pt x="487" y="791"/>
                  <a:pt x="1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2"/>
          <p:cNvSpPr/>
          <p:nvPr/>
        </p:nvSpPr>
        <p:spPr>
          <a:xfrm>
            <a:off x="5252419" y="2819437"/>
            <a:ext cx="66131" cy="37983"/>
          </a:xfrm>
          <a:custGeom>
            <a:avLst/>
            <a:gdLst/>
            <a:ahLst/>
            <a:cxnLst/>
            <a:rect l="l" t="t" r="r" b="b"/>
            <a:pathLst>
              <a:path w="1460" h="973" extrusionOk="0">
                <a:moveTo>
                  <a:pt x="0" y="547"/>
                </a:moveTo>
                <a:cubicBezTo>
                  <a:pt x="335" y="0"/>
                  <a:pt x="791" y="30"/>
                  <a:pt x="1277" y="213"/>
                </a:cubicBezTo>
                <a:cubicBezTo>
                  <a:pt x="1368" y="243"/>
                  <a:pt x="1459" y="456"/>
                  <a:pt x="1429" y="486"/>
                </a:cubicBezTo>
                <a:cubicBezTo>
                  <a:pt x="973" y="973"/>
                  <a:pt x="487" y="426"/>
                  <a:pt x="0" y="5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2"/>
          <p:cNvSpPr/>
          <p:nvPr/>
        </p:nvSpPr>
        <p:spPr>
          <a:xfrm>
            <a:off x="7134630" y="653758"/>
            <a:ext cx="64727" cy="42746"/>
          </a:xfrm>
          <a:custGeom>
            <a:avLst/>
            <a:gdLst/>
            <a:ahLst/>
            <a:cxnLst/>
            <a:rect l="l" t="t" r="r" b="b"/>
            <a:pathLst>
              <a:path w="1429" h="1095" extrusionOk="0">
                <a:moveTo>
                  <a:pt x="1429" y="1094"/>
                </a:moveTo>
                <a:cubicBezTo>
                  <a:pt x="943" y="973"/>
                  <a:pt x="487" y="882"/>
                  <a:pt x="0" y="760"/>
                </a:cubicBezTo>
                <a:cubicBezTo>
                  <a:pt x="882" y="0"/>
                  <a:pt x="1064" y="61"/>
                  <a:pt x="1429" y="109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2"/>
          <p:cNvSpPr/>
          <p:nvPr/>
        </p:nvSpPr>
        <p:spPr>
          <a:xfrm>
            <a:off x="6775275" y="4535364"/>
            <a:ext cx="82618" cy="32050"/>
          </a:xfrm>
          <a:custGeom>
            <a:avLst/>
            <a:gdLst/>
            <a:ahLst/>
            <a:cxnLst/>
            <a:rect l="l" t="t" r="r" b="b"/>
            <a:pathLst>
              <a:path w="1824" h="821" extrusionOk="0">
                <a:moveTo>
                  <a:pt x="1824" y="638"/>
                </a:moveTo>
                <a:cubicBezTo>
                  <a:pt x="1186" y="456"/>
                  <a:pt x="608" y="578"/>
                  <a:pt x="0" y="821"/>
                </a:cubicBezTo>
                <a:cubicBezTo>
                  <a:pt x="547" y="0"/>
                  <a:pt x="1155" y="30"/>
                  <a:pt x="1824" y="63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2"/>
          <p:cNvSpPr/>
          <p:nvPr/>
        </p:nvSpPr>
        <p:spPr>
          <a:xfrm>
            <a:off x="3697899" y="2635476"/>
            <a:ext cx="63368" cy="59376"/>
          </a:xfrm>
          <a:custGeom>
            <a:avLst/>
            <a:gdLst/>
            <a:ahLst/>
            <a:cxnLst/>
            <a:rect l="l" t="t" r="r" b="b"/>
            <a:pathLst>
              <a:path w="1399" h="1521" extrusionOk="0">
                <a:moveTo>
                  <a:pt x="274" y="1520"/>
                </a:moveTo>
                <a:cubicBezTo>
                  <a:pt x="1" y="1034"/>
                  <a:pt x="548" y="700"/>
                  <a:pt x="335" y="305"/>
                </a:cubicBezTo>
                <a:cubicBezTo>
                  <a:pt x="244" y="122"/>
                  <a:pt x="426" y="1"/>
                  <a:pt x="609" y="31"/>
                </a:cubicBezTo>
                <a:cubicBezTo>
                  <a:pt x="791" y="31"/>
                  <a:pt x="1034" y="62"/>
                  <a:pt x="1095" y="153"/>
                </a:cubicBezTo>
                <a:cubicBezTo>
                  <a:pt x="1399" y="548"/>
                  <a:pt x="943" y="365"/>
                  <a:pt x="791" y="487"/>
                </a:cubicBezTo>
                <a:cubicBezTo>
                  <a:pt x="487" y="700"/>
                  <a:pt x="913" y="1247"/>
                  <a:pt x="274" y="152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9" name="Google Shape;1379;p2"/>
          <p:cNvSpPr/>
          <p:nvPr/>
        </p:nvSpPr>
        <p:spPr>
          <a:xfrm>
            <a:off x="162053" y="4602983"/>
            <a:ext cx="84022" cy="36812"/>
          </a:xfrm>
          <a:custGeom>
            <a:avLst/>
            <a:gdLst/>
            <a:ahLst/>
            <a:cxnLst/>
            <a:rect l="l" t="t" r="r" b="b"/>
            <a:pathLst>
              <a:path w="1855" h="943" extrusionOk="0">
                <a:moveTo>
                  <a:pt x="1308" y="912"/>
                </a:moveTo>
                <a:cubicBezTo>
                  <a:pt x="1064" y="396"/>
                  <a:pt x="1064" y="396"/>
                  <a:pt x="1" y="760"/>
                </a:cubicBezTo>
                <a:cubicBezTo>
                  <a:pt x="183" y="274"/>
                  <a:pt x="578" y="1"/>
                  <a:pt x="1004" y="31"/>
                </a:cubicBezTo>
                <a:cubicBezTo>
                  <a:pt x="1186" y="31"/>
                  <a:pt x="1733" y="153"/>
                  <a:pt x="1794" y="517"/>
                </a:cubicBezTo>
                <a:cubicBezTo>
                  <a:pt x="1855" y="821"/>
                  <a:pt x="1581" y="882"/>
                  <a:pt x="1308" y="9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2"/>
          <p:cNvSpPr/>
          <p:nvPr/>
        </p:nvSpPr>
        <p:spPr>
          <a:xfrm>
            <a:off x="7283346" y="2361370"/>
            <a:ext cx="59246" cy="48680"/>
          </a:xfrm>
          <a:custGeom>
            <a:avLst/>
            <a:gdLst/>
            <a:ahLst/>
            <a:cxnLst/>
            <a:rect l="l" t="t" r="r" b="b"/>
            <a:pathLst>
              <a:path w="1308" h="1247" extrusionOk="0">
                <a:moveTo>
                  <a:pt x="1307" y="0"/>
                </a:moveTo>
                <a:cubicBezTo>
                  <a:pt x="1246" y="760"/>
                  <a:pt x="760" y="1034"/>
                  <a:pt x="213" y="1247"/>
                </a:cubicBezTo>
                <a:cubicBezTo>
                  <a:pt x="152" y="1247"/>
                  <a:pt x="0" y="1155"/>
                  <a:pt x="0" y="1125"/>
                </a:cubicBezTo>
                <a:cubicBezTo>
                  <a:pt x="243" y="639"/>
                  <a:pt x="638" y="274"/>
                  <a:pt x="1307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1" name="Google Shape;1381;p2"/>
          <p:cNvSpPr/>
          <p:nvPr/>
        </p:nvSpPr>
        <p:spPr>
          <a:xfrm>
            <a:off x="1318623" y="4944748"/>
            <a:ext cx="73016" cy="41575"/>
          </a:xfrm>
          <a:custGeom>
            <a:avLst/>
            <a:gdLst/>
            <a:ahLst/>
            <a:cxnLst/>
            <a:rect l="l" t="t" r="r" b="b"/>
            <a:pathLst>
              <a:path w="1612" h="1065" extrusionOk="0">
                <a:moveTo>
                  <a:pt x="1612" y="639"/>
                </a:moveTo>
                <a:cubicBezTo>
                  <a:pt x="1095" y="1004"/>
                  <a:pt x="578" y="1064"/>
                  <a:pt x="244" y="669"/>
                </a:cubicBezTo>
                <a:cubicBezTo>
                  <a:pt x="1" y="396"/>
                  <a:pt x="92" y="1"/>
                  <a:pt x="609" y="213"/>
                </a:cubicBezTo>
                <a:cubicBezTo>
                  <a:pt x="913" y="335"/>
                  <a:pt x="1156" y="639"/>
                  <a:pt x="1612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2" name="Google Shape;1382;p2"/>
          <p:cNvSpPr/>
          <p:nvPr/>
        </p:nvSpPr>
        <p:spPr>
          <a:xfrm>
            <a:off x="7751464" y="2294922"/>
            <a:ext cx="84022" cy="39194"/>
          </a:xfrm>
          <a:custGeom>
            <a:avLst/>
            <a:gdLst/>
            <a:ahLst/>
            <a:cxnLst/>
            <a:rect l="l" t="t" r="r" b="b"/>
            <a:pathLst>
              <a:path w="1855" h="1004" extrusionOk="0">
                <a:moveTo>
                  <a:pt x="1" y="760"/>
                </a:moveTo>
                <a:cubicBezTo>
                  <a:pt x="578" y="487"/>
                  <a:pt x="1308" y="517"/>
                  <a:pt x="1855" y="0"/>
                </a:cubicBezTo>
                <a:cubicBezTo>
                  <a:pt x="1733" y="790"/>
                  <a:pt x="1064" y="1003"/>
                  <a:pt x="1" y="7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3" name="Google Shape;1383;p2"/>
          <p:cNvSpPr/>
          <p:nvPr/>
        </p:nvSpPr>
        <p:spPr>
          <a:xfrm>
            <a:off x="159290" y="2444449"/>
            <a:ext cx="55124" cy="49851"/>
          </a:xfrm>
          <a:custGeom>
            <a:avLst/>
            <a:gdLst/>
            <a:ahLst/>
            <a:cxnLst/>
            <a:rect l="l" t="t" r="r" b="b"/>
            <a:pathLst>
              <a:path w="1217" h="1277" extrusionOk="0">
                <a:moveTo>
                  <a:pt x="92" y="0"/>
                </a:moveTo>
                <a:cubicBezTo>
                  <a:pt x="609" y="304"/>
                  <a:pt x="1065" y="547"/>
                  <a:pt x="1186" y="1033"/>
                </a:cubicBezTo>
                <a:cubicBezTo>
                  <a:pt x="1217" y="1185"/>
                  <a:pt x="973" y="1277"/>
                  <a:pt x="791" y="1185"/>
                </a:cubicBezTo>
                <a:cubicBezTo>
                  <a:pt x="213" y="973"/>
                  <a:pt x="1" y="608"/>
                  <a:pt x="9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4" name="Google Shape;1384;p2"/>
          <p:cNvSpPr/>
          <p:nvPr/>
        </p:nvSpPr>
        <p:spPr>
          <a:xfrm>
            <a:off x="8684983" y="4937642"/>
            <a:ext cx="42758" cy="53403"/>
          </a:xfrm>
          <a:custGeom>
            <a:avLst/>
            <a:gdLst/>
            <a:ahLst/>
            <a:cxnLst/>
            <a:rect l="l" t="t" r="r" b="b"/>
            <a:pathLst>
              <a:path w="944" h="1368" extrusionOk="0">
                <a:moveTo>
                  <a:pt x="943" y="0"/>
                </a:moveTo>
                <a:cubicBezTo>
                  <a:pt x="822" y="517"/>
                  <a:pt x="761" y="942"/>
                  <a:pt x="670" y="1368"/>
                </a:cubicBezTo>
                <a:cubicBezTo>
                  <a:pt x="1" y="274"/>
                  <a:pt x="1" y="274"/>
                  <a:pt x="943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5" name="Google Shape;1385;p2"/>
          <p:cNvSpPr/>
          <p:nvPr/>
        </p:nvSpPr>
        <p:spPr>
          <a:xfrm>
            <a:off x="449836" y="4786905"/>
            <a:ext cx="71611" cy="38023"/>
          </a:xfrm>
          <a:custGeom>
            <a:avLst/>
            <a:gdLst/>
            <a:ahLst/>
            <a:cxnLst/>
            <a:rect l="l" t="t" r="r" b="b"/>
            <a:pathLst>
              <a:path w="1581" h="974" extrusionOk="0">
                <a:moveTo>
                  <a:pt x="152" y="1"/>
                </a:moveTo>
                <a:cubicBezTo>
                  <a:pt x="426" y="578"/>
                  <a:pt x="1277" y="1"/>
                  <a:pt x="1581" y="518"/>
                </a:cubicBezTo>
                <a:cubicBezTo>
                  <a:pt x="122" y="974"/>
                  <a:pt x="0" y="943"/>
                  <a:pt x="12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6" name="Google Shape;1386;p2"/>
          <p:cNvSpPr/>
          <p:nvPr/>
        </p:nvSpPr>
        <p:spPr>
          <a:xfrm>
            <a:off x="4950864" y="2595147"/>
            <a:ext cx="75779" cy="48680"/>
          </a:xfrm>
          <a:custGeom>
            <a:avLst/>
            <a:gdLst/>
            <a:ahLst/>
            <a:cxnLst/>
            <a:rect l="l" t="t" r="r" b="b"/>
            <a:pathLst>
              <a:path w="1673" h="1247" extrusionOk="0">
                <a:moveTo>
                  <a:pt x="1642" y="1034"/>
                </a:moveTo>
                <a:cubicBezTo>
                  <a:pt x="1034" y="1246"/>
                  <a:pt x="548" y="1064"/>
                  <a:pt x="1" y="456"/>
                </a:cubicBezTo>
                <a:cubicBezTo>
                  <a:pt x="761" y="578"/>
                  <a:pt x="1490" y="0"/>
                  <a:pt x="1673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7" name="Google Shape;1387;p2"/>
          <p:cNvSpPr/>
          <p:nvPr/>
        </p:nvSpPr>
        <p:spPr>
          <a:xfrm>
            <a:off x="3551946" y="1086878"/>
            <a:ext cx="77137" cy="52232"/>
          </a:xfrm>
          <a:custGeom>
            <a:avLst/>
            <a:gdLst/>
            <a:ahLst/>
            <a:cxnLst/>
            <a:rect l="l" t="t" r="r" b="b"/>
            <a:pathLst>
              <a:path w="1703" h="1338" extrusionOk="0">
                <a:moveTo>
                  <a:pt x="335" y="1338"/>
                </a:moveTo>
                <a:cubicBezTo>
                  <a:pt x="1" y="639"/>
                  <a:pt x="1125" y="578"/>
                  <a:pt x="1156" y="0"/>
                </a:cubicBezTo>
                <a:cubicBezTo>
                  <a:pt x="1277" y="61"/>
                  <a:pt x="1429" y="61"/>
                  <a:pt x="1490" y="122"/>
                </a:cubicBezTo>
                <a:cubicBezTo>
                  <a:pt x="1703" y="304"/>
                  <a:pt x="1642" y="487"/>
                  <a:pt x="1429" y="608"/>
                </a:cubicBezTo>
                <a:cubicBezTo>
                  <a:pt x="1095" y="852"/>
                  <a:pt x="761" y="1095"/>
                  <a:pt x="396" y="133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8" name="Google Shape;1388;p2"/>
          <p:cNvSpPr/>
          <p:nvPr/>
        </p:nvSpPr>
        <p:spPr>
          <a:xfrm>
            <a:off x="2093822" y="5184459"/>
            <a:ext cx="49598" cy="36812"/>
          </a:xfrm>
          <a:custGeom>
            <a:avLst/>
            <a:gdLst/>
            <a:ahLst/>
            <a:cxnLst/>
            <a:rect l="l" t="t" r="r" b="b"/>
            <a:pathLst>
              <a:path w="1095" h="943" extrusionOk="0">
                <a:moveTo>
                  <a:pt x="1095" y="548"/>
                </a:moveTo>
                <a:cubicBezTo>
                  <a:pt x="973" y="791"/>
                  <a:pt x="791" y="943"/>
                  <a:pt x="487" y="912"/>
                </a:cubicBezTo>
                <a:cubicBezTo>
                  <a:pt x="122" y="882"/>
                  <a:pt x="1" y="608"/>
                  <a:pt x="1" y="335"/>
                </a:cubicBezTo>
                <a:cubicBezTo>
                  <a:pt x="31" y="122"/>
                  <a:pt x="274" y="0"/>
                  <a:pt x="487" y="61"/>
                </a:cubicBezTo>
                <a:cubicBezTo>
                  <a:pt x="761" y="152"/>
                  <a:pt x="1095" y="213"/>
                  <a:pt x="1095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9" name="Google Shape;1389;p2"/>
          <p:cNvSpPr/>
          <p:nvPr/>
        </p:nvSpPr>
        <p:spPr>
          <a:xfrm>
            <a:off x="1717932" y="1027536"/>
            <a:ext cx="84022" cy="40404"/>
          </a:xfrm>
          <a:custGeom>
            <a:avLst/>
            <a:gdLst/>
            <a:ahLst/>
            <a:cxnLst/>
            <a:rect l="l" t="t" r="r" b="b"/>
            <a:pathLst>
              <a:path w="1855" h="1035" extrusionOk="0">
                <a:moveTo>
                  <a:pt x="1855" y="730"/>
                </a:moveTo>
                <a:cubicBezTo>
                  <a:pt x="1277" y="1034"/>
                  <a:pt x="548" y="487"/>
                  <a:pt x="1" y="1004"/>
                </a:cubicBezTo>
                <a:cubicBezTo>
                  <a:pt x="487" y="1"/>
                  <a:pt x="1156" y="153"/>
                  <a:pt x="1855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0" name="Google Shape;1390;p2"/>
          <p:cNvSpPr/>
          <p:nvPr/>
        </p:nvSpPr>
        <p:spPr>
          <a:xfrm>
            <a:off x="2180569" y="5146472"/>
            <a:ext cx="64772" cy="47509"/>
          </a:xfrm>
          <a:custGeom>
            <a:avLst/>
            <a:gdLst/>
            <a:ahLst/>
            <a:cxnLst/>
            <a:rect l="l" t="t" r="r" b="b"/>
            <a:pathLst>
              <a:path w="1430" h="1217" extrusionOk="0">
                <a:moveTo>
                  <a:pt x="305" y="1217"/>
                </a:moveTo>
                <a:cubicBezTo>
                  <a:pt x="1" y="153"/>
                  <a:pt x="153" y="1"/>
                  <a:pt x="1429" y="1"/>
                </a:cubicBezTo>
                <a:cubicBezTo>
                  <a:pt x="1064" y="396"/>
                  <a:pt x="487" y="578"/>
                  <a:pt x="305" y="12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1" name="Google Shape;1391;p2"/>
          <p:cNvSpPr/>
          <p:nvPr/>
        </p:nvSpPr>
        <p:spPr>
          <a:xfrm>
            <a:off x="1719336" y="667969"/>
            <a:ext cx="84022" cy="49890"/>
          </a:xfrm>
          <a:custGeom>
            <a:avLst/>
            <a:gdLst/>
            <a:ahLst/>
            <a:cxnLst/>
            <a:rect l="l" t="t" r="r" b="b"/>
            <a:pathLst>
              <a:path w="1855" h="1278" extrusionOk="0">
                <a:moveTo>
                  <a:pt x="1854" y="31"/>
                </a:moveTo>
                <a:cubicBezTo>
                  <a:pt x="1520" y="670"/>
                  <a:pt x="1125" y="1217"/>
                  <a:pt x="0" y="1277"/>
                </a:cubicBezTo>
                <a:cubicBezTo>
                  <a:pt x="304" y="609"/>
                  <a:pt x="1003" y="639"/>
                  <a:pt x="1277" y="244"/>
                </a:cubicBezTo>
                <a:lnTo>
                  <a:pt x="1277" y="244"/>
                </a:lnTo>
                <a:cubicBezTo>
                  <a:pt x="1459" y="153"/>
                  <a:pt x="1641" y="92"/>
                  <a:pt x="182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2" name="Google Shape;1392;p2"/>
          <p:cNvSpPr/>
          <p:nvPr/>
        </p:nvSpPr>
        <p:spPr>
          <a:xfrm>
            <a:off x="917955" y="222980"/>
            <a:ext cx="78542" cy="47509"/>
          </a:xfrm>
          <a:custGeom>
            <a:avLst/>
            <a:gdLst/>
            <a:ahLst/>
            <a:cxnLst/>
            <a:rect l="l" t="t" r="r" b="b"/>
            <a:pathLst>
              <a:path w="1734" h="1217" extrusionOk="0">
                <a:moveTo>
                  <a:pt x="31" y="1"/>
                </a:moveTo>
                <a:cubicBezTo>
                  <a:pt x="274" y="426"/>
                  <a:pt x="1733" y="61"/>
                  <a:pt x="1065" y="1216"/>
                </a:cubicBezTo>
                <a:cubicBezTo>
                  <a:pt x="761" y="730"/>
                  <a:pt x="1" y="700"/>
                  <a:pt x="3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3" name="Google Shape;1393;p2"/>
          <p:cNvSpPr/>
          <p:nvPr/>
        </p:nvSpPr>
        <p:spPr>
          <a:xfrm>
            <a:off x="2159913" y="938562"/>
            <a:ext cx="74420" cy="41536"/>
          </a:xfrm>
          <a:custGeom>
            <a:avLst/>
            <a:gdLst/>
            <a:ahLst/>
            <a:cxnLst/>
            <a:rect l="l" t="t" r="r" b="b"/>
            <a:pathLst>
              <a:path w="1643" h="1064" extrusionOk="0">
                <a:moveTo>
                  <a:pt x="1642" y="669"/>
                </a:moveTo>
                <a:cubicBezTo>
                  <a:pt x="1551" y="669"/>
                  <a:pt x="1460" y="669"/>
                  <a:pt x="1368" y="699"/>
                </a:cubicBezTo>
                <a:cubicBezTo>
                  <a:pt x="973" y="790"/>
                  <a:pt x="548" y="1064"/>
                  <a:pt x="183" y="638"/>
                </a:cubicBezTo>
                <a:cubicBezTo>
                  <a:pt x="1" y="426"/>
                  <a:pt x="122" y="395"/>
                  <a:pt x="365" y="274"/>
                </a:cubicBezTo>
                <a:cubicBezTo>
                  <a:pt x="1004" y="0"/>
                  <a:pt x="1368" y="182"/>
                  <a:pt x="1642" y="63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4" name="Google Shape;1394;p2"/>
          <p:cNvSpPr/>
          <p:nvPr/>
        </p:nvSpPr>
        <p:spPr>
          <a:xfrm>
            <a:off x="6075815" y="2463423"/>
            <a:ext cx="79855" cy="51061"/>
          </a:xfrm>
          <a:custGeom>
            <a:avLst/>
            <a:gdLst/>
            <a:ahLst/>
            <a:cxnLst/>
            <a:rect l="l" t="t" r="r" b="b"/>
            <a:pathLst>
              <a:path w="1763" h="1308" extrusionOk="0">
                <a:moveTo>
                  <a:pt x="1094" y="152"/>
                </a:moveTo>
                <a:cubicBezTo>
                  <a:pt x="638" y="304"/>
                  <a:pt x="1763" y="1307"/>
                  <a:pt x="517" y="1003"/>
                </a:cubicBezTo>
                <a:cubicBezTo>
                  <a:pt x="213" y="943"/>
                  <a:pt x="0" y="639"/>
                  <a:pt x="122" y="365"/>
                </a:cubicBezTo>
                <a:cubicBezTo>
                  <a:pt x="274" y="0"/>
                  <a:pt x="730" y="183"/>
                  <a:pt x="1064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5" name="Google Shape;1395;p2"/>
          <p:cNvSpPr/>
          <p:nvPr/>
        </p:nvSpPr>
        <p:spPr>
          <a:xfrm>
            <a:off x="1610528" y="2870463"/>
            <a:ext cx="68894" cy="46298"/>
          </a:xfrm>
          <a:custGeom>
            <a:avLst/>
            <a:gdLst/>
            <a:ahLst/>
            <a:cxnLst/>
            <a:rect l="l" t="t" r="r" b="b"/>
            <a:pathLst>
              <a:path w="1521" h="1186" extrusionOk="0">
                <a:moveTo>
                  <a:pt x="1521" y="1064"/>
                </a:moveTo>
                <a:cubicBezTo>
                  <a:pt x="548" y="1185"/>
                  <a:pt x="1" y="1003"/>
                  <a:pt x="639" y="0"/>
                </a:cubicBezTo>
                <a:cubicBezTo>
                  <a:pt x="913" y="395"/>
                  <a:pt x="1399" y="578"/>
                  <a:pt x="1521" y="10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2"/>
          <p:cNvSpPr/>
          <p:nvPr/>
        </p:nvSpPr>
        <p:spPr>
          <a:xfrm>
            <a:off x="7747342" y="1423880"/>
            <a:ext cx="84022" cy="47509"/>
          </a:xfrm>
          <a:custGeom>
            <a:avLst/>
            <a:gdLst/>
            <a:ahLst/>
            <a:cxnLst/>
            <a:rect l="l" t="t" r="r" b="b"/>
            <a:pathLst>
              <a:path w="1855" h="1217" extrusionOk="0">
                <a:moveTo>
                  <a:pt x="1794" y="1217"/>
                </a:moveTo>
                <a:cubicBezTo>
                  <a:pt x="1459" y="518"/>
                  <a:pt x="517" y="700"/>
                  <a:pt x="0" y="274"/>
                </a:cubicBezTo>
                <a:cubicBezTo>
                  <a:pt x="882" y="214"/>
                  <a:pt x="1855" y="1"/>
                  <a:pt x="1794" y="12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7" name="Google Shape;1397;p2"/>
          <p:cNvSpPr/>
          <p:nvPr/>
        </p:nvSpPr>
        <p:spPr>
          <a:xfrm>
            <a:off x="2600534" y="501850"/>
            <a:ext cx="82663" cy="38023"/>
          </a:xfrm>
          <a:custGeom>
            <a:avLst/>
            <a:gdLst/>
            <a:ahLst/>
            <a:cxnLst/>
            <a:rect l="l" t="t" r="r" b="b"/>
            <a:pathLst>
              <a:path w="1825" h="974" extrusionOk="0">
                <a:moveTo>
                  <a:pt x="1824" y="456"/>
                </a:moveTo>
                <a:cubicBezTo>
                  <a:pt x="1550" y="517"/>
                  <a:pt x="1459" y="578"/>
                  <a:pt x="1399" y="578"/>
                </a:cubicBezTo>
                <a:cubicBezTo>
                  <a:pt x="943" y="426"/>
                  <a:pt x="487" y="973"/>
                  <a:pt x="61" y="578"/>
                </a:cubicBezTo>
                <a:cubicBezTo>
                  <a:pt x="0" y="548"/>
                  <a:pt x="91" y="213"/>
                  <a:pt x="183" y="183"/>
                </a:cubicBezTo>
                <a:cubicBezTo>
                  <a:pt x="699" y="0"/>
                  <a:pt x="1186" y="92"/>
                  <a:pt x="1824" y="4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" name="Google Shape;1398;p2"/>
          <p:cNvSpPr/>
          <p:nvPr/>
        </p:nvSpPr>
        <p:spPr>
          <a:xfrm>
            <a:off x="8075034" y="2911964"/>
            <a:ext cx="63368" cy="33260"/>
          </a:xfrm>
          <a:custGeom>
            <a:avLst/>
            <a:gdLst/>
            <a:ahLst/>
            <a:cxnLst/>
            <a:rect l="l" t="t" r="r" b="b"/>
            <a:pathLst>
              <a:path w="1399" h="852" extrusionOk="0">
                <a:moveTo>
                  <a:pt x="31" y="1"/>
                </a:moveTo>
                <a:cubicBezTo>
                  <a:pt x="609" y="62"/>
                  <a:pt x="1247" y="31"/>
                  <a:pt x="1399" y="730"/>
                </a:cubicBezTo>
                <a:lnTo>
                  <a:pt x="1368" y="730"/>
                </a:lnTo>
                <a:cubicBezTo>
                  <a:pt x="912" y="852"/>
                  <a:pt x="457" y="822"/>
                  <a:pt x="31" y="730"/>
                </a:cubicBezTo>
                <a:lnTo>
                  <a:pt x="1" y="730"/>
                </a:lnTo>
                <a:cubicBezTo>
                  <a:pt x="1" y="487"/>
                  <a:pt x="1" y="244"/>
                  <a:pt x="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" name="Google Shape;1399;p2"/>
          <p:cNvSpPr/>
          <p:nvPr/>
        </p:nvSpPr>
        <p:spPr>
          <a:xfrm>
            <a:off x="1565094" y="773614"/>
            <a:ext cx="55124" cy="52232"/>
          </a:xfrm>
          <a:custGeom>
            <a:avLst/>
            <a:gdLst/>
            <a:ahLst/>
            <a:cxnLst/>
            <a:rect l="l" t="t" r="r" b="b"/>
            <a:pathLst>
              <a:path w="1217" h="1338" extrusionOk="0">
                <a:moveTo>
                  <a:pt x="1217" y="1003"/>
                </a:moveTo>
                <a:cubicBezTo>
                  <a:pt x="487" y="1337"/>
                  <a:pt x="183" y="1246"/>
                  <a:pt x="62" y="730"/>
                </a:cubicBezTo>
                <a:cubicBezTo>
                  <a:pt x="1" y="334"/>
                  <a:pt x="274" y="122"/>
                  <a:pt x="639" y="30"/>
                </a:cubicBezTo>
                <a:cubicBezTo>
                  <a:pt x="791" y="0"/>
                  <a:pt x="1065" y="213"/>
                  <a:pt x="913" y="274"/>
                </a:cubicBezTo>
                <a:cubicBezTo>
                  <a:pt x="274" y="547"/>
                  <a:pt x="517" y="730"/>
                  <a:pt x="1217" y="10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0" name="Google Shape;1400;p2"/>
          <p:cNvSpPr/>
          <p:nvPr/>
        </p:nvSpPr>
        <p:spPr>
          <a:xfrm>
            <a:off x="5516783" y="1391866"/>
            <a:ext cx="51002" cy="37983"/>
          </a:xfrm>
          <a:custGeom>
            <a:avLst/>
            <a:gdLst/>
            <a:ahLst/>
            <a:cxnLst/>
            <a:rect l="l" t="t" r="r" b="b"/>
            <a:pathLst>
              <a:path w="1126" h="973" extrusionOk="0">
                <a:moveTo>
                  <a:pt x="730" y="973"/>
                </a:moveTo>
                <a:cubicBezTo>
                  <a:pt x="274" y="851"/>
                  <a:pt x="0" y="699"/>
                  <a:pt x="122" y="365"/>
                </a:cubicBezTo>
                <a:cubicBezTo>
                  <a:pt x="183" y="183"/>
                  <a:pt x="335" y="0"/>
                  <a:pt x="608" y="61"/>
                </a:cubicBezTo>
                <a:cubicBezTo>
                  <a:pt x="851" y="152"/>
                  <a:pt x="1125" y="243"/>
                  <a:pt x="1125" y="547"/>
                </a:cubicBezTo>
                <a:cubicBezTo>
                  <a:pt x="1095" y="821"/>
                  <a:pt x="882" y="942"/>
                  <a:pt x="730" y="9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1" name="Google Shape;1401;p2"/>
          <p:cNvSpPr/>
          <p:nvPr/>
        </p:nvSpPr>
        <p:spPr>
          <a:xfrm>
            <a:off x="1558208" y="2183343"/>
            <a:ext cx="84022" cy="47509"/>
          </a:xfrm>
          <a:custGeom>
            <a:avLst/>
            <a:gdLst/>
            <a:ahLst/>
            <a:cxnLst/>
            <a:rect l="l" t="t" r="r" b="b"/>
            <a:pathLst>
              <a:path w="1855" h="1217" extrusionOk="0">
                <a:moveTo>
                  <a:pt x="1855" y="1"/>
                </a:moveTo>
                <a:cubicBezTo>
                  <a:pt x="1551" y="1217"/>
                  <a:pt x="700" y="487"/>
                  <a:pt x="1" y="305"/>
                </a:cubicBezTo>
                <a:cubicBezTo>
                  <a:pt x="609" y="183"/>
                  <a:pt x="1217" y="92"/>
                  <a:pt x="182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2"/>
          <p:cNvSpPr/>
          <p:nvPr/>
        </p:nvSpPr>
        <p:spPr>
          <a:xfrm>
            <a:off x="833970" y="1480840"/>
            <a:ext cx="90907" cy="72415"/>
          </a:xfrm>
          <a:custGeom>
            <a:avLst/>
            <a:gdLst/>
            <a:ahLst/>
            <a:cxnLst/>
            <a:rect l="l" t="t" r="r" b="b"/>
            <a:pathLst>
              <a:path w="2007" h="1855" extrusionOk="0">
                <a:moveTo>
                  <a:pt x="2007" y="1"/>
                </a:moveTo>
                <a:cubicBezTo>
                  <a:pt x="1581" y="487"/>
                  <a:pt x="1794" y="1855"/>
                  <a:pt x="1" y="700"/>
                </a:cubicBezTo>
                <a:cubicBezTo>
                  <a:pt x="1247" y="1095"/>
                  <a:pt x="1308" y="92"/>
                  <a:pt x="2007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3" name="Google Shape;1403;p2"/>
          <p:cNvSpPr/>
          <p:nvPr/>
        </p:nvSpPr>
        <p:spPr>
          <a:xfrm>
            <a:off x="6074411" y="2012500"/>
            <a:ext cx="56483" cy="39194"/>
          </a:xfrm>
          <a:custGeom>
            <a:avLst/>
            <a:gdLst/>
            <a:ahLst/>
            <a:cxnLst/>
            <a:rect l="l" t="t" r="r" b="b"/>
            <a:pathLst>
              <a:path w="1247" h="1004" extrusionOk="0">
                <a:moveTo>
                  <a:pt x="1216" y="91"/>
                </a:moveTo>
                <a:cubicBezTo>
                  <a:pt x="761" y="304"/>
                  <a:pt x="1247" y="973"/>
                  <a:pt x="548" y="1003"/>
                </a:cubicBezTo>
                <a:cubicBezTo>
                  <a:pt x="274" y="1003"/>
                  <a:pt x="1" y="760"/>
                  <a:pt x="122" y="517"/>
                </a:cubicBezTo>
                <a:cubicBezTo>
                  <a:pt x="274" y="91"/>
                  <a:pt x="700" y="0"/>
                  <a:pt x="1216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4" name="Google Shape;1404;p2"/>
          <p:cNvSpPr/>
          <p:nvPr/>
        </p:nvSpPr>
        <p:spPr>
          <a:xfrm>
            <a:off x="2476597" y="3276294"/>
            <a:ext cx="63368" cy="48680"/>
          </a:xfrm>
          <a:custGeom>
            <a:avLst/>
            <a:gdLst/>
            <a:ahLst/>
            <a:cxnLst/>
            <a:rect l="l" t="t" r="r" b="b"/>
            <a:pathLst>
              <a:path w="1399" h="1247" extrusionOk="0">
                <a:moveTo>
                  <a:pt x="1" y="0"/>
                </a:moveTo>
                <a:cubicBezTo>
                  <a:pt x="639" y="152"/>
                  <a:pt x="973" y="213"/>
                  <a:pt x="1308" y="304"/>
                </a:cubicBezTo>
                <a:cubicBezTo>
                  <a:pt x="1399" y="456"/>
                  <a:pt x="700" y="1247"/>
                  <a:pt x="487" y="1186"/>
                </a:cubicBezTo>
                <a:cubicBezTo>
                  <a:pt x="396" y="1155"/>
                  <a:pt x="244" y="973"/>
                  <a:pt x="274" y="973"/>
                </a:cubicBezTo>
                <a:cubicBezTo>
                  <a:pt x="517" y="669"/>
                  <a:pt x="487" y="426"/>
                  <a:pt x="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5" name="Google Shape;1405;p2"/>
          <p:cNvSpPr/>
          <p:nvPr/>
        </p:nvSpPr>
        <p:spPr>
          <a:xfrm>
            <a:off x="1625703" y="3680953"/>
            <a:ext cx="44072" cy="53442"/>
          </a:xfrm>
          <a:custGeom>
            <a:avLst/>
            <a:gdLst/>
            <a:ahLst/>
            <a:cxnLst/>
            <a:rect l="l" t="t" r="r" b="b"/>
            <a:pathLst>
              <a:path w="973" h="1369" extrusionOk="0">
                <a:moveTo>
                  <a:pt x="274" y="1368"/>
                </a:moveTo>
                <a:cubicBezTo>
                  <a:pt x="31" y="821"/>
                  <a:pt x="0" y="456"/>
                  <a:pt x="274" y="0"/>
                </a:cubicBezTo>
                <a:cubicBezTo>
                  <a:pt x="973" y="426"/>
                  <a:pt x="942" y="821"/>
                  <a:pt x="274" y="136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2"/>
          <p:cNvSpPr/>
          <p:nvPr/>
        </p:nvSpPr>
        <p:spPr>
          <a:xfrm>
            <a:off x="4340915" y="4875918"/>
            <a:ext cx="49598" cy="40365"/>
          </a:xfrm>
          <a:custGeom>
            <a:avLst/>
            <a:gdLst/>
            <a:ahLst/>
            <a:cxnLst/>
            <a:rect l="l" t="t" r="r" b="b"/>
            <a:pathLst>
              <a:path w="1095" h="1034" extrusionOk="0">
                <a:moveTo>
                  <a:pt x="1095" y="1004"/>
                </a:moveTo>
                <a:cubicBezTo>
                  <a:pt x="274" y="1034"/>
                  <a:pt x="122" y="639"/>
                  <a:pt x="0" y="213"/>
                </a:cubicBezTo>
                <a:cubicBezTo>
                  <a:pt x="0" y="183"/>
                  <a:pt x="183" y="1"/>
                  <a:pt x="213" y="1"/>
                </a:cubicBezTo>
                <a:cubicBezTo>
                  <a:pt x="760" y="122"/>
                  <a:pt x="912" y="487"/>
                  <a:pt x="1095" y="10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7" name="Google Shape;1407;p2"/>
          <p:cNvSpPr/>
          <p:nvPr/>
        </p:nvSpPr>
        <p:spPr>
          <a:xfrm>
            <a:off x="6515033" y="3912349"/>
            <a:ext cx="82663" cy="42746"/>
          </a:xfrm>
          <a:custGeom>
            <a:avLst/>
            <a:gdLst/>
            <a:ahLst/>
            <a:cxnLst/>
            <a:rect l="l" t="t" r="r" b="b"/>
            <a:pathLst>
              <a:path w="1825" h="1095" extrusionOk="0">
                <a:moveTo>
                  <a:pt x="1824" y="335"/>
                </a:moveTo>
                <a:cubicBezTo>
                  <a:pt x="1186" y="456"/>
                  <a:pt x="791" y="912"/>
                  <a:pt x="0" y="1095"/>
                </a:cubicBezTo>
                <a:cubicBezTo>
                  <a:pt x="517" y="456"/>
                  <a:pt x="943" y="0"/>
                  <a:pt x="1824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2"/>
          <p:cNvSpPr/>
          <p:nvPr/>
        </p:nvSpPr>
        <p:spPr>
          <a:xfrm>
            <a:off x="5025245" y="645442"/>
            <a:ext cx="66131" cy="51061"/>
          </a:xfrm>
          <a:custGeom>
            <a:avLst/>
            <a:gdLst/>
            <a:ahLst/>
            <a:cxnLst/>
            <a:rect l="l" t="t" r="r" b="b"/>
            <a:pathLst>
              <a:path w="1460" h="1308" extrusionOk="0">
                <a:moveTo>
                  <a:pt x="547" y="1307"/>
                </a:moveTo>
                <a:cubicBezTo>
                  <a:pt x="0" y="639"/>
                  <a:pt x="669" y="365"/>
                  <a:pt x="1094" y="0"/>
                </a:cubicBezTo>
                <a:cubicBezTo>
                  <a:pt x="942" y="456"/>
                  <a:pt x="1459" y="1095"/>
                  <a:pt x="547" y="130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" name="Google Shape;1409;p2"/>
          <p:cNvSpPr/>
          <p:nvPr/>
        </p:nvSpPr>
        <p:spPr>
          <a:xfrm>
            <a:off x="8409611" y="467416"/>
            <a:ext cx="46880" cy="41575"/>
          </a:xfrm>
          <a:custGeom>
            <a:avLst/>
            <a:gdLst/>
            <a:ahLst/>
            <a:cxnLst/>
            <a:rect l="l" t="t" r="r" b="b"/>
            <a:pathLst>
              <a:path w="1035" h="1065" extrusionOk="0">
                <a:moveTo>
                  <a:pt x="1004" y="518"/>
                </a:moveTo>
                <a:cubicBezTo>
                  <a:pt x="882" y="700"/>
                  <a:pt x="821" y="1065"/>
                  <a:pt x="548" y="1004"/>
                </a:cubicBezTo>
                <a:cubicBezTo>
                  <a:pt x="335" y="974"/>
                  <a:pt x="122" y="639"/>
                  <a:pt x="31" y="427"/>
                </a:cubicBezTo>
                <a:cubicBezTo>
                  <a:pt x="1" y="335"/>
                  <a:pt x="396" y="62"/>
                  <a:pt x="609" y="31"/>
                </a:cubicBezTo>
                <a:cubicBezTo>
                  <a:pt x="882" y="1"/>
                  <a:pt x="1034" y="244"/>
                  <a:pt x="1004" y="51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2"/>
          <p:cNvSpPr/>
          <p:nvPr/>
        </p:nvSpPr>
        <p:spPr>
          <a:xfrm>
            <a:off x="1972647" y="2846727"/>
            <a:ext cx="64772" cy="39194"/>
          </a:xfrm>
          <a:custGeom>
            <a:avLst/>
            <a:gdLst/>
            <a:ahLst/>
            <a:cxnLst/>
            <a:rect l="l" t="t" r="r" b="b"/>
            <a:pathLst>
              <a:path w="1430" h="1004" extrusionOk="0">
                <a:moveTo>
                  <a:pt x="31" y="973"/>
                </a:moveTo>
                <a:cubicBezTo>
                  <a:pt x="1" y="0"/>
                  <a:pt x="852" y="334"/>
                  <a:pt x="1429" y="243"/>
                </a:cubicBezTo>
                <a:cubicBezTo>
                  <a:pt x="1065" y="608"/>
                  <a:pt x="730" y="1003"/>
                  <a:pt x="62" y="9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2"/>
          <p:cNvSpPr/>
          <p:nvPr/>
        </p:nvSpPr>
        <p:spPr>
          <a:xfrm>
            <a:off x="1918968" y="319099"/>
            <a:ext cx="56483" cy="33260"/>
          </a:xfrm>
          <a:custGeom>
            <a:avLst/>
            <a:gdLst/>
            <a:ahLst/>
            <a:cxnLst/>
            <a:rect l="l" t="t" r="r" b="b"/>
            <a:pathLst>
              <a:path w="1247" h="852" extrusionOk="0">
                <a:moveTo>
                  <a:pt x="578" y="852"/>
                </a:moveTo>
                <a:cubicBezTo>
                  <a:pt x="213" y="852"/>
                  <a:pt x="0" y="730"/>
                  <a:pt x="61" y="517"/>
                </a:cubicBezTo>
                <a:cubicBezTo>
                  <a:pt x="122" y="213"/>
                  <a:pt x="517" y="183"/>
                  <a:pt x="791" y="61"/>
                </a:cubicBezTo>
                <a:cubicBezTo>
                  <a:pt x="973" y="1"/>
                  <a:pt x="1155" y="61"/>
                  <a:pt x="1186" y="244"/>
                </a:cubicBezTo>
                <a:cubicBezTo>
                  <a:pt x="1247" y="700"/>
                  <a:pt x="730" y="669"/>
                  <a:pt x="578" y="8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2"/>
          <p:cNvSpPr/>
          <p:nvPr/>
        </p:nvSpPr>
        <p:spPr>
          <a:xfrm>
            <a:off x="3338543" y="1559156"/>
            <a:ext cx="49598" cy="55824"/>
          </a:xfrm>
          <a:custGeom>
            <a:avLst/>
            <a:gdLst/>
            <a:ahLst/>
            <a:cxnLst/>
            <a:rect l="l" t="t" r="r" b="b"/>
            <a:pathLst>
              <a:path w="1095" h="1430" extrusionOk="0">
                <a:moveTo>
                  <a:pt x="1095" y="1430"/>
                </a:moveTo>
                <a:cubicBezTo>
                  <a:pt x="0" y="1065"/>
                  <a:pt x="0" y="1065"/>
                  <a:pt x="578" y="1"/>
                </a:cubicBezTo>
                <a:cubicBezTo>
                  <a:pt x="912" y="487"/>
                  <a:pt x="396" y="1126"/>
                  <a:pt x="1095" y="14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" name="Google Shape;1413;p2"/>
          <p:cNvSpPr/>
          <p:nvPr/>
        </p:nvSpPr>
        <p:spPr>
          <a:xfrm>
            <a:off x="5399730" y="2949951"/>
            <a:ext cx="57887" cy="51061"/>
          </a:xfrm>
          <a:custGeom>
            <a:avLst/>
            <a:gdLst/>
            <a:ahLst/>
            <a:cxnLst/>
            <a:rect l="l" t="t" r="r" b="b"/>
            <a:pathLst>
              <a:path w="1278" h="1308" extrusionOk="0">
                <a:moveTo>
                  <a:pt x="1277" y="943"/>
                </a:moveTo>
                <a:cubicBezTo>
                  <a:pt x="1095" y="821"/>
                  <a:pt x="943" y="700"/>
                  <a:pt x="761" y="608"/>
                </a:cubicBezTo>
                <a:cubicBezTo>
                  <a:pt x="548" y="517"/>
                  <a:pt x="548" y="1308"/>
                  <a:pt x="183" y="760"/>
                </a:cubicBezTo>
                <a:cubicBezTo>
                  <a:pt x="62" y="548"/>
                  <a:pt x="1" y="274"/>
                  <a:pt x="426" y="122"/>
                </a:cubicBezTo>
                <a:cubicBezTo>
                  <a:pt x="791" y="1"/>
                  <a:pt x="1034" y="61"/>
                  <a:pt x="1186" y="365"/>
                </a:cubicBezTo>
                <a:cubicBezTo>
                  <a:pt x="1277" y="517"/>
                  <a:pt x="1247" y="730"/>
                  <a:pt x="1277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2"/>
          <p:cNvSpPr/>
          <p:nvPr/>
        </p:nvSpPr>
        <p:spPr>
          <a:xfrm>
            <a:off x="582018" y="1471353"/>
            <a:ext cx="50957" cy="48680"/>
          </a:xfrm>
          <a:custGeom>
            <a:avLst/>
            <a:gdLst/>
            <a:ahLst/>
            <a:cxnLst/>
            <a:rect l="l" t="t" r="r" b="b"/>
            <a:pathLst>
              <a:path w="1125" h="1247" extrusionOk="0">
                <a:moveTo>
                  <a:pt x="760" y="1"/>
                </a:moveTo>
                <a:cubicBezTo>
                  <a:pt x="821" y="61"/>
                  <a:pt x="912" y="122"/>
                  <a:pt x="942" y="183"/>
                </a:cubicBezTo>
                <a:cubicBezTo>
                  <a:pt x="1125" y="578"/>
                  <a:pt x="1003" y="943"/>
                  <a:pt x="639" y="1216"/>
                </a:cubicBezTo>
                <a:cubicBezTo>
                  <a:pt x="608" y="1247"/>
                  <a:pt x="304" y="1095"/>
                  <a:pt x="243" y="973"/>
                </a:cubicBezTo>
                <a:cubicBezTo>
                  <a:pt x="0" y="487"/>
                  <a:pt x="426" y="244"/>
                  <a:pt x="76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5" name="Google Shape;1415;p2"/>
          <p:cNvSpPr/>
          <p:nvPr/>
        </p:nvSpPr>
        <p:spPr>
          <a:xfrm>
            <a:off x="7029990" y="3398531"/>
            <a:ext cx="63368" cy="51061"/>
          </a:xfrm>
          <a:custGeom>
            <a:avLst/>
            <a:gdLst/>
            <a:ahLst/>
            <a:cxnLst/>
            <a:rect l="l" t="t" r="r" b="b"/>
            <a:pathLst>
              <a:path w="1399" h="1308" extrusionOk="0">
                <a:moveTo>
                  <a:pt x="426" y="1216"/>
                </a:moveTo>
                <a:cubicBezTo>
                  <a:pt x="304" y="912"/>
                  <a:pt x="152" y="608"/>
                  <a:pt x="0" y="243"/>
                </a:cubicBezTo>
                <a:cubicBezTo>
                  <a:pt x="578" y="0"/>
                  <a:pt x="882" y="547"/>
                  <a:pt x="1398" y="547"/>
                </a:cubicBezTo>
                <a:cubicBezTo>
                  <a:pt x="1034" y="851"/>
                  <a:pt x="760" y="1064"/>
                  <a:pt x="487" y="130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2"/>
          <p:cNvSpPr/>
          <p:nvPr/>
        </p:nvSpPr>
        <p:spPr>
          <a:xfrm>
            <a:off x="5914687" y="2919108"/>
            <a:ext cx="77137" cy="58166"/>
          </a:xfrm>
          <a:custGeom>
            <a:avLst/>
            <a:gdLst/>
            <a:ahLst/>
            <a:cxnLst/>
            <a:rect l="l" t="t" r="r" b="b"/>
            <a:pathLst>
              <a:path w="1703" h="1490" extrusionOk="0">
                <a:moveTo>
                  <a:pt x="1" y="1490"/>
                </a:moveTo>
                <a:cubicBezTo>
                  <a:pt x="92" y="669"/>
                  <a:pt x="1004" y="547"/>
                  <a:pt x="1703" y="0"/>
                </a:cubicBezTo>
                <a:cubicBezTo>
                  <a:pt x="1490" y="943"/>
                  <a:pt x="517" y="1034"/>
                  <a:pt x="1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7" name="Google Shape;1417;p2"/>
          <p:cNvSpPr/>
          <p:nvPr/>
        </p:nvSpPr>
        <p:spPr>
          <a:xfrm>
            <a:off x="4886177" y="4133047"/>
            <a:ext cx="70253" cy="54653"/>
          </a:xfrm>
          <a:custGeom>
            <a:avLst/>
            <a:gdLst/>
            <a:ahLst/>
            <a:cxnLst/>
            <a:rect l="l" t="t" r="r" b="b"/>
            <a:pathLst>
              <a:path w="1551" h="1400" extrusionOk="0">
                <a:moveTo>
                  <a:pt x="0" y="1095"/>
                </a:moveTo>
                <a:cubicBezTo>
                  <a:pt x="243" y="639"/>
                  <a:pt x="243" y="153"/>
                  <a:pt x="1003" y="1"/>
                </a:cubicBezTo>
                <a:cubicBezTo>
                  <a:pt x="547" y="366"/>
                  <a:pt x="1550" y="1399"/>
                  <a:pt x="0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8" name="Google Shape;1418;p2"/>
          <p:cNvSpPr/>
          <p:nvPr/>
        </p:nvSpPr>
        <p:spPr>
          <a:xfrm>
            <a:off x="6713306" y="-48784"/>
            <a:ext cx="66131" cy="34470"/>
          </a:xfrm>
          <a:custGeom>
            <a:avLst/>
            <a:gdLst/>
            <a:ahLst/>
            <a:cxnLst/>
            <a:rect l="l" t="t" r="r" b="b"/>
            <a:pathLst>
              <a:path w="1460" h="883" extrusionOk="0">
                <a:moveTo>
                  <a:pt x="1429" y="882"/>
                </a:moveTo>
                <a:cubicBezTo>
                  <a:pt x="973" y="670"/>
                  <a:pt x="487" y="852"/>
                  <a:pt x="0" y="791"/>
                </a:cubicBezTo>
                <a:cubicBezTo>
                  <a:pt x="639" y="1"/>
                  <a:pt x="730" y="1"/>
                  <a:pt x="1459" y="8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9" name="Google Shape;1419;p2"/>
          <p:cNvSpPr/>
          <p:nvPr/>
        </p:nvSpPr>
        <p:spPr>
          <a:xfrm>
            <a:off x="6530163" y="1286221"/>
            <a:ext cx="59246" cy="53442"/>
          </a:xfrm>
          <a:custGeom>
            <a:avLst/>
            <a:gdLst/>
            <a:ahLst/>
            <a:cxnLst/>
            <a:rect l="l" t="t" r="r" b="b"/>
            <a:pathLst>
              <a:path w="1308" h="1369" extrusionOk="0">
                <a:moveTo>
                  <a:pt x="61" y="1"/>
                </a:moveTo>
                <a:cubicBezTo>
                  <a:pt x="882" y="183"/>
                  <a:pt x="578" y="882"/>
                  <a:pt x="1308" y="1369"/>
                </a:cubicBezTo>
                <a:cubicBezTo>
                  <a:pt x="1" y="1186"/>
                  <a:pt x="61" y="609"/>
                  <a:pt x="3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0" name="Google Shape;1420;p2"/>
          <p:cNvSpPr/>
          <p:nvPr/>
        </p:nvSpPr>
        <p:spPr>
          <a:xfrm>
            <a:off x="7741816" y="1737183"/>
            <a:ext cx="48239" cy="40365"/>
          </a:xfrm>
          <a:custGeom>
            <a:avLst/>
            <a:gdLst/>
            <a:ahLst/>
            <a:cxnLst/>
            <a:rect l="l" t="t" r="r" b="b"/>
            <a:pathLst>
              <a:path w="1065" h="1034" extrusionOk="0">
                <a:moveTo>
                  <a:pt x="609" y="0"/>
                </a:moveTo>
                <a:cubicBezTo>
                  <a:pt x="730" y="213"/>
                  <a:pt x="943" y="426"/>
                  <a:pt x="1004" y="669"/>
                </a:cubicBezTo>
                <a:cubicBezTo>
                  <a:pt x="1065" y="912"/>
                  <a:pt x="822" y="1034"/>
                  <a:pt x="578" y="973"/>
                </a:cubicBezTo>
                <a:cubicBezTo>
                  <a:pt x="244" y="882"/>
                  <a:pt x="1" y="730"/>
                  <a:pt x="122" y="395"/>
                </a:cubicBezTo>
                <a:cubicBezTo>
                  <a:pt x="214" y="213"/>
                  <a:pt x="214" y="0"/>
                  <a:pt x="609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2"/>
          <p:cNvSpPr/>
          <p:nvPr/>
        </p:nvSpPr>
        <p:spPr>
          <a:xfrm>
            <a:off x="2743724" y="4397706"/>
            <a:ext cx="59246" cy="39194"/>
          </a:xfrm>
          <a:custGeom>
            <a:avLst/>
            <a:gdLst/>
            <a:ahLst/>
            <a:cxnLst/>
            <a:rect l="l" t="t" r="r" b="b"/>
            <a:pathLst>
              <a:path w="1308" h="1004" extrusionOk="0">
                <a:moveTo>
                  <a:pt x="1307" y="851"/>
                </a:moveTo>
                <a:cubicBezTo>
                  <a:pt x="760" y="912"/>
                  <a:pt x="304" y="1003"/>
                  <a:pt x="92" y="517"/>
                </a:cubicBezTo>
                <a:cubicBezTo>
                  <a:pt x="0" y="334"/>
                  <a:pt x="213" y="0"/>
                  <a:pt x="274" y="31"/>
                </a:cubicBezTo>
                <a:cubicBezTo>
                  <a:pt x="639" y="183"/>
                  <a:pt x="1064" y="334"/>
                  <a:pt x="1307" y="8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2"/>
          <p:cNvSpPr/>
          <p:nvPr/>
        </p:nvSpPr>
        <p:spPr>
          <a:xfrm>
            <a:off x="8664327" y="2044513"/>
            <a:ext cx="53765" cy="47509"/>
          </a:xfrm>
          <a:custGeom>
            <a:avLst/>
            <a:gdLst/>
            <a:ahLst/>
            <a:cxnLst/>
            <a:rect l="l" t="t" r="r" b="b"/>
            <a:pathLst>
              <a:path w="1187" h="1217" extrusionOk="0">
                <a:moveTo>
                  <a:pt x="639" y="213"/>
                </a:moveTo>
                <a:cubicBezTo>
                  <a:pt x="822" y="153"/>
                  <a:pt x="1004" y="62"/>
                  <a:pt x="1186" y="1"/>
                </a:cubicBezTo>
                <a:lnTo>
                  <a:pt x="1186" y="1"/>
                </a:lnTo>
                <a:cubicBezTo>
                  <a:pt x="1156" y="609"/>
                  <a:pt x="1065" y="1217"/>
                  <a:pt x="92" y="1186"/>
                </a:cubicBezTo>
                <a:lnTo>
                  <a:pt x="92" y="1186"/>
                </a:lnTo>
                <a:cubicBezTo>
                  <a:pt x="1" y="730"/>
                  <a:pt x="335" y="487"/>
                  <a:pt x="639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2"/>
          <p:cNvSpPr/>
          <p:nvPr/>
        </p:nvSpPr>
        <p:spPr>
          <a:xfrm>
            <a:off x="8332513" y="77006"/>
            <a:ext cx="79900" cy="40404"/>
          </a:xfrm>
          <a:custGeom>
            <a:avLst/>
            <a:gdLst/>
            <a:ahLst/>
            <a:cxnLst/>
            <a:rect l="l" t="t" r="r" b="b"/>
            <a:pathLst>
              <a:path w="1764" h="1035" extrusionOk="0">
                <a:moveTo>
                  <a:pt x="1429" y="1"/>
                </a:moveTo>
                <a:cubicBezTo>
                  <a:pt x="1764" y="761"/>
                  <a:pt x="852" y="639"/>
                  <a:pt x="548" y="913"/>
                </a:cubicBezTo>
                <a:cubicBezTo>
                  <a:pt x="396" y="1034"/>
                  <a:pt x="183" y="548"/>
                  <a:pt x="1" y="305"/>
                </a:cubicBezTo>
                <a:cubicBezTo>
                  <a:pt x="487" y="214"/>
                  <a:pt x="1004" y="274"/>
                  <a:pt x="142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2"/>
          <p:cNvSpPr/>
          <p:nvPr/>
        </p:nvSpPr>
        <p:spPr>
          <a:xfrm>
            <a:off x="5938107" y="2465804"/>
            <a:ext cx="70253" cy="40365"/>
          </a:xfrm>
          <a:custGeom>
            <a:avLst/>
            <a:gdLst/>
            <a:ahLst/>
            <a:cxnLst/>
            <a:rect l="l" t="t" r="r" b="b"/>
            <a:pathLst>
              <a:path w="1551" h="1034" extrusionOk="0">
                <a:moveTo>
                  <a:pt x="0" y="760"/>
                </a:moveTo>
                <a:cubicBezTo>
                  <a:pt x="487" y="578"/>
                  <a:pt x="669" y="0"/>
                  <a:pt x="1156" y="334"/>
                </a:cubicBezTo>
                <a:cubicBezTo>
                  <a:pt x="1459" y="547"/>
                  <a:pt x="1551" y="1034"/>
                  <a:pt x="852" y="1003"/>
                </a:cubicBezTo>
                <a:cubicBezTo>
                  <a:pt x="730" y="1003"/>
                  <a:pt x="335" y="942"/>
                  <a:pt x="0" y="7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p2"/>
          <p:cNvSpPr/>
          <p:nvPr/>
        </p:nvSpPr>
        <p:spPr>
          <a:xfrm>
            <a:off x="1888663" y="4513970"/>
            <a:ext cx="48239" cy="32089"/>
          </a:xfrm>
          <a:custGeom>
            <a:avLst/>
            <a:gdLst/>
            <a:ahLst/>
            <a:cxnLst/>
            <a:rect l="l" t="t" r="r" b="b"/>
            <a:pathLst>
              <a:path w="1065" h="822" extrusionOk="0">
                <a:moveTo>
                  <a:pt x="669" y="92"/>
                </a:moveTo>
                <a:cubicBezTo>
                  <a:pt x="973" y="1"/>
                  <a:pt x="1065" y="153"/>
                  <a:pt x="1065" y="366"/>
                </a:cubicBezTo>
                <a:cubicBezTo>
                  <a:pt x="1065" y="639"/>
                  <a:pt x="913" y="822"/>
                  <a:pt x="578" y="822"/>
                </a:cubicBezTo>
                <a:cubicBezTo>
                  <a:pt x="365" y="822"/>
                  <a:pt x="122" y="822"/>
                  <a:pt x="62" y="578"/>
                </a:cubicBezTo>
                <a:cubicBezTo>
                  <a:pt x="1" y="153"/>
                  <a:pt x="396" y="183"/>
                  <a:pt x="669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p2"/>
          <p:cNvSpPr/>
          <p:nvPr/>
        </p:nvSpPr>
        <p:spPr>
          <a:xfrm>
            <a:off x="8097049" y="147046"/>
            <a:ext cx="52361" cy="41575"/>
          </a:xfrm>
          <a:custGeom>
            <a:avLst/>
            <a:gdLst/>
            <a:ahLst/>
            <a:cxnLst/>
            <a:rect l="l" t="t" r="r" b="b"/>
            <a:pathLst>
              <a:path w="1156" h="1065" extrusionOk="0">
                <a:moveTo>
                  <a:pt x="62" y="1034"/>
                </a:moveTo>
                <a:cubicBezTo>
                  <a:pt x="1" y="365"/>
                  <a:pt x="761" y="365"/>
                  <a:pt x="1126" y="0"/>
                </a:cubicBezTo>
                <a:cubicBezTo>
                  <a:pt x="1156" y="638"/>
                  <a:pt x="882" y="1064"/>
                  <a:pt x="92" y="10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7" name="Google Shape;1427;p2"/>
          <p:cNvSpPr/>
          <p:nvPr/>
        </p:nvSpPr>
        <p:spPr>
          <a:xfrm>
            <a:off x="8566572" y="4784563"/>
            <a:ext cx="60650" cy="60547"/>
          </a:xfrm>
          <a:custGeom>
            <a:avLst/>
            <a:gdLst/>
            <a:ahLst/>
            <a:cxnLst/>
            <a:rect l="l" t="t" r="r" b="b"/>
            <a:pathLst>
              <a:path w="1339" h="1551" extrusionOk="0">
                <a:moveTo>
                  <a:pt x="1338" y="0"/>
                </a:moveTo>
                <a:cubicBezTo>
                  <a:pt x="1095" y="1550"/>
                  <a:pt x="1095" y="1550"/>
                  <a:pt x="1" y="1338"/>
                </a:cubicBezTo>
                <a:cubicBezTo>
                  <a:pt x="1156" y="1429"/>
                  <a:pt x="700" y="334"/>
                  <a:pt x="133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2"/>
          <p:cNvSpPr/>
          <p:nvPr/>
        </p:nvSpPr>
        <p:spPr>
          <a:xfrm>
            <a:off x="6483369" y="3410400"/>
            <a:ext cx="49598" cy="47470"/>
          </a:xfrm>
          <a:custGeom>
            <a:avLst/>
            <a:gdLst/>
            <a:ahLst/>
            <a:cxnLst/>
            <a:rect l="l" t="t" r="r" b="b"/>
            <a:pathLst>
              <a:path w="1095" h="1216" extrusionOk="0">
                <a:moveTo>
                  <a:pt x="1064" y="1216"/>
                </a:moveTo>
                <a:cubicBezTo>
                  <a:pt x="152" y="1216"/>
                  <a:pt x="0" y="699"/>
                  <a:pt x="31" y="0"/>
                </a:cubicBezTo>
                <a:cubicBezTo>
                  <a:pt x="760" y="182"/>
                  <a:pt x="790" y="760"/>
                  <a:pt x="1094" y="118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9" name="Google Shape;1429;p2"/>
          <p:cNvSpPr/>
          <p:nvPr/>
        </p:nvSpPr>
        <p:spPr>
          <a:xfrm>
            <a:off x="2439452" y="1903302"/>
            <a:ext cx="71611" cy="28536"/>
          </a:xfrm>
          <a:custGeom>
            <a:avLst/>
            <a:gdLst/>
            <a:ahLst/>
            <a:cxnLst/>
            <a:rect l="l" t="t" r="r" b="b"/>
            <a:pathLst>
              <a:path w="1581" h="731" extrusionOk="0">
                <a:moveTo>
                  <a:pt x="0" y="609"/>
                </a:moveTo>
                <a:cubicBezTo>
                  <a:pt x="365" y="61"/>
                  <a:pt x="881" y="1"/>
                  <a:pt x="1581" y="153"/>
                </a:cubicBezTo>
                <a:cubicBezTo>
                  <a:pt x="1155" y="730"/>
                  <a:pt x="517" y="548"/>
                  <a:pt x="0" y="60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0" name="Google Shape;1430;p2"/>
          <p:cNvSpPr/>
          <p:nvPr/>
        </p:nvSpPr>
        <p:spPr>
          <a:xfrm>
            <a:off x="2435284" y="1018049"/>
            <a:ext cx="82663" cy="32089"/>
          </a:xfrm>
          <a:custGeom>
            <a:avLst/>
            <a:gdLst/>
            <a:ahLst/>
            <a:cxnLst/>
            <a:rect l="l" t="t" r="r" b="b"/>
            <a:pathLst>
              <a:path w="1825" h="822" extrusionOk="0">
                <a:moveTo>
                  <a:pt x="882" y="821"/>
                </a:moveTo>
                <a:cubicBezTo>
                  <a:pt x="973" y="578"/>
                  <a:pt x="1" y="669"/>
                  <a:pt x="244" y="183"/>
                </a:cubicBezTo>
                <a:cubicBezTo>
                  <a:pt x="305" y="1"/>
                  <a:pt x="639" y="61"/>
                  <a:pt x="973" y="183"/>
                </a:cubicBezTo>
                <a:cubicBezTo>
                  <a:pt x="1825" y="487"/>
                  <a:pt x="852" y="760"/>
                  <a:pt x="882" y="82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1" name="Google Shape;1431;p2"/>
          <p:cNvSpPr/>
          <p:nvPr/>
        </p:nvSpPr>
        <p:spPr>
          <a:xfrm>
            <a:off x="2036020" y="400968"/>
            <a:ext cx="70253" cy="64139"/>
          </a:xfrm>
          <a:custGeom>
            <a:avLst/>
            <a:gdLst/>
            <a:ahLst/>
            <a:cxnLst/>
            <a:rect l="l" t="t" r="r" b="b"/>
            <a:pathLst>
              <a:path w="1551" h="1643" extrusionOk="0">
                <a:moveTo>
                  <a:pt x="30" y="943"/>
                </a:moveTo>
                <a:cubicBezTo>
                  <a:pt x="578" y="1247"/>
                  <a:pt x="426" y="1"/>
                  <a:pt x="1064" y="548"/>
                </a:cubicBezTo>
                <a:cubicBezTo>
                  <a:pt x="1429" y="882"/>
                  <a:pt x="1550" y="1277"/>
                  <a:pt x="1125" y="1642"/>
                </a:cubicBezTo>
                <a:lnTo>
                  <a:pt x="1094" y="1642"/>
                </a:lnTo>
                <a:cubicBezTo>
                  <a:pt x="1125" y="973"/>
                  <a:pt x="243" y="1338"/>
                  <a:pt x="0" y="9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2"/>
          <p:cNvSpPr/>
          <p:nvPr/>
        </p:nvSpPr>
        <p:spPr>
          <a:xfrm>
            <a:off x="1709687" y="5114458"/>
            <a:ext cx="67490" cy="46298"/>
          </a:xfrm>
          <a:custGeom>
            <a:avLst/>
            <a:gdLst/>
            <a:ahLst/>
            <a:cxnLst/>
            <a:rect l="l" t="t" r="r" b="b"/>
            <a:pathLst>
              <a:path w="1490" h="1186" extrusionOk="0">
                <a:moveTo>
                  <a:pt x="973" y="1185"/>
                </a:moveTo>
                <a:cubicBezTo>
                  <a:pt x="0" y="942"/>
                  <a:pt x="426" y="395"/>
                  <a:pt x="335" y="30"/>
                </a:cubicBezTo>
                <a:cubicBezTo>
                  <a:pt x="456" y="30"/>
                  <a:pt x="578" y="0"/>
                  <a:pt x="699" y="30"/>
                </a:cubicBezTo>
                <a:cubicBezTo>
                  <a:pt x="1490" y="334"/>
                  <a:pt x="730" y="760"/>
                  <a:pt x="973" y="118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2"/>
          <p:cNvSpPr/>
          <p:nvPr/>
        </p:nvSpPr>
        <p:spPr>
          <a:xfrm>
            <a:off x="4076551" y="2541739"/>
            <a:ext cx="34469" cy="68862"/>
          </a:xfrm>
          <a:custGeom>
            <a:avLst/>
            <a:gdLst/>
            <a:ahLst/>
            <a:cxnLst/>
            <a:rect l="l" t="t" r="r" b="b"/>
            <a:pathLst>
              <a:path w="761" h="1764" extrusionOk="0">
                <a:moveTo>
                  <a:pt x="760" y="1763"/>
                </a:moveTo>
                <a:cubicBezTo>
                  <a:pt x="1" y="1095"/>
                  <a:pt x="213" y="639"/>
                  <a:pt x="76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2"/>
          <p:cNvSpPr/>
          <p:nvPr/>
        </p:nvSpPr>
        <p:spPr>
          <a:xfrm>
            <a:off x="3704784" y="2723279"/>
            <a:ext cx="67535" cy="41575"/>
          </a:xfrm>
          <a:custGeom>
            <a:avLst/>
            <a:gdLst/>
            <a:ahLst/>
            <a:cxnLst/>
            <a:rect l="l" t="t" r="r" b="b"/>
            <a:pathLst>
              <a:path w="1491" h="1065" extrusionOk="0">
                <a:moveTo>
                  <a:pt x="1490" y="183"/>
                </a:moveTo>
                <a:cubicBezTo>
                  <a:pt x="1186" y="639"/>
                  <a:pt x="913" y="1004"/>
                  <a:pt x="1" y="1065"/>
                </a:cubicBezTo>
                <a:cubicBezTo>
                  <a:pt x="426" y="548"/>
                  <a:pt x="548" y="1"/>
                  <a:pt x="1490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2"/>
          <p:cNvSpPr/>
          <p:nvPr/>
        </p:nvSpPr>
        <p:spPr>
          <a:xfrm>
            <a:off x="7007929" y="224151"/>
            <a:ext cx="55124" cy="42785"/>
          </a:xfrm>
          <a:custGeom>
            <a:avLst/>
            <a:gdLst/>
            <a:ahLst/>
            <a:cxnLst/>
            <a:rect l="l" t="t" r="r" b="b"/>
            <a:pathLst>
              <a:path w="1217" h="1096" extrusionOk="0">
                <a:moveTo>
                  <a:pt x="1217" y="31"/>
                </a:moveTo>
                <a:cubicBezTo>
                  <a:pt x="1095" y="426"/>
                  <a:pt x="1065" y="913"/>
                  <a:pt x="518" y="1034"/>
                </a:cubicBezTo>
                <a:cubicBezTo>
                  <a:pt x="305" y="1095"/>
                  <a:pt x="1" y="822"/>
                  <a:pt x="62" y="700"/>
                </a:cubicBezTo>
                <a:cubicBezTo>
                  <a:pt x="275" y="274"/>
                  <a:pt x="700" y="62"/>
                  <a:pt x="1217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2"/>
          <p:cNvSpPr/>
          <p:nvPr/>
        </p:nvSpPr>
        <p:spPr>
          <a:xfrm>
            <a:off x="9091177" y="2067079"/>
            <a:ext cx="68894" cy="35641"/>
          </a:xfrm>
          <a:custGeom>
            <a:avLst/>
            <a:gdLst/>
            <a:ahLst/>
            <a:cxnLst/>
            <a:rect l="l" t="t" r="r" b="b"/>
            <a:pathLst>
              <a:path w="1521" h="913" extrusionOk="0">
                <a:moveTo>
                  <a:pt x="1520" y="578"/>
                </a:moveTo>
                <a:cubicBezTo>
                  <a:pt x="913" y="912"/>
                  <a:pt x="457" y="639"/>
                  <a:pt x="31" y="578"/>
                </a:cubicBezTo>
                <a:cubicBezTo>
                  <a:pt x="1" y="578"/>
                  <a:pt x="1" y="304"/>
                  <a:pt x="92" y="274"/>
                </a:cubicBezTo>
                <a:cubicBezTo>
                  <a:pt x="578" y="0"/>
                  <a:pt x="1004" y="183"/>
                  <a:pt x="1520" y="57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2"/>
          <p:cNvSpPr/>
          <p:nvPr/>
        </p:nvSpPr>
        <p:spPr>
          <a:xfrm>
            <a:off x="831207" y="3530216"/>
            <a:ext cx="71657" cy="40404"/>
          </a:xfrm>
          <a:custGeom>
            <a:avLst/>
            <a:gdLst/>
            <a:ahLst/>
            <a:cxnLst/>
            <a:rect l="l" t="t" r="r" b="b"/>
            <a:pathLst>
              <a:path w="1582" h="1035" extrusionOk="0">
                <a:moveTo>
                  <a:pt x="1490" y="244"/>
                </a:moveTo>
                <a:cubicBezTo>
                  <a:pt x="1581" y="943"/>
                  <a:pt x="1156" y="1034"/>
                  <a:pt x="670" y="943"/>
                </a:cubicBezTo>
                <a:cubicBezTo>
                  <a:pt x="1" y="822"/>
                  <a:pt x="183" y="396"/>
                  <a:pt x="244" y="1"/>
                </a:cubicBezTo>
                <a:cubicBezTo>
                  <a:pt x="670" y="700"/>
                  <a:pt x="670" y="700"/>
                  <a:pt x="1490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2"/>
          <p:cNvSpPr/>
          <p:nvPr/>
        </p:nvSpPr>
        <p:spPr>
          <a:xfrm>
            <a:off x="5507134" y="4408364"/>
            <a:ext cx="74374" cy="54613"/>
          </a:xfrm>
          <a:custGeom>
            <a:avLst/>
            <a:gdLst/>
            <a:ahLst/>
            <a:cxnLst/>
            <a:rect l="l" t="t" r="r" b="b"/>
            <a:pathLst>
              <a:path w="1642" h="1399" extrusionOk="0">
                <a:moveTo>
                  <a:pt x="548" y="1"/>
                </a:moveTo>
                <a:cubicBezTo>
                  <a:pt x="1642" y="244"/>
                  <a:pt x="730" y="882"/>
                  <a:pt x="1095" y="1399"/>
                </a:cubicBezTo>
                <a:cubicBezTo>
                  <a:pt x="1" y="1004"/>
                  <a:pt x="487" y="457"/>
                  <a:pt x="54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2"/>
          <p:cNvSpPr/>
          <p:nvPr/>
        </p:nvSpPr>
        <p:spPr>
          <a:xfrm>
            <a:off x="4007697" y="5042038"/>
            <a:ext cx="75779" cy="34470"/>
          </a:xfrm>
          <a:custGeom>
            <a:avLst/>
            <a:gdLst/>
            <a:ahLst/>
            <a:cxnLst/>
            <a:rect l="l" t="t" r="r" b="b"/>
            <a:pathLst>
              <a:path w="1673" h="883" extrusionOk="0">
                <a:moveTo>
                  <a:pt x="1490" y="92"/>
                </a:moveTo>
                <a:cubicBezTo>
                  <a:pt x="1369" y="335"/>
                  <a:pt x="1672" y="852"/>
                  <a:pt x="1217" y="822"/>
                </a:cubicBezTo>
                <a:cubicBezTo>
                  <a:pt x="882" y="761"/>
                  <a:pt x="1" y="882"/>
                  <a:pt x="183" y="1"/>
                </a:cubicBezTo>
                <a:cubicBezTo>
                  <a:pt x="609" y="153"/>
                  <a:pt x="1034" y="426"/>
                  <a:pt x="1490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2"/>
          <p:cNvSpPr/>
          <p:nvPr/>
        </p:nvSpPr>
        <p:spPr>
          <a:xfrm>
            <a:off x="6173570" y="2118105"/>
            <a:ext cx="64727" cy="46298"/>
          </a:xfrm>
          <a:custGeom>
            <a:avLst/>
            <a:gdLst/>
            <a:ahLst/>
            <a:cxnLst/>
            <a:rect l="l" t="t" r="r" b="b"/>
            <a:pathLst>
              <a:path w="1429" h="1186" extrusionOk="0">
                <a:moveTo>
                  <a:pt x="821" y="1186"/>
                </a:moveTo>
                <a:cubicBezTo>
                  <a:pt x="790" y="1034"/>
                  <a:pt x="790" y="882"/>
                  <a:pt x="760" y="699"/>
                </a:cubicBezTo>
                <a:cubicBezTo>
                  <a:pt x="426" y="851"/>
                  <a:pt x="0" y="1003"/>
                  <a:pt x="183" y="395"/>
                </a:cubicBezTo>
                <a:cubicBezTo>
                  <a:pt x="274" y="122"/>
                  <a:pt x="638" y="0"/>
                  <a:pt x="973" y="91"/>
                </a:cubicBezTo>
                <a:cubicBezTo>
                  <a:pt x="1429" y="243"/>
                  <a:pt x="1155" y="547"/>
                  <a:pt x="1094" y="791"/>
                </a:cubicBezTo>
                <a:cubicBezTo>
                  <a:pt x="1064" y="943"/>
                  <a:pt x="912" y="1064"/>
                  <a:pt x="851" y="11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2"/>
          <p:cNvSpPr/>
          <p:nvPr/>
        </p:nvSpPr>
        <p:spPr>
          <a:xfrm>
            <a:off x="5296494" y="1675459"/>
            <a:ext cx="74374" cy="43956"/>
          </a:xfrm>
          <a:custGeom>
            <a:avLst/>
            <a:gdLst/>
            <a:ahLst/>
            <a:cxnLst/>
            <a:rect l="l" t="t" r="r" b="b"/>
            <a:pathLst>
              <a:path w="1642" h="1126" extrusionOk="0">
                <a:moveTo>
                  <a:pt x="0" y="700"/>
                </a:moveTo>
                <a:cubicBezTo>
                  <a:pt x="0" y="609"/>
                  <a:pt x="30" y="548"/>
                  <a:pt x="0" y="457"/>
                </a:cubicBezTo>
                <a:lnTo>
                  <a:pt x="30" y="457"/>
                </a:lnTo>
                <a:cubicBezTo>
                  <a:pt x="365" y="335"/>
                  <a:pt x="638" y="1"/>
                  <a:pt x="1125" y="183"/>
                </a:cubicBezTo>
                <a:cubicBezTo>
                  <a:pt x="1398" y="305"/>
                  <a:pt x="1641" y="335"/>
                  <a:pt x="1520" y="669"/>
                </a:cubicBezTo>
                <a:cubicBezTo>
                  <a:pt x="1338" y="1125"/>
                  <a:pt x="1155" y="943"/>
                  <a:pt x="912" y="700"/>
                </a:cubicBezTo>
                <a:cubicBezTo>
                  <a:pt x="638" y="426"/>
                  <a:pt x="334" y="761"/>
                  <a:pt x="30" y="70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p2"/>
          <p:cNvSpPr/>
          <p:nvPr/>
        </p:nvSpPr>
        <p:spPr>
          <a:xfrm>
            <a:off x="788536" y="3979968"/>
            <a:ext cx="67490" cy="51061"/>
          </a:xfrm>
          <a:custGeom>
            <a:avLst/>
            <a:gdLst/>
            <a:ahLst/>
            <a:cxnLst/>
            <a:rect l="l" t="t" r="r" b="b"/>
            <a:pathLst>
              <a:path w="1490" h="1308" extrusionOk="0">
                <a:moveTo>
                  <a:pt x="1" y="1247"/>
                </a:moveTo>
                <a:cubicBezTo>
                  <a:pt x="213" y="1"/>
                  <a:pt x="852" y="457"/>
                  <a:pt x="1490" y="1034"/>
                </a:cubicBezTo>
                <a:cubicBezTo>
                  <a:pt x="943" y="913"/>
                  <a:pt x="487" y="1126"/>
                  <a:pt x="31" y="13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2"/>
          <p:cNvSpPr/>
          <p:nvPr/>
        </p:nvSpPr>
        <p:spPr>
          <a:xfrm>
            <a:off x="8002058" y="3052004"/>
            <a:ext cx="59246" cy="45127"/>
          </a:xfrm>
          <a:custGeom>
            <a:avLst/>
            <a:gdLst/>
            <a:ahLst/>
            <a:cxnLst/>
            <a:rect l="l" t="t" r="r" b="b"/>
            <a:pathLst>
              <a:path w="1308" h="1156" extrusionOk="0">
                <a:moveTo>
                  <a:pt x="274" y="1156"/>
                </a:moveTo>
                <a:cubicBezTo>
                  <a:pt x="183" y="1004"/>
                  <a:pt x="92" y="852"/>
                  <a:pt x="1" y="700"/>
                </a:cubicBezTo>
                <a:lnTo>
                  <a:pt x="1" y="669"/>
                </a:lnTo>
                <a:cubicBezTo>
                  <a:pt x="548" y="730"/>
                  <a:pt x="700" y="244"/>
                  <a:pt x="1095" y="1"/>
                </a:cubicBezTo>
                <a:cubicBezTo>
                  <a:pt x="1308" y="700"/>
                  <a:pt x="1216" y="1156"/>
                  <a:pt x="274" y="11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2"/>
          <p:cNvSpPr/>
          <p:nvPr/>
        </p:nvSpPr>
        <p:spPr>
          <a:xfrm>
            <a:off x="8908080" y="4672984"/>
            <a:ext cx="71611" cy="40404"/>
          </a:xfrm>
          <a:custGeom>
            <a:avLst/>
            <a:gdLst/>
            <a:ahLst/>
            <a:cxnLst/>
            <a:rect l="l" t="t" r="r" b="b"/>
            <a:pathLst>
              <a:path w="1581" h="1035" extrusionOk="0">
                <a:moveTo>
                  <a:pt x="1003" y="92"/>
                </a:moveTo>
                <a:cubicBezTo>
                  <a:pt x="1155" y="335"/>
                  <a:pt x="1581" y="426"/>
                  <a:pt x="1520" y="791"/>
                </a:cubicBezTo>
                <a:lnTo>
                  <a:pt x="1520" y="791"/>
                </a:lnTo>
                <a:cubicBezTo>
                  <a:pt x="1246" y="882"/>
                  <a:pt x="973" y="943"/>
                  <a:pt x="730" y="1034"/>
                </a:cubicBezTo>
                <a:lnTo>
                  <a:pt x="730" y="1034"/>
                </a:lnTo>
                <a:cubicBezTo>
                  <a:pt x="821" y="609"/>
                  <a:pt x="0" y="518"/>
                  <a:pt x="274" y="92"/>
                </a:cubicBezTo>
                <a:cubicBezTo>
                  <a:pt x="334" y="1"/>
                  <a:pt x="730" y="92"/>
                  <a:pt x="973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2"/>
          <p:cNvSpPr/>
          <p:nvPr/>
        </p:nvSpPr>
        <p:spPr>
          <a:xfrm>
            <a:off x="4259695" y="5046801"/>
            <a:ext cx="61964" cy="56995"/>
          </a:xfrm>
          <a:custGeom>
            <a:avLst/>
            <a:gdLst/>
            <a:ahLst/>
            <a:cxnLst/>
            <a:rect l="l" t="t" r="r" b="b"/>
            <a:pathLst>
              <a:path w="1368" h="1460" extrusionOk="0">
                <a:moveTo>
                  <a:pt x="1368" y="669"/>
                </a:moveTo>
                <a:cubicBezTo>
                  <a:pt x="1216" y="1460"/>
                  <a:pt x="669" y="943"/>
                  <a:pt x="365" y="882"/>
                </a:cubicBezTo>
                <a:cubicBezTo>
                  <a:pt x="0" y="791"/>
                  <a:pt x="274" y="578"/>
                  <a:pt x="395" y="456"/>
                </a:cubicBezTo>
                <a:cubicBezTo>
                  <a:pt x="882" y="1"/>
                  <a:pt x="1064" y="517"/>
                  <a:pt x="1368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6" name="Google Shape;1446;p2"/>
          <p:cNvSpPr/>
          <p:nvPr/>
        </p:nvSpPr>
        <p:spPr>
          <a:xfrm>
            <a:off x="7794136" y="262138"/>
            <a:ext cx="35874" cy="42746"/>
          </a:xfrm>
          <a:custGeom>
            <a:avLst/>
            <a:gdLst/>
            <a:ahLst/>
            <a:cxnLst/>
            <a:rect l="l" t="t" r="r" b="b"/>
            <a:pathLst>
              <a:path w="792" h="1095" extrusionOk="0">
                <a:moveTo>
                  <a:pt x="791" y="1"/>
                </a:moveTo>
                <a:lnTo>
                  <a:pt x="791" y="1095"/>
                </a:lnTo>
                <a:cubicBezTo>
                  <a:pt x="366" y="1064"/>
                  <a:pt x="92" y="821"/>
                  <a:pt x="62" y="517"/>
                </a:cubicBezTo>
                <a:cubicBezTo>
                  <a:pt x="1" y="122"/>
                  <a:pt x="396" y="31"/>
                  <a:pt x="76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7" name="Google Shape;1447;p2"/>
          <p:cNvSpPr/>
          <p:nvPr/>
        </p:nvSpPr>
        <p:spPr>
          <a:xfrm>
            <a:off x="1552727" y="3704690"/>
            <a:ext cx="60605" cy="59337"/>
          </a:xfrm>
          <a:custGeom>
            <a:avLst/>
            <a:gdLst/>
            <a:ahLst/>
            <a:cxnLst/>
            <a:rect l="l" t="t" r="r" b="b"/>
            <a:pathLst>
              <a:path w="1338" h="1520" extrusionOk="0">
                <a:moveTo>
                  <a:pt x="608" y="1246"/>
                </a:moveTo>
                <a:cubicBezTo>
                  <a:pt x="456" y="1125"/>
                  <a:pt x="0" y="1520"/>
                  <a:pt x="91" y="912"/>
                </a:cubicBezTo>
                <a:cubicBezTo>
                  <a:pt x="213" y="0"/>
                  <a:pt x="942" y="760"/>
                  <a:pt x="1338" y="517"/>
                </a:cubicBezTo>
                <a:cubicBezTo>
                  <a:pt x="1094" y="760"/>
                  <a:pt x="851" y="1003"/>
                  <a:pt x="608" y="121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8" name="Google Shape;1448;p2"/>
          <p:cNvSpPr/>
          <p:nvPr/>
        </p:nvSpPr>
        <p:spPr>
          <a:xfrm>
            <a:off x="8657486" y="1884328"/>
            <a:ext cx="74374" cy="42746"/>
          </a:xfrm>
          <a:custGeom>
            <a:avLst/>
            <a:gdLst/>
            <a:ahLst/>
            <a:cxnLst/>
            <a:rect l="l" t="t" r="r" b="b"/>
            <a:pathLst>
              <a:path w="1642" h="1095" extrusionOk="0">
                <a:moveTo>
                  <a:pt x="1641" y="669"/>
                </a:moveTo>
                <a:cubicBezTo>
                  <a:pt x="1185" y="1095"/>
                  <a:pt x="638" y="0"/>
                  <a:pt x="182" y="760"/>
                </a:cubicBezTo>
                <a:cubicBezTo>
                  <a:pt x="91" y="882"/>
                  <a:pt x="0" y="669"/>
                  <a:pt x="0" y="578"/>
                </a:cubicBezTo>
                <a:cubicBezTo>
                  <a:pt x="0" y="335"/>
                  <a:pt x="91" y="61"/>
                  <a:pt x="426" y="122"/>
                </a:cubicBezTo>
                <a:cubicBezTo>
                  <a:pt x="881" y="183"/>
                  <a:pt x="1337" y="335"/>
                  <a:pt x="1641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9" name="Google Shape;1449;p2"/>
          <p:cNvSpPr/>
          <p:nvPr/>
        </p:nvSpPr>
        <p:spPr>
          <a:xfrm>
            <a:off x="5654446" y="4587562"/>
            <a:ext cx="52361" cy="46298"/>
          </a:xfrm>
          <a:custGeom>
            <a:avLst/>
            <a:gdLst/>
            <a:ahLst/>
            <a:cxnLst/>
            <a:rect l="l" t="t" r="r" b="b"/>
            <a:pathLst>
              <a:path w="1156" h="1186" extrusionOk="0">
                <a:moveTo>
                  <a:pt x="1" y="1064"/>
                </a:moveTo>
                <a:cubicBezTo>
                  <a:pt x="31" y="730"/>
                  <a:pt x="305" y="426"/>
                  <a:pt x="123" y="0"/>
                </a:cubicBezTo>
                <a:cubicBezTo>
                  <a:pt x="366" y="456"/>
                  <a:pt x="1156" y="335"/>
                  <a:pt x="1126" y="700"/>
                </a:cubicBezTo>
                <a:cubicBezTo>
                  <a:pt x="1095" y="1186"/>
                  <a:pt x="305" y="730"/>
                  <a:pt x="31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0" name="Google Shape;1450;p2"/>
          <p:cNvSpPr/>
          <p:nvPr/>
        </p:nvSpPr>
        <p:spPr>
          <a:xfrm>
            <a:off x="705911" y="341665"/>
            <a:ext cx="67535" cy="36812"/>
          </a:xfrm>
          <a:custGeom>
            <a:avLst/>
            <a:gdLst/>
            <a:ahLst/>
            <a:cxnLst/>
            <a:rect l="l" t="t" r="r" b="b"/>
            <a:pathLst>
              <a:path w="1491" h="943" extrusionOk="0">
                <a:moveTo>
                  <a:pt x="1490" y="243"/>
                </a:moveTo>
                <a:cubicBezTo>
                  <a:pt x="1308" y="942"/>
                  <a:pt x="761" y="760"/>
                  <a:pt x="305" y="730"/>
                </a:cubicBezTo>
                <a:cubicBezTo>
                  <a:pt x="1" y="730"/>
                  <a:pt x="92" y="517"/>
                  <a:pt x="183" y="395"/>
                </a:cubicBezTo>
                <a:cubicBezTo>
                  <a:pt x="548" y="0"/>
                  <a:pt x="1034" y="274"/>
                  <a:pt x="1490" y="2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p2"/>
          <p:cNvSpPr/>
          <p:nvPr/>
        </p:nvSpPr>
        <p:spPr>
          <a:xfrm>
            <a:off x="2169561" y="1900921"/>
            <a:ext cx="57887" cy="43956"/>
          </a:xfrm>
          <a:custGeom>
            <a:avLst/>
            <a:gdLst/>
            <a:ahLst/>
            <a:cxnLst/>
            <a:rect l="l" t="t" r="r" b="b"/>
            <a:pathLst>
              <a:path w="1278" h="1126" extrusionOk="0">
                <a:moveTo>
                  <a:pt x="335" y="822"/>
                </a:moveTo>
                <a:cubicBezTo>
                  <a:pt x="335" y="518"/>
                  <a:pt x="0" y="92"/>
                  <a:pt x="700" y="31"/>
                </a:cubicBezTo>
                <a:cubicBezTo>
                  <a:pt x="912" y="1"/>
                  <a:pt x="1277" y="183"/>
                  <a:pt x="1216" y="274"/>
                </a:cubicBezTo>
                <a:cubicBezTo>
                  <a:pt x="1034" y="548"/>
                  <a:pt x="1034" y="1125"/>
                  <a:pt x="365" y="8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2" name="Google Shape;1452;p2"/>
          <p:cNvSpPr/>
          <p:nvPr/>
        </p:nvSpPr>
        <p:spPr>
          <a:xfrm>
            <a:off x="5651728" y="2057592"/>
            <a:ext cx="70253" cy="35602"/>
          </a:xfrm>
          <a:custGeom>
            <a:avLst/>
            <a:gdLst/>
            <a:ahLst/>
            <a:cxnLst/>
            <a:rect l="l" t="t" r="r" b="b"/>
            <a:pathLst>
              <a:path w="1551" h="912" extrusionOk="0">
                <a:moveTo>
                  <a:pt x="0" y="365"/>
                </a:moveTo>
                <a:cubicBezTo>
                  <a:pt x="578" y="274"/>
                  <a:pt x="1277" y="0"/>
                  <a:pt x="1550" y="760"/>
                </a:cubicBezTo>
                <a:cubicBezTo>
                  <a:pt x="912" y="912"/>
                  <a:pt x="487" y="517"/>
                  <a:pt x="0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3" name="Google Shape;1453;p2"/>
          <p:cNvSpPr/>
          <p:nvPr/>
        </p:nvSpPr>
        <p:spPr>
          <a:xfrm>
            <a:off x="4320259" y="4248179"/>
            <a:ext cx="51002" cy="36812"/>
          </a:xfrm>
          <a:custGeom>
            <a:avLst/>
            <a:gdLst/>
            <a:ahLst/>
            <a:cxnLst/>
            <a:rect l="l" t="t" r="r" b="b"/>
            <a:pathLst>
              <a:path w="1126" h="943" extrusionOk="0">
                <a:moveTo>
                  <a:pt x="852" y="0"/>
                </a:moveTo>
                <a:cubicBezTo>
                  <a:pt x="700" y="335"/>
                  <a:pt x="1125" y="882"/>
                  <a:pt x="426" y="943"/>
                </a:cubicBezTo>
                <a:cubicBezTo>
                  <a:pt x="304" y="943"/>
                  <a:pt x="1" y="791"/>
                  <a:pt x="1" y="730"/>
                </a:cubicBezTo>
                <a:cubicBezTo>
                  <a:pt x="1" y="243"/>
                  <a:pt x="578" y="243"/>
                  <a:pt x="85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4" name="Google Shape;1454;p2"/>
          <p:cNvSpPr/>
          <p:nvPr/>
        </p:nvSpPr>
        <p:spPr>
          <a:xfrm>
            <a:off x="3579487" y="4366825"/>
            <a:ext cx="51002" cy="67691"/>
          </a:xfrm>
          <a:custGeom>
            <a:avLst/>
            <a:gdLst/>
            <a:ahLst/>
            <a:cxnLst/>
            <a:rect l="l" t="t" r="r" b="b"/>
            <a:pathLst>
              <a:path w="1126" h="1734" extrusionOk="0">
                <a:moveTo>
                  <a:pt x="1095" y="366"/>
                </a:moveTo>
                <a:cubicBezTo>
                  <a:pt x="882" y="578"/>
                  <a:pt x="365" y="548"/>
                  <a:pt x="578" y="1095"/>
                </a:cubicBezTo>
                <a:cubicBezTo>
                  <a:pt x="821" y="1733"/>
                  <a:pt x="183" y="1125"/>
                  <a:pt x="31" y="1308"/>
                </a:cubicBezTo>
                <a:lnTo>
                  <a:pt x="1" y="1277"/>
                </a:lnTo>
                <a:cubicBezTo>
                  <a:pt x="31" y="670"/>
                  <a:pt x="1" y="1"/>
                  <a:pt x="1125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5" name="Google Shape;1455;p2"/>
          <p:cNvSpPr/>
          <p:nvPr/>
        </p:nvSpPr>
        <p:spPr>
          <a:xfrm>
            <a:off x="8879134" y="3810296"/>
            <a:ext cx="66131" cy="46298"/>
          </a:xfrm>
          <a:custGeom>
            <a:avLst/>
            <a:gdLst/>
            <a:ahLst/>
            <a:cxnLst/>
            <a:rect l="l" t="t" r="r" b="b"/>
            <a:pathLst>
              <a:path w="1460" h="1186" extrusionOk="0">
                <a:moveTo>
                  <a:pt x="1460" y="973"/>
                </a:moveTo>
                <a:cubicBezTo>
                  <a:pt x="821" y="912"/>
                  <a:pt x="274" y="1186"/>
                  <a:pt x="92" y="608"/>
                </a:cubicBezTo>
                <a:cubicBezTo>
                  <a:pt x="1" y="274"/>
                  <a:pt x="62" y="0"/>
                  <a:pt x="609" y="92"/>
                </a:cubicBezTo>
                <a:cubicBezTo>
                  <a:pt x="457" y="578"/>
                  <a:pt x="973" y="608"/>
                  <a:pt x="1460" y="9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6" name="Google Shape;1456;p2"/>
          <p:cNvSpPr/>
          <p:nvPr/>
        </p:nvSpPr>
        <p:spPr>
          <a:xfrm>
            <a:off x="1335157" y="4518733"/>
            <a:ext cx="60650" cy="53442"/>
          </a:xfrm>
          <a:custGeom>
            <a:avLst/>
            <a:gdLst/>
            <a:ahLst/>
            <a:cxnLst/>
            <a:rect l="l" t="t" r="r" b="b"/>
            <a:pathLst>
              <a:path w="1339" h="1369" extrusionOk="0">
                <a:moveTo>
                  <a:pt x="761" y="0"/>
                </a:moveTo>
                <a:cubicBezTo>
                  <a:pt x="1125" y="335"/>
                  <a:pt x="1216" y="730"/>
                  <a:pt x="1338" y="1368"/>
                </a:cubicBezTo>
                <a:cubicBezTo>
                  <a:pt x="882" y="943"/>
                  <a:pt x="517" y="669"/>
                  <a:pt x="61" y="760"/>
                </a:cubicBezTo>
                <a:cubicBezTo>
                  <a:pt x="1" y="213"/>
                  <a:pt x="882" y="548"/>
                  <a:pt x="76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7" name="Google Shape;1457;p2"/>
          <p:cNvSpPr/>
          <p:nvPr/>
        </p:nvSpPr>
        <p:spPr>
          <a:xfrm>
            <a:off x="5120237" y="2197593"/>
            <a:ext cx="78496" cy="32089"/>
          </a:xfrm>
          <a:custGeom>
            <a:avLst/>
            <a:gdLst/>
            <a:ahLst/>
            <a:cxnLst/>
            <a:rect l="l" t="t" r="r" b="b"/>
            <a:pathLst>
              <a:path w="1733" h="822" extrusionOk="0">
                <a:moveTo>
                  <a:pt x="1733" y="821"/>
                </a:moveTo>
                <a:cubicBezTo>
                  <a:pt x="1186" y="609"/>
                  <a:pt x="700" y="214"/>
                  <a:pt x="0" y="396"/>
                </a:cubicBezTo>
                <a:cubicBezTo>
                  <a:pt x="1247" y="1"/>
                  <a:pt x="1642" y="122"/>
                  <a:pt x="1733" y="82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8" name="Google Shape;1458;p2"/>
          <p:cNvSpPr/>
          <p:nvPr/>
        </p:nvSpPr>
        <p:spPr>
          <a:xfrm>
            <a:off x="190954" y="4396496"/>
            <a:ext cx="28989" cy="56995"/>
          </a:xfrm>
          <a:custGeom>
            <a:avLst/>
            <a:gdLst/>
            <a:ahLst/>
            <a:cxnLst/>
            <a:rect l="l" t="t" r="r" b="b"/>
            <a:pathLst>
              <a:path w="640" h="1460" extrusionOk="0">
                <a:moveTo>
                  <a:pt x="639" y="1"/>
                </a:moveTo>
                <a:lnTo>
                  <a:pt x="639" y="1460"/>
                </a:lnTo>
                <a:cubicBezTo>
                  <a:pt x="1" y="943"/>
                  <a:pt x="1" y="791"/>
                  <a:pt x="63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9" name="Google Shape;1459;p2"/>
          <p:cNvSpPr/>
          <p:nvPr/>
        </p:nvSpPr>
        <p:spPr>
          <a:xfrm>
            <a:off x="7284705" y="2183343"/>
            <a:ext cx="67490" cy="36851"/>
          </a:xfrm>
          <a:custGeom>
            <a:avLst/>
            <a:gdLst/>
            <a:ahLst/>
            <a:cxnLst/>
            <a:rect l="l" t="t" r="r" b="b"/>
            <a:pathLst>
              <a:path w="1490" h="944" extrusionOk="0">
                <a:moveTo>
                  <a:pt x="0" y="943"/>
                </a:moveTo>
                <a:cubicBezTo>
                  <a:pt x="61" y="92"/>
                  <a:pt x="700" y="1"/>
                  <a:pt x="1490" y="31"/>
                </a:cubicBezTo>
                <a:cubicBezTo>
                  <a:pt x="1308" y="791"/>
                  <a:pt x="335" y="457"/>
                  <a:pt x="31" y="9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0" name="Google Shape;1460;p2"/>
          <p:cNvSpPr/>
          <p:nvPr/>
        </p:nvSpPr>
        <p:spPr>
          <a:xfrm>
            <a:off x="1128639" y="2321001"/>
            <a:ext cx="42713" cy="40404"/>
          </a:xfrm>
          <a:custGeom>
            <a:avLst/>
            <a:gdLst/>
            <a:ahLst/>
            <a:cxnLst/>
            <a:rect l="l" t="t" r="r" b="b"/>
            <a:pathLst>
              <a:path w="943" h="1035" extrusionOk="0">
                <a:moveTo>
                  <a:pt x="912" y="518"/>
                </a:moveTo>
                <a:cubicBezTo>
                  <a:pt x="791" y="670"/>
                  <a:pt x="821" y="1034"/>
                  <a:pt x="487" y="974"/>
                </a:cubicBezTo>
                <a:cubicBezTo>
                  <a:pt x="304" y="913"/>
                  <a:pt x="0" y="730"/>
                  <a:pt x="91" y="457"/>
                </a:cubicBezTo>
                <a:cubicBezTo>
                  <a:pt x="152" y="214"/>
                  <a:pt x="304" y="1"/>
                  <a:pt x="639" y="62"/>
                </a:cubicBezTo>
                <a:cubicBezTo>
                  <a:pt x="943" y="122"/>
                  <a:pt x="912" y="335"/>
                  <a:pt x="912" y="51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1" name="Google Shape;1461;p2"/>
          <p:cNvSpPr/>
          <p:nvPr/>
        </p:nvSpPr>
        <p:spPr>
          <a:xfrm>
            <a:off x="2480719" y="2955885"/>
            <a:ext cx="53765" cy="47509"/>
          </a:xfrm>
          <a:custGeom>
            <a:avLst/>
            <a:gdLst/>
            <a:ahLst/>
            <a:cxnLst/>
            <a:rect l="l" t="t" r="r" b="b"/>
            <a:pathLst>
              <a:path w="1187" h="1217" extrusionOk="0">
                <a:moveTo>
                  <a:pt x="1" y="548"/>
                </a:moveTo>
                <a:cubicBezTo>
                  <a:pt x="305" y="304"/>
                  <a:pt x="578" y="1"/>
                  <a:pt x="974" y="274"/>
                </a:cubicBezTo>
                <a:cubicBezTo>
                  <a:pt x="1186" y="396"/>
                  <a:pt x="1186" y="730"/>
                  <a:pt x="943" y="882"/>
                </a:cubicBezTo>
                <a:cubicBezTo>
                  <a:pt x="457" y="1216"/>
                  <a:pt x="335" y="669"/>
                  <a:pt x="1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2" name="Google Shape;1462;p2"/>
          <p:cNvSpPr/>
          <p:nvPr/>
        </p:nvSpPr>
        <p:spPr>
          <a:xfrm>
            <a:off x="5431394" y="4169863"/>
            <a:ext cx="49643" cy="45127"/>
          </a:xfrm>
          <a:custGeom>
            <a:avLst/>
            <a:gdLst/>
            <a:ahLst/>
            <a:cxnLst/>
            <a:rect l="l" t="t" r="r" b="b"/>
            <a:pathLst>
              <a:path w="1096" h="1156" extrusionOk="0">
                <a:moveTo>
                  <a:pt x="822" y="608"/>
                </a:moveTo>
                <a:cubicBezTo>
                  <a:pt x="1095" y="973"/>
                  <a:pt x="578" y="1125"/>
                  <a:pt x="548" y="1125"/>
                </a:cubicBezTo>
                <a:cubicBezTo>
                  <a:pt x="92" y="1155"/>
                  <a:pt x="244" y="760"/>
                  <a:pt x="153" y="578"/>
                </a:cubicBezTo>
                <a:cubicBezTo>
                  <a:pt x="1" y="335"/>
                  <a:pt x="183" y="91"/>
                  <a:pt x="487" y="61"/>
                </a:cubicBezTo>
                <a:cubicBezTo>
                  <a:pt x="1065" y="0"/>
                  <a:pt x="518" y="517"/>
                  <a:pt x="822" y="6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3" name="Google Shape;1463;p2"/>
          <p:cNvSpPr/>
          <p:nvPr/>
        </p:nvSpPr>
        <p:spPr>
          <a:xfrm>
            <a:off x="5763253" y="77006"/>
            <a:ext cx="59246" cy="51061"/>
          </a:xfrm>
          <a:custGeom>
            <a:avLst/>
            <a:gdLst/>
            <a:ahLst/>
            <a:cxnLst/>
            <a:rect l="l" t="t" r="r" b="b"/>
            <a:pathLst>
              <a:path w="1308" h="1308" extrusionOk="0">
                <a:moveTo>
                  <a:pt x="365" y="1"/>
                </a:moveTo>
                <a:cubicBezTo>
                  <a:pt x="973" y="31"/>
                  <a:pt x="1003" y="518"/>
                  <a:pt x="1307" y="822"/>
                </a:cubicBezTo>
                <a:cubicBezTo>
                  <a:pt x="0" y="1308"/>
                  <a:pt x="335" y="518"/>
                  <a:pt x="335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4" name="Google Shape;1464;p2"/>
          <p:cNvSpPr/>
          <p:nvPr/>
        </p:nvSpPr>
        <p:spPr>
          <a:xfrm>
            <a:off x="7751464" y="2921490"/>
            <a:ext cx="57887" cy="51061"/>
          </a:xfrm>
          <a:custGeom>
            <a:avLst/>
            <a:gdLst/>
            <a:ahLst/>
            <a:cxnLst/>
            <a:rect l="l" t="t" r="r" b="b"/>
            <a:pathLst>
              <a:path w="1278" h="1308" extrusionOk="0">
                <a:moveTo>
                  <a:pt x="61" y="942"/>
                </a:moveTo>
                <a:cubicBezTo>
                  <a:pt x="1" y="578"/>
                  <a:pt x="852" y="669"/>
                  <a:pt x="609" y="182"/>
                </a:cubicBezTo>
                <a:cubicBezTo>
                  <a:pt x="517" y="30"/>
                  <a:pt x="730" y="0"/>
                  <a:pt x="821" y="30"/>
                </a:cubicBezTo>
                <a:cubicBezTo>
                  <a:pt x="1277" y="182"/>
                  <a:pt x="1186" y="486"/>
                  <a:pt x="1004" y="699"/>
                </a:cubicBezTo>
                <a:cubicBezTo>
                  <a:pt x="913" y="851"/>
                  <a:pt x="1095" y="1307"/>
                  <a:pt x="548" y="1125"/>
                </a:cubicBezTo>
                <a:cubicBezTo>
                  <a:pt x="396" y="1064"/>
                  <a:pt x="244" y="1003"/>
                  <a:pt x="92" y="94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5" name="Google Shape;1465;p2"/>
          <p:cNvSpPr/>
          <p:nvPr/>
        </p:nvSpPr>
        <p:spPr>
          <a:xfrm>
            <a:off x="6630681" y="4537707"/>
            <a:ext cx="59246" cy="38023"/>
          </a:xfrm>
          <a:custGeom>
            <a:avLst/>
            <a:gdLst/>
            <a:ahLst/>
            <a:cxnLst/>
            <a:rect l="l" t="t" r="r" b="b"/>
            <a:pathLst>
              <a:path w="1308" h="974" extrusionOk="0">
                <a:moveTo>
                  <a:pt x="1" y="214"/>
                </a:moveTo>
                <a:cubicBezTo>
                  <a:pt x="153" y="31"/>
                  <a:pt x="365" y="1"/>
                  <a:pt x="578" y="31"/>
                </a:cubicBezTo>
                <a:cubicBezTo>
                  <a:pt x="821" y="92"/>
                  <a:pt x="1064" y="183"/>
                  <a:pt x="1308" y="274"/>
                </a:cubicBezTo>
                <a:cubicBezTo>
                  <a:pt x="1216" y="426"/>
                  <a:pt x="1186" y="609"/>
                  <a:pt x="1064" y="700"/>
                </a:cubicBezTo>
                <a:cubicBezTo>
                  <a:pt x="730" y="973"/>
                  <a:pt x="517" y="700"/>
                  <a:pt x="304" y="487"/>
                </a:cubicBezTo>
                <a:cubicBezTo>
                  <a:pt x="213" y="426"/>
                  <a:pt x="122" y="335"/>
                  <a:pt x="31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6" name="Google Shape;1466;p2"/>
          <p:cNvSpPr/>
          <p:nvPr/>
        </p:nvSpPr>
        <p:spPr>
          <a:xfrm>
            <a:off x="3111369" y="4554338"/>
            <a:ext cx="52361" cy="56995"/>
          </a:xfrm>
          <a:custGeom>
            <a:avLst/>
            <a:gdLst/>
            <a:ahLst/>
            <a:cxnLst/>
            <a:rect l="l" t="t" r="r" b="b"/>
            <a:pathLst>
              <a:path w="1156" h="1460" extrusionOk="0">
                <a:moveTo>
                  <a:pt x="0" y="1459"/>
                </a:moveTo>
                <a:lnTo>
                  <a:pt x="0" y="0"/>
                </a:lnTo>
                <a:cubicBezTo>
                  <a:pt x="182" y="487"/>
                  <a:pt x="1155" y="1064"/>
                  <a:pt x="0" y="145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7" name="Google Shape;1467;p2"/>
          <p:cNvSpPr/>
          <p:nvPr/>
        </p:nvSpPr>
        <p:spPr>
          <a:xfrm>
            <a:off x="2651450" y="3288162"/>
            <a:ext cx="63413" cy="36812"/>
          </a:xfrm>
          <a:custGeom>
            <a:avLst/>
            <a:gdLst/>
            <a:ahLst/>
            <a:cxnLst/>
            <a:rect l="l" t="t" r="r" b="b"/>
            <a:pathLst>
              <a:path w="1400" h="943" extrusionOk="0">
                <a:moveTo>
                  <a:pt x="1399" y="639"/>
                </a:moveTo>
                <a:cubicBezTo>
                  <a:pt x="548" y="943"/>
                  <a:pt x="305" y="547"/>
                  <a:pt x="1" y="152"/>
                </a:cubicBezTo>
                <a:cubicBezTo>
                  <a:pt x="609" y="0"/>
                  <a:pt x="1034" y="152"/>
                  <a:pt x="1399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8" name="Google Shape;1468;p2"/>
          <p:cNvSpPr/>
          <p:nvPr/>
        </p:nvSpPr>
        <p:spPr>
          <a:xfrm>
            <a:off x="6192822" y="2054000"/>
            <a:ext cx="53765" cy="29708"/>
          </a:xfrm>
          <a:custGeom>
            <a:avLst/>
            <a:gdLst/>
            <a:ahLst/>
            <a:cxnLst/>
            <a:rect l="l" t="t" r="r" b="b"/>
            <a:pathLst>
              <a:path w="1187" h="761" extrusionOk="0">
                <a:moveTo>
                  <a:pt x="1186" y="396"/>
                </a:moveTo>
                <a:cubicBezTo>
                  <a:pt x="913" y="518"/>
                  <a:pt x="639" y="670"/>
                  <a:pt x="335" y="730"/>
                </a:cubicBezTo>
                <a:cubicBezTo>
                  <a:pt x="31" y="761"/>
                  <a:pt x="1" y="487"/>
                  <a:pt x="31" y="335"/>
                </a:cubicBezTo>
                <a:cubicBezTo>
                  <a:pt x="92" y="1"/>
                  <a:pt x="457" y="1"/>
                  <a:pt x="761" y="1"/>
                </a:cubicBezTo>
                <a:cubicBezTo>
                  <a:pt x="1004" y="1"/>
                  <a:pt x="1186" y="122"/>
                  <a:pt x="1186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9" name="Google Shape;1469;p2"/>
          <p:cNvSpPr/>
          <p:nvPr/>
        </p:nvSpPr>
        <p:spPr>
          <a:xfrm>
            <a:off x="8336635" y="3925389"/>
            <a:ext cx="35874" cy="43956"/>
          </a:xfrm>
          <a:custGeom>
            <a:avLst/>
            <a:gdLst/>
            <a:ahLst/>
            <a:cxnLst/>
            <a:rect l="l" t="t" r="r" b="b"/>
            <a:pathLst>
              <a:path w="792" h="1126" extrusionOk="0">
                <a:moveTo>
                  <a:pt x="791" y="61"/>
                </a:moveTo>
                <a:cubicBezTo>
                  <a:pt x="274" y="274"/>
                  <a:pt x="791" y="1065"/>
                  <a:pt x="1" y="1125"/>
                </a:cubicBezTo>
                <a:cubicBezTo>
                  <a:pt x="31" y="1"/>
                  <a:pt x="31" y="1"/>
                  <a:pt x="791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0" name="Google Shape;1470;p2"/>
          <p:cNvSpPr/>
          <p:nvPr/>
        </p:nvSpPr>
        <p:spPr>
          <a:xfrm>
            <a:off x="1113464" y="2942845"/>
            <a:ext cx="60650" cy="29708"/>
          </a:xfrm>
          <a:custGeom>
            <a:avLst/>
            <a:gdLst/>
            <a:ahLst/>
            <a:cxnLst/>
            <a:rect l="l" t="t" r="r" b="b"/>
            <a:pathLst>
              <a:path w="1339" h="761" extrusionOk="0">
                <a:moveTo>
                  <a:pt x="1338" y="0"/>
                </a:moveTo>
                <a:cubicBezTo>
                  <a:pt x="1034" y="578"/>
                  <a:pt x="700" y="760"/>
                  <a:pt x="214" y="699"/>
                </a:cubicBezTo>
                <a:cubicBezTo>
                  <a:pt x="123" y="669"/>
                  <a:pt x="1" y="456"/>
                  <a:pt x="31" y="426"/>
                </a:cubicBezTo>
                <a:cubicBezTo>
                  <a:pt x="305" y="61"/>
                  <a:pt x="730" y="61"/>
                  <a:pt x="133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1" name="Google Shape;1471;p2"/>
          <p:cNvSpPr/>
          <p:nvPr/>
        </p:nvSpPr>
        <p:spPr>
          <a:xfrm>
            <a:off x="7171821" y="2421883"/>
            <a:ext cx="50957" cy="45127"/>
          </a:xfrm>
          <a:custGeom>
            <a:avLst/>
            <a:gdLst/>
            <a:ahLst/>
            <a:cxnLst/>
            <a:rect l="l" t="t" r="r" b="b"/>
            <a:pathLst>
              <a:path w="1125" h="1156" extrusionOk="0">
                <a:moveTo>
                  <a:pt x="578" y="1156"/>
                </a:moveTo>
                <a:cubicBezTo>
                  <a:pt x="152" y="1064"/>
                  <a:pt x="0" y="791"/>
                  <a:pt x="122" y="456"/>
                </a:cubicBezTo>
                <a:cubicBezTo>
                  <a:pt x="274" y="31"/>
                  <a:pt x="669" y="1"/>
                  <a:pt x="1125" y="61"/>
                </a:cubicBezTo>
                <a:cubicBezTo>
                  <a:pt x="760" y="426"/>
                  <a:pt x="578" y="791"/>
                  <a:pt x="578" y="11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2"/>
          <p:cNvSpPr/>
          <p:nvPr/>
        </p:nvSpPr>
        <p:spPr>
          <a:xfrm>
            <a:off x="7582092" y="3381900"/>
            <a:ext cx="79900" cy="24945"/>
          </a:xfrm>
          <a:custGeom>
            <a:avLst/>
            <a:gdLst/>
            <a:ahLst/>
            <a:cxnLst/>
            <a:rect l="l" t="t" r="r" b="b"/>
            <a:pathLst>
              <a:path w="1764" h="639" extrusionOk="0">
                <a:moveTo>
                  <a:pt x="244" y="517"/>
                </a:moveTo>
                <a:cubicBezTo>
                  <a:pt x="214" y="335"/>
                  <a:pt x="1" y="61"/>
                  <a:pt x="335" y="31"/>
                </a:cubicBezTo>
                <a:cubicBezTo>
                  <a:pt x="913" y="1"/>
                  <a:pt x="1460" y="61"/>
                  <a:pt x="1764" y="639"/>
                </a:cubicBezTo>
                <a:cubicBezTo>
                  <a:pt x="1217" y="578"/>
                  <a:pt x="761" y="548"/>
                  <a:pt x="275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" name="Google Shape;1473;p2"/>
          <p:cNvSpPr/>
          <p:nvPr/>
        </p:nvSpPr>
        <p:spPr>
          <a:xfrm>
            <a:off x="1972647" y="2035026"/>
            <a:ext cx="71657" cy="45127"/>
          </a:xfrm>
          <a:custGeom>
            <a:avLst/>
            <a:gdLst/>
            <a:ahLst/>
            <a:cxnLst/>
            <a:rect l="l" t="t" r="r" b="b"/>
            <a:pathLst>
              <a:path w="1582" h="1156" extrusionOk="0">
                <a:moveTo>
                  <a:pt x="882" y="1"/>
                </a:moveTo>
                <a:cubicBezTo>
                  <a:pt x="1247" y="426"/>
                  <a:pt x="1581" y="852"/>
                  <a:pt x="548" y="1156"/>
                </a:cubicBezTo>
                <a:cubicBezTo>
                  <a:pt x="609" y="730"/>
                  <a:pt x="1" y="274"/>
                  <a:pt x="88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4" name="Google Shape;1474;p2"/>
          <p:cNvSpPr/>
          <p:nvPr/>
        </p:nvSpPr>
        <p:spPr>
          <a:xfrm>
            <a:off x="1964403" y="4454667"/>
            <a:ext cx="53720" cy="51061"/>
          </a:xfrm>
          <a:custGeom>
            <a:avLst/>
            <a:gdLst/>
            <a:ahLst/>
            <a:cxnLst/>
            <a:rect l="l" t="t" r="r" b="b"/>
            <a:pathLst>
              <a:path w="1186" h="1308" extrusionOk="0">
                <a:moveTo>
                  <a:pt x="335" y="0"/>
                </a:moveTo>
                <a:cubicBezTo>
                  <a:pt x="365" y="426"/>
                  <a:pt x="1186" y="638"/>
                  <a:pt x="760" y="1155"/>
                </a:cubicBezTo>
                <a:cubicBezTo>
                  <a:pt x="700" y="1246"/>
                  <a:pt x="487" y="1307"/>
                  <a:pt x="456" y="1277"/>
                </a:cubicBezTo>
                <a:cubicBezTo>
                  <a:pt x="0" y="912"/>
                  <a:pt x="396" y="426"/>
                  <a:pt x="335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5" name="Google Shape;1475;p2"/>
          <p:cNvSpPr/>
          <p:nvPr/>
        </p:nvSpPr>
        <p:spPr>
          <a:xfrm>
            <a:off x="2183332" y="2274738"/>
            <a:ext cx="56483" cy="60547"/>
          </a:xfrm>
          <a:custGeom>
            <a:avLst/>
            <a:gdLst/>
            <a:ahLst/>
            <a:cxnLst/>
            <a:rect l="l" t="t" r="r" b="b"/>
            <a:pathLst>
              <a:path w="1247" h="1551" extrusionOk="0">
                <a:moveTo>
                  <a:pt x="426" y="0"/>
                </a:moveTo>
                <a:cubicBezTo>
                  <a:pt x="1247" y="639"/>
                  <a:pt x="1186" y="1064"/>
                  <a:pt x="700" y="1551"/>
                </a:cubicBezTo>
                <a:cubicBezTo>
                  <a:pt x="0" y="1095"/>
                  <a:pt x="821" y="639"/>
                  <a:pt x="42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6" name="Google Shape;1476;p2"/>
          <p:cNvSpPr/>
          <p:nvPr/>
        </p:nvSpPr>
        <p:spPr>
          <a:xfrm>
            <a:off x="4477220" y="-52336"/>
            <a:ext cx="57887" cy="46338"/>
          </a:xfrm>
          <a:custGeom>
            <a:avLst/>
            <a:gdLst/>
            <a:ahLst/>
            <a:cxnLst/>
            <a:rect l="l" t="t" r="r" b="b"/>
            <a:pathLst>
              <a:path w="1278" h="1187" extrusionOk="0">
                <a:moveTo>
                  <a:pt x="1216" y="1"/>
                </a:moveTo>
                <a:cubicBezTo>
                  <a:pt x="1156" y="214"/>
                  <a:pt x="1125" y="396"/>
                  <a:pt x="1004" y="578"/>
                </a:cubicBezTo>
                <a:cubicBezTo>
                  <a:pt x="882" y="761"/>
                  <a:pt x="1277" y="1065"/>
                  <a:pt x="791" y="1125"/>
                </a:cubicBezTo>
                <a:cubicBezTo>
                  <a:pt x="183" y="1186"/>
                  <a:pt x="396" y="669"/>
                  <a:pt x="274" y="457"/>
                </a:cubicBezTo>
                <a:cubicBezTo>
                  <a:pt x="1" y="1"/>
                  <a:pt x="578" y="365"/>
                  <a:pt x="700" y="214"/>
                </a:cubicBezTo>
                <a:cubicBezTo>
                  <a:pt x="821" y="92"/>
                  <a:pt x="1034" y="62"/>
                  <a:pt x="1186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7" name="Google Shape;1477;p2"/>
          <p:cNvSpPr/>
          <p:nvPr/>
        </p:nvSpPr>
        <p:spPr>
          <a:xfrm>
            <a:off x="6173570" y="1158089"/>
            <a:ext cx="48194" cy="41575"/>
          </a:xfrm>
          <a:custGeom>
            <a:avLst/>
            <a:gdLst/>
            <a:ahLst/>
            <a:cxnLst/>
            <a:rect l="l" t="t" r="r" b="b"/>
            <a:pathLst>
              <a:path w="1064" h="1065" extrusionOk="0">
                <a:moveTo>
                  <a:pt x="274" y="0"/>
                </a:moveTo>
                <a:cubicBezTo>
                  <a:pt x="912" y="61"/>
                  <a:pt x="1034" y="456"/>
                  <a:pt x="1064" y="1064"/>
                </a:cubicBezTo>
                <a:cubicBezTo>
                  <a:pt x="335" y="882"/>
                  <a:pt x="0" y="639"/>
                  <a:pt x="27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8" name="Google Shape;1478;p2"/>
          <p:cNvSpPr/>
          <p:nvPr/>
        </p:nvSpPr>
        <p:spPr>
          <a:xfrm>
            <a:off x="6601780" y="1495090"/>
            <a:ext cx="53720" cy="39194"/>
          </a:xfrm>
          <a:custGeom>
            <a:avLst/>
            <a:gdLst/>
            <a:ahLst/>
            <a:cxnLst/>
            <a:rect l="l" t="t" r="r" b="b"/>
            <a:pathLst>
              <a:path w="1186" h="1004" extrusionOk="0">
                <a:moveTo>
                  <a:pt x="1186" y="821"/>
                </a:moveTo>
                <a:cubicBezTo>
                  <a:pt x="973" y="821"/>
                  <a:pt x="730" y="852"/>
                  <a:pt x="517" y="821"/>
                </a:cubicBezTo>
                <a:cubicBezTo>
                  <a:pt x="365" y="791"/>
                  <a:pt x="0" y="1004"/>
                  <a:pt x="91" y="608"/>
                </a:cubicBezTo>
                <a:cubicBezTo>
                  <a:pt x="152" y="426"/>
                  <a:pt x="122" y="153"/>
                  <a:pt x="243" y="92"/>
                </a:cubicBezTo>
                <a:cubicBezTo>
                  <a:pt x="365" y="1"/>
                  <a:pt x="639" y="61"/>
                  <a:pt x="851" y="122"/>
                </a:cubicBezTo>
                <a:cubicBezTo>
                  <a:pt x="1186" y="244"/>
                  <a:pt x="942" y="639"/>
                  <a:pt x="1186" y="82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9" name="Google Shape;1479;p2"/>
          <p:cNvSpPr/>
          <p:nvPr/>
        </p:nvSpPr>
        <p:spPr>
          <a:xfrm>
            <a:off x="537943" y="4464154"/>
            <a:ext cx="78542" cy="39194"/>
          </a:xfrm>
          <a:custGeom>
            <a:avLst/>
            <a:gdLst/>
            <a:ahLst/>
            <a:cxnLst/>
            <a:rect l="l" t="t" r="r" b="b"/>
            <a:pathLst>
              <a:path w="1734" h="1004" extrusionOk="0">
                <a:moveTo>
                  <a:pt x="365" y="0"/>
                </a:moveTo>
                <a:cubicBezTo>
                  <a:pt x="365" y="335"/>
                  <a:pt x="1733" y="122"/>
                  <a:pt x="821" y="821"/>
                </a:cubicBezTo>
                <a:cubicBezTo>
                  <a:pt x="700" y="912"/>
                  <a:pt x="548" y="943"/>
                  <a:pt x="396" y="1003"/>
                </a:cubicBezTo>
                <a:cubicBezTo>
                  <a:pt x="213" y="669"/>
                  <a:pt x="1" y="335"/>
                  <a:pt x="365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0" name="Google Shape;1480;p2"/>
          <p:cNvSpPr/>
          <p:nvPr/>
        </p:nvSpPr>
        <p:spPr>
          <a:xfrm>
            <a:off x="738979" y="5046801"/>
            <a:ext cx="59246" cy="54613"/>
          </a:xfrm>
          <a:custGeom>
            <a:avLst/>
            <a:gdLst/>
            <a:ahLst/>
            <a:cxnLst/>
            <a:rect l="l" t="t" r="r" b="b"/>
            <a:pathLst>
              <a:path w="1308" h="1399" extrusionOk="0">
                <a:moveTo>
                  <a:pt x="547" y="1399"/>
                </a:moveTo>
                <a:cubicBezTo>
                  <a:pt x="61" y="1186"/>
                  <a:pt x="0" y="821"/>
                  <a:pt x="31" y="396"/>
                </a:cubicBezTo>
                <a:cubicBezTo>
                  <a:pt x="61" y="1"/>
                  <a:pt x="395" y="122"/>
                  <a:pt x="608" y="183"/>
                </a:cubicBezTo>
                <a:cubicBezTo>
                  <a:pt x="1307" y="456"/>
                  <a:pt x="517" y="396"/>
                  <a:pt x="517" y="517"/>
                </a:cubicBezTo>
                <a:cubicBezTo>
                  <a:pt x="487" y="821"/>
                  <a:pt x="912" y="1064"/>
                  <a:pt x="608" y="136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1" name="Google Shape;1481;p2"/>
          <p:cNvSpPr/>
          <p:nvPr/>
        </p:nvSpPr>
        <p:spPr>
          <a:xfrm>
            <a:off x="4762240" y="2154882"/>
            <a:ext cx="52361" cy="41575"/>
          </a:xfrm>
          <a:custGeom>
            <a:avLst/>
            <a:gdLst/>
            <a:ahLst/>
            <a:cxnLst/>
            <a:rect l="l" t="t" r="r" b="b"/>
            <a:pathLst>
              <a:path w="1156" h="1065" extrusionOk="0">
                <a:moveTo>
                  <a:pt x="669" y="1064"/>
                </a:moveTo>
                <a:cubicBezTo>
                  <a:pt x="456" y="821"/>
                  <a:pt x="1" y="821"/>
                  <a:pt x="1" y="487"/>
                </a:cubicBezTo>
                <a:cubicBezTo>
                  <a:pt x="1" y="365"/>
                  <a:pt x="61" y="1"/>
                  <a:pt x="365" y="274"/>
                </a:cubicBezTo>
                <a:cubicBezTo>
                  <a:pt x="548" y="456"/>
                  <a:pt x="1156" y="31"/>
                  <a:pt x="973" y="608"/>
                </a:cubicBezTo>
                <a:cubicBezTo>
                  <a:pt x="912" y="760"/>
                  <a:pt x="943" y="1004"/>
                  <a:pt x="669" y="10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2" name="Google Shape;1482;p2"/>
          <p:cNvSpPr/>
          <p:nvPr/>
        </p:nvSpPr>
        <p:spPr>
          <a:xfrm>
            <a:off x="8372466" y="3920665"/>
            <a:ext cx="73016" cy="29668"/>
          </a:xfrm>
          <a:custGeom>
            <a:avLst/>
            <a:gdLst/>
            <a:ahLst/>
            <a:cxnLst/>
            <a:rect l="l" t="t" r="r" b="b"/>
            <a:pathLst>
              <a:path w="1612" h="760" extrusionOk="0">
                <a:moveTo>
                  <a:pt x="0" y="182"/>
                </a:moveTo>
                <a:cubicBezTo>
                  <a:pt x="517" y="243"/>
                  <a:pt x="1155" y="0"/>
                  <a:pt x="1611" y="730"/>
                </a:cubicBezTo>
                <a:cubicBezTo>
                  <a:pt x="851" y="760"/>
                  <a:pt x="304" y="730"/>
                  <a:pt x="0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3" name="Google Shape;1483;p2"/>
          <p:cNvSpPr/>
          <p:nvPr/>
        </p:nvSpPr>
        <p:spPr>
          <a:xfrm>
            <a:off x="233670" y="1800078"/>
            <a:ext cx="67490" cy="32050"/>
          </a:xfrm>
          <a:custGeom>
            <a:avLst/>
            <a:gdLst/>
            <a:ahLst/>
            <a:cxnLst/>
            <a:rect l="l" t="t" r="r" b="b"/>
            <a:pathLst>
              <a:path w="1490" h="821" extrusionOk="0">
                <a:moveTo>
                  <a:pt x="30" y="335"/>
                </a:moveTo>
                <a:cubicBezTo>
                  <a:pt x="486" y="213"/>
                  <a:pt x="973" y="122"/>
                  <a:pt x="1489" y="0"/>
                </a:cubicBezTo>
                <a:cubicBezTo>
                  <a:pt x="790" y="821"/>
                  <a:pt x="790" y="821"/>
                  <a:pt x="0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4" name="Google Shape;1484;p2"/>
          <p:cNvSpPr/>
          <p:nvPr/>
        </p:nvSpPr>
        <p:spPr>
          <a:xfrm>
            <a:off x="1914846" y="1400143"/>
            <a:ext cx="48239" cy="35641"/>
          </a:xfrm>
          <a:custGeom>
            <a:avLst/>
            <a:gdLst/>
            <a:ahLst/>
            <a:cxnLst/>
            <a:rect l="l" t="t" r="r" b="b"/>
            <a:pathLst>
              <a:path w="1065" h="913" extrusionOk="0">
                <a:moveTo>
                  <a:pt x="1064" y="183"/>
                </a:moveTo>
                <a:cubicBezTo>
                  <a:pt x="1064" y="548"/>
                  <a:pt x="1003" y="913"/>
                  <a:pt x="426" y="882"/>
                </a:cubicBezTo>
                <a:cubicBezTo>
                  <a:pt x="183" y="852"/>
                  <a:pt x="0" y="730"/>
                  <a:pt x="0" y="487"/>
                </a:cubicBezTo>
                <a:cubicBezTo>
                  <a:pt x="0" y="366"/>
                  <a:pt x="31" y="122"/>
                  <a:pt x="122" y="92"/>
                </a:cubicBezTo>
                <a:cubicBezTo>
                  <a:pt x="487" y="1"/>
                  <a:pt x="274" y="335"/>
                  <a:pt x="426" y="426"/>
                </a:cubicBezTo>
                <a:cubicBezTo>
                  <a:pt x="821" y="639"/>
                  <a:pt x="821" y="214"/>
                  <a:pt x="1034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2"/>
          <p:cNvSpPr/>
          <p:nvPr/>
        </p:nvSpPr>
        <p:spPr>
          <a:xfrm>
            <a:off x="6125372" y="3483953"/>
            <a:ext cx="60605" cy="53442"/>
          </a:xfrm>
          <a:custGeom>
            <a:avLst/>
            <a:gdLst/>
            <a:ahLst/>
            <a:cxnLst/>
            <a:rect l="l" t="t" r="r" b="b"/>
            <a:pathLst>
              <a:path w="1338" h="1369" extrusionOk="0">
                <a:moveTo>
                  <a:pt x="1338" y="760"/>
                </a:moveTo>
                <a:cubicBezTo>
                  <a:pt x="973" y="852"/>
                  <a:pt x="669" y="1368"/>
                  <a:pt x="243" y="821"/>
                </a:cubicBezTo>
                <a:cubicBezTo>
                  <a:pt x="0" y="517"/>
                  <a:pt x="365" y="578"/>
                  <a:pt x="487" y="456"/>
                </a:cubicBezTo>
                <a:cubicBezTo>
                  <a:pt x="1034" y="1"/>
                  <a:pt x="1186" y="365"/>
                  <a:pt x="1338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6" name="Google Shape;1486;p2"/>
          <p:cNvSpPr/>
          <p:nvPr/>
        </p:nvSpPr>
        <p:spPr>
          <a:xfrm>
            <a:off x="2051150" y="1712236"/>
            <a:ext cx="45476" cy="40404"/>
          </a:xfrm>
          <a:custGeom>
            <a:avLst/>
            <a:gdLst/>
            <a:ahLst/>
            <a:cxnLst/>
            <a:rect l="l" t="t" r="r" b="b"/>
            <a:pathLst>
              <a:path w="1004" h="1035" extrusionOk="0">
                <a:moveTo>
                  <a:pt x="791" y="1"/>
                </a:moveTo>
                <a:cubicBezTo>
                  <a:pt x="791" y="31"/>
                  <a:pt x="791" y="92"/>
                  <a:pt x="791" y="123"/>
                </a:cubicBezTo>
                <a:cubicBezTo>
                  <a:pt x="700" y="396"/>
                  <a:pt x="1003" y="822"/>
                  <a:pt x="487" y="974"/>
                </a:cubicBezTo>
                <a:cubicBezTo>
                  <a:pt x="396" y="1034"/>
                  <a:pt x="92" y="882"/>
                  <a:pt x="92" y="791"/>
                </a:cubicBezTo>
                <a:cubicBezTo>
                  <a:pt x="0" y="335"/>
                  <a:pt x="244" y="62"/>
                  <a:pt x="76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7" name="Google Shape;1487;p2"/>
          <p:cNvSpPr/>
          <p:nvPr/>
        </p:nvSpPr>
        <p:spPr>
          <a:xfrm>
            <a:off x="3806661" y="1872460"/>
            <a:ext cx="59246" cy="33260"/>
          </a:xfrm>
          <a:custGeom>
            <a:avLst/>
            <a:gdLst/>
            <a:ahLst/>
            <a:cxnLst/>
            <a:rect l="l" t="t" r="r" b="b"/>
            <a:pathLst>
              <a:path w="1308" h="852" extrusionOk="0">
                <a:moveTo>
                  <a:pt x="183" y="851"/>
                </a:moveTo>
                <a:cubicBezTo>
                  <a:pt x="1" y="61"/>
                  <a:pt x="1034" y="395"/>
                  <a:pt x="1247" y="0"/>
                </a:cubicBezTo>
                <a:cubicBezTo>
                  <a:pt x="1308" y="669"/>
                  <a:pt x="730" y="760"/>
                  <a:pt x="183" y="8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8" name="Google Shape;1488;p2"/>
          <p:cNvSpPr/>
          <p:nvPr/>
        </p:nvSpPr>
        <p:spPr>
          <a:xfrm>
            <a:off x="8784142" y="1604249"/>
            <a:ext cx="48239" cy="35641"/>
          </a:xfrm>
          <a:custGeom>
            <a:avLst/>
            <a:gdLst/>
            <a:ahLst/>
            <a:cxnLst/>
            <a:rect l="l" t="t" r="r" b="b"/>
            <a:pathLst>
              <a:path w="1065" h="913" extrusionOk="0">
                <a:moveTo>
                  <a:pt x="0" y="913"/>
                </a:moveTo>
                <a:cubicBezTo>
                  <a:pt x="61" y="396"/>
                  <a:pt x="335" y="92"/>
                  <a:pt x="851" y="31"/>
                </a:cubicBezTo>
                <a:cubicBezTo>
                  <a:pt x="912" y="1"/>
                  <a:pt x="1064" y="123"/>
                  <a:pt x="1064" y="153"/>
                </a:cubicBezTo>
                <a:cubicBezTo>
                  <a:pt x="912" y="609"/>
                  <a:pt x="396" y="700"/>
                  <a:pt x="0" y="9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9" name="Google Shape;1489;p2"/>
          <p:cNvSpPr/>
          <p:nvPr/>
        </p:nvSpPr>
        <p:spPr>
          <a:xfrm>
            <a:off x="628812" y="659692"/>
            <a:ext cx="67535" cy="37983"/>
          </a:xfrm>
          <a:custGeom>
            <a:avLst/>
            <a:gdLst/>
            <a:ahLst/>
            <a:cxnLst/>
            <a:rect l="l" t="t" r="r" b="b"/>
            <a:pathLst>
              <a:path w="1491" h="973" extrusionOk="0">
                <a:moveTo>
                  <a:pt x="1" y="0"/>
                </a:moveTo>
                <a:cubicBezTo>
                  <a:pt x="213" y="182"/>
                  <a:pt x="426" y="365"/>
                  <a:pt x="609" y="578"/>
                </a:cubicBezTo>
                <a:cubicBezTo>
                  <a:pt x="882" y="882"/>
                  <a:pt x="1216" y="30"/>
                  <a:pt x="1429" y="638"/>
                </a:cubicBezTo>
                <a:cubicBezTo>
                  <a:pt x="1490" y="851"/>
                  <a:pt x="1338" y="912"/>
                  <a:pt x="1125" y="912"/>
                </a:cubicBezTo>
                <a:cubicBezTo>
                  <a:pt x="730" y="942"/>
                  <a:pt x="305" y="973"/>
                  <a:pt x="92" y="547"/>
                </a:cubicBezTo>
                <a:cubicBezTo>
                  <a:pt x="1" y="395"/>
                  <a:pt x="31" y="182"/>
                  <a:pt x="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2"/>
          <p:cNvSpPr/>
          <p:nvPr/>
        </p:nvSpPr>
        <p:spPr>
          <a:xfrm>
            <a:off x="3492740" y="898193"/>
            <a:ext cx="59246" cy="32089"/>
          </a:xfrm>
          <a:custGeom>
            <a:avLst/>
            <a:gdLst/>
            <a:ahLst/>
            <a:cxnLst/>
            <a:rect l="l" t="t" r="r" b="b"/>
            <a:pathLst>
              <a:path w="1308" h="822" extrusionOk="0">
                <a:moveTo>
                  <a:pt x="335" y="1"/>
                </a:moveTo>
                <a:cubicBezTo>
                  <a:pt x="396" y="1"/>
                  <a:pt x="426" y="1"/>
                  <a:pt x="457" y="1"/>
                </a:cubicBezTo>
                <a:cubicBezTo>
                  <a:pt x="882" y="31"/>
                  <a:pt x="1277" y="92"/>
                  <a:pt x="1308" y="578"/>
                </a:cubicBezTo>
                <a:cubicBezTo>
                  <a:pt x="1308" y="639"/>
                  <a:pt x="1156" y="730"/>
                  <a:pt x="1065" y="821"/>
                </a:cubicBezTo>
                <a:cubicBezTo>
                  <a:pt x="852" y="517"/>
                  <a:pt x="1" y="700"/>
                  <a:pt x="274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1" name="Google Shape;1491;p2"/>
          <p:cNvSpPr/>
          <p:nvPr/>
        </p:nvSpPr>
        <p:spPr>
          <a:xfrm>
            <a:off x="3999453" y="2697200"/>
            <a:ext cx="63368" cy="48680"/>
          </a:xfrm>
          <a:custGeom>
            <a:avLst/>
            <a:gdLst/>
            <a:ahLst/>
            <a:cxnLst/>
            <a:rect l="l" t="t" r="r" b="b"/>
            <a:pathLst>
              <a:path w="1399" h="1247" extrusionOk="0">
                <a:moveTo>
                  <a:pt x="1368" y="1246"/>
                </a:moveTo>
                <a:cubicBezTo>
                  <a:pt x="0" y="973"/>
                  <a:pt x="912" y="578"/>
                  <a:pt x="1399" y="0"/>
                </a:cubicBezTo>
                <a:lnTo>
                  <a:pt x="1399" y="1246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2" name="Google Shape;1492;p2"/>
          <p:cNvSpPr/>
          <p:nvPr/>
        </p:nvSpPr>
        <p:spPr>
          <a:xfrm>
            <a:off x="1678024" y="4123560"/>
            <a:ext cx="95029" cy="41575"/>
          </a:xfrm>
          <a:custGeom>
            <a:avLst/>
            <a:gdLst/>
            <a:ahLst/>
            <a:cxnLst/>
            <a:rect l="l" t="t" r="r" b="b"/>
            <a:pathLst>
              <a:path w="2098" h="1065" extrusionOk="0">
                <a:moveTo>
                  <a:pt x="0" y="913"/>
                </a:moveTo>
                <a:cubicBezTo>
                  <a:pt x="547" y="1"/>
                  <a:pt x="1246" y="639"/>
                  <a:pt x="2097" y="761"/>
                </a:cubicBezTo>
                <a:cubicBezTo>
                  <a:pt x="1307" y="1065"/>
                  <a:pt x="638" y="639"/>
                  <a:pt x="31" y="9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3" name="Google Shape;1493;p2"/>
          <p:cNvSpPr/>
          <p:nvPr/>
        </p:nvSpPr>
        <p:spPr>
          <a:xfrm>
            <a:off x="6510911" y="4551957"/>
            <a:ext cx="44072" cy="30879"/>
          </a:xfrm>
          <a:custGeom>
            <a:avLst/>
            <a:gdLst/>
            <a:ahLst/>
            <a:cxnLst/>
            <a:rect l="l" t="t" r="r" b="b"/>
            <a:pathLst>
              <a:path w="973" h="791" extrusionOk="0">
                <a:moveTo>
                  <a:pt x="0" y="396"/>
                </a:moveTo>
                <a:cubicBezTo>
                  <a:pt x="0" y="213"/>
                  <a:pt x="61" y="61"/>
                  <a:pt x="274" y="31"/>
                </a:cubicBezTo>
                <a:cubicBezTo>
                  <a:pt x="638" y="1"/>
                  <a:pt x="821" y="244"/>
                  <a:pt x="912" y="517"/>
                </a:cubicBezTo>
                <a:cubicBezTo>
                  <a:pt x="973" y="700"/>
                  <a:pt x="790" y="791"/>
                  <a:pt x="578" y="791"/>
                </a:cubicBezTo>
                <a:cubicBezTo>
                  <a:pt x="274" y="791"/>
                  <a:pt x="91" y="639"/>
                  <a:pt x="0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4" name="Google Shape;1494;p2"/>
          <p:cNvSpPr/>
          <p:nvPr/>
        </p:nvSpPr>
        <p:spPr>
          <a:xfrm>
            <a:off x="407120" y="1339629"/>
            <a:ext cx="44117" cy="29708"/>
          </a:xfrm>
          <a:custGeom>
            <a:avLst/>
            <a:gdLst/>
            <a:ahLst/>
            <a:cxnLst/>
            <a:rect l="l" t="t" r="r" b="b"/>
            <a:pathLst>
              <a:path w="974" h="761" extrusionOk="0">
                <a:moveTo>
                  <a:pt x="487" y="761"/>
                </a:moveTo>
                <a:cubicBezTo>
                  <a:pt x="244" y="761"/>
                  <a:pt x="1" y="700"/>
                  <a:pt x="92" y="426"/>
                </a:cubicBezTo>
                <a:cubicBezTo>
                  <a:pt x="153" y="244"/>
                  <a:pt x="214" y="1"/>
                  <a:pt x="457" y="31"/>
                </a:cubicBezTo>
                <a:cubicBezTo>
                  <a:pt x="761" y="31"/>
                  <a:pt x="974" y="274"/>
                  <a:pt x="974" y="487"/>
                </a:cubicBezTo>
                <a:cubicBezTo>
                  <a:pt x="974" y="730"/>
                  <a:pt x="700" y="761"/>
                  <a:pt x="487" y="7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5" name="Google Shape;1495;p2"/>
          <p:cNvSpPr/>
          <p:nvPr/>
        </p:nvSpPr>
        <p:spPr>
          <a:xfrm>
            <a:off x="3342665" y="5191564"/>
            <a:ext cx="49598" cy="45127"/>
          </a:xfrm>
          <a:custGeom>
            <a:avLst/>
            <a:gdLst/>
            <a:ahLst/>
            <a:cxnLst/>
            <a:rect l="l" t="t" r="r" b="b"/>
            <a:pathLst>
              <a:path w="1095" h="1156" extrusionOk="0">
                <a:moveTo>
                  <a:pt x="1095" y="1"/>
                </a:moveTo>
                <a:cubicBezTo>
                  <a:pt x="943" y="669"/>
                  <a:pt x="730" y="1004"/>
                  <a:pt x="274" y="1156"/>
                </a:cubicBezTo>
                <a:cubicBezTo>
                  <a:pt x="244" y="1156"/>
                  <a:pt x="1" y="973"/>
                  <a:pt x="31" y="943"/>
                </a:cubicBezTo>
                <a:cubicBezTo>
                  <a:pt x="213" y="639"/>
                  <a:pt x="396" y="305"/>
                  <a:pt x="109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2"/>
          <p:cNvSpPr/>
          <p:nvPr/>
        </p:nvSpPr>
        <p:spPr>
          <a:xfrm>
            <a:off x="5308861" y="363020"/>
            <a:ext cx="51002" cy="54613"/>
          </a:xfrm>
          <a:custGeom>
            <a:avLst/>
            <a:gdLst/>
            <a:ahLst/>
            <a:cxnLst/>
            <a:rect l="l" t="t" r="r" b="b"/>
            <a:pathLst>
              <a:path w="1126" h="1399" extrusionOk="0">
                <a:moveTo>
                  <a:pt x="1125" y="517"/>
                </a:moveTo>
                <a:cubicBezTo>
                  <a:pt x="973" y="1398"/>
                  <a:pt x="457" y="973"/>
                  <a:pt x="1" y="730"/>
                </a:cubicBezTo>
                <a:lnTo>
                  <a:pt x="1" y="730"/>
                </a:lnTo>
                <a:cubicBezTo>
                  <a:pt x="153" y="0"/>
                  <a:pt x="669" y="335"/>
                  <a:pt x="1095" y="4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2"/>
          <p:cNvSpPr/>
          <p:nvPr/>
        </p:nvSpPr>
        <p:spPr>
          <a:xfrm>
            <a:off x="4451082" y="4911524"/>
            <a:ext cx="33065" cy="36812"/>
          </a:xfrm>
          <a:custGeom>
            <a:avLst/>
            <a:gdLst/>
            <a:ahLst/>
            <a:cxnLst/>
            <a:rect l="l" t="t" r="r" b="b"/>
            <a:pathLst>
              <a:path w="730" h="943" extrusionOk="0">
                <a:moveTo>
                  <a:pt x="669" y="426"/>
                </a:moveTo>
                <a:cubicBezTo>
                  <a:pt x="638" y="639"/>
                  <a:pt x="730" y="943"/>
                  <a:pt x="365" y="943"/>
                </a:cubicBezTo>
                <a:cubicBezTo>
                  <a:pt x="243" y="943"/>
                  <a:pt x="61" y="669"/>
                  <a:pt x="31" y="517"/>
                </a:cubicBezTo>
                <a:cubicBezTo>
                  <a:pt x="0" y="304"/>
                  <a:pt x="122" y="31"/>
                  <a:pt x="395" y="0"/>
                </a:cubicBezTo>
                <a:cubicBezTo>
                  <a:pt x="669" y="0"/>
                  <a:pt x="669" y="244"/>
                  <a:pt x="669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2"/>
          <p:cNvSpPr/>
          <p:nvPr/>
        </p:nvSpPr>
        <p:spPr>
          <a:xfrm>
            <a:off x="-32098" y="4875918"/>
            <a:ext cx="51002" cy="47509"/>
          </a:xfrm>
          <a:custGeom>
            <a:avLst/>
            <a:gdLst/>
            <a:ahLst/>
            <a:cxnLst/>
            <a:rect l="l" t="t" r="r" b="b"/>
            <a:pathLst>
              <a:path w="1126" h="1217" extrusionOk="0">
                <a:moveTo>
                  <a:pt x="1" y="122"/>
                </a:moveTo>
                <a:cubicBezTo>
                  <a:pt x="1125" y="1"/>
                  <a:pt x="1125" y="548"/>
                  <a:pt x="1095" y="1216"/>
                </a:cubicBezTo>
                <a:cubicBezTo>
                  <a:pt x="730" y="852"/>
                  <a:pt x="426" y="548"/>
                  <a:pt x="1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2"/>
          <p:cNvSpPr/>
          <p:nvPr/>
        </p:nvSpPr>
        <p:spPr>
          <a:xfrm>
            <a:off x="3528571" y="4560272"/>
            <a:ext cx="50957" cy="37983"/>
          </a:xfrm>
          <a:custGeom>
            <a:avLst/>
            <a:gdLst/>
            <a:ahLst/>
            <a:cxnLst/>
            <a:rect l="l" t="t" r="r" b="b"/>
            <a:pathLst>
              <a:path w="1125" h="973" extrusionOk="0">
                <a:moveTo>
                  <a:pt x="274" y="0"/>
                </a:moveTo>
                <a:cubicBezTo>
                  <a:pt x="243" y="395"/>
                  <a:pt x="1125" y="244"/>
                  <a:pt x="912" y="760"/>
                </a:cubicBezTo>
                <a:cubicBezTo>
                  <a:pt x="851" y="912"/>
                  <a:pt x="699" y="973"/>
                  <a:pt x="486" y="882"/>
                </a:cubicBezTo>
                <a:cubicBezTo>
                  <a:pt x="0" y="730"/>
                  <a:pt x="0" y="426"/>
                  <a:pt x="27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2"/>
          <p:cNvSpPr/>
          <p:nvPr/>
        </p:nvSpPr>
        <p:spPr>
          <a:xfrm>
            <a:off x="8137003" y="3766375"/>
            <a:ext cx="82663" cy="32089"/>
          </a:xfrm>
          <a:custGeom>
            <a:avLst/>
            <a:gdLst/>
            <a:ahLst/>
            <a:cxnLst/>
            <a:rect l="l" t="t" r="r" b="b"/>
            <a:pathLst>
              <a:path w="1825" h="822" extrusionOk="0">
                <a:moveTo>
                  <a:pt x="0" y="609"/>
                </a:moveTo>
                <a:cubicBezTo>
                  <a:pt x="548" y="153"/>
                  <a:pt x="1125" y="1"/>
                  <a:pt x="1824" y="244"/>
                </a:cubicBezTo>
                <a:cubicBezTo>
                  <a:pt x="1186" y="244"/>
                  <a:pt x="700" y="821"/>
                  <a:pt x="0" y="609"/>
                </a:cubicBezTo>
                <a:cubicBezTo>
                  <a:pt x="31" y="609"/>
                  <a:pt x="0" y="609"/>
                  <a:pt x="0" y="60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2"/>
          <p:cNvSpPr/>
          <p:nvPr/>
        </p:nvSpPr>
        <p:spPr>
          <a:xfrm>
            <a:off x="7803785" y="2463423"/>
            <a:ext cx="63368" cy="42746"/>
          </a:xfrm>
          <a:custGeom>
            <a:avLst/>
            <a:gdLst/>
            <a:ahLst/>
            <a:cxnLst/>
            <a:rect l="l" t="t" r="r" b="b"/>
            <a:pathLst>
              <a:path w="1399" h="1095" extrusionOk="0">
                <a:moveTo>
                  <a:pt x="1399" y="1095"/>
                </a:moveTo>
                <a:cubicBezTo>
                  <a:pt x="700" y="943"/>
                  <a:pt x="548" y="395"/>
                  <a:pt x="1" y="0"/>
                </a:cubicBezTo>
                <a:cubicBezTo>
                  <a:pt x="1034" y="0"/>
                  <a:pt x="1125" y="547"/>
                  <a:pt x="1399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2"/>
          <p:cNvSpPr/>
          <p:nvPr/>
        </p:nvSpPr>
        <p:spPr>
          <a:xfrm>
            <a:off x="2611542" y="4613680"/>
            <a:ext cx="45476" cy="58166"/>
          </a:xfrm>
          <a:custGeom>
            <a:avLst/>
            <a:gdLst/>
            <a:ahLst/>
            <a:cxnLst/>
            <a:rect l="l" t="t" r="r" b="b"/>
            <a:pathLst>
              <a:path w="1004" h="1490" extrusionOk="0">
                <a:moveTo>
                  <a:pt x="183" y="1490"/>
                </a:moveTo>
                <a:cubicBezTo>
                  <a:pt x="31" y="1064"/>
                  <a:pt x="335" y="638"/>
                  <a:pt x="0" y="0"/>
                </a:cubicBezTo>
                <a:cubicBezTo>
                  <a:pt x="1004" y="638"/>
                  <a:pt x="517" y="1064"/>
                  <a:pt x="183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2"/>
          <p:cNvSpPr/>
          <p:nvPr/>
        </p:nvSpPr>
        <p:spPr>
          <a:xfrm>
            <a:off x="1806038" y="5165485"/>
            <a:ext cx="57887" cy="34431"/>
          </a:xfrm>
          <a:custGeom>
            <a:avLst/>
            <a:gdLst/>
            <a:ahLst/>
            <a:cxnLst/>
            <a:rect l="l" t="t" r="r" b="b"/>
            <a:pathLst>
              <a:path w="1278" h="882" extrusionOk="0">
                <a:moveTo>
                  <a:pt x="1278" y="0"/>
                </a:moveTo>
                <a:cubicBezTo>
                  <a:pt x="1156" y="122"/>
                  <a:pt x="1034" y="213"/>
                  <a:pt x="913" y="365"/>
                </a:cubicBezTo>
                <a:cubicBezTo>
                  <a:pt x="791" y="517"/>
                  <a:pt x="1126" y="882"/>
                  <a:pt x="639" y="851"/>
                </a:cubicBezTo>
                <a:cubicBezTo>
                  <a:pt x="457" y="851"/>
                  <a:pt x="214" y="669"/>
                  <a:pt x="153" y="517"/>
                </a:cubicBezTo>
                <a:cubicBezTo>
                  <a:pt x="1" y="182"/>
                  <a:pt x="396" y="152"/>
                  <a:pt x="609" y="91"/>
                </a:cubicBezTo>
                <a:cubicBezTo>
                  <a:pt x="791" y="0"/>
                  <a:pt x="1034" y="30"/>
                  <a:pt x="1247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2"/>
          <p:cNvSpPr/>
          <p:nvPr/>
        </p:nvSpPr>
        <p:spPr>
          <a:xfrm>
            <a:off x="1443919" y="5164275"/>
            <a:ext cx="53765" cy="46338"/>
          </a:xfrm>
          <a:custGeom>
            <a:avLst/>
            <a:gdLst/>
            <a:ahLst/>
            <a:cxnLst/>
            <a:rect l="l" t="t" r="r" b="b"/>
            <a:pathLst>
              <a:path w="1187" h="1187" extrusionOk="0">
                <a:moveTo>
                  <a:pt x="1" y="517"/>
                </a:moveTo>
                <a:cubicBezTo>
                  <a:pt x="274" y="335"/>
                  <a:pt x="578" y="1"/>
                  <a:pt x="882" y="365"/>
                </a:cubicBezTo>
                <a:cubicBezTo>
                  <a:pt x="1186" y="700"/>
                  <a:pt x="670" y="913"/>
                  <a:pt x="487" y="1004"/>
                </a:cubicBezTo>
                <a:cubicBezTo>
                  <a:pt x="1" y="1186"/>
                  <a:pt x="62" y="761"/>
                  <a:pt x="1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2"/>
          <p:cNvSpPr/>
          <p:nvPr/>
        </p:nvSpPr>
        <p:spPr>
          <a:xfrm>
            <a:off x="7346674" y="4398877"/>
            <a:ext cx="49598" cy="36812"/>
          </a:xfrm>
          <a:custGeom>
            <a:avLst/>
            <a:gdLst/>
            <a:ahLst/>
            <a:cxnLst/>
            <a:rect l="l" t="t" r="r" b="b"/>
            <a:pathLst>
              <a:path w="1095" h="943" extrusionOk="0">
                <a:moveTo>
                  <a:pt x="1095" y="1"/>
                </a:moveTo>
                <a:cubicBezTo>
                  <a:pt x="1034" y="153"/>
                  <a:pt x="943" y="274"/>
                  <a:pt x="882" y="426"/>
                </a:cubicBezTo>
                <a:cubicBezTo>
                  <a:pt x="791" y="639"/>
                  <a:pt x="791" y="943"/>
                  <a:pt x="395" y="730"/>
                </a:cubicBezTo>
                <a:cubicBezTo>
                  <a:pt x="243" y="669"/>
                  <a:pt x="91" y="548"/>
                  <a:pt x="61" y="426"/>
                </a:cubicBezTo>
                <a:cubicBezTo>
                  <a:pt x="0" y="183"/>
                  <a:pt x="183" y="61"/>
                  <a:pt x="426" y="31"/>
                </a:cubicBezTo>
                <a:cubicBezTo>
                  <a:pt x="669" y="1"/>
                  <a:pt x="882" y="31"/>
                  <a:pt x="109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2"/>
          <p:cNvSpPr/>
          <p:nvPr/>
        </p:nvSpPr>
        <p:spPr>
          <a:xfrm>
            <a:off x="4530944" y="1300471"/>
            <a:ext cx="53720" cy="51061"/>
          </a:xfrm>
          <a:custGeom>
            <a:avLst/>
            <a:gdLst/>
            <a:ahLst/>
            <a:cxnLst/>
            <a:rect l="l" t="t" r="r" b="b"/>
            <a:pathLst>
              <a:path w="1186" h="1308" extrusionOk="0">
                <a:moveTo>
                  <a:pt x="547" y="1308"/>
                </a:moveTo>
                <a:cubicBezTo>
                  <a:pt x="182" y="1186"/>
                  <a:pt x="0" y="943"/>
                  <a:pt x="0" y="609"/>
                </a:cubicBezTo>
                <a:lnTo>
                  <a:pt x="30" y="609"/>
                </a:lnTo>
                <a:cubicBezTo>
                  <a:pt x="790" y="1125"/>
                  <a:pt x="578" y="1"/>
                  <a:pt x="1094" y="122"/>
                </a:cubicBezTo>
                <a:lnTo>
                  <a:pt x="1125" y="122"/>
                </a:lnTo>
                <a:cubicBezTo>
                  <a:pt x="1186" y="609"/>
                  <a:pt x="1034" y="1034"/>
                  <a:pt x="547" y="13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2"/>
          <p:cNvSpPr/>
          <p:nvPr/>
        </p:nvSpPr>
        <p:spPr>
          <a:xfrm>
            <a:off x="7937371" y="412836"/>
            <a:ext cx="52361" cy="55824"/>
          </a:xfrm>
          <a:custGeom>
            <a:avLst/>
            <a:gdLst/>
            <a:ahLst/>
            <a:cxnLst/>
            <a:rect l="l" t="t" r="r" b="b"/>
            <a:pathLst>
              <a:path w="1156" h="1430" extrusionOk="0">
                <a:moveTo>
                  <a:pt x="304" y="1"/>
                </a:moveTo>
                <a:cubicBezTo>
                  <a:pt x="973" y="305"/>
                  <a:pt x="1155" y="669"/>
                  <a:pt x="547" y="1429"/>
                </a:cubicBezTo>
                <a:cubicBezTo>
                  <a:pt x="638" y="821"/>
                  <a:pt x="0" y="518"/>
                  <a:pt x="30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2"/>
          <p:cNvSpPr/>
          <p:nvPr/>
        </p:nvSpPr>
        <p:spPr>
          <a:xfrm>
            <a:off x="1633948" y="870904"/>
            <a:ext cx="46835" cy="54613"/>
          </a:xfrm>
          <a:custGeom>
            <a:avLst/>
            <a:gdLst/>
            <a:ahLst/>
            <a:cxnLst/>
            <a:rect l="l" t="t" r="r" b="b"/>
            <a:pathLst>
              <a:path w="1034" h="1399" extrusionOk="0">
                <a:moveTo>
                  <a:pt x="1034" y="0"/>
                </a:moveTo>
                <a:cubicBezTo>
                  <a:pt x="882" y="396"/>
                  <a:pt x="700" y="760"/>
                  <a:pt x="456" y="1399"/>
                </a:cubicBezTo>
                <a:cubicBezTo>
                  <a:pt x="244" y="608"/>
                  <a:pt x="1" y="122"/>
                  <a:pt x="103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2"/>
          <p:cNvSpPr/>
          <p:nvPr/>
        </p:nvSpPr>
        <p:spPr>
          <a:xfrm>
            <a:off x="3308238" y="1010944"/>
            <a:ext cx="57887" cy="41575"/>
          </a:xfrm>
          <a:custGeom>
            <a:avLst/>
            <a:gdLst/>
            <a:ahLst/>
            <a:cxnLst/>
            <a:rect l="l" t="t" r="r" b="b"/>
            <a:pathLst>
              <a:path w="1278" h="1065" extrusionOk="0">
                <a:moveTo>
                  <a:pt x="31" y="456"/>
                </a:moveTo>
                <a:cubicBezTo>
                  <a:pt x="61" y="426"/>
                  <a:pt x="122" y="426"/>
                  <a:pt x="153" y="426"/>
                </a:cubicBezTo>
                <a:cubicBezTo>
                  <a:pt x="517" y="456"/>
                  <a:pt x="882" y="0"/>
                  <a:pt x="1247" y="395"/>
                </a:cubicBezTo>
                <a:cubicBezTo>
                  <a:pt x="1277" y="456"/>
                  <a:pt x="1186" y="699"/>
                  <a:pt x="1065" y="760"/>
                </a:cubicBezTo>
                <a:cubicBezTo>
                  <a:pt x="578" y="1064"/>
                  <a:pt x="244" y="851"/>
                  <a:pt x="1" y="4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2"/>
          <p:cNvSpPr/>
          <p:nvPr/>
        </p:nvSpPr>
        <p:spPr>
          <a:xfrm>
            <a:off x="8927332" y="5088340"/>
            <a:ext cx="57887" cy="40365"/>
          </a:xfrm>
          <a:custGeom>
            <a:avLst/>
            <a:gdLst/>
            <a:ahLst/>
            <a:cxnLst/>
            <a:rect l="l" t="t" r="r" b="b"/>
            <a:pathLst>
              <a:path w="1278" h="1034" extrusionOk="0">
                <a:moveTo>
                  <a:pt x="305" y="92"/>
                </a:moveTo>
                <a:cubicBezTo>
                  <a:pt x="396" y="669"/>
                  <a:pt x="1277" y="0"/>
                  <a:pt x="1247" y="487"/>
                </a:cubicBezTo>
                <a:cubicBezTo>
                  <a:pt x="1186" y="1034"/>
                  <a:pt x="426" y="821"/>
                  <a:pt x="31" y="1034"/>
                </a:cubicBezTo>
                <a:lnTo>
                  <a:pt x="1" y="1034"/>
                </a:lnTo>
                <a:lnTo>
                  <a:pt x="1" y="578"/>
                </a:lnTo>
                <a:lnTo>
                  <a:pt x="31" y="547"/>
                </a:lnTo>
                <a:cubicBezTo>
                  <a:pt x="244" y="456"/>
                  <a:pt x="274" y="304"/>
                  <a:pt x="274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2"/>
          <p:cNvSpPr/>
          <p:nvPr/>
        </p:nvSpPr>
        <p:spPr>
          <a:xfrm>
            <a:off x="4679615" y="991931"/>
            <a:ext cx="62009" cy="35641"/>
          </a:xfrm>
          <a:custGeom>
            <a:avLst/>
            <a:gdLst/>
            <a:ahLst/>
            <a:cxnLst/>
            <a:rect l="l" t="t" r="r" b="b"/>
            <a:pathLst>
              <a:path w="1369" h="913" extrusionOk="0">
                <a:moveTo>
                  <a:pt x="1369" y="1"/>
                </a:moveTo>
                <a:cubicBezTo>
                  <a:pt x="1247" y="335"/>
                  <a:pt x="1156" y="670"/>
                  <a:pt x="1065" y="913"/>
                </a:cubicBezTo>
                <a:cubicBezTo>
                  <a:pt x="791" y="730"/>
                  <a:pt x="487" y="578"/>
                  <a:pt x="1" y="274"/>
                </a:cubicBezTo>
                <a:cubicBezTo>
                  <a:pt x="639" y="153"/>
                  <a:pt x="1004" y="62"/>
                  <a:pt x="136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2"/>
          <p:cNvSpPr/>
          <p:nvPr/>
        </p:nvSpPr>
        <p:spPr>
          <a:xfrm>
            <a:off x="6037221" y="4610089"/>
            <a:ext cx="53765" cy="38023"/>
          </a:xfrm>
          <a:custGeom>
            <a:avLst/>
            <a:gdLst/>
            <a:ahLst/>
            <a:cxnLst/>
            <a:rect l="l" t="t" r="r" b="b"/>
            <a:pathLst>
              <a:path w="1187" h="974" extrusionOk="0">
                <a:moveTo>
                  <a:pt x="305" y="1"/>
                </a:moveTo>
                <a:cubicBezTo>
                  <a:pt x="761" y="31"/>
                  <a:pt x="1186" y="92"/>
                  <a:pt x="1126" y="548"/>
                </a:cubicBezTo>
                <a:cubicBezTo>
                  <a:pt x="1126" y="639"/>
                  <a:pt x="487" y="974"/>
                  <a:pt x="31" y="761"/>
                </a:cubicBezTo>
                <a:lnTo>
                  <a:pt x="1" y="730"/>
                </a:lnTo>
                <a:cubicBezTo>
                  <a:pt x="92" y="518"/>
                  <a:pt x="183" y="275"/>
                  <a:pt x="275" y="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2"/>
          <p:cNvSpPr/>
          <p:nvPr/>
        </p:nvSpPr>
        <p:spPr>
          <a:xfrm>
            <a:off x="2918577" y="4293271"/>
            <a:ext cx="57887" cy="41575"/>
          </a:xfrm>
          <a:custGeom>
            <a:avLst/>
            <a:gdLst/>
            <a:ahLst/>
            <a:cxnLst/>
            <a:rect l="l" t="t" r="r" b="b"/>
            <a:pathLst>
              <a:path w="1278" h="1065" extrusionOk="0">
                <a:moveTo>
                  <a:pt x="396" y="1034"/>
                </a:moveTo>
                <a:cubicBezTo>
                  <a:pt x="365" y="882"/>
                  <a:pt x="335" y="730"/>
                  <a:pt x="305" y="578"/>
                </a:cubicBezTo>
                <a:cubicBezTo>
                  <a:pt x="244" y="395"/>
                  <a:pt x="1" y="152"/>
                  <a:pt x="396" y="31"/>
                </a:cubicBezTo>
                <a:cubicBezTo>
                  <a:pt x="517" y="0"/>
                  <a:pt x="730" y="61"/>
                  <a:pt x="882" y="122"/>
                </a:cubicBezTo>
                <a:cubicBezTo>
                  <a:pt x="1277" y="304"/>
                  <a:pt x="1004" y="517"/>
                  <a:pt x="913" y="699"/>
                </a:cubicBezTo>
                <a:cubicBezTo>
                  <a:pt x="821" y="851"/>
                  <a:pt x="609" y="943"/>
                  <a:pt x="457" y="10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2"/>
          <p:cNvSpPr/>
          <p:nvPr/>
        </p:nvSpPr>
        <p:spPr>
          <a:xfrm>
            <a:off x="8762127" y="1872460"/>
            <a:ext cx="55079" cy="60547"/>
          </a:xfrm>
          <a:custGeom>
            <a:avLst/>
            <a:gdLst/>
            <a:ahLst/>
            <a:cxnLst/>
            <a:rect l="l" t="t" r="r" b="b"/>
            <a:pathLst>
              <a:path w="1216" h="1551" extrusionOk="0">
                <a:moveTo>
                  <a:pt x="1216" y="608"/>
                </a:moveTo>
                <a:cubicBezTo>
                  <a:pt x="1125" y="760"/>
                  <a:pt x="1034" y="882"/>
                  <a:pt x="912" y="1003"/>
                </a:cubicBezTo>
                <a:cubicBezTo>
                  <a:pt x="699" y="1155"/>
                  <a:pt x="669" y="1551"/>
                  <a:pt x="213" y="1338"/>
                </a:cubicBezTo>
                <a:cubicBezTo>
                  <a:pt x="0" y="1247"/>
                  <a:pt x="0" y="1003"/>
                  <a:pt x="122" y="1003"/>
                </a:cubicBezTo>
                <a:cubicBezTo>
                  <a:pt x="608" y="1064"/>
                  <a:pt x="486" y="0"/>
                  <a:pt x="1216" y="6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2"/>
          <p:cNvSpPr/>
          <p:nvPr/>
        </p:nvSpPr>
        <p:spPr>
          <a:xfrm>
            <a:off x="3623563" y="1498643"/>
            <a:ext cx="68894" cy="42746"/>
          </a:xfrm>
          <a:custGeom>
            <a:avLst/>
            <a:gdLst/>
            <a:ahLst/>
            <a:cxnLst/>
            <a:rect l="l" t="t" r="r" b="b"/>
            <a:pathLst>
              <a:path w="1521" h="1095" extrusionOk="0">
                <a:moveTo>
                  <a:pt x="1520" y="1095"/>
                </a:moveTo>
                <a:cubicBezTo>
                  <a:pt x="760" y="1004"/>
                  <a:pt x="456" y="973"/>
                  <a:pt x="152" y="943"/>
                </a:cubicBezTo>
                <a:cubicBezTo>
                  <a:pt x="0" y="700"/>
                  <a:pt x="122" y="609"/>
                  <a:pt x="274" y="517"/>
                </a:cubicBezTo>
                <a:cubicBezTo>
                  <a:pt x="1064" y="1"/>
                  <a:pt x="912" y="730"/>
                  <a:pt x="1520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2"/>
          <p:cNvSpPr/>
          <p:nvPr/>
        </p:nvSpPr>
        <p:spPr>
          <a:xfrm>
            <a:off x="3382619" y="2711450"/>
            <a:ext cx="73016" cy="35602"/>
          </a:xfrm>
          <a:custGeom>
            <a:avLst/>
            <a:gdLst/>
            <a:ahLst/>
            <a:cxnLst/>
            <a:rect l="l" t="t" r="r" b="b"/>
            <a:pathLst>
              <a:path w="1612" h="912" extrusionOk="0">
                <a:moveTo>
                  <a:pt x="0" y="881"/>
                </a:moveTo>
                <a:cubicBezTo>
                  <a:pt x="486" y="608"/>
                  <a:pt x="821" y="122"/>
                  <a:pt x="1611" y="0"/>
                </a:cubicBezTo>
                <a:cubicBezTo>
                  <a:pt x="1307" y="790"/>
                  <a:pt x="669" y="851"/>
                  <a:pt x="30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2"/>
          <p:cNvSpPr/>
          <p:nvPr/>
        </p:nvSpPr>
        <p:spPr>
          <a:xfrm>
            <a:off x="9096704" y="2373238"/>
            <a:ext cx="34469" cy="41575"/>
          </a:xfrm>
          <a:custGeom>
            <a:avLst/>
            <a:gdLst/>
            <a:ahLst/>
            <a:cxnLst/>
            <a:rect l="l" t="t" r="r" b="b"/>
            <a:pathLst>
              <a:path w="761" h="1065" extrusionOk="0">
                <a:moveTo>
                  <a:pt x="61" y="1064"/>
                </a:moveTo>
                <a:cubicBezTo>
                  <a:pt x="0" y="608"/>
                  <a:pt x="0" y="274"/>
                  <a:pt x="426" y="31"/>
                </a:cubicBezTo>
                <a:cubicBezTo>
                  <a:pt x="487" y="0"/>
                  <a:pt x="730" y="122"/>
                  <a:pt x="730" y="152"/>
                </a:cubicBezTo>
                <a:cubicBezTo>
                  <a:pt x="669" y="487"/>
                  <a:pt x="760" y="943"/>
                  <a:pt x="61" y="10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8" name="Google Shape;1518;p2"/>
          <p:cNvSpPr/>
          <p:nvPr/>
        </p:nvSpPr>
        <p:spPr>
          <a:xfrm>
            <a:off x="3283460" y="4325324"/>
            <a:ext cx="53720" cy="48680"/>
          </a:xfrm>
          <a:custGeom>
            <a:avLst/>
            <a:gdLst/>
            <a:ahLst/>
            <a:cxnLst/>
            <a:rect l="l" t="t" r="r" b="b"/>
            <a:pathLst>
              <a:path w="1186" h="1247" extrusionOk="0">
                <a:moveTo>
                  <a:pt x="305" y="0"/>
                </a:moveTo>
                <a:cubicBezTo>
                  <a:pt x="1186" y="152"/>
                  <a:pt x="487" y="912"/>
                  <a:pt x="973" y="1246"/>
                </a:cubicBezTo>
                <a:cubicBezTo>
                  <a:pt x="396" y="973"/>
                  <a:pt x="1" y="638"/>
                  <a:pt x="24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9" name="Google Shape;1519;p2"/>
          <p:cNvSpPr/>
          <p:nvPr/>
        </p:nvSpPr>
        <p:spPr>
          <a:xfrm>
            <a:off x="5251060" y="488810"/>
            <a:ext cx="71611" cy="43917"/>
          </a:xfrm>
          <a:custGeom>
            <a:avLst/>
            <a:gdLst/>
            <a:ahLst/>
            <a:cxnLst/>
            <a:rect l="l" t="t" r="r" b="b"/>
            <a:pathLst>
              <a:path w="1581" h="1125" extrusionOk="0">
                <a:moveTo>
                  <a:pt x="1581" y="578"/>
                </a:moveTo>
                <a:cubicBezTo>
                  <a:pt x="1429" y="760"/>
                  <a:pt x="1216" y="821"/>
                  <a:pt x="1003" y="821"/>
                </a:cubicBezTo>
                <a:cubicBezTo>
                  <a:pt x="669" y="790"/>
                  <a:pt x="274" y="1125"/>
                  <a:pt x="30" y="699"/>
                </a:cubicBezTo>
                <a:cubicBezTo>
                  <a:pt x="0" y="608"/>
                  <a:pt x="0" y="456"/>
                  <a:pt x="91" y="395"/>
                </a:cubicBezTo>
                <a:cubicBezTo>
                  <a:pt x="486" y="0"/>
                  <a:pt x="699" y="517"/>
                  <a:pt x="1003" y="547"/>
                </a:cubicBezTo>
                <a:cubicBezTo>
                  <a:pt x="1185" y="547"/>
                  <a:pt x="1368" y="547"/>
                  <a:pt x="1550" y="5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0" name="Google Shape;1520;p2"/>
          <p:cNvSpPr/>
          <p:nvPr/>
        </p:nvSpPr>
        <p:spPr>
          <a:xfrm>
            <a:off x="7197958" y="696469"/>
            <a:ext cx="79900" cy="42746"/>
          </a:xfrm>
          <a:custGeom>
            <a:avLst/>
            <a:gdLst/>
            <a:ahLst/>
            <a:cxnLst/>
            <a:rect l="l" t="t" r="r" b="b"/>
            <a:pathLst>
              <a:path w="1764" h="1095" extrusionOk="0">
                <a:moveTo>
                  <a:pt x="1" y="456"/>
                </a:moveTo>
                <a:cubicBezTo>
                  <a:pt x="31" y="304"/>
                  <a:pt x="31" y="152"/>
                  <a:pt x="31" y="0"/>
                </a:cubicBezTo>
                <a:lnTo>
                  <a:pt x="31" y="0"/>
                </a:lnTo>
                <a:cubicBezTo>
                  <a:pt x="426" y="274"/>
                  <a:pt x="1764" y="61"/>
                  <a:pt x="821" y="1095"/>
                </a:cubicBezTo>
                <a:cubicBezTo>
                  <a:pt x="487" y="973"/>
                  <a:pt x="578" y="395"/>
                  <a:pt x="31" y="4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1" name="Google Shape;1521;p2"/>
          <p:cNvSpPr/>
          <p:nvPr/>
        </p:nvSpPr>
        <p:spPr>
          <a:xfrm>
            <a:off x="8251292" y="4607746"/>
            <a:ext cx="52361" cy="40365"/>
          </a:xfrm>
          <a:custGeom>
            <a:avLst/>
            <a:gdLst/>
            <a:ahLst/>
            <a:cxnLst/>
            <a:rect l="l" t="t" r="r" b="b"/>
            <a:pathLst>
              <a:path w="1156" h="1034" extrusionOk="0">
                <a:moveTo>
                  <a:pt x="1034" y="91"/>
                </a:moveTo>
                <a:cubicBezTo>
                  <a:pt x="1155" y="730"/>
                  <a:pt x="912" y="1034"/>
                  <a:pt x="0" y="851"/>
                </a:cubicBezTo>
                <a:cubicBezTo>
                  <a:pt x="304" y="517"/>
                  <a:pt x="304" y="0"/>
                  <a:pt x="1034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2" name="Google Shape;1522;p2"/>
          <p:cNvSpPr/>
          <p:nvPr/>
        </p:nvSpPr>
        <p:spPr>
          <a:xfrm>
            <a:off x="7429299" y="2801634"/>
            <a:ext cx="64727" cy="40365"/>
          </a:xfrm>
          <a:custGeom>
            <a:avLst/>
            <a:gdLst/>
            <a:ahLst/>
            <a:cxnLst/>
            <a:rect l="l" t="t" r="r" b="b"/>
            <a:pathLst>
              <a:path w="1429" h="1034" extrusionOk="0">
                <a:moveTo>
                  <a:pt x="0" y="1034"/>
                </a:moveTo>
                <a:cubicBezTo>
                  <a:pt x="517" y="547"/>
                  <a:pt x="486" y="0"/>
                  <a:pt x="1155" y="243"/>
                </a:cubicBezTo>
                <a:cubicBezTo>
                  <a:pt x="1277" y="304"/>
                  <a:pt x="1429" y="517"/>
                  <a:pt x="1398" y="578"/>
                </a:cubicBezTo>
                <a:cubicBezTo>
                  <a:pt x="1155" y="973"/>
                  <a:pt x="669" y="699"/>
                  <a:pt x="0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3" name="Google Shape;1523;p2"/>
          <p:cNvSpPr/>
          <p:nvPr/>
        </p:nvSpPr>
        <p:spPr>
          <a:xfrm>
            <a:off x="5359822" y="1417945"/>
            <a:ext cx="44072" cy="40404"/>
          </a:xfrm>
          <a:custGeom>
            <a:avLst/>
            <a:gdLst/>
            <a:ahLst/>
            <a:cxnLst/>
            <a:rect l="l" t="t" r="r" b="b"/>
            <a:pathLst>
              <a:path w="973" h="1035" extrusionOk="0">
                <a:moveTo>
                  <a:pt x="639" y="1"/>
                </a:moveTo>
                <a:cubicBezTo>
                  <a:pt x="791" y="426"/>
                  <a:pt x="973" y="730"/>
                  <a:pt x="578" y="1004"/>
                </a:cubicBezTo>
                <a:cubicBezTo>
                  <a:pt x="547" y="1034"/>
                  <a:pt x="335" y="943"/>
                  <a:pt x="274" y="882"/>
                </a:cubicBezTo>
                <a:cubicBezTo>
                  <a:pt x="0" y="518"/>
                  <a:pt x="91" y="244"/>
                  <a:pt x="63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4" name="Google Shape;1524;p2"/>
          <p:cNvSpPr/>
          <p:nvPr/>
        </p:nvSpPr>
        <p:spPr>
          <a:xfrm>
            <a:off x="522813" y="3068635"/>
            <a:ext cx="60605" cy="40365"/>
          </a:xfrm>
          <a:custGeom>
            <a:avLst/>
            <a:gdLst/>
            <a:ahLst/>
            <a:cxnLst/>
            <a:rect l="l" t="t" r="r" b="b"/>
            <a:pathLst>
              <a:path w="1338" h="1034" extrusionOk="0">
                <a:moveTo>
                  <a:pt x="456" y="30"/>
                </a:moveTo>
                <a:cubicBezTo>
                  <a:pt x="547" y="334"/>
                  <a:pt x="1338" y="274"/>
                  <a:pt x="973" y="790"/>
                </a:cubicBezTo>
                <a:cubicBezTo>
                  <a:pt x="882" y="942"/>
                  <a:pt x="578" y="1034"/>
                  <a:pt x="395" y="882"/>
                </a:cubicBezTo>
                <a:cubicBezTo>
                  <a:pt x="0" y="608"/>
                  <a:pt x="91" y="304"/>
                  <a:pt x="42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2"/>
          <p:cNvSpPr/>
          <p:nvPr/>
        </p:nvSpPr>
        <p:spPr>
          <a:xfrm>
            <a:off x="1163066" y="1539011"/>
            <a:ext cx="52361" cy="58166"/>
          </a:xfrm>
          <a:custGeom>
            <a:avLst/>
            <a:gdLst/>
            <a:ahLst/>
            <a:cxnLst/>
            <a:rect l="l" t="t" r="r" b="b"/>
            <a:pathLst>
              <a:path w="1156" h="1490" extrusionOk="0">
                <a:moveTo>
                  <a:pt x="487" y="1490"/>
                </a:moveTo>
                <a:cubicBezTo>
                  <a:pt x="0" y="669"/>
                  <a:pt x="821" y="456"/>
                  <a:pt x="730" y="0"/>
                </a:cubicBezTo>
                <a:cubicBezTo>
                  <a:pt x="1155" y="517"/>
                  <a:pt x="730" y="882"/>
                  <a:pt x="487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2"/>
          <p:cNvSpPr/>
          <p:nvPr/>
        </p:nvSpPr>
        <p:spPr>
          <a:xfrm>
            <a:off x="5987664" y="3384281"/>
            <a:ext cx="51002" cy="51061"/>
          </a:xfrm>
          <a:custGeom>
            <a:avLst/>
            <a:gdLst/>
            <a:ahLst/>
            <a:cxnLst/>
            <a:rect l="l" t="t" r="r" b="b"/>
            <a:pathLst>
              <a:path w="1126" h="1308" extrusionOk="0">
                <a:moveTo>
                  <a:pt x="31" y="669"/>
                </a:moveTo>
                <a:cubicBezTo>
                  <a:pt x="305" y="639"/>
                  <a:pt x="396" y="0"/>
                  <a:pt x="821" y="487"/>
                </a:cubicBezTo>
                <a:cubicBezTo>
                  <a:pt x="1125" y="821"/>
                  <a:pt x="609" y="1003"/>
                  <a:pt x="669" y="1277"/>
                </a:cubicBezTo>
                <a:cubicBezTo>
                  <a:pt x="183" y="1307"/>
                  <a:pt x="214" y="882"/>
                  <a:pt x="1" y="69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2"/>
          <p:cNvSpPr/>
          <p:nvPr/>
        </p:nvSpPr>
        <p:spPr>
          <a:xfrm>
            <a:off x="4201848" y="-78416"/>
            <a:ext cx="68894" cy="35602"/>
          </a:xfrm>
          <a:custGeom>
            <a:avLst/>
            <a:gdLst/>
            <a:ahLst/>
            <a:cxnLst/>
            <a:rect l="l" t="t" r="r" b="b"/>
            <a:pathLst>
              <a:path w="1521" h="912" extrusionOk="0">
                <a:moveTo>
                  <a:pt x="730" y="912"/>
                </a:moveTo>
                <a:cubicBezTo>
                  <a:pt x="1" y="0"/>
                  <a:pt x="791" y="152"/>
                  <a:pt x="1429" y="152"/>
                </a:cubicBezTo>
                <a:cubicBezTo>
                  <a:pt x="1520" y="638"/>
                  <a:pt x="882" y="608"/>
                  <a:pt x="730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2"/>
          <p:cNvSpPr/>
          <p:nvPr/>
        </p:nvSpPr>
        <p:spPr>
          <a:xfrm>
            <a:off x="2424277" y="2395765"/>
            <a:ext cx="68894" cy="51061"/>
          </a:xfrm>
          <a:custGeom>
            <a:avLst/>
            <a:gdLst/>
            <a:ahLst/>
            <a:cxnLst/>
            <a:rect l="l" t="t" r="r" b="b"/>
            <a:pathLst>
              <a:path w="1521" h="1308" extrusionOk="0">
                <a:moveTo>
                  <a:pt x="1247" y="1"/>
                </a:moveTo>
                <a:cubicBezTo>
                  <a:pt x="1186" y="548"/>
                  <a:pt x="1520" y="1004"/>
                  <a:pt x="1004" y="1217"/>
                </a:cubicBezTo>
                <a:cubicBezTo>
                  <a:pt x="791" y="1308"/>
                  <a:pt x="1" y="1247"/>
                  <a:pt x="761" y="730"/>
                </a:cubicBezTo>
                <a:cubicBezTo>
                  <a:pt x="943" y="609"/>
                  <a:pt x="1004" y="366"/>
                  <a:pt x="1247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2"/>
          <p:cNvSpPr/>
          <p:nvPr/>
        </p:nvSpPr>
        <p:spPr>
          <a:xfrm>
            <a:off x="6586605" y="4530601"/>
            <a:ext cx="45476" cy="42746"/>
          </a:xfrm>
          <a:custGeom>
            <a:avLst/>
            <a:gdLst/>
            <a:ahLst/>
            <a:cxnLst/>
            <a:rect l="l" t="t" r="r" b="b"/>
            <a:pathLst>
              <a:path w="1004" h="1095" extrusionOk="0">
                <a:moveTo>
                  <a:pt x="1004" y="426"/>
                </a:moveTo>
                <a:cubicBezTo>
                  <a:pt x="943" y="852"/>
                  <a:pt x="609" y="973"/>
                  <a:pt x="92" y="1095"/>
                </a:cubicBezTo>
                <a:cubicBezTo>
                  <a:pt x="183" y="578"/>
                  <a:pt x="1" y="0"/>
                  <a:pt x="974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2"/>
          <p:cNvSpPr/>
          <p:nvPr/>
        </p:nvSpPr>
        <p:spPr>
          <a:xfrm>
            <a:off x="3821836" y="5177353"/>
            <a:ext cx="42713" cy="46298"/>
          </a:xfrm>
          <a:custGeom>
            <a:avLst/>
            <a:gdLst/>
            <a:ahLst/>
            <a:cxnLst/>
            <a:rect l="l" t="t" r="r" b="b"/>
            <a:pathLst>
              <a:path w="943" h="1186" extrusionOk="0">
                <a:moveTo>
                  <a:pt x="882" y="0"/>
                </a:moveTo>
                <a:cubicBezTo>
                  <a:pt x="791" y="486"/>
                  <a:pt x="943" y="882"/>
                  <a:pt x="547" y="1185"/>
                </a:cubicBezTo>
                <a:cubicBezTo>
                  <a:pt x="0" y="760"/>
                  <a:pt x="152" y="395"/>
                  <a:pt x="88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2"/>
          <p:cNvSpPr/>
          <p:nvPr/>
        </p:nvSpPr>
        <p:spPr>
          <a:xfrm>
            <a:off x="292876" y="4972037"/>
            <a:ext cx="52361" cy="41575"/>
          </a:xfrm>
          <a:custGeom>
            <a:avLst/>
            <a:gdLst/>
            <a:ahLst/>
            <a:cxnLst/>
            <a:rect l="l" t="t" r="r" b="b"/>
            <a:pathLst>
              <a:path w="1156" h="1065" extrusionOk="0">
                <a:moveTo>
                  <a:pt x="1155" y="1"/>
                </a:moveTo>
                <a:cubicBezTo>
                  <a:pt x="1155" y="122"/>
                  <a:pt x="1155" y="213"/>
                  <a:pt x="1155" y="335"/>
                </a:cubicBezTo>
                <a:cubicBezTo>
                  <a:pt x="1125" y="639"/>
                  <a:pt x="1125" y="1034"/>
                  <a:pt x="699" y="1064"/>
                </a:cubicBezTo>
                <a:cubicBezTo>
                  <a:pt x="365" y="1064"/>
                  <a:pt x="0" y="852"/>
                  <a:pt x="486" y="548"/>
                </a:cubicBezTo>
                <a:cubicBezTo>
                  <a:pt x="608" y="487"/>
                  <a:pt x="821" y="548"/>
                  <a:pt x="882" y="365"/>
                </a:cubicBezTo>
                <a:cubicBezTo>
                  <a:pt x="942" y="213"/>
                  <a:pt x="1064" y="122"/>
                  <a:pt x="115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2"/>
          <p:cNvSpPr/>
          <p:nvPr/>
        </p:nvSpPr>
        <p:spPr>
          <a:xfrm>
            <a:off x="6915701" y="4594667"/>
            <a:ext cx="51002" cy="45127"/>
          </a:xfrm>
          <a:custGeom>
            <a:avLst/>
            <a:gdLst/>
            <a:ahLst/>
            <a:cxnLst/>
            <a:rect l="l" t="t" r="r" b="b"/>
            <a:pathLst>
              <a:path w="1126" h="1156" extrusionOk="0">
                <a:moveTo>
                  <a:pt x="517" y="1125"/>
                </a:moveTo>
                <a:cubicBezTo>
                  <a:pt x="487" y="1034"/>
                  <a:pt x="487" y="882"/>
                  <a:pt x="426" y="821"/>
                </a:cubicBezTo>
                <a:cubicBezTo>
                  <a:pt x="0" y="548"/>
                  <a:pt x="335" y="396"/>
                  <a:pt x="548" y="214"/>
                </a:cubicBezTo>
                <a:cubicBezTo>
                  <a:pt x="669" y="92"/>
                  <a:pt x="821" y="1"/>
                  <a:pt x="973" y="153"/>
                </a:cubicBezTo>
                <a:cubicBezTo>
                  <a:pt x="1125" y="335"/>
                  <a:pt x="1034" y="518"/>
                  <a:pt x="912" y="700"/>
                </a:cubicBezTo>
                <a:cubicBezTo>
                  <a:pt x="791" y="852"/>
                  <a:pt x="669" y="1004"/>
                  <a:pt x="548" y="11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2"/>
          <p:cNvSpPr/>
          <p:nvPr/>
        </p:nvSpPr>
        <p:spPr>
          <a:xfrm>
            <a:off x="1676619" y="899364"/>
            <a:ext cx="39995" cy="49890"/>
          </a:xfrm>
          <a:custGeom>
            <a:avLst/>
            <a:gdLst/>
            <a:ahLst/>
            <a:cxnLst/>
            <a:rect l="l" t="t" r="r" b="b"/>
            <a:pathLst>
              <a:path w="883" h="1278" extrusionOk="0">
                <a:moveTo>
                  <a:pt x="882" y="244"/>
                </a:moveTo>
                <a:cubicBezTo>
                  <a:pt x="609" y="548"/>
                  <a:pt x="578" y="882"/>
                  <a:pt x="882" y="1278"/>
                </a:cubicBezTo>
                <a:cubicBezTo>
                  <a:pt x="1" y="1126"/>
                  <a:pt x="122" y="579"/>
                  <a:pt x="153" y="244"/>
                </a:cubicBezTo>
                <a:cubicBezTo>
                  <a:pt x="183" y="1"/>
                  <a:pt x="609" y="305"/>
                  <a:pt x="852" y="21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2"/>
          <p:cNvSpPr/>
          <p:nvPr/>
        </p:nvSpPr>
        <p:spPr>
          <a:xfrm>
            <a:off x="7421010" y="4322942"/>
            <a:ext cx="52361" cy="46298"/>
          </a:xfrm>
          <a:custGeom>
            <a:avLst/>
            <a:gdLst/>
            <a:ahLst/>
            <a:cxnLst/>
            <a:rect l="l" t="t" r="r" b="b"/>
            <a:pathLst>
              <a:path w="1156" h="1186" extrusionOk="0">
                <a:moveTo>
                  <a:pt x="31" y="274"/>
                </a:moveTo>
                <a:cubicBezTo>
                  <a:pt x="730" y="0"/>
                  <a:pt x="882" y="547"/>
                  <a:pt x="1156" y="912"/>
                </a:cubicBezTo>
                <a:cubicBezTo>
                  <a:pt x="426" y="1186"/>
                  <a:pt x="274" y="669"/>
                  <a:pt x="1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2"/>
          <p:cNvSpPr/>
          <p:nvPr/>
        </p:nvSpPr>
        <p:spPr>
          <a:xfrm>
            <a:off x="5129885" y="621705"/>
            <a:ext cx="44072" cy="55824"/>
          </a:xfrm>
          <a:custGeom>
            <a:avLst/>
            <a:gdLst/>
            <a:ahLst/>
            <a:cxnLst/>
            <a:rect l="l" t="t" r="r" b="b"/>
            <a:pathLst>
              <a:path w="973" h="1430" extrusionOk="0">
                <a:moveTo>
                  <a:pt x="973" y="1429"/>
                </a:moveTo>
                <a:cubicBezTo>
                  <a:pt x="0" y="1155"/>
                  <a:pt x="578" y="517"/>
                  <a:pt x="608" y="0"/>
                </a:cubicBezTo>
                <a:cubicBezTo>
                  <a:pt x="730" y="456"/>
                  <a:pt x="851" y="943"/>
                  <a:pt x="973" y="142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2"/>
          <p:cNvSpPr/>
          <p:nvPr/>
        </p:nvSpPr>
        <p:spPr>
          <a:xfrm>
            <a:off x="6766985" y="5164275"/>
            <a:ext cx="74420" cy="29708"/>
          </a:xfrm>
          <a:custGeom>
            <a:avLst/>
            <a:gdLst/>
            <a:ahLst/>
            <a:cxnLst/>
            <a:rect l="l" t="t" r="r" b="b"/>
            <a:pathLst>
              <a:path w="1643" h="761" extrusionOk="0">
                <a:moveTo>
                  <a:pt x="1642" y="31"/>
                </a:moveTo>
                <a:cubicBezTo>
                  <a:pt x="1095" y="274"/>
                  <a:pt x="730" y="761"/>
                  <a:pt x="1" y="730"/>
                </a:cubicBezTo>
                <a:cubicBezTo>
                  <a:pt x="335" y="61"/>
                  <a:pt x="973" y="1"/>
                  <a:pt x="1612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2"/>
          <p:cNvSpPr/>
          <p:nvPr/>
        </p:nvSpPr>
        <p:spPr>
          <a:xfrm>
            <a:off x="2238415" y="3124386"/>
            <a:ext cx="35828" cy="41575"/>
          </a:xfrm>
          <a:custGeom>
            <a:avLst/>
            <a:gdLst/>
            <a:ahLst/>
            <a:cxnLst/>
            <a:rect l="l" t="t" r="r" b="b"/>
            <a:pathLst>
              <a:path w="791" h="1065" extrusionOk="0">
                <a:moveTo>
                  <a:pt x="730" y="244"/>
                </a:moveTo>
                <a:cubicBezTo>
                  <a:pt x="699" y="548"/>
                  <a:pt x="791" y="913"/>
                  <a:pt x="335" y="1034"/>
                </a:cubicBezTo>
                <a:cubicBezTo>
                  <a:pt x="243" y="1065"/>
                  <a:pt x="0" y="852"/>
                  <a:pt x="0" y="761"/>
                </a:cubicBezTo>
                <a:cubicBezTo>
                  <a:pt x="61" y="426"/>
                  <a:pt x="91" y="1"/>
                  <a:pt x="730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2"/>
          <p:cNvSpPr/>
          <p:nvPr/>
        </p:nvSpPr>
        <p:spPr>
          <a:xfrm>
            <a:off x="3407397" y="1274353"/>
            <a:ext cx="60605" cy="36851"/>
          </a:xfrm>
          <a:custGeom>
            <a:avLst/>
            <a:gdLst/>
            <a:ahLst/>
            <a:cxnLst/>
            <a:rect l="l" t="t" r="r" b="b"/>
            <a:pathLst>
              <a:path w="1338" h="944" extrusionOk="0">
                <a:moveTo>
                  <a:pt x="547" y="92"/>
                </a:moveTo>
                <a:cubicBezTo>
                  <a:pt x="821" y="123"/>
                  <a:pt x="1338" y="1"/>
                  <a:pt x="1246" y="396"/>
                </a:cubicBezTo>
                <a:cubicBezTo>
                  <a:pt x="1094" y="943"/>
                  <a:pt x="456" y="761"/>
                  <a:pt x="0" y="791"/>
                </a:cubicBezTo>
                <a:lnTo>
                  <a:pt x="0" y="791"/>
                </a:lnTo>
                <a:cubicBezTo>
                  <a:pt x="152" y="548"/>
                  <a:pt x="608" y="457"/>
                  <a:pt x="547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2"/>
          <p:cNvSpPr/>
          <p:nvPr/>
        </p:nvSpPr>
        <p:spPr>
          <a:xfrm>
            <a:off x="7587619" y="4403640"/>
            <a:ext cx="41354" cy="32050"/>
          </a:xfrm>
          <a:custGeom>
            <a:avLst/>
            <a:gdLst/>
            <a:ahLst/>
            <a:cxnLst/>
            <a:rect l="l" t="t" r="r" b="b"/>
            <a:pathLst>
              <a:path w="913" h="821" extrusionOk="0">
                <a:moveTo>
                  <a:pt x="1" y="91"/>
                </a:moveTo>
                <a:cubicBezTo>
                  <a:pt x="396" y="152"/>
                  <a:pt x="882" y="0"/>
                  <a:pt x="912" y="517"/>
                </a:cubicBezTo>
                <a:cubicBezTo>
                  <a:pt x="912" y="608"/>
                  <a:pt x="791" y="760"/>
                  <a:pt x="700" y="760"/>
                </a:cubicBezTo>
                <a:cubicBezTo>
                  <a:pt x="122" y="821"/>
                  <a:pt x="244" y="304"/>
                  <a:pt x="1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2"/>
          <p:cNvSpPr/>
          <p:nvPr/>
        </p:nvSpPr>
        <p:spPr>
          <a:xfrm>
            <a:off x="871161" y="4864050"/>
            <a:ext cx="59246" cy="42746"/>
          </a:xfrm>
          <a:custGeom>
            <a:avLst/>
            <a:gdLst/>
            <a:ahLst/>
            <a:cxnLst/>
            <a:rect l="l" t="t" r="r" b="b"/>
            <a:pathLst>
              <a:path w="1308" h="1095" extrusionOk="0">
                <a:moveTo>
                  <a:pt x="912" y="1095"/>
                </a:moveTo>
                <a:cubicBezTo>
                  <a:pt x="0" y="882"/>
                  <a:pt x="517" y="457"/>
                  <a:pt x="547" y="1"/>
                </a:cubicBezTo>
                <a:cubicBezTo>
                  <a:pt x="1307" y="335"/>
                  <a:pt x="912" y="760"/>
                  <a:pt x="912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2"/>
          <p:cNvSpPr/>
          <p:nvPr/>
        </p:nvSpPr>
        <p:spPr>
          <a:xfrm>
            <a:off x="4500639" y="1296918"/>
            <a:ext cx="55124" cy="36812"/>
          </a:xfrm>
          <a:custGeom>
            <a:avLst/>
            <a:gdLst/>
            <a:ahLst/>
            <a:cxnLst/>
            <a:rect l="l" t="t" r="r" b="b"/>
            <a:pathLst>
              <a:path w="1217" h="943" extrusionOk="0">
                <a:moveTo>
                  <a:pt x="669" y="700"/>
                </a:moveTo>
                <a:cubicBezTo>
                  <a:pt x="548" y="791"/>
                  <a:pt x="304" y="943"/>
                  <a:pt x="274" y="943"/>
                </a:cubicBezTo>
                <a:cubicBezTo>
                  <a:pt x="0" y="669"/>
                  <a:pt x="183" y="335"/>
                  <a:pt x="152" y="1"/>
                </a:cubicBezTo>
                <a:cubicBezTo>
                  <a:pt x="304" y="31"/>
                  <a:pt x="456" y="61"/>
                  <a:pt x="608" y="92"/>
                </a:cubicBezTo>
                <a:cubicBezTo>
                  <a:pt x="1216" y="244"/>
                  <a:pt x="669" y="487"/>
                  <a:pt x="699" y="70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2"/>
          <p:cNvSpPr/>
          <p:nvPr/>
        </p:nvSpPr>
        <p:spPr>
          <a:xfrm>
            <a:off x="3370207" y="1995868"/>
            <a:ext cx="48239" cy="30879"/>
          </a:xfrm>
          <a:custGeom>
            <a:avLst/>
            <a:gdLst/>
            <a:ahLst/>
            <a:cxnLst/>
            <a:rect l="l" t="t" r="r" b="b"/>
            <a:pathLst>
              <a:path w="1065" h="791" extrusionOk="0">
                <a:moveTo>
                  <a:pt x="1" y="760"/>
                </a:moveTo>
                <a:cubicBezTo>
                  <a:pt x="244" y="31"/>
                  <a:pt x="244" y="31"/>
                  <a:pt x="1064" y="0"/>
                </a:cubicBezTo>
                <a:cubicBezTo>
                  <a:pt x="882" y="456"/>
                  <a:pt x="548" y="730"/>
                  <a:pt x="31" y="7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3" name="Google Shape;1543;p2"/>
          <p:cNvSpPr/>
          <p:nvPr/>
        </p:nvSpPr>
        <p:spPr>
          <a:xfrm>
            <a:off x="583377" y="1285050"/>
            <a:ext cx="56483" cy="32089"/>
          </a:xfrm>
          <a:custGeom>
            <a:avLst/>
            <a:gdLst/>
            <a:ahLst/>
            <a:cxnLst/>
            <a:rect l="l" t="t" r="r" b="b"/>
            <a:pathLst>
              <a:path w="1247" h="822" extrusionOk="0">
                <a:moveTo>
                  <a:pt x="1247" y="517"/>
                </a:moveTo>
                <a:cubicBezTo>
                  <a:pt x="700" y="639"/>
                  <a:pt x="305" y="821"/>
                  <a:pt x="31" y="426"/>
                </a:cubicBezTo>
                <a:cubicBezTo>
                  <a:pt x="1" y="365"/>
                  <a:pt x="61" y="153"/>
                  <a:pt x="153" y="122"/>
                </a:cubicBezTo>
                <a:cubicBezTo>
                  <a:pt x="548" y="1"/>
                  <a:pt x="821" y="183"/>
                  <a:pt x="1247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4" name="Google Shape;1544;p2"/>
          <p:cNvSpPr/>
          <p:nvPr/>
        </p:nvSpPr>
        <p:spPr>
          <a:xfrm>
            <a:off x="1435675" y="727311"/>
            <a:ext cx="64772" cy="23774"/>
          </a:xfrm>
          <a:custGeom>
            <a:avLst/>
            <a:gdLst/>
            <a:ahLst/>
            <a:cxnLst/>
            <a:rect l="l" t="t" r="r" b="b"/>
            <a:pathLst>
              <a:path w="1430" h="609" extrusionOk="0">
                <a:moveTo>
                  <a:pt x="1429" y="335"/>
                </a:moveTo>
                <a:cubicBezTo>
                  <a:pt x="1004" y="609"/>
                  <a:pt x="548" y="609"/>
                  <a:pt x="1" y="365"/>
                </a:cubicBezTo>
                <a:cubicBezTo>
                  <a:pt x="426" y="244"/>
                  <a:pt x="882" y="122"/>
                  <a:pt x="1308" y="1"/>
                </a:cubicBezTo>
                <a:cubicBezTo>
                  <a:pt x="1338" y="122"/>
                  <a:pt x="1399" y="213"/>
                  <a:pt x="1429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p2"/>
          <p:cNvSpPr/>
          <p:nvPr/>
        </p:nvSpPr>
        <p:spPr>
          <a:xfrm>
            <a:off x="938611" y="854272"/>
            <a:ext cx="44117" cy="33299"/>
          </a:xfrm>
          <a:custGeom>
            <a:avLst/>
            <a:gdLst/>
            <a:ahLst/>
            <a:cxnLst/>
            <a:rect l="l" t="t" r="r" b="b"/>
            <a:pathLst>
              <a:path w="974" h="853" extrusionOk="0">
                <a:moveTo>
                  <a:pt x="1" y="487"/>
                </a:moveTo>
                <a:cubicBezTo>
                  <a:pt x="1" y="214"/>
                  <a:pt x="61" y="1"/>
                  <a:pt x="426" y="1"/>
                </a:cubicBezTo>
                <a:cubicBezTo>
                  <a:pt x="669" y="1"/>
                  <a:pt x="943" y="123"/>
                  <a:pt x="943" y="305"/>
                </a:cubicBezTo>
                <a:cubicBezTo>
                  <a:pt x="973" y="761"/>
                  <a:pt x="457" y="366"/>
                  <a:pt x="244" y="609"/>
                </a:cubicBezTo>
                <a:cubicBezTo>
                  <a:pt x="92" y="852"/>
                  <a:pt x="1" y="609"/>
                  <a:pt x="1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6" name="Google Shape;1546;p2"/>
          <p:cNvSpPr/>
          <p:nvPr/>
        </p:nvSpPr>
        <p:spPr>
          <a:xfrm>
            <a:off x="3386741" y="847167"/>
            <a:ext cx="42713" cy="29708"/>
          </a:xfrm>
          <a:custGeom>
            <a:avLst/>
            <a:gdLst/>
            <a:ahLst/>
            <a:cxnLst/>
            <a:rect l="l" t="t" r="r" b="b"/>
            <a:pathLst>
              <a:path w="943" h="761" extrusionOk="0">
                <a:moveTo>
                  <a:pt x="0" y="1"/>
                </a:moveTo>
                <a:cubicBezTo>
                  <a:pt x="608" y="31"/>
                  <a:pt x="851" y="274"/>
                  <a:pt x="943" y="760"/>
                </a:cubicBezTo>
                <a:cubicBezTo>
                  <a:pt x="335" y="760"/>
                  <a:pt x="91" y="517"/>
                  <a:pt x="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7" name="Google Shape;1547;p2"/>
          <p:cNvSpPr/>
          <p:nvPr/>
        </p:nvSpPr>
        <p:spPr>
          <a:xfrm>
            <a:off x="4591509" y="-70139"/>
            <a:ext cx="48239" cy="41575"/>
          </a:xfrm>
          <a:custGeom>
            <a:avLst/>
            <a:gdLst/>
            <a:ahLst/>
            <a:cxnLst/>
            <a:rect l="l" t="t" r="r" b="b"/>
            <a:pathLst>
              <a:path w="1065" h="1065" extrusionOk="0">
                <a:moveTo>
                  <a:pt x="304" y="1"/>
                </a:moveTo>
                <a:cubicBezTo>
                  <a:pt x="1034" y="122"/>
                  <a:pt x="1064" y="487"/>
                  <a:pt x="821" y="1065"/>
                </a:cubicBezTo>
                <a:cubicBezTo>
                  <a:pt x="426" y="730"/>
                  <a:pt x="0" y="487"/>
                  <a:pt x="30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8" name="Google Shape;1548;p2"/>
          <p:cNvSpPr/>
          <p:nvPr/>
        </p:nvSpPr>
        <p:spPr>
          <a:xfrm>
            <a:off x="6382851" y="2985556"/>
            <a:ext cx="55124" cy="39194"/>
          </a:xfrm>
          <a:custGeom>
            <a:avLst/>
            <a:gdLst/>
            <a:ahLst/>
            <a:cxnLst/>
            <a:rect l="l" t="t" r="r" b="b"/>
            <a:pathLst>
              <a:path w="1217" h="1004" extrusionOk="0">
                <a:moveTo>
                  <a:pt x="1216" y="912"/>
                </a:moveTo>
                <a:cubicBezTo>
                  <a:pt x="304" y="1003"/>
                  <a:pt x="0" y="730"/>
                  <a:pt x="152" y="0"/>
                </a:cubicBezTo>
                <a:cubicBezTo>
                  <a:pt x="274" y="517"/>
                  <a:pt x="882" y="487"/>
                  <a:pt x="1216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9" name="Google Shape;1549;p2"/>
          <p:cNvSpPr/>
          <p:nvPr/>
        </p:nvSpPr>
        <p:spPr>
          <a:xfrm>
            <a:off x="6461308" y="2535804"/>
            <a:ext cx="57887" cy="56995"/>
          </a:xfrm>
          <a:custGeom>
            <a:avLst/>
            <a:gdLst/>
            <a:ahLst/>
            <a:cxnLst/>
            <a:rect l="l" t="t" r="r" b="b"/>
            <a:pathLst>
              <a:path w="1278" h="1460" extrusionOk="0">
                <a:moveTo>
                  <a:pt x="1277" y="1125"/>
                </a:moveTo>
                <a:cubicBezTo>
                  <a:pt x="882" y="1125"/>
                  <a:pt x="426" y="1459"/>
                  <a:pt x="1" y="882"/>
                </a:cubicBezTo>
                <a:cubicBezTo>
                  <a:pt x="518" y="882"/>
                  <a:pt x="1065" y="0"/>
                  <a:pt x="1277" y="11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2"/>
          <p:cNvSpPr/>
          <p:nvPr/>
        </p:nvSpPr>
        <p:spPr>
          <a:xfrm>
            <a:off x="5716414" y="1139076"/>
            <a:ext cx="48239" cy="28536"/>
          </a:xfrm>
          <a:custGeom>
            <a:avLst/>
            <a:gdLst/>
            <a:ahLst/>
            <a:cxnLst/>
            <a:rect l="l" t="t" r="r" b="b"/>
            <a:pathLst>
              <a:path w="1065" h="731" extrusionOk="0">
                <a:moveTo>
                  <a:pt x="1" y="700"/>
                </a:moveTo>
                <a:cubicBezTo>
                  <a:pt x="92" y="578"/>
                  <a:pt x="183" y="457"/>
                  <a:pt x="274" y="305"/>
                </a:cubicBezTo>
                <a:cubicBezTo>
                  <a:pt x="396" y="122"/>
                  <a:pt x="548" y="1"/>
                  <a:pt x="791" y="62"/>
                </a:cubicBezTo>
                <a:cubicBezTo>
                  <a:pt x="1004" y="122"/>
                  <a:pt x="1065" y="244"/>
                  <a:pt x="1034" y="426"/>
                </a:cubicBezTo>
                <a:cubicBezTo>
                  <a:pt x="1004" y="639"/>
                  <a:pt x="791" y="700"/>
                  <a:pt x="548" y="700"/>
                </a:cubicBezTo>
                <a:cubicBezTo>
                  <a:pt x="366" y="730"/>
                  <a:pt x="183" y="730"/>
                  <a:pt x="31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2"/>
          <p:cNvSpPr/>
          <p:nvPr/>
        </p:nvSpPr>
        <p:spPr>
          <a:xfrm>
            <a:off x="2209470" y="1857039"/>
            <a:ext cx="44117" cy="30879"/>
          </a:xfrm>
          <a:custGeom>
            <a:avLst/>
            <a:gdLst/>
            <a:ahLst/>
            <a:cxnLst/>
            <a:rect l="l" t="t" r="r" b="b"/>
            <a:pathLst>
              <a:path w="974" h="791" extrusionOk="0">
                <a:moveTo>
                  <a:pt x="518" y="0"/>
                </a:moveTo>
                <a:cubicBezTo>
                  <a:pt x="882" y="61"/>
                  <a:pt x="822" y="304"/>
                  <a:pt x="882" y="456"/>
                </a:cubicBezTo>
                <a:cubicBezTo>
                  <a:pt x="974" y="760"/>
                  <a:pt x="730" y="790"/>
                  <a:pt x="487" y="760"/>
                </a:cubicBezTo>
                <a:cubicBezTo>
                  <a:pt x="244" y="730"/>
                  <a:pt x="1" y="669"/>
                  <a:pt x="123" y="395"/>
                </a:cubicBezTo>
                <a:cubicBezTo>
                  <a:pt x="214" y="243"/>
                  <a:pt x="396" y="122"/>
                  <a:pt x="51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2"/>
          <p:cNvSpPr/>
          <p:nvPr/>
        </p:nvSpPr>
        <p:spPr>
          <a:xfrm>
            <a:off x="2073165" y="3909967"/>
            <a:ext cx="52361" cy="46298"/>
          </a:xfrm>
          <a:custGeom>
            <a:avLst/>
            <a:gdLst/>
            <a:ahLst/>
            <a:cxnLst/>
            <a:rect l="l" t="t" r="r" b="b"/>
            <a:pathLst>
              <a:path w="1156" h="1186" extrusionOk="0">
                <a:moveTo>
                  <a:pt x="1" y="700"/>
                </a:moveTo>
                <a:cubicBezTo>
                  <a:pt x="274" y="456"/>
                  <a:pt x="548" y="213"/>
                  <a:pt x="821" y="1"/>
                </a:cubicBezTo>
                <a:lnTo>
                  <a:pt x="852" y="1"/>
                </a:lnTo>
                <a:cubicBezTo>
                  <a:pt x="852" y="365"/>
                  <a:pt x="1156" y="791"/>
                  <a:pt x="639" y="1064"/>
                </a:cubicBezTo>
                <a:cubicBezTo>
                  <a:pt x="365" y="1186"/>
                  <a:pt x="274" y="791"/>
                  <a:pt x="31" y="70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2"/>
          <p:cNvSpPr/>
          <p:nvPr/>
        </p:nvSpPr>
        <p:spPr>
          <a:xfrm>
            <a:off x="6006961" y="3239517"/>
            <a:ext cx="35828" cy="51061"/>
          </a:xfrm>
          <a:custGeom>
            <a:avLst/>
            <a:gdLst/>
            <a:ahLst/>
            <a:cxnLst/>
            <a:rect l="l" t="t" r="r" b="b"/>
            <a:pathLst>
              <a:path w="791" h="1308" extrusionOk="0">
                <a:moveTo>
                  <a:pt x="426" y="1307"/>
                </a:moveTo>
                <a:cubicBezTo>
                  <a:pt x="0" y="821"/>
                  <a:pt x="213" y="456"/>
                  <a:pt x="578" y="0"/>
                </a:cubicBezTo>
                <a:cubicBezTo>
                  <a:pt x="699" y="517"/>
                  <a:pt x="791" y="851"/>
                  <a:pt x="426" y="130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2"/>
          <p:cNvSpPr/>
          <p:nvPr/>
        </p:nvSpPr>
        <p:spPr>
          <a:xfrm>
            <a:off x="1861121" y="1555604"/>
            <a:ext cx="66131" cy="53442"/>
          </a:xfrm>
          <a:custGeom>
            <a:avLst/>
            <a:gdLst/>
            <a:ahLst/>
            <a:cxnLst/>
            <a:rect l="l" t="t" r="r" b="b"/>
            <a:pathLst>
              <a:path w="1460" h="1369" extrusionOk="0">
                <a:moveTo>
                  <a:pt x="62" y="700"/>
                </a:moveTo>
                <a:cubicBezTo>
                  <a:pt x="244" y="761"/>
                  <a:pt x="426" y="761"/>
                  <a:pt x="548" y="852"/>
                </a:cubicBezTo>
                <a:cubicBezTo>
                  <a:pt x="973" y="1125"/>
                  <a:pt x="700" y="1"/>
                  <a:pt x="1186" y="639"/>
                </a:cubicBezTo>
                <a:cubicBezTo>
                  <a:pt x="1460" y="973"/>
                  <a:pt x="1034" y="1065"/>
                  <a:pt x="730" y="1186"/>
                </a:cubicBezTo>
                <a:cubicBezTo>
                  <a:pt x="183" y="1369"/>
                  <a:pt x="1" y="1156"/>
                  <a:pt x="62" y="70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2"/>
          <p:cNvSpPr/>
          <p:nvPr/>
        </p:nvSpPr>
        <p:spPr>
          <a:xfrm>
            <a:off x="7696381" y="825811"/>
            <a:ext cx="33111" cy="33260"/>
          </a:xfrm>
          <a:custGeom>
            <a:avLst/>
            <a:gdLst/>
            <a:ahLst/>
            <a:cxnLst/>
            <a:rect l="l" t="t" r="r" b="b"/>
            <a:pathLst>
              <a:path w="731" h="852" extrusionOk="0">
                <a:moveTo>
                  <a:pt x="730" y="426"/>
                </a:moveTo>
                <a:cubicBezTo>
                  <a:pt x="730" y="608"/>
                  <a:pt x="700" y="852"/>
                  <a:pt x="426" y="821"/>
                </a:cubicBezTo>
                <a:cubicBezTo>
                  <a:pt x="183" y="821"/>
                  <a:pt x="1" y="669"/>
                  <a:pt x="31" y="456"/>
                </a:cubicBezTo>
                <a:cubicBezTo>
                  <a:pt x="62" y="304"/>
                  <a:pt x="183" y="152"/>
                  <a:pt x="335" y="122"/>
                </a:cubicBezTo>
                <a:cubicBezTo>
                  <a:pt x="639" y="0"/>
                  <a:pt x="700" y="213"/>
                  <a:pt x="730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6" name="Google Shape;1556;p2"/>
          <p:cNvSpPr/>
          <p:nvPr/>
        </p:nvSpPr>
        <p:spPr>
          <a:xfrm>
            <a:off x="912473" y="1140286"/>
            <a:ext cx="44072" cy="35641"/>
          </a:xfrm>
          <a:custGeom>
            <a:avLst/>
            <a:gdLst/>
            <a:ahLst/>
            <a:cxnLst/>
            <a:rect l="l" t="t" r="r" b="b"/>
            <a:pathLst>
              <a:path w="973" h="913" extrusionOk="0">
                <a:moveTo>
                  <a:pt x="91" y="0"/>
                </a:moveTo>
                <a:cubicBezTo>
                  <a:pt x="274" y="335"/>
                  <a:pt x="730" y="456"/>
                  <a:pt x="973" y="760"/>
                </a:cubicBezTo>
                <a:cubicBezTo>
                  <a:pt x="243" y="912"/>
                  <a:pt x="0" y="639"/>
                  <a:pt x="9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7" name="Google Shape;1557;p2"/>
          <p:cNvSpPr/>
          <p:nvPr/>
        </p:nvSpPr>
        <p:spPr>
          <a:xfrm>
            <a:off x="4585982" y="2615292"/>
            <a:ext cx="44117" cy="34470"/>
          </a:xfrm>
          <a:custGeom>
            <a:avLst/>
            <a:gdLst/>
            <a:ahLst/>
            <a:cxnLst/>
            <a:rect l="l" t="t" r="r" b="b"/>
            <a:pathLst>
              <a:path w="974" h="883" extrusionOk="0">
                <a:moveTo>
                  <a:pt x="852" y="487"/>
                </a:moveTo>
                <a:cubicBezTo>
                  <a:pt x="974" y="822"/>
                  <a:pt x="791" y="822"/>
                  <a:pt x="548" y="852"/>
                </a:cubicBezTo>
                <a:cubicBezTo>
                  <a:pt x="244" y="882"/>
                  <a:pt x="153" y="761"/>
                  <a:pt x="92" y="548"/>
                </a:cubicBezTo>
                <a:cubicBezTo>
                  <a:pt x="1" y="244"/>
                  <a:pt x="335" y="62"/>
                  <a:pt x="487" y="31"/>
                </a:cubicBezTo>
                <a:cubicBezTo>
                  <a:pt x="882" y="1"/>
                  <a:pt x="578" y="457"/>
                  <a:pt x="852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8" name="Google Shape;1558;p2"/>
          <p:cNvSpPr/>
          <p:nvPr/>
        </p:nvSpPr>
        <p:spPr>
          <a:xfrm>
            <a:off x="4075192" y="2725661"/>
            <a:ext cx="89503" cy="24984"/>
          </a:xfrm>
          <a:custGeom>
            <a:avLst/>
            <a:gdLst/>
            <a:ahLst/>
            <a:cxnLst/>
            <a:rect l="l" t="t" r="r" b="b"/>
            <a:pathLst>
              <a:path w="1976" h="640" extrusionOk="0">
                <a:moveTo>
                  <a:pt x="1338" y="548"/>
                </a:moveTo>
                <a:cubicBezTo>
                  <a:pt x="882" y="487"/>
                  <a:pt x="334" y="639"/>
                  <a:pt x="0" y="1"/>
                </a:cubicBezTo>
                <a:cubicBezTo>
                  <a:pt x="547" y="92"/>
                  <a:pt x="1003" y="122"/>
                  <a:pt x="1459" y="122"/>
                </a:cubicBezTo>
                <a:cubicBezTo>
                  <a:pt x="1976" y="122"/>
                  <a:pt x="1277" y="335"/>
                  <a:pt x="1368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9" name="Google Shape;1559;p2"/>
          <p:cNvSpPr/>
          <p:nvPr/>
        </p:nvSpPr>
        <p:spPr>
          <a:xfrm>
            <a:off x="8394481" y="3832823"/>
            <a:ext cx="37232" cy="38023"/>
          </a:xfrm>
          <a:custGeom>
            <a:avLst/>
            <a:gdLst/>
            <a:ahLst/>
            <a:cxnLst/>
            <a:rect l="l" t="t" r="r" b="b"/>
            <a:pathLst>
              <a:path w="822" h="974" extrusionOk="0">
                <a:moveTo>
                  <a:pt x="821" y="487"/>
                </a:moveTo>
                <a:cubicBezTo>
                  <a:pt x="791" y="730"/>
                  <a:pt x="669" y="913"/>
                  <a:pt x="456" y="913"/>
                </a:cubicBezTo>
                <a:cubicBezTo>
                  <a:pt x="0" y="974"/>
                  <a:pt x="152" y="700"/>
                  <a:pt x="183" y="487"/>
                </a:cubicBezTo>
                <a:cubicBezTo>
                  <a:pt x="213" y="305"/>
                  <a:pt x="122" y="31"/>
                  <a:pt x="396" y="1"/>
                </a:cubicBezTo>
                <a:cubicBezTo>
                  <a:pt x="730" y="1"/>
                  <a:pt x="669" y="335"/>
                  <a:pt x="821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0" name="Google Shape;1560;p2"/>
          <p:cNvSpPr/>
          <p:nvPr/>
        </p:nvSpPr>
        <p:spPr>
          <a:xfrm>
            <a:off x="5786628" y="2656831"/>
            <a:ext cx="57887" cy="39194"/>
          </a:xfrm>
          <a:custGeom>
            <a:avLst/>
            <a:gdLst/>
            <a:ahLst/>
            <a:cxnLst/>
            <a:rect l="l" t="t" r="r" b="b"/>
            <a:pathLst>
              <a:path w="1278" h="1004" extrusionOk="0">
                <a:moveTo>
                  <a:pt x="1278" y="730"/>
                </a:moveTo>
                <a:cubicBezTo>
                  <a:pt x="761" y="700"/>
                  <a:pt x="1" y="1004"/>
                  <a:pt x="153" y="1"/>
                </a:cubicBezTo>
                <a:cubicBezTo>
                  <a:pt x="578" y="274"/>
                  <a:pt x="913" y="487"/>
                  <a:pt x="1278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1" name="Google Shape;1561;p2"/>
          <p:cNvSpPr/>
          <p:nvPr/>
        </p:nvSpPr>
        <p:spPr>
          <a:xfrm>
            <a:off x="6955609" y="1668354"/>
            <a:ext cx="45476" cy="34431"/>
          </a:xfrm>
          <a:custGeom>
            <a:avLst/>
            <a:gdLst/>
            <a:ahLst/>
            <a:cxnLst/>
            <a:rect l="l" t="t" r="r" b="b"/>
            <a:pathLst>
              <a:path w="1004" h="882" extrusionOk="0">
                <a:moveTo>
                  <a:pt x="1004" y="882"/>
                </a:moveTo>
                <a:cubicBezTo>
                  <a:pt x="882" y="821"/>
                  <a:pt x="761" y="791"/>
                  <a:pt x="639" y="730"/>
                </a:cubicBezTo>
                <a:cubicBezTo>
                  <a:pt x="426" y="578"/>
                  <a:pt x="1" y="578"/>
                  <a:pt x="122" y="183"/>
                </a:cubicBezTo>
                <a:cubicBezTo>
                  <a:pt x="153" y="92"/>
                  <a:pt x="305" y="0"/>
                  <a:pt x="426" y="0"/>
                </a:cubicBezTo>
                <a:cubicBezTo>
                  <a:pt x="791" y="0"/>
                  <a:pt x="943" y="243"/>
                  <a:pt x="1004" y="517"/>
                </a:cubicBezTo>
                <a:cubicBezTo>
                  <a:pt x="1004" y="639"/>
                  <a:pt x="1004" y="760"/>
                  <a:pt x="1004" y="8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2" name="Google Shape;1562;p2"/>
          <p:cNvSpPr/>
          <p:nvPr/>
        </p:nvSpPr>
        <p:spPr>
          <a:xfrm>
            <a:off x="2740961" y="1892644"/>
            <a:ext cx="37232" cy="60547"/>
          </a:xfrm>
          <a:custGeom>
            <a:avLst/>
            <a:gdLst/>
            <a:ahLst/>
            <a:cxnLst/>
            <a:rect l="l" t="t" r="r" b="b"/>
            <a:pathLst>
              <a:path w="822" h="1551" extrusionOk="0">
                <a:moveTo>
                  <a:pt x="791" y="1550"/>
                </a:moveTo>
                <a:cubicBezTo>
                  <a:pt x="122" y="1155"/>
                  <a:pt x="1" y="669"/>
                  <a:pt x="396" y="0"/>
                </a:cubicBezTo>
                <a:cubicBezTo>
                  <a:pt x="821" y="456"/>
                  <a:pt x="517" y="1064"/>
                  <a:pt x="821" y="148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3" name="Google Shape;1563;p2"/>
          <p:cNvSpPr/>
          <p:nvPr/>
        </p:nvSpPr>
        <p:spPr>
          <a:xfrm>
            <a:off x="7944256" y="1623262"/>
            <a:ext cx="45476" cy="36812"/>
          </a:xfrm>
          <a:custGeom>
            <a:avLst/>
            <a:gdLst/>
            <a:ahLst/>
            <a:cxnLst/>
            <a:rect l="l" t="t" r="r" b="b"/>
            <a:pathLst>
              <a:path w="1004" h="943" extrusionOk="0">
                <a:moveTo>
                  <a:pt x="973" y="395"/>
                </a:moveTo>
                <a:cubicBezTo>
                  <a:pt x="699" y="578"/>
                  <a:pt x="426" y="760"/>
                  <a:pt x="122" y="943"/>
                </a:cubicBezTo>
                <a:cubicBezTo>
                  <a:pt x="0" y="0"/>
                  <a:pt x="0" y="0"/>
                  <a:pt x="1003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4" name="Google Shape;1564;p2"/>
          <p:cNvSpPr/>
          <p:nvPr/>
        </p:nvSpPr>
        <p:spPr>
          <a:xfrm>
            <a:off x="2097944" y="1508130"/>
            <a:ext cx="67535" cy="32089"/>
          </a:xfrm>
          <a:custGeom>
            <a:avLst/>
            <a:gdLst/>
            <a:ahLst/>
            <a:cxnLst/>
            <a:rect l="l" t="t" r="r" b="b"/>
            <a:pathLst>
              <a:path w="1491" h="822" extrusionOk="0">
                <a:moveTo>
                  <a:pt x="31" y="1"/>
                </a:moveTo>
                <a:lnTo>
                  <a:pt x="1490" y="1"/>
                </a:lnTo>
                <a:cubicBezTo>
                  <a:pt x="882" y="822"/>
                  <a:pt x="457" y="578"/>
                  <a:pt x="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5" name="Google Shape;1565;p2"/>
          <p:cNvSpPr/>
          <p:nvPr/>
        </p:nvSpPr>
        <p:spPr>
          <a:xfrm>
            <a:off x="1639474" y="3364097"/>
            <a:ext cx="46835" cy="30879"/>
          </a:xfrm>
          <a:custGeom>
            <a:avLst/>
            <a:gdLst/>
            <a:ahLst/>
            <a:cxnLst/>
            <a:rect l="l" t="t" r="r" b="b"/>
            <a:pathLst>
              <a:path w="1034" h="791" extrusionOk="0">
                <a:moveTo>
                  <a:pt x="0" y="669"/>
                </a:moveTo>
                <a:cubicBezTo>
                  <a:pt x="213" y="365"/>
                  <a:pt x="334" y="1"/>
                  <a:pt x="851" y="92"/>
                </a:cubicBezTo>
                <a:cubicBezTo>
                  <a:pt x="912" y="92"/>
                  <a:pt x="1034" y="274"/>
                  <a:pt x="1003" y="335"/>
                </a:cubicBezTo>
                <a:cubicBezTo>
                  <a:pt x="821" y="730"/>
                  <a:pt x="456" y="791"/>
                  <a:pt x="0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6" name="Google Shape;1566;p2"/>
          <p:cNvSpPr/>
          <p:nvPr/>
        </p:nvSpPr>
        <p:spPr>
          <a:xfrm>
            <a:off x="4610806" y="1203181"/>
            <a:ext cx="56483" cy="53442"/>
          </a:xfrm>
          <a:custGeom>
            <a:avLst/>
            <a:gdLst/>
            <a:ahLst/>
            <a:cxnLst/>
            <a:rect l="l" t="t" r="r" b="b"/>
            <a:pathLst>
              <a:path w="1247" h="1369" extrusionOk="0">
                <a:moveTo>
                  <a:pt x="1246" y="487"/>
                </a:moveTo>
                <a:cubicBezTo>
                  <a:pt x="608" y="1368"/>
                  <a:pt x="456" y="274"/>
                  <a:pt x="0" y="304"/>
                </a:cubicBezTo>
                <a:cubicBezTo>
                  <a:pt x="486" y="0"/>
                  <a:pt x="821" y="395"/>
                  <a:pt x="1246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7" name="Google Shape;1567;p2"/>
          <p:cNvSpPr/>
          <p:nvPr/>
        </p:nvSpPr>
        <p:spPr>
          <a:xfrm>
            <a:off x="4864117" y="3881507"/>
            <a:ext cx="44117" cy="45127"/>
          </a:xfrm>
          <a:custGeom>
            <a:avLst/>
            <a:gdLst/>
            <a:ahLst/>
            <a:cxnLst/>
            <a:rect l="l" t="t" r="r" b="b"/>
            <a:pathLst>
              <a:path w="974" h="1156" extrusionOk="0">
                <a:moveTo>
                  <a:pt x="31" y="0"/>
                </a:moveTo>
                <a:cubicBezTo>
                  <a:pt x="974" y="243"/>
                  <a:pt x="974" y="243"/>
                  <a:pt x="153" y="1155"/>
                </a:cubicBezTo>
                <a:cubicBezTo>
                  <a:pt x="122" y="699"/>
                  <a:pt x="335" y="304"/>
                  <a:pt x="1" y="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8" name="Google Shape;1568;p2"/>
          <p:cNvSpPr/>
          <p:nvPr/>
        </p:nvSpPr>
        <p:spPr>
          <a:xfrm>
            <a:off x="8369703" y="2201146"/>
            <a:ext cx="55124" cy="43956"/>
          </a:xfrm>
          <a:custGeom>
            <a:avLst/>
            <a:gdLst/>
            <a:ahLst/>
            <a:cxnLst/>
            <a:rect l="l" t="t" r="r" b="b"/>
            <a:pathLst>
              <a:path w="1217" h="1126" extrusionOk="0">
                <a:moveTo>
                  <a:pt x="0" y="1126"/>
                </a:moveTo>
                <a:cubicBezTo>
                  <a:pt x="365" y="700"/>
                  <a:pt x="578" y="426"/>
                  <a:pt x="882" y="1"/>
                </a:cubicBezTo>
                <a:cubicBezTo>
                  <a:pt x="1216" y="730"/>
                  <a:pt x="760" y="913"/>
                  <a:pt x="0" y="11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9" name="Google Shape;1569;p2"/>
          <p:cNvSpPr/>
          <p:nvPr/>
        </p:nvSpPr>
        <p:spPr>
          <a:xfrm>
            <a:off x="4791141" y="2986727"/>
            <a:ext cx="33111" cy="34470"/>
          </a:xfrm>
          <a:custGeom>
            <a:avLst/>
            <a:gdLst/>
            <a:ahLst/>
            <a:cxnLst/>
            <a:rect l="l" t="t" r="r" b="b"/>
            <a:pathLst>
              <a:path w="731" h="883" extrusionOk="0">
                <a:moveTo>
                  <a:pt x="730" y="305"/>
                </a:moveTo>
                <a:cubicBezTo>
                  <a:pt x="639" y="518"/>
                  <a:pt x="578" y="761"/>
                  <a:pt x="305" y="821"/>
                </a:cubicBezTo>
                <a:cubicBezTo>
                  <a:pt x="92" y="882"/>
                  <a:pt x="1" y="670"/>
                  <a:pt x="31" y="548"/>
                </a:cubicBezTo>
                <a:cubicBezTo>
                  <a:pt x="92" y="366"/>
                  <a:pt x="244" y="183"/>
                  <a:pt x="396" y="92"/>
                </a:cubicBezTo>
                <a:cubicBezTo>
                  <a:pt x="548" y="1"/>
                  <a:pt x="730" y="92"/>
                  <a:pt x="730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0" name="Google Shape;1570;p2"/>
          <p:cNvSpPr/>
          <p:nvPr/>
        </p:nvSpPr>
        <p:spPr>
          <a:xfrm>
            <a:off x="1507292" y="932627"/>
            <a:ext cx="39950" cy="47470"/>
          </a:xfrm>
          <a:custGeom>
            <a:avLst/>
            <a:gdLst/>
            <a:ahLst/>
            <a:cxnLst/>
            <a:rect l="l" t="t" r="r" b="b"/>
            <a:pathLst>
              <a:path w="882" h="1216" extrusionOk="0">
                <a:moveTo>
                  <a:pt x="638" y="0"/>
                </a:moveTo>
                <a:cubicBezTo>
                  <a:pt x="882" y="486"/>
                  <a:pt x="426" y="821"/>
                  <a:pt x="334" y="1216"/>
                </a:cubicBezTo>
                <a:cubicBezTo>
                  <a:pt x="334" y="821"/>
                  <a:pt x="0" y="365"/>
                  <a:pt x="63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1" name="Google Shape;1571;p2"/>
          <p:cNvSpPr/>
          <p:nvPr/>
        </p:nvSpPr>
        <p:spPr>
          <a:xfrm>
            <a:off x="5754964" y="4340745"/>
            <a:ext cx="45476" cy="36812"/>
          </a:xfrm>
          <a:custGeom>
            <a:avLst/>
            <a:gdLst/>
            <a:ahLst/>
            <a:cxnLst/>
            <a:rect l="l" t="t" r="r" b="b"/>
            <a:pathLst>
              <a:path w="1004" h="943" extrusionOk="0">
                <a:moveTo>
                  <a:pt x="1004" y="213"/>
                </a:moveTo>
                <a:cubicBezTo>
                  <a:pt x="822" y="669"/>
                  <a:pt x="274" y="486"/>
                  <a:pt x="183" y="942"/>
                </a:cubicBezTo>
                <a:cubicBezTo>
                  <a:pt x="92" y="790"/>
                  <a:pt x="1" y="699"/>
                  <a:pt x="31" y="669"/>
                </a:cubicBezTo>
                <a:cubicBezTo>
                  <a:pt x="122" y="183"/>
                  <a:pt x="396" y="0"/>
                  <a:pt x="1004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2" name="Google Shape;1572;p2"/>
          <p:cNvSpPr/>
          <p:nvPr/>
        </p:nvSpPr>
        <p:spPr>
          <a:xfrm>
            <a:off x="2502779" y="3000977"/>
            <a:ext cx="50957" cy="24945"/>
          </a:xfrm>
          <a:custGeom>
            <a:avLst/>
            <a:gdLst/>
            <a:ahLst/>
            <a:cxnLst/>
            <a:rect l="l" t="t" r="r" b="b"/>
            <a:pathLst>
              <a:path w="1125" h="639" extrusionOk="0">
                <a:moveTo>
                  <a:pt x="1125" y="1"/>
                </a:moveTo>
                <a:cubicBezTo>
                  <a:pt x="973" y="487"/>
                  <a:pt x="639" y="639"/>
                  <a:pt x="183" y="608"/>
                </a:cubicBezTo>
                <a:cubicBezTo>
                  <a:pt x="122" y="608"/>
                  <a:pt x="61" y="426"/>
                  <a:pt x="0" y="335"/>
                </a:cubicBezTo>
                <a:cubicBezTo>
                  <a:pt x="335" y="213"/>
                  <a:pt x="699" y="122"/>
                  <a:pt x="112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3" name="Google Shape;1573;p2"/>
          <p:cNvSpPr/>
          <p:nvPr/>
        </p:nvSpPr>
        <p:spPr>
          <a:xfrm>
            <a:off x="5184969" y="2228474"/>
            <a:ext cx="50957" cy="41536"/>
          </a:xfrm>
          <a:custGeom>
            <a:avLst/>
            <a:gdLst/>
            <a:ahLst/>
            <a:cxnLst/>
            <a:rect l="l" t="t" r="r" b="b"/>
            <a:pathLst>
              <a:path w="1125" h="1064" extrusionOk="0">
                <a:moveTo>
                  <a:pt x="1125" y="30"/>
                </a:moveTo>
                <a:cubicBezTo>
                  <a:pt x="912" y="334"/>
                  <a:pt x="699" y="669"/>
                  <a:pt x="456" y="1064"/>
                </a:cubicBezTo>
                <a:cubicBezTo>
                  <a:pt x="0" y="638"/>
                  <a:pt x="456" y="304"/>
                  <a:pt x="304" y="30"/>
                </a:cubicBezTo>
                <a:lnTo>
                  <a:pt x="304" y="0"/>
                </a:lnTo>
                <a:cubicBezTo>
                  <a:pt x="578" y="182"/>
                  <a:pt x="851" y="152"/>
                  <a:pt x="109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4" name="Google Shape;1574;p2"/>
          <p:cNvSpPr/>
          <p:nvPr/>
        </p:nvSpPr>
        <p:spPr>
          <a:xfrm>
            <a:off x="4452441" y="889878"/>
            <a:ext cx="55124" cy="48719"/>
          </a:xfrm>
          <a:custGeom>
            <a:avLst/>
            <a:gdLst/>
            <a:ahLst/>
            <a:cxnLst/>
            <a:rect l="l" t="t" r="r" b="b"/>
            <a:pathLst>
              <a:path w="1217" h="1248" extrusionOk="0">
                <a:moveTo>
                  <a:pt x="943" y="1"/>
                </a:moveTo>
                <a:cubicBezTo>
                  <a:pt x="882" y="518"/>
                  <a:pt x="1216" y="1247"/>
                  <a:pt x="1" y="1034"/>
                </a:cubicBezTo>
                <a:cubicBezTo>
                  <a:pt x="213" y="700"/>
                  <a:pt x="852" y="518"/>
                  <a:pt x="639" y="1"/>
                </a:cubicBezTo>
                <a:lnTo>
                  <a:pt x="669" y="1"/>
                </a:lnTo>
                <a:cubicBezTo>
                  <a:pt x="760" y="1"/>
                  <a:pt x="821" y="1"/>
                  <a:pt x="91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5" name="Google Shape;1575;p2"/>
          <p:cNvSpPr/>
          <p:nvPr/>
        </p:nvSpPr>
        <p:spPr>
          <a:xfrm>
            <a:off x="4989414" y="4916287"/>
            <a:ext cx="68894" cy="39194"/>
          </a:xfrm>
          <a:custGeom>
            <a:avLst/>
            <a:gdLst/>
            <a:ahLst/>
            <a:cxnLst/>
            <a:rect l="l" t="t" r="r" b="b"/>
            <a:pathLst>
              <a:path w="1521" h="1004" extrusionOk="0">
                <a:moveTo>
                  <a:pt x="1095" y="0"/>
                </a:moveTo>
                <a:cubicBezTo>
                  <a:pt x="1399" y="274"/>
                  <a:pt x="1521" y="608"/>
                  <a:pt x="1277" y="1003"/>
                </a:cubicBezTo>
                <a:cubicBezTo>
                  <a:pt x="1399" y="638"/>
                  <a:pt x="1" y="608"/>
                  <a:pt x="1034" y="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6" name="Google Shape;1576;p2"/>
          <p:cNvSpPr/>
          <p:nvPr/>
        </p:nvSpPr>
        <p:spPr>
          <a:xfrm>
            <a:off x="2349941" y="1732420"/>
            <a:ext cx="39950" cy="33260"/>
          </a:xfrm>
          <a:custGeom>
            <a:avLst/>
            <a:gdLst/>
            <a:ahLst/>
            <a:cxnLst/>
            <a:rect l="l" t="t" r="r" b="b"/>
            <a:pathLst>
              <a:path w="882" h="852" extrusionOk="0">
                <a:moveTo>
                  <a:pt x="791" y="335"/>
                </a:moveTo>
                <a:cubicBezTo>
                  <a:pt x="882" y="639"/>
                  <a:pt x="639" y="639"/>
                  <a:pt x="426" y="669"/>
                </a:cubicBezTo>
                <a:cubicBezTo>
                  <a:pt x="274" y="700"/>
                  <a:pt x="31" y="852"/>
                  <a:pt x="0" y="609"/>
                </a:cubicBezTo>
                <a:cubicBezTo>
                  <a:pt x="0" y="396"/>
                  <a:pt x="122" y="122"/>
                  <a:pt x="395" y="61"/>
                </a:cubicBezTo>
                <a:cubicBezTo>
                  <a:pt x="639" y="1"/>
                  <a:pt x="699" y="213"/>
                  <a:pt x="791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7" name="Google Shape;1577;p2"/>
          <p:cNvSpPr/>
          <p:nvPr/>
        </p:nvSpPr>
        <p:spPr>
          <a:xfrm>
            <a:off x="7889173" y="453205"/>
            <a:ext cx="42713" cy="35641"/>
          </a:xfrm>
          <a:custGeom>
            <a:avLst/>
            <a:gdLst/>
            <a:ahLst/>
            <a:cxnLst/>
            <a:rect l="l" t="t" r="r" b="b"/>
            <a:pathLst>
              <a:path w="943" h="913" extrusionOk="0">
                <a:moveTo>
                  <a:pt x="91" y="912"/>
                </a:moveTo>
                <a:cubicBezTo>
                  <a:pt x="0" y="152"/>
                  <a:pt x="304" y="0"/>
                  <a:pt x="942" y="152"/>
                </a:cubicBezTo>
                <a:cubicBezTo>
                  <a:pt x="851" y="547"/>
                  <a:pt x="426" y="578"/>
                  <a:pt x="91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8" name="Google Shape;1578;p2"/>
          <p:cNvSpPr/>
          <p:nvPr/>
        </p:nvSpPr>
        <p:spPr>
          <a:xfrm>
            <a:off x="5033489" y="4427377"/>
            <a:ext cx="41354" cy="28497"/>
          </a:xfrm>
          <a:custGeom>
            <a:avLst/>
            <a:gdLst/>
            <a:ahLst/>
            <a:cxnLst/>
            <a:rect l="l" t="t" r="r" b="b"/>
            <a:pathLst>
              <a:path w="913" h="730" extrusionOk="0">
                <a:moveTo>
                  <a:pt x="912" y="699"/>
                </a:moveTo>
                <a:cubicBezTo>
                  <a:pt x="456" y="730"/>
                  <a:pt x="92" y="638"/>
                  <a:pt x="31" y="182"/>
                </a:cubicBezTo>
                <a:cubicBezTo>
                  <a:pt x="1" y="152"/>
                  <a:pt x="122" y="30"/>
                  <a:pt x="152" y="30"/>
                </a:cubicBezTo>
                <a:cubicBezTo>
                  <a:pt x="700" y="0"/>
                  <a:pt x="852" y="304"/>
                  <a:pt x="912" y="69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9" name="Google Shape;1579;p2"/>
          <p:cNvSpPr/>
          <p:nvPr/>
        </p:nvSpPr>
        <p:spPr>
          <a:xfrm>
            <a:off x="7240630" y="2215395"/>
            <a:ext cx="48239" cy="36812"/>
          </a:xfrm>
          <a:custGeom>
            <a:avLst/>
            <a:gdLst/>
            <a:ahLst/>
            <a:cxnLst/>
            <a:rect l="l" t="t" r="r" b="b"/>
            <a:pathLst>
              <a:path w="1065" h="943" extrusionOk="0">
                <a:moveTo>
                  <a:pt x="1004" y="122"/>
                </a:moveTo>
                <a:cubicBezTo>
                  <a:pt x="1004" y="365"/>
                  <a:pt x="1034" y="639"/>
                  <a:pt x="1065" y="943"/>
                </a:cubicBezTo>
                <a:cubicBezTo>
                  <a:pt x="548" y="882"/>
                  <a:pt x="548" y="335"/>
                  <a:pt x="1" y="335"/>
                </a:cubicBezTo>
                <a:cubicBezTo>
                  <a:pt x="396" y="1"/>
                  <a:pt x="700" y="153"/>
                  <a:pt x="1004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0" name="Google Shape;1580;p2"/>
          <p:cNvSpPr/>
          <p:nvPr/>
        </p:nvSpPr>
        <p:spPr>
          <a:xfrm>
            <a:off x="4485509" y="857864"/>
            <a:ext cx="46835" cy="33260"/>
          </a:xfrm>
          <a:custGeom>
            <a:avLst/>
            <a:gdLst/>
            <a:ahLst/>
            <a:cxnLst/>
            <a:rect l="l" t="t" r="r" b="b"/>
            <a:pathLst>
              <a:path w="1034" h="852" extrusionOk="0">
                <a:moveTo>
                  <a:pt x="182" y="821"/>
                </a:moveTo>
                <a:cubicBezTo>
                  <a:pt x="274" y="547"/>
                  <a:pt x="0" y="61"/>
                  <a:pt x="426" y="31"/>
                </a:cubicBezTo>
                <a:cubicBezTo>
                  <a:pt x="882" y="0"/>
                  <a:pt x="760" y="578"/>
                  <a:pt x="1033" y="821"/>
                </a:cubicBezTo>
                <a:lnTo>
                  <a:pt x="1003" y="851"/>
                </a:lnTo>
                <a:cubicBezTo>
                  <a:pt x="730" y="821"/>
                  <a:pt x="456" y="821"/>
                  <a:pt x="213" y="82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1" name="Google Shape;1581;p2"/>
          <p:cNvSpPr/>
          <p:nvPr/>
        </p:nvSpPr>
        <p:spPr>
          <a:xfrm>
            <a:off x="1335157" y="403349"/>
            <a:ext cx="56483" cy="35641"/>
          </a:xfrm>
          <a:custGeom>
            <a:avLst/>
            <a:gdLst/>
            <a:ahLst/>
            <a:cxnLst/>
            <a:rect l="l" t="t" r="r" b="b"/>
            <a:pathLst>
              <a:path w="1247" h="913" extrusionOk="0">
                <a:moveTo>
                  <a:pt x="791" y="183"/>
                </a:moveTo>
                <a:cubicBezTo>
                  <a:pt x="791" y="396"/>
                  <a:pt x="1247" y="669"/>
                  <a:pt x="700" y="821"/>
                </a:cubicBezTo>
                <a:cubicBezTo>
                  <a:pt x="457" y="912"/>
                  <a:pt x="274" y="730"/>
                  <a:pt x="213" y="548"/>
                </a:cubicBezTo>
                <a:cubicBezTo>
                  <a:pt x="1" y="1"/>
                  <a:pt x="548" y="244"/>
                  <a:pt x="761" y="15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2" name="Google Shape;1582;p2"/>
          <p:cNvSpPr/>
          <p:nvPr/>
        </p:nvSpPr>
        <p:spPr>
          <a:xfrm>
            <a:off x="1789549" y="3065043"/>
            <a:ext cx="37187" cy="41575"/>
          </a:xfrm>
          <a:custGeom>
            <a:avLst/>
            <a:gdLst/>
            <a:ahLst/>
            <a:cxnLst/>
            <a:rect l="l" t="t" r="r" b="b"/>
            <a:pathLst>
              <a:path w="821" h="1065" extrusionOk="0">
                <a:moveTo>
                  <a:pt x="821" y="335"/>
                </a:moveTo>
                <a:cubicBezTo>
                  <a:pt x="608" y="639"/>
                  <a:pt x="547" y="1065"/>
                  <a:pt x="0" y="1065"/>
                </a:cubicBezTo>
                <a:lnTo>
                  <a:pt x="0" y="1065"/>
                </a:lnTo>
                <a:cubicBezTo>
                  <a:pt x="61" y="700"/>
                  <a:pt x="91" y="366"/>
                  <a:pt x="152" y="1"/>
                </a:cubicBezTo>
                <a:cubicBezTo>
                  <a:pt x="395" y="122"/>
                  <a:pt x="608" y="214"/>
                  <a:pt x="821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3" name="Google Shape;1583;p2"/>
          <p:cNvSpPr/>
          <p:nvPr/>
        </p:nvSpPr>
        <p:spPr>
          <a:xfrm>
            <a:off x="5296494" y="39058"/>
            <a:ext cx="41309" cy="35641"/>
          </a:xfrm>
          <a:custGeom>
            <a:avLst/>
            <a:gdLst/>
            <a:ahLst/>
            <a:cxnLst/>
            <a:rect l="l" t="t" r="r" b="b"/>
            <a:pathLst>
              <a:path w="912" h="913" extrusionOk="0">
                <a:moveTo>
                  <a:pt x="30" y="31"/>
                </a:moveTo>
                <a:cubicBezTo>
                  <a:pt x="760" y="0"/>
                  <a:pt x="912" y="304"/>
                  <a:pt x="730" y="912"/>
                </a:cubicBezTo>
                <a:cubicBezTo>
                  <a:pt x="152" y="730"/>
                  <a:pt x="274" y="274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4" name="Google Shape;1584;p2"/>
          <p:cNvSpPr/>
          <p:nvPr/>
        </p:nvSpPr>
        <p:spPr>
          <a:xfrm>
            <a:off x="1639474" y="3142188"/>
            <a:ext cx="52361" cy="35641"/>
          </a:xfrm>
          <a:custGeom>
            <a:avLst/>
            <a:gdLst/>
            <a:ahLst/>
            <a:cxnLst/>
            <a:rect l="l" t="t" r="r" b="b"/>
            <a:pathLst>
              <a:path w="1156" h="913" extrusionOk="0">
                <a:moveTo>
                  <a:pt x="882" y="31"/>
                </a:moveTo>
                <a:cubicBezTo>
                  <a:pt x="1155" y="700"/>
                  <a:pt x="456" y="578"/>
                  <a:pt x="152" y="912"/>
                </a:cubicBezTo>
                <a:cubicBezTo>
                  <a:pt x="0" y="244"/>
                  <a:pt x="365" y="92"/>
                  <a:pt x="85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5" name="Google Shape;1585;p2"/>
          <p:cNvSpPr/>
          <p:nvPr/>
        </p:nvSpPr>
        <p:spPr>
          <a:xfrm>
            <a:off x="2659740" y="3323768"/>
            <a:ext cx="68894" cy="28497"/>
          </a:xfrm>
          <a:custGeom>
            <a:avLst/>
            <a:gdLst/>
            <a:ahLst/>
            <a:cxnLst/>
            <a:rect l="l" t="t" r="r" b="b"/>
            <a:pathLst>
              <a:path w="1521" h="730" extrusionOk="0">
                <a:moveTo>
                  <a:pt x="0" y="304"/>
                </a:moveTo>
                <a:cubicBezTo>
                  <a:pt x="456" y="0"/>
                  <a:pt x="851" y="91"/>
                  <a:pt x="1520" y="183"/>
                </a:cubicBezTo>
                <a:cubicBezTo>
                  <a:pt x="912" y="486"/>
                  <a:pt x="578" y="730"/>
                  <a:pt x="0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6" name="Google Shape;1586;p2"/>
          <p:cNvSpPr/>
          <p:nvPr/>
        </p:nvSpPr>
        <p:spPr>
          <a:xfrm>
            <a:off x="8186560" y="1188931"/>
            <a:ext cx="46880" cy="43956"/>
          </a:xfrm>
          <a:custGeom>
            <a:avLst/>
            <a:gdLst/>
            <a:ahLst/>
            <a:cxnLst/>
            <a:rect l="l" t="t" r="r" b="b"/>
            <a:pathLst>
              <a:path w="1035" h="1126" extrusionOk="0">
                <a:moveTo>
                  <a:pt x="1" y="396"/>
                </a:moveTo>
                <a:cubicBezTo>
                  <a:pt x="365" y="1"/>
                  <a:pt x="700" y="335"/>
                  <a:pt x="1034" y="396"/>
                </a:cubicBezTo>
                <a:cubicBezTo>
                  <a:pt x="913" y="548"/>
                  <a:pt x="821" y="760"/>
                  <a:pt x="669" y="852"/>
                </a:cubicBezTo>
                <a:cubicBezTo>
                  <a:pt x="92" y="1125"/>
                  <a:pt x="365" y="396"/>
                  <a:pt x="1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7" name="Google Shape;1587;p2"/>
          <p:cNvSpPr/>
          <p:nvPr/>
        </p:nvSpPr>
        <p:spPr>
          <a:xfrm>
            <a:off x="1153418" y="1389484"/>
            <a:ext cx="45476" cy="35641"/>
          </a:xfrm>
          <a:custGeom>
            <a:avLst/>
            <a:gdLst/>
            <a:ahLst/>
            <a:cxnLst/>
            <a:rect l="l" t="t" r="r" b="b"/>
            <a:pathLst>
              <a:path w="1004" h="913" extrusionOk="0">
                <a:moveTo>
                  <a:pt x="0" y="274"/>
                </a:moveTo>
                <a:cubicBezTo>
                  <a:pt x="365" y="487"/>
                  <a:pt x="700" y="0"/>
                  <a:pt x="943" y="395"/>
                </a:cubicBezTo>
                <a:cubicBezTo>
                  <a:pt x="1003" y="487"/>
                  <a:pt x="882" y="760"/>
                  <a:pt x="791" y="791"/>
                </a:cubicBezTo>
                <a:cubicBezTo>
                  <a:pt x="365" y="912"/>
                  <a:pt x="213" y="639"/>
                  <a:pt x="0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2"/>
          <p:cNvSpPr/>
          <p:nvPr/>
        </p:nvSpPr>
        <p:spPr>
          <a:xfrm>
            <a:off x="8208620" y="3485124"/>
            <a:ext cx="68848" cy="36851"/>
          </a:xfrm>
          <a:custGeom>
            <a:avLst/>
            <a:gdLst/>
            <a:ahLst/>
            <a:cxnLst/>
            <a:rect l="l" t="t" r="r" b="b"/>
            <a:pathLst>
              <a:path w="1520" h="944" extrusionOk="0">
                <a:moveTo>
                  <a:pt x="61" y="700"/>
                </a:moveTo>
                <a:cubicBezTo>
                  <a:pt x="91" y="457"/>
                  <a:pt x="0" y="153"/>
                  <a:pt x="334" y="1"/>
                </a:cubicBezTo>
                <a:lnTo>
                  <a:pt x="365" y="1"/>
                </a:lnTo>
                <a:cubicBezTo>
                  <a:pt x="274" y="700"/>
                  <a:pt x="1520" y="244"/>
                  <a:pt x="1429" y="943"/>
                </a:cubicBezTo>
                <a:lnTo>
                  <a:pt x="1429" y="943"/>
                </a:lnTo>
                <a:cubicBezTo>
                  <a:pt x="973" y="852"/>
                  <a:pt x="517" y="791"/>
                  <a:pt x="61" y="70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2"/>
          <p:cNvSpPr/>
          <p:nvPr/>
        </p:nvSpPr>
        <p:spPr>
          <a:xfrm>
            <a:off x="4496517" y="4713352"/>
            <a:ext cx="45476" cy="41575"/>
          </a:xfrm>
          <a:custGeom>
            <a:avLst/>
            <a:gdLst/>
            <a:ahLst/>
            <a:cxnLst/>
            <a:rect l="l" t="t" r="r" b="b"/>
            <a:pathLst>
              <a:path w="1004" h="1065" extrusionOk="0">
                <a:moveTo>
                  <a:pt x="517" y="0"/>
                </a:moveTo>
                <a:cubicBezTo>
                  <a:pt x="122" y="304"/>
                  <a:pt x="1003" y="791"/>
                  <a:pt x="304" y="1064"/>
                </a:cubicBezTo>
                <a:cubicBezTo>
                  <a:pt x="0" y="396"/>
                  <a:pt x="0" y="396"/>
                  <a:pt x="487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2"/>
          <p:cNvSpPr/>
          <p:nvPr/>
        </p:nvSpPr>
        <p:spPr>
          <a:xfrm>
            <a:off x="7853342" y="797311"/>
            <a:ext cx="64772" cy="32089"/>
          </a:xfrm>
          <a:custGeom>
            <a:avLst/>
            <a:gdLst/>
            <a:ahLst/>
            <a:cxnLst/>
            <a:rect l="l" t="t" r="r" b="b"/>
            <a:pathLst>
              <a:path w="1430" h="822" extrusionOk="0">
                <a:moveTo>
                  <a:pt x="548" y="1"/>
                </a:moveTo>
                <a:cubicBezTo>
                  <a:pt x="913" y="62"/>
                  <a:pt x="1430" y="214"/>
                  <a:pt x="1217" y="487"/>
                </a:cubicBezTo>
                <a:cubicBezTo>
                  <a:pt x="882" y="822"/>
                  <a:pt x="366" y="487"/>
                  <a:pt x="1" y="244"/>
                </a:cubicBezTo>
                <a:lnTo>
                  <a:pt x="1" y="244"/>
                </a:lnTo>
                <a:cubicBezTo>
                  <a:pt x="244" y="244"/>
                  <a:pt x="426" y="214"/>
                  <a:pt x="54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2"/>
          <p:cNvSpPr/>
          <p:nvPr/>
        </p:nvSpPr>
        <p:spPr>
          <a:xfrm>
            <a:off x="2400857" y="2025539"/>
            <a:ext cx="51002" cy="40365"/>
          </a:xfrm>
          <a:custGeom>
            <a:avLst/>
            <a:gdLst/>
            <a:ahLst/>
            <a:cxnLst/>
            <a:rect l="l" t="t" r="r" b="b"/>
            <a:pathLst>
              <a:path w="1126" h="1034" extrusionOk="0">
                <a:moveTo>
                  <a:pt x="700" y="31"/>
                </a:moveTo>
                <a:cubicBezTo>
                  <a:pt x="730" y="61"/>
                  <a:pt x="730" y="92"/>
                  <a:pt x="730" y="152"/>
                </a:cubicBezTo>
                <a:cubicBezTo>
                  <a:pt x="700" y="426"/>
                  <a:pt x="1126" y="699"/>
                  <a:pt x="730" y="973"/>
                </a:cubicBezTo>
                <a:cubicBezTo>
                  <a:pt x="670" y="1034"/>
                  <a:pt x="396" y="1003"/>
                  <a:pt x="396" y="1003"/>
                </a:cubicBezTo>
                <a:cubicBezTo>
                  <a:pt x="366" y="639"/>
                  <a:pt x="1" y="213"/>
                  <a:pt x="67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2"/>
          <p:cNvSpPr/>
          <p:nvPr/>
        </p:nvSpPr>
        <p:spPr>
          <a:xfrm>
            <a:off x="4481342" y="3576519"/>
            <a:ext cx="67535" cy="36812"/>
          </a:xfrm>
          <a:custGeom>
            <a:avLst/>
            <a:gdLst/>
            <a:ahLst/>
            <a:cxnLst/>
            <a:rect l="l" t="t" r="r" b="b"/>
            <a:pathLst>
              <a:path w="1491" h="943" extrusionOk="0">
                <a:moveTo>
                  <a:pt x="1" y="730"/>
                </a:moveTo>
                <a:cubicBezTo>
                  <a:pt x="457" y="517"/>
                  <a:pt x="913" y="274"/>
                  <a:pt x="1490" y="0"/>
                </a:cubicBezTo>
                <a:cubicBezTo>
                  <a:pt x="1217" y="760"/>
                  <a:pt x="730" y="943"/>
                  <a:pt x="31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2"/>
          <p:cNvSpPr/>
          <p:nvPr/>
        </p:nvSpPr>
        <p:spPr>
          <a:xfrm>
            <a:off x="3465198" y="129243"/>
            <a:ext cx="48239" cy="26116"/>
          </a:xfrm>
          <a:custGeom>
            <a:avLst/>
            <a:gdLst/>
            <a:ahLst/>
            <a:cxnLst/>
            <a:rect l="l" t="t" r="r" b="b"/>
            <a:pathLst>
              <a:path w="1065" h="669" extrusionOk="0">
                <a:moveTo>
                  <a:pt x="518" y="669"/>
                </a:moveTo>
                <a:cubicBezTo>
                  <a:pt x="335" y="669"/>
                  <a:pt x="1" y="608"/>
                  <a:pt x="31" y="426"/>
                </a:cubicBezTo>
                <a:cubicBezTo>
                  <a:pt x="92" y="243"/>
                  <a:pt x="396" y="122"/>
                  <a:pt x="609" y="31"/>
                </a:cubicBezTo>
                <a:cubicBezTo>
                  <a:pt x="700" y="0"/>
                  <a:pt x="973" y="152"/>
                  <a:pt x="1004" y="243"/>
                </a:cubicBezTo>
                <a:cubicBezTo>
                  <a:pt x="1065" y="517"/>
                  <a:pt x="821" y="639"/>
                  <a:pt x="518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4" name="Google Shape;1594;p2"/>
          <p:cNvSpPr/>
          <p:nvPr/>
        </p:nvSpPr>
        <p:spPr>
          <a:xfrm>
            <a:off x="7692259" y="-61823"/>
            <a:ext cx="70253" cy="33260"/>
          </a:xfrm>
          <a:custGeom>
            <a:avLst/>
            <a:gdLst/>
            <a:ahLst/>
            <a:cxnLst/>
            <a:rect l="l" t="t" r="r" b="b"/>
            <a:pathLst>
              <a:path w="1551" h="852" extrusionOk="0">
                <a:moveTo>
                  <a:pt x="31" y="1"/>
                </a:moveTo>
                <a:cubicBezTo>
                  <a:pt x="426" y="213"/>
                  <a:pt x="852" y="396"/>
                  <a:pt x="1551" y="730"/>
                </a:cubicBezTo>
                <a:cubicBezTo>
                  <a:pt x="517" y="852"/>
                  <a:pt x="122" y="639"/>
                  <a:pt x="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5" name="Google Shape;1595;p2"/>
          <p:cNvSpPr/>
          <p:nvPr/>
        </p:nvSpPr>
        <p:spPr>
          <a:xfrm>
            <a:off x="6161158" y="5138156"/>
            <a:ext cx="46880" cy="39233"/>
          </a:xfrm>
          <a:custGeom>
            <a:avLst/>
            <a:gdLst/>
            <a:ahLst/>
            <a:cxnLst/>
            <a:rect l="l" t="t" r="r" b="b"/>
            <a:pathLst>
              <a:path w="1035" h="1005" extrusionOk="0">
                <a:moveTo>
                  <a:pt x="31" y="1"/>
                </a:moveTo>
                <a:cubicBezTo>
                  <a:pt x="517" y="31"/>
                  <a:pt x="730" y="396"/>
                  <a:pt x="1034" y="730"/>
                </a:cubicBezTo>
                <a:cubicBezTo>
                  <a:pt x="153" y="1004"/>
                  <a:pt x="183" y="366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p2"/>
          <p:cNvSpPr/>
          <p:nvPr/>
        </p:nvSpPr>
        <p:spPr>
          <a:xfrm>
            <a:off x="5673743" y="971785"/>
            <a:ext cx="56483" cy="46298"/>
          </a:xfrm>
          <a:custGeom>
            <a:avLst/>
            <a:gdLst/>
            <a:ahLst/>
            <a:cxnLst/>
            <a:rect l="l" t="t" r="r" b="b"/>
            <a:pathLst>
              <a:path w="1247" h="1186" extrusionOk="0">
                <a:moveTo>
                  <a:pt x="1247" y="517"/>
                </a:moveTo>
                <a:cubicBezTo>
                  <a:pt x="639" y="1186"/>
                  <a:pt x="426" y="243"/>
                  <a:pt x="1" y="304"/>
                </a:cubicBezTo>
                <a:cubicBezTo>
                  <a:pt x="487" y="0"/>
                  <a:pt x="821" y="426"/>
                  <a:pt x="1216" y="4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7" name="Google Shape;1597;p2"/>
          <p:cNvSpPr/>
          <p:nvPr/>
        </p:nvSpPr>
        <p:spPr>
          <a:xfrm>
            <a:off x="6123968" y="4029823"/>
            <a:ext cx="42758" cy="41575"/>
          </a:xfrm>
          <a:custGeom>
            <a:avLst/>
            <a:gdLst/>
            <a:ahLst/>
            <a:cxnLst/>
            <a:rect l="l" t="t" r="r" b="b"/>
            <a:pathLst>
              <a:path w="944" h="1065" extrusionOk="0">
                <a:moveTo>
                  <a:pt x="31" y="1"/>
                </a:moveTo>
                <a:cubicBezTo>
                  <a:pt x="852" y="122"/>
                  <a:pt x="943" y="487"/>
                  <a:pt x="396" y="1064"/>
                </a:cubicBezTo>
                <a:cubicBezTo>
                  <a:pt x="244" y="669"/>
                  <a:pt x="122" y="335"/>
                  <a:pt x="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8" name="Google Shape;1598;p2"/>
          <p:cNvSpPr/>
          <p:nvPr/>
        </p:nvSpPr>
        <p:spPr>
          <a:xfrm>
            <a:off x="7107089" y="2785003"/>
            <a:ext cx="39950" cy="24945"/>
          </a:xfrm>
          <a:custGeom>
            <a:avLst/>
            <a:gdLst/>
            <a:ahLst/>
            <a:cxnLst/>
            <a:rect l="l" t="t" r="r" b="b"/>
            <a:pathLst>
              <a:path w="882" h="639" extrusionOk="0">
                <a:moveTo>
                  <a:pt x="882" y="305"/>
                </a:moveTo>
                <a:cubicBezTo>
                  <a:pt x="882" y="517"/>
                  <a:pt x="760" y="639"/>
                  <a:pt x="487" y="639"/>
                </a:cubicBezTo>
                <a:cubicBezTo>
                  <a:pt x="244" y="639"/>
                  <a:pt x="0" y="517"/>
                  <a:pt x="61" y="335"/>
                </a:cubicBezTo>
                <a:cubicBezTo>
                  <a:pt x="92" y="213"/>
                  <a:pt x="365" y="92"/>
                  <a:pt x="578" y="31"/>
                </a:cubicBezTo>
                <a:cubicBezTo>
                  <a:pt x="760" y="1"/>
                  <a:pt x="882" y="122"/>
                  <a:pt x="882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9" name="Google Shape;1599;p2"/>
          <p:cNvSpPr/>
          <p:nvPr/>
        </p:nvSpPr>
        <p:spPr>
          <a:xfrm>
            <a:off x="1815687" y="169572"/>
            <a:ext cx="82663" cy="36812"/>
          </a:xfrm>
          <a:custGeom>
            <a:avLst/>
            <a:gdLst/>
            <a:ahLst/>
            <a:cxnLst/>
            <a:rect l="l" t="t" r="r" b="b"/>
            <a:pathLst>
              <a:path w="1825" h="943" extrusionOk="0">
                <a:moveTo>
                  <a:pt x="1308" y="943"/>
                </a:moveTo>
                <a:cubicBezTo>
                  <a:pt x="1247" y="639"/>
                  <a:pt x="1" y="305"/>
                  <a:pt x="1338" y="1"/>
                </a:cubicBezTo>
                <a:lnTo>
                  <a:pt x="1338" y="1"/>
                </a:lnTo>
                <a:cubicBezTo>
                  <a:pt x="1490" y="305"/>
                  <a:pt x="1824" y="639"/>
                  <a:pt x="1338" y="9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0" name="Google Shape;1600;p2"/>
          <p:cNvSpPr/>
          <p:nvPr/>
        </p:nvSpPr>
        <p:spPr>
          <a:xfrm>
            <a:off x="1576101" y="5165485"/>
            <a:ext cx="66131" cy="36812"/>
          </a:xfrm>
          <a:custGeom>
            <a:avLst/>
            <a:gdLst/>
            <a:ahLst/>
            <a:cxnLst/>
            <a:rect l="l" t="t" r="r" b="b"/>
            <a:pathLst>
              <a:path w="1460" h="943" extrusionOk="0">
                <a:moveTo>
                  <a:pt x="1429" y="942"/>
                </a:moveTo>
                <a:cubicBezTo>
                  <a:pt x="1034" y="699"/>
                  <a:pt x="457" y="638"/>
                  <a:pt x="1" y="0"/>
                </a:cubicBezTo>
                <a:cubicBezTo>
                  <a:pt x="791" y="243"/>
                  <a:pt x="1308" y="365"/>
                  <a:pt x="1460" y="94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1" name="Google Shape;1601;p2"/>
          <p:cNvSpPr/>
          <p:nvPr/>
        </p:nvSpPr>
        <p:spPr>
          <a:xfrm>
            <a:off x="5195976" y="5128669"/>
            <a:ext cx="74374" cy="46338"/>
          </a:xfrm>
          <a:custGeom>
            <a:avLst/>
            <a:gdLst/>
            <a:ahLst/>
            <a:cxnLst/>
            <a:rect l="l" t="t" r="r" b="b"/>
            <a:pathLst>
              <a:path w="1642" h="1187" extrusionOk="0">
                <a:moveTo>
                  <a:pt x="578" y="1186"/>
                </a:moveTo>
                <a:cubicBezTo>
                  <a:pt x="0" y="670"/>
                  <a:pt x="730" y="366"/>
                  <a:pt x="882" y="1"/>
                </a:cubicBezTo>
                <a:lnTo>
                  <a:pt x="882" y="1"/>
                </a:lnTo>
                <a:cubicBezTo>
                  <a:pt x="669" y="396"/>
                  <a:pt x="1642" y="973"/>
                  <a:pt x="608" y="11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2" name="Google Shape;1602;p2"/>
          <p:cNvSpPr/>
          <p:nvPr/>
        </p:nvSpPr>
        <p:spPr>
          <a:xfrm>
            <a:off x="6077174" y="4004915"/>
            <a:ext cx="48239" cy="37983"/>
          </a:xfrm>
          <a:custGeom>
            <a:avLst/>
            <a:gdLst/>
            <a:ahLst/>
            <a:cxnLst/>
            <a:rect l="l" t="t" r="r" b="b"/>
            <a:pathLst>
              <a:path w="1065" h="973" extrusionOk="0">
                <a:moveTo>
                  <a:pt x="1034" y="669"/>
                </a:moveTo>
                <a:cubicBezTo>
                  <a:pt x="760" y="973"/>
                  <a:pt x="517" y="973"/>
                  <a:pt x="244" y="639"/>
                </a:cubicBezTo>
                <a:cubicBezTo>
                  <a:pt x="0" y="395"/>
                  <a:pt x="517" y="304"/>
                  <a:pt x="396" y="61"/>
                </a:cubicBezTo>
                <a:cubicBezTo>
                  <a:pt x="912" y="0"/>
                  <a:pt x="821" y="456"/>
                  <a:pt x="1064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3" name="Google Shape;1603;p2"/>
          <p:cNvSpPr/>
          <p:nvPr/>
        </p:nvSpPr>
        <p:spPr>
          <a:xfrm>
            <a:off x="562721" y="2450383"/>
            <a:ext cx="62009" cy="47470"/>
          </a:xfrm>
          <a:custGeom>
            <a:avLst/>
            <a:gdLst/>
            <a:ahLst/>
            <a:cxnLst/>
            <a:rect l="l" t="t" r="r" b="b"/>
            <a:pathLst>
              <a:path w="1369" h="1216" extrusionOk="0">
                <a:moveTo>
                  <a:pt x="1186" y="486"/>
                </a:moveTo>
                <a:cubicBezTo>
                  <a:pt x="1247" y="729"/>
                  <a:pt x="1308" y="973"/>
                  <a:pt x="1368" y="1216"/>
                </a:cubicBezTo>
                <a:cubicBezTo>
                  <a:pt x="1065" y="821"/>
                  <a:pt x="1" y="760"/>
                  <a:pt x="639" y="0"/>
                </a:cubicBezTo>
                <a:lnTo>
                  <a:pt x="669" y="30"/>
                </a:lnTo>
                <a:cubicBezTo>
                  <a:pt x="669" y="334"/>
                  <a:pt x="852" y="486"/>
                  <a:pt x="1186" y="4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4" name="Google Shape;1604;p2"/>
          <p:cNvSpPr/>
          <p:nvPr/>
        </p:nvSpPr>
        <p:spPr>
          <a:xfrm>
            <a:off x="7973157" y="2565476"/>
            <a:ext cx="41354" cy="42746"/>
          </a:xfrm>
          <a:custGeom>
            <a:avLst/>
            <a:gdLst/>
            <a:ahLst/>
            <a:cxnLst/>
            <a:rect l="l" t="t" r="r" b="b"/>
            <a:pathLst>
              <a:path w="913" h="1095" extrusionOk="0">
                <a:moveTo>
                  <a:pt x="912" y="608"/>
                </a:moveTo>
                <a:cubicBezTo>
                  <a:pt x="912" y="699"/>
                  <a:pt x="912" y="760"/>
                  <a:pt x="912" y="851"/>
                </a:cubicBezTo>
                <a:lnTo>
                  <a:pt x="912" y="851"/>
                </a:lnTo>
                <a:cubicBezTo>
                  <a:pt x="578" y="943"/>
                  <a:pt x="183" y="1095"/>
                  <a:pt x="61" y="699"/>
                </a:cubicBezTo>
                <a:cubicBezTo>
                  <a:pt x="31" y="578"/>
                  <a:pt x="0" y="244"/>
                  <a:pt x="61" y="213"/>
                </a:cubicBezTo>
                <a:cubicBezTo>
                  <a:pt x="517" y="0"/>
                  <a:pt x="578" y="487"/>
                  <a:pt x="882" y="578"/>
                </a:cubicBezTo>
                <a:cubicBezTo>
                  <a:pt x="882" y="578"/>
                  <a:pt x="912" y="608"/>
                  <a:pt x="912" y="6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5" name="Google Shape;1605;p2"/>
          <p:cNvSpPr/>
          <p:nvPr/>
        </p:nvSpPr>
        <p:spPr>
          <a:xfrm>
            <a:off x="2399498" y="552876"/>
            <a:ext cx="45476" cy="28497"/>
          </a:xfrm>
          <a:custGeom>
            <a:avLst/>
            <a:gdLst/>
            <a:ahLst/>
            <a:cxnLst/>
            <a:rect l="l" t="t" r="r" b="b"/>
            <a:pathLst>
              <a:path w="1004" h="730" extrusionOk="0">
                <a:moveTo>
                  <a:pt x="973" y="608"/>
                </a:moveTo>
                <a:cubicBezTo>
                  <a:pt x="669" y="517"/>
                  <a:pt x="244" y="730"/>
                  <a:pt x="31" y="365"/>
                </a:cubicBezTo>
                <a:cubicBezTo>
                  <a:pt x="1" y="304"/>
                  <a:pt x="92" y="92"/>
                  <a:pt x="153" y="92"/>
                </a:cubicBezTo>
                <a:cubicBezTo>
                  <a:pt x="639" y="0"/>
                  <a:pt x="912" y="152"/>
                  <a:pt x="1004" y="57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6" name="Google Shape;1606;p2"/>
          <p:cNvSpPr/>
          <p:nvPr/>
        </p:nvSpPr>
        <p:spPr>
          <a:xfrm>
            <a:off x="962030" y="3887441"/>
            <a:ext cx="41354" cy="34431"/>
          </a:xfrm>
          <a:custGeom>
            <a:avLst/>
            <a:gdLst/>
            <a:ahLst/>
            <a:cxnLst/>
            <a:rect l="l" t="t" r="r" b="b"/>
            <a:pathLst>
              <a:path w="913" h="882" extrusionOk="0">
                <a:moveTo>
                  <a:pt x="851" y="122"/>
                </a:moveTo>
                <a:cubicBezTo>
                  <a:pt x="791" y="395"/>
                  <a:pt x="912" y="760"/>
                  <a:pt x="456" y="882"/>
                </a:cubicBezTo>
                <a:cubicBezTo>
                  <a:pt x="365" y="882"/>
                  <a:pt x="183" y="669"/>
                  <a:pt x="152" y="547"/>
                </a:cubicBezTo>
                <a:cubicBezTo>
                  <a:pt x="0" y="0"/>
                  <a:pt x="517" y="152"/>
                  <a:pt x="791" y="91"/>
                </a:cubicBezTo>
                <a:cubicBezTo>
                  <a:pt x="791" y="91"/>
                  <a:pt x="851" y="122"/>
                  <a:pt x="851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7" name="Google Shape;1607;p2"/>
          <p:cNvSpPr/>
          <p:nvPr/>
        </p:nvSpPr>
        <p:spPr>
          <a:xfrm>
            <a:off x="1441201" y="815114"/>
            <a:ext cx="59246" cy="36851"/>
          </a:xfrm>
          <a:custGeom>
            <a:avLst/>
            <a:gdLst/>
            <a:ahLst/>
            <a:cxnLst/>
            <a:rect l="l" t="t" r="r" b="b"/>
            <a:pathLst>
              <a:path w="1308" h="944" extrusionOk="0">
                <a:moveTo>
                  <a:pt x="638" y="31"/>
                </a:moveTo>
                <a:cubicBezTo>
                  <a:pt x="608" y="305"/>
                  <a:pt x="1307" y="457"/>
                  <a:pt x="882" y="791"/>
                </a:cubicBezTo>
                <a:cubicBezTo>
                  <a:pt x="669" y="943"/>
                  <a:pt x="486" y="730"/>
                  <a:pt x="334" y="609"/>
                </a:cubicBezTo>
                <a:cubicBezTo>
                  <a:pt x="0" y="274"/>
                  <a:pt x="91" y="92"/>
                  <a:pt x="57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8" name="Google Shape;1608;p2"/>
          <p:cNvSpPr/>
          <p:nvPr/>
        </p:nvSpPr>
        <p:spPr>
          <a:xfrm>
            <a:off x="2259072" y="1493919"/>
            <a:ext cx="55079" cy="42746"/>
          </a:xfrm>
          <a:custGeom>
            <a:avLst/>
            <a:gdLst/>
            <a:ahLst/>
            <a:cxnLst/>
            <a:rect l="l" t="t" r="r" b="b"/>
            <a:pathLst>
              <a:path w="1216" h="1095" extrusionOk="0">
                <a:moveTo>
                  <a:pt x="0" y="1064"/>
                </a:moveTo>
                <a:cubicBezTo>
                  <a:pt x="304" y="760"/>
                  <a:pt x="274" y="0"/>
                  <a:pt x="1216" y="456"/>
                </a:cubicBezTo>
                <a:cubicBezTo>
                  <a:pt x="821" y="760"/>
                  <a:pt x="547" y="1064"/>
                  <a:pt x="0" y="109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9" name="Google Shape;1609;p2"/>
          <p:cNvSpPr/>
          <p:nvPr/>
        </p:nvSpPr>
        <p:spPr>
          <a:xfrm>
            <a:off x="2121363" y="4015573"/>
            <a:ext cx="38591" cy="33260"/>
          </a:xfrm>
          <a:custGeom>
            <a:avLst/>
            <a:gdLst/>
            <a:ahLst/>
            <a:cxnLst/>
            <a:rect l="l" t="t" r="r" b="b"/>
            <a:pathLst>
              <a:path w="852" h="852" extrusionOk="0">
                <a:moveTo>
                  <a:pt x="457" y="92"/>
                </a:moveTo>
                <a:cubicBezTo>
                  <a:pt x="730" y="1"/>
                  <a:pt x="821" y="122"/>
                  <a:pt x="760" y="305"/>
                </a:cubicBezTo>
                <a:cubicBezTo>
                  <a:pt x="669" y="457"/>
                  <a:pt x="852" y="730"/>
                  <a:pt x="548" y="791"/>
                </a:cubicBezTo>
                <a:cubicBezTo>
                  <a:pt x="365" y="852"/>
                  <a:pt x="183" y="761"/>
                  <a:pt x="122" y="609"/>
                </a:cubicBezTo>
                <a:cubicBezTo>
                  <a:pt x="1" y="396"/>
                  <a:pt x="213" y="122"/>
                  <a:pt x="457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0" name="Google Shape;1610;p2"/>
          <p:cNvSpPr/>
          <p:nvPr/>
        </p:nvSpPr>
        <p:spPr>
          <a:xfrm>
            <a:off x="6647215" y="162467"/>
            <a:ext cx="46835" cy="16630"/>
          </a:xfrm>
          <a:custGeom>
            <a:avLst/>
            <a:gdLst/>
            <a:ahLst/>
            <a:cxnLst/>
            <a:rect l="l" t="t" r="r" b="b"/>
            <a:pathLst>
              <a:path w="1034" h="426" extrusionOk="0">
                <a:moveTo>
                  <a:pt x="1003" y="426"/>
                </a:moveTo>
                <a:cubicBezTo>
                  <a:pt x="608" y="426"/>
                  <a:pt x="183" y="426"/>
                  <a:pt x="0" y="31"/>
                </a:cubicBezTo>
                <a:cubicBezTo>
                  <a:pt x="760" y="0"/>
                  <a:pt x="882" y="31"/>
                  <a:pt x="1034" y="3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1" name="Google Shape;1611;p2"/>
          <p:cNvSpPr/>
          <p:nvPr/>
        </p:nvSpPr>
        <p:spPr>
          <a:xfrm>
            <a:off x="7809311" y="2589212"/>
            <a:ext cx="60605" cy="36812"/>
          </a:xfrm>
          <a:custGeom>
            <a:avLst/>
            <a:gdLst/>
            <a:ahLst/>
            <a:cxnLst/>
            <a:rect l="l" t="t" r="r" b="b"/>
            <a:pathLst>
              <a:path w="1338" h="943" extrusionOk="0">
                <a:moveTo>
                  <a:pt x="699" y="943"/>
                </a:moveTo>
                <a:cubicBezTo>
                  <a:pt x="699" y="882"/>
                  <a:pt x="669" y="760"/>
                  <a:pt x="699" y="699"/>
                </a:cubicBezTo>
                <a:cubicBezTo>
                  <a:pt x="973" y="365"/>
                  <a:pt x="0" y="426"/>
                  <a:pt x="395" y="61"/>
                </a:cubicBezTo>
                <a:cubicBezTo>
                  <a:pt x="487" y="0"/>
                  <a:pt x="791" y="31"/>
                  <a:pt x="882" y="122"/>
                </a:cubicBezTo>
                <a:cubicBezTo>
                  <a:pt x="1338" y="456"/>
                  <a:pt x="973" y="699"/>
                  <a:pt x="699" y="9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2" name="Google Shape;1612;p2"/>
          <p:cNvSpPr/>
          <p:nvPr/>
        </p:nvSpPr>
        <p:spPr>
          <a:xfrm>
            <a:off x="4131635" y="2550054"/>
            <a:ext cx="35828" cy="41575"/>
          </a:xfrm>
          <a:custGeom>
            <a:avLst/>
            <a:gdLst/>
            <a:ahLst/>
            <a:cxnLst/>
            <a:rect l="l" t="t" r="r" b="b"/>
            <a:pathLst>
              <a:path w="791" h="1065" extrusionOk="0">
                <a:moveTo>
                  <a:pt x="791" y="0"/>
                </a:moveTo>
                <a:cubicBezTo>
                  <a:pt x="639" y="547"/>
                  <a:pt x="578" y="791"/>
                  <a:pt x="487" y="1064"/>
                </a:cubicBezTo>
                <a:cubicBezTo>
                  <a:pt x="426" y="1034"/>
                  <a:pt x="304" y="1034"/>
                  <a:pt x="274" y="973"/>
                </a:cubicBezTo>
                <a:cubicBezTo>
                  <a:pt x="0" y="608"/>
                  <a:pt x="122" y="365"/>
                  <a:pt x="79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p2"/>
          <p:cNvSpPr/>
          <p:nvPr/>
        </p:nvSpPr>
        <p:spPr>
          <a:xfrm>
            <a:off x="5047260" y="3456663"/>
            <a:ext cx="57887" cy="27326"/>
          </a:xfrm>
          <a:custGeom>
            <a:avLst/>
            <a:gdLst/>
            <a:ahLst/>
            <a:cxnLst/>
            <a:rect l="l" t="t" r="r" b="b"/>
            <a:pathLst>
              <a:path w="1278" h="700" extrusionOk="0">
                <a:moveTo>
                  <a:pt x="639" y="31"/>
                </a:moveTo>
                <a:cubicBezTo>
                  <a:pt x="669" y="244"/>
                  <a:pt x="1277" y="335"/>
                  <a:pt x="760" y="608"/>
                </a:cubicBezTo>
                <a:cubicBezTo>
                  <a:pt x="639" y="700"/>
                  <a:pt x="304" y="700"/>
                  <a:pt x="304" y="669"/>
                </a:cubicBezTo>
                <a:cubicBezTo>
                  <a:pt x="213" y="396"/>
                  <a:pt x="0" y="31"/>
                  <a:pt x="57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4" name="Google Shape;1614;p2"/>
          <p:cNvSpPr/>
          <p:nvPr/>
        </p:nvSpPr>
        <p:spPr>
          <a:xfrm>
            <a:off x="7228263" y="2240304"/>
            <a:ext cx="42713" cy="34470"/>
          </a:xfrm>
          <a:custGeom>
            <a:avLst/>
            <a:gdLst/>
            <a:ahLst/>
            <a:cxnLst/>
            <a:rect l="l" t="t" r="r" b="b"/>
            <a:pathLst>
              <a:path w="943" h="883" extrusionOk="0">
                <a:moveTo>
                  <a:pt x="943" y="882"/>
                </a:moveTo>
                <a:cubicBezTo>
                  <a:pt x="122" y="822"/>
                  <a:pt x="0" y="487"/>
                  <a:pt x="0" y="1"/>
                </a:cubicBezTo>
                <a:cubicBezTo>
                  <a:pt x="547" y="153"/>
                  <a:pt x="517" y="578"/>
                  <a:pt x="943" y="8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5" name="Google Shape;1615;p2"/>
          <p:cNvSpPr/>
          <p:nvPr/>
        </p:nvSpPr>
        <p:spPr>
          <a:xfrm>
            <a:off x="343792" y="3004530"/>
            <a:ext cx="55124" cy="23774"/>
          </a:xfrm>
          <a:custGeom>
            <a:avLst/>
            <a:gdLst/>
            <a:ahLst/>
            <a:cxnLst/>
            <a:rect l="l" t="t" r="r" b="b"/>
            <a:pathLst>
              <a:path w="1217" h="609" extrusionOk="0">
                <a:moveTo>
                  <a:pt x="31" y="1"/>
                </a:moveTo>
                <a:cubicBezTo>
                  <a:pt x="396" y="244"/>
                  <a:pt x="761" y="214"/>
                  <a:pt x="1095" y="1"/>
                </a:cubicBezTo>
                <a:lnTo>
                  <a:pt x="1125" y="1"/>
                </a:lnTo>
                <a:cubicBezTo>
                  <a:pt x="1065" y="244"/>
                  <a:pt x="1217" y="609"/>
                  <a:pt x="791" y="609"/>
                </a:cubicBezTo>
                <a:cubicBezTo>
                  <a:pt x="396" y="609"/>
                  <a:pt x="31" y="426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6" name="Google Shape;1616;p2"/>
          <p:cNvSpPr/>
          <p:nvPr/>
        </p:nvSpPr>
        <p:spPr>
          <a:xfrm>
            <a:off x="3185705" y="3249004"/>
            <a:ext cx="48239" cy="37983"/>
          </a:xfrm>
          <a:custGeom>
            <a:avLst/>
            <a:gdLst/>
            <a:ahLst/>
            <a:cxnLst/>
            <a:rect l="l" t="t" r="r" b="b"/>
            <a:pathLst>
              <a:path w="1065" h="973" extrusionOk="0">
                <a:moveTo>
                  <a:pt x="0" y="365"/>
                </a:moveTo>
                <a:cubicBezTo>
                  <a:pt x="335" y="456"/>
                  <a:pt x="669" y="0"/>
                  <a:pt x="973" y="335"/>
                </a:cubicBezTo>
                <a:cubicBezTo>
                  <a:pt x="1064" y="395"/>
                  <a:pt x="1034" y="578"/>
                  <a:pt x="973" y="639"/>
                </a:cubicBezTo>
                <a:cubicBezTo>
                  <a:pt x="639" y="973"/>
                  <a:pt x="335" y="517"/>
                  <a:pt x="0" y="608"/>
                </a:cubicBezTo>
                <a:lnTo>
                  <a:pt x="0" y="608"/>
                </a:lnTo>
                <a:cubicBezTo>
                  <a:pt x="0" y="517"/>
                  <a:pt x="0" y="456"/>
                  <a:pt x="0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2"/>
          <p:cNvSpPr/>
          <p:nvPr/>
        </p:nvSpPr>
        <p:spPr>
          <a:xfrm>
            <a:off x="5581515" y="1391866"/>
            <a:ext cx="37187" cy="22564"/>
          </a:xfrm>
          <a:custGeom>
            <a:avLst/>
            <a:gdLst/>
            <a:ahLst/>
            <a:cxnLst/>
            <a:rect l="l" t="t" r="r" b="b"/>
            <a:pathLst>
              <a:path w="821" h="578" extrusionOk="0">
                <a:moveTo>
                  <a:pt x="760" y="304"/>
                </a:moveTo>
                <a:cubicBezTo>
                  <a:pt x="730" y="486"/>
                  <a:pt x="608" y="578"/>
                  <a:pt x="426" y="578"/>
                </a:cubicBezTo>
                <a:cubicBezTo>
                  <a:pt x="152" y="578"/>
                  <a:pt x="0" y="426"/>
                  <a:pt x="30" y="213"/>
                </a:cubicBezTo>
                <a:cubicBezTo>
                  <a:pt x="61" y="0"/>
                  <a:pt x="304" y="91"/>
                  <a:pt x="456" y="61"/>
                </a:cubicBezTo>
                <a:cubicBezTo>
                  <a:pt x="638" y="61"/>
                  <a:pt x="821" y="91"/>
                  <a:pt x="760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2"/>
          <p:cNvSpPr/>
          <p:nvPr/>
        </p:nvSpPr>
        <p:spPr>
          <a:xfrm>
            <a:off x="4530944" y="3854178"/>
            <a:ext cx="61964" cy="33299"/>
          </a:xfrm>
          <a:custGeom>
            <a:avLst/>
            <a:gdLst/>
            <a:ahLst/>
            <a:cxnLst/>
            <a:rect l="l" t="t" r="r" b="b"/>
            <a:pathLst>
              <a:path w="1368" h="853" extrusionOk="0">
                <a:moveTo>
                  <a:pt x="30" y="1"/>
                </a:moveTo>
                <a:cubicBezTo>
                  <a:pt x="456" y="1"/>
                  <a:pt x="912" y="1"/>
                  <a:pt x="1368" y="1"/>
                </a:cubicBezTo>
                <a:lnTo>
                  <a:pt x="1368" y="1"/>
                </a:lnTo>
                <a:cubicBezTo>
                  <a:pt x="912" y="457"/>
                  <a:pt x="456" y="852"/>
                  <a:pt x="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2"/>
          <p:cNvSpPr/>
          <p:nvPr/>
        </p:nvSpPr>
        <p:spPr>
          <a:xfrm>
            <a:off x="8265063" y="3883849"/>
            <a:ext cx="31707" cy="23774"/>
          </a:xfrm>
          <a:custGeom>
            <a:avLst/>
            <a:gdLst/>
            <a:ahLst/>
            <a:cxnLst/>
            <a:rect l="l" t="t" r="r" b="b"/>
            <a:pathLst>
              <a:path w="700" h="609" extrusionOk="0">
                <a:moveTo>
                  <a:pt x="699" y="335"/>
                </a:moveTo>
                <a:cubicBezTo>
                  <a:pt x="669" y="518"/>
                  <a:pt x="517" y="609"/>
                  <a:pt x="335" y="548"/>
                </a:cubicBezTo>
                <a:cubicBezTo>
                  <a:pt x="213" y="518"/>
                  <a:pt x="61" y="366"/>
                  <a:pt x="31" y="244"/>
                </a:cubicBezTo>
                <a:cubicBezTo>
                  <a:pt x="0" y="31"/>
                  <a:pt x="213" y="1"/>
                  <a:pt x="395" y="1"/>
                </a:cubicBezTo>
                <a:cubicBezTo>
                  <a:pt x="608" y="31"/>
                  <a:pt x="669" y="153"/>
                  <a:pt x="699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0" name="Google Shape;1620;p2"/>
          <p:cNvSpPr/>
          <p:nvPr/>
        </p:nvSpPr>
        <p:spPr>
          <a:xfrm>
            <a:off x="715559" y="2669910"/>
            <a:ext cx="45476" cy="27326"/>
          </a:xfrm>
          <a:custGeom>
            <a:avLst/>
            <a:gdLst/>
            <a:ahLst/>
            <a:cxnLst/>
            <a:rect l="l" t="t" r="r" b="b"/>
            <a:pathLst>
              <a:path w="1004" h="700" extrusionOk="0">
                <a:moveTo>
                  <a:pt x="1" y="61"/>
                </a:moveTo>
                <a:cubicBezTo>
                  <a:pt x="244" y="304"/>
                  <a:pt x="760" y="0"/>
                  <a:pt x="912" y="395"/>
                </a:cubicBezTo>
                <a:cubicBezTo>
                  <a:pt x="1004" y="578"/>
                  <a:pt x="791" y="669"/>
                  <a:pt x="609" y="699"/>
                </a:cubicBezTo>
                <a:cubicBezTo>
                  <a:pt x="122" y="699"/>
                  <a:pt x="61" y="395"/>
                  <a:pt x="1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1" name="Google Shape;1621;p2"/>
          <p:cNvSpPr/>
          <p:nvPr/>
        </p:nvSpPr>
        <p:spPr>
          <a:xfrm>
            <a:off x="2281087" y="1984000"/>
            <a:ext cx="45476" cy="35641"/>
          </a:xfrm>
          <a:custGeom>
            <a:avLst/>
            <a:gdLst/>
            <a:ahLst/>
            <a:cxnLst/>
            <a:rect l="l" t="t" r="r" b="b"/>
            <a:pathLst>
              <a:path w="1004" h="913" extrusionOk="0">
                <a:moveTo>
                  <a:pt x="61" y="122"/>
                </a:moveTo>
                <a:cubicBezTo>
                  <a:pt x="578" y="1"/>
                  <a:pt x="760" y="335"/>
                  <a:pt x="912" y="639"/>
                </a:cubicBezTo>
                <a:cubicBezTo>
                  <a:pt x="1004" y="821"/>
                  <a:pt x="821" y="821"/>
                  <a:pt x="700" y="852"/>
                </a:cubicBezTo>
                <a:cubicBezTo>
                  <a:pt x="1" y="912"/>
                  <a:pt x="304" y="335"/>
                  <a:pt x="61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2" name="Google Shape;1622;p2"/>
          <p:cNvSpPr/>
          <p:nvPr/>
        </p:nvSpPr>
        <p:spPr>
          <a:xfrm>
            <a:off x="3217369" y="1231642"/>
            <a:ext cx="39995" cy="24984"/>
          </a:xfrm>
          <a:custGeom>
            <a:avLst/>
            <a:gdLst/>
            <a:ahLst/>
            <a:cxnLst/>
            <a:rect l="l" t="t" r="r" b="b"/>
            <a:pathLst>
              <a:path w="883" h="640" extrusionOk="0">
                <a:moveTo>
                  <a:pt x="487" y="609"/>
                </a:moveTo>
                <a:cubicBezTo>
                  <a:pt x="335" y="517"/>
                  <a:pt x="1" y="517"/>
                  <a:pt x="61" y="244"/>
                </a:cubicBezTo>
                <a:cubicBezTo>
                  <a:pt x="92" y="92"/>
                  <a:pt x="305" y="1"/>
                  <a:pt x="487" y="92"/>
                </a:cubicBezTo>
                <a:cubicBezTo>
                  <a:pt x="639" y="153"/>
                  <a:pt x="791" y="274"/>
                  <a:pt x="821" y="396"/>
                </a:cubicBezTo>
                <a:cubicBezTo>
                  <a:pt x="882" y="639"/>
                  <a:pt x="700" y="639"/>
                  <a:pt x="487" y="60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3" name="Google Shape;1623;p2"/>
          <p:cNvSpPr/>
          <p:nvPr/>
        </p:nvSpPr>
        <p:spPr>
          <a:xfrm>
            <a:off x="4635584" y="3976415"/>
            <a:ext cx="46835" cy="39194"/>
          </a:xfrm>
          <a:custGeom>
            <a:avLst/>
            <a:gdLst/>
            <a:ahLst/>
            <a:cxnLst/>
            <a:rect l="l" t="t" r="r" b="b"/>
            <a:pathLst>
              <a:path w="1034" h="1004" extrusionOk="0">
                <a:moveTo>
                  <a:pt x="1034" y="487"/>
                </a:moveTo>
                <a:cubicBezTo>
                  <a:pt x="699" y="609"/>
                  <a:pt x="456" y="1004"/>
                  <a:pt x="61" y="730"/>
                </a:cubicBezTo>
                <a:cubicBezTo>
                  <a:pt x="0" y="669"/>
                  <a:pt x="0" y="457"/>
                  <a:pt x="61" y="396"/>
                </a:cubicBezTo>
                <a:cubicBezTo>
                  <a:pt x="426" y="1"/>
                  <a:pt x="669" y="609"/>
                  <a:pt x="1034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4" name="Google Shape;1624;p2"/>
          <p:cNvSpPr/>
          <p:nvPr/>
        </p:nvSpPr>
        <p:spPr>
          <a:xfrm>
            <a:off x="5098221" y="4027442"/>
            <a:ext cx="63368" cy="30879"/>
          </a:xfrm>
          <a:custGeom>
            <a:avLst/>
            <a:gdLst/>
            <a:ahLst/>
            <a:cxnLst/>
            <a:rect l="l" t="t" r="r" b="b"/>
            <a:pathLst>
              <a:path w="1399" h="791" extrusionOk="0">
                <a:moveTo>
                  <a:pt x="1398" y="791"/>
                </a:moveTo>
                <a:cubicBezTo>
                  <a:pt x="912" y="669"/>
                  <a:pt x="456" y="548"/>
                  <a:pt x="0" y="457"/>
                </a:cubicBezTo>
                <a:cubicBezTo>
                  <a:pt x="547" y="365"/>
                  <a:pt x="1155" y="1"/>
                  <a:pt x="1398" y="7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5" name="Google Shape;1625;p2"/>
          <p:cNvSpPr/>
          <p:nvPr/>
        </p:nvSpPr>
        <p:spPr>
          <a:xfrm>
            <a:off x="3323413" y="1156879"/>
            <a:ext cx="41309" cy="47509"/>
          </a:xfrm>
          <a:custGeom>
            <a:avLst/>
            <a:gdLst/>
            <a:ahLst/>
            <a:cxnLst/>
            <a:rect l="l" t="t" r="r" b="b"/>
            <a:pathLst>
              <a:path w="912" h="1217" extrusionOk="0">
                <a:moveTo>
                  <a:pt x="274" y="1217"/>
                </a:moveTo>
                <a:cubicBezTo>
                  <a:pt x="274" y="609"/>
                  <a:pt x="0" y="183"/>
                  <a:pt x="912" y="1"/>
                </a:cubicBezTo>
                <a:cubicBezTo>
                  <a:pt x="699" y="426"/>
                  <a:pt x="547" y="700"/>
                  <a:pt x="274" y="12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6" name="Google Shape;1626;p2"/>
          <p:cNvSpPr/>
          <p:nvPr/>
        </p:nvSpPr>
        <p:spPr>
          <a:xfrm>
            <a:off x="1716573" y="4091547"/>
            <a:ext cx="49598" cy="35602"/>
          </a:xfrm>
          <a:custGeom>
            <a:avLst/>
            <a:gdLst/>
            <a:ahLst/>
            <a:cxnLst/>
            <a:rect l="l" t="t" r="r" b="b"/>
            <a:pathLst>
              <a:path w="1095" h="912" extrusionOk="0">
                <a:moveTo>
                  <a:pt x="1064" y="578"/>
                </a:moveTo>
                <a:cubicBezTo>
                  <a:pt x="730" y="486"/>
                  <a:pt x="395" y="912"/>
                  <a:pt x="61" y="578"/>
                </a:cubicBezTo>
                <a:cubicBezTo>
                  <a:pt x="0" y="517"/>
                  <a:pt x="0" y="304"/>
                  <a:pt x="61" y="274"/>
                </a:cubicBezTo>
                <a:cubicBezTo>
                  <a:pt x="517" y="0"/>
                  <a:pt x="791" y="334"/>
                  <a:pt x="1095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7" name="Google Shape;1627;p2"/>
          <p:cNvSpPr/>
          <p:nvPr/>
        </p:nvSpPr>
        <p:spPr>
          <a:xfrm>
            <a:off x="2881432" y="4105758"/>
            <a:ext cx="34424" cy="28536"/>
          </a:xfrm>
          <a:custGeom>
            <a:avLst/>
            <a:gdLst/>
            <a:ahLst/>
            <a:cxnLst/>
            <a:rect l="l" t="t" r="r" b="b"/>
            <a:pathLst>
              <a:path w="760" h="731" extrusionOk="0">
                <a:moveTo>
                  <a:pt x="608" y="730"/>
                </a:moveTo>
                <a:cubicBezTo>
                  <a:pt x="213" y="670"/>
                  <a:pt x="0" y="457"/>
                  <a:pt x="0" y="122"/>
                </a:cubicBezTo>
                <a:cubicBezTo>
                  <a:pt x="0" y="92"/>
                  <a:pt x="152" y="1"/>
                  <a:pt x="213" y="31"/>
                </a:cubicBezTo>
                <a:cubicBezTo>
                  <a:pt x="608" y="122"/>
                  <a:pt x="760" y="335"/>
                  <a:pt x="608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8" name="Google Shape;1628;p2"/>
          <p:cNvSpPr/>
          <p:nvPr/>
        </p:nvSpPr>
        <p:spPr>
          <a:xfrm>
            <a:off x="884932" y="1035852"/>
            <a:ext cx="62009" cy="39194"/>
          </a:xfrm>
          <a:custGeom>
            <a:avLst/>
            <a:gdLst/>
            <a:ahLst/>
            <a:cxnLst/>
            <a:rect l="l" t="t" r="r" b="b"/>
            <a:pathLst>
              <a:path w="1369" h="1004" extrusionOk="0">
                <a:moveTo>
                  <a:pt x="1368" y="183"/>
                </a:moveTo>
                <a:cubicBezTo>
                  <a:pt x="730" y="365"/>
                  <a:pt x="335" y="396"/>
                  <a:pt x="152" y="1004"/>
                </a:cubicBezTo>
                <a:cubicBezTo>
                  <a:pt x="0" y="122"/>
                  <a:pt x="365" y="0"/>
                  <a:pt x="1368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9" name="Google Shape;1629;p2"/>
          <p:cNvSpPr/>
          <p:nvPr/>
        </p:nvSpPr>
        <p:spPr>
          <a:xfrm>
            <a:off x="1381996" y="1905684"/>
            <a:ext cx="52361" cy="32089"/>
          </a:xfrm>
          <a:custGeom>
            <a:avLst/>
            <a:gdLst/>
            <a:ahLst/>
            <a:cxnLst/>
            <a:rect l="l" t="t" r="r" b="b"/>
            <a:pathLst>
              <a:path w="1156" h="822" extrusionOk="0">
                <a:moveTo>
                  <a:pt x="578" y="0"/>
                </a:moveTo>
                <a:cubicBezTo>
                  <a:pt x="578" y="244"/>
                  <a:pt x="1155" y="365"/>
                  <a:pt x="790" y="669"/>
                </a:cubicBezTo>
                <a:cubicBezTo>
                  <a:pt x="669" y="791"/>
                  <a:pt x="213" y="821"/>
                  <a:pt x="182" y="760"/>
                </a:cubicBezTo>
                <a:cubicBezTo>
                  <a:pt x="0" y="426"/>
                  <a:pt x="304" y="213"/>
                  <a:pt x="547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0" name="Google Shape;1630;p2"/>
          <p:cNvSpPr/>
          <p:nvPr/>
        </p:nvSpPr>
        <p:spPr>
          <a:xfrm>
            <a:off x="6750451" y="4213745"/>
            <a:ext cx="86785" cy="56995"/>
          </a:xfrm>
          <a:custGeom>
            <a:avLst/>
            <a:gdLst/>
            <a:ahLst/>
            <a:cxnLst/>
            <a:rect l="l" t="t" r="r" b="b"/>
            <a:pathLst>
              <a:path w="1916" h="1460" extrusionOk="0">
                <a:moveTo>
                  <a:pt x="92" y="730"/>
                </a:moveTo>
                <a:cubicBezTo>
                  <a:pt x="1916" y="1"/>
                  <a:pt x="62" y="1429"/>
                  <a:pt x="639" y="1429"/>
                </a:cubicBezTo>
                <a:lnTo>
                  <a:pt x="609" y="1460"/>
                </a:lnTo>
                <a:cubicBezTo>
                  <a:pt x="1" y="1460"/>
                  <a:pt x="366" y="913"/>
                  <a:pt x="92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1" name="Google Shape;1631;p2"/>
          <p:cNvSpPr/>
          <p:nvPr/>
        </p:nvSpPr>
        <p:spPr>
          <a:xfrm>
            <a:off x="8813043" y="1865315"/>
            <a:ext cx="38591" cy="30918"/>
          </a:xfrm>
          <a:custGeom>
            <a:avLst/>
            <a:gdLst/>
            <a:ahLst/>
            <a:cxnLst/>
            <a:rect l="l" t="t" r="r" b="b"/>
            <a:pathLst>
              <a:path w="852" h="792" extrusionOk="0">
                <a:moveTo>
                  <a:pt x="92" y="791"/>
                </a:moveTo>
                <a:cubicBezTo>
                  <a:pt x="92" y="518"/>
                  <a:pt x="1" y="153"/>
                  <a:pt x="457" y="31"/>
                </a:cubicBezTo>
                <a:cubicBezTo>
                  <a:pt x="517" y="1"/>
                  <a:pt x="669" y="183"/>
                  <a:pt x="700" y="275"/>
                </a:cubicBezTo>
                <a:cubicBezTo>
                  <a:pt x="852" y="761"/>
                  <a:pt x="426" y="730"/>
                  <a:pt x="92" y="7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2"/>
          <p:cNvSpPr/>
          <p:nvPr/>
        </p:nvSpPr>
        <p:spPr>
          <a:xfrm>
            <a:off x="5741193" y="869732"/>
            <a:ext cx="44117" cy="39194"/>
          </a:xfrm>
          <a:custGeom>
            <a:avLst/>
            <a:gdLst/>
            <a:ahLst/>
            <a:cxnLst/>
            <a:rect l="l" t="t" r="r" b="b"/>
            <a:pathLst>
              <a:path w="974" h="1004" extrusionOk="0">
                <a:moveTo>
                  <a:pt x="1" y="973"/>
                </a:moveTo>
                <a:lnTo>
                  <a:pt x="1" y="0"/>
                </a:lnTo>
                <a:cubicBezTo>
                  <a:pt x="122" y="0"/>
                  <a:pt x="244" y="0"/>
                  <a:pt x="366" y="30"/>
                </a:cubicBezTo>
                <a:cubicBezTo>
                  <a:pt x="183" y="334"/>
                  <a:pt x="974" y="730"/>
                  <a:pt x="31" y="10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3" name="Google Shape;1633;p2"/>
          <p:cNvSpPr/>
          <p:nvPr/>
        </p:nvSpPr>
        <p:spPr>
          <a:xfrm>
            <a:off x="3506511" y="849548"/>
            <a:ext cx="51002" cy="32089"/>
          </a:xfrm>
          <a:custGeom>
            <a:avLst/>
            <a:gdLst/>
            <a:ahLst/>
            <a:cxnLst/>
            <a:rect l="l" t="t" r="r" b="b"/>
            <a:pathLst>
              <a:path w="1126" h="822" extrusionOk="0">
                <a:moveTo>
                  <a:pt x="1" y="335"/>
                </a:moveTo>
                <a:cubicBezTo>
                  <a:pt x="365" y="183"/>
                  <a:pt x="700" y="0"/>
                  <a:pt x="1125" y="183"/>
                </a:cubicBezTo>
                <a:cubicBezTo>
                  <a:pt x="821" y="669"/>
                  <a:pt x="487" y="821"/>
                  <a:pt x="1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4" name="Google Shape;1634;p2"/>
          <p:cNvSpPr/>
          <p:nvPr/>
        </p:nvSpPr>
        <p:spPr>
          <a:xfrm>
            <a:off x="5757727" y="4497377"/>
            <a:ext cx="38591" cy="26155"/>
          </a:xfrm>
          <a:custGeom>
            <a:avLst/>
            <a:gdLst/>
            <a:ahLst/>
            <a:cxnLst/>
            <a:rect l="l" t="t" r="r" b="b"/>
            <a:pathLst>
              <a:path w="852" h="670" extrusionOk="0">
                <a:moveTo>
                  <a:pt x="1" y="31"/>
                </a:moveTo>
                <a:cubicBezTo>
                  <a:pt x="426" y="0"/>
                  <a:pt x="700" y="122"/>
                  <a:pt x="821" y="426"/>
                </a:cubicBezTo>
                <a:cubicBezTo>
                  <a:pt x="852" y="456"/>
                  <a:pt x="639" y="608"/>
                  <a:pt x="548" y="608"/>
                </a:cubicBezTo>
                <a:cubicBezTo>
                  <a:pt x="31" y="669"/>
                  <a:pt x="61" y="335"/>
                  <a:pt x="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5" name="Google Shape;1635;p2"/>
          <p:cNvSpPr/>
          <p:nvPr/>
        </p:nvSpPr>
        <p:spPr>
          <a:xfrm>
            <a:off x="1249814" y="2207080"/>
            <a:ext cx="30302" cy="30918"/>
          </a:xfrm>
          <a:custGeom>
            <a:avLst/>
            <a:gdLst/>
            <a:ahLst/>
            <a:cxnLst/>
            <a:rect l="l" t="t" r="r" b="b"/>
            <a:pathLst>
              <a:path w="669" h="792" extrusionOk="0">
                <a:moveTo>
                  <a:pt x="669" y="1"/>
                </a:moveTo>
                <a:lnTo>
                  <a:pt x="669" y="791"/>
                </a:lnTo>
                <a:cubicBezTo>
                  <a:pt x="517" y="761"/>
                  <a:pt x="243" y="791"/>
                  <a:pt x="182" y="700"/>
                </a:cubicBezTo>
                <a:cubicBezTo>
                  <a:pt x="0" y="426"/>
                  <a:pt x="304" y="244"/>
                  <a:pt x="66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2"/>
          <p:cNvSpPr/>
          <p:nvPr/>
        </p:nvSpPr>
        <p:spPr>
          <a:xfrm>
            <a:off x="6893686" y="784272"/>
            <a:ext cx="42713" cy="29708"/>
          </a:xfrm>
          <a:custGeom>
            <a:avLst/>
            <a:gdLst/>
            <a:ahLst/>
            <a:cxnLst/>
            <a:rect l="l" t="t" r="r" b="b"/>
            <a:pathLst>
              <a:path w="943" h="761" extrusionOk="0">
                <a:moveTo>
                  <a:pt x="243" y="761"/>
                </a:moveTo>
                <a:cubicBezTo>
                  <a:pt x="31" y="396"/>
                  <a:pt x="0" y="122"/>
                  <a:pt x="456" y="1"/>
                </a:cubicBezTo>
                <a:cubicBezTo>
                  <a:pt x="547" y="1"/>
                  <a:pt x="760" y="31"/>
                  <a:pt x="790" y="92"/>
                </a:cubicBezTo>
                <a:cubicBezTo>
                  <a:pt x="942" y="487"/>
                  <a:pt x="274" y="426"/>
                  <a:pt x="243" y="7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7" name="Google Shape;1637;p2"/>
          <p:cNvSpPr/>
          <p:nvPr/>
        </p:nvSpPr>
        <p:spPr>
          <a:xfrm>
            <a:off x="3035630" y="2345948"/>
            <a:ext cx="46835" cy="36812"/>
          </a:xfrm>
          <a:custGeom>
            <a:avLst/>
            <a:gdLst/>
            <a:ahLst/>
            <a:cxnLst/>
            <a:rect l="l" t="t" r="r" b="b"/>
            <a:pathLst>
              <a:path w="1034" h="943" extrusionOk="0">
                <a:moveTo>
                  <a:pt x="61" y="304"/>
                </a:moveTo>
                <a:cubicBezTo>
                  <a:pt x="335" y="365"/>
                  <a:pt x="699" y="0"/>
                  <a:pt x="882" y="335"/>
                </a:cubicBezTo>
                <a:cubicBezTo>
                  <a:pt x="1034" y="608"/>
                  <a:pt x="608" y="882"/>
                  <a:pt x="426" y="882"/>
                </a:cubicBezTo>
                <a:cubicBezTo>
                  <a:pt x="0" y="942"/>
                  <a:pt x="244" y="487"/>
                  <a:pt x="31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8" name="Google Shape;1638;p2"/>
          <p:cNvSpPr/>
          <p:nvPr/>
        </p:nvSpPr>
        <p:spPr>
          <a:xfrm>
            <a:off x="3085187" y="4611299"/>
            <a:ext cx="45476" cy="37983"/>
          </a:xfrm>
          <a:custGeom>
            <a:avLst/>
            <a:gdLst/>
            <a:ahLst/>
            <a:cxnLst/>
            <a:rect l="l" t="t" r="r" b="b"/>
            <a:pathLst>
              <a:path w="1004" h="973" extrusionOk="0">
                <a:moveTo>
                  <a:pt x="578" y="0"/>
                </a:moveTo>
                <a:cubicBezTo>
                  <a:pt x="669" y="183"/>
                  <a:pt x="760" y="365"/>
                  <a:pt x="852" y="547"/>
                </a:cubicBezTo>
                <a:cubicBezTo>
                  <a:pt x="912" y="669"/>
                  <a:pt x="1004" y="821"/>
                  <a:pt x="791" y="912"/>
                </a:cubicBezTo>
                <a:cubicBezTo>
                  <a:pt x="669" y="973"/>
                  <a:pt x="517" y="973"/>
                  <a:pt x="396" y="943"/>
                </a:cubicBezTo>
                <a:cubicBezTo>
                  <a:pt x="1" y="821"/>
                  <a:pt x="487" y="669"/>
                  <a:pt x="396" y="487"/>
                </a:cubicBezTo>
                <a:cubicBezTo>
                  <a:pt x="335" y="304"/>
                  <a:pt x="305" y="122"/>
                  <a:pt x="57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9" name="Google Shape;1639;p2"/>
          <p:cNvSpPr/>
          <p:nvPr/>
        </p:nvSpPr>
        <p:spPr>
          <a:xfrm>
            <a:off x="7113974" y="715443"/>
            <a:ext cx="48239" cy="27326"/>
          </a:xfrm>
          <a:custGeom>
            <a:avLst/>
            <a:gdLst/>
            <a:ahLst/>
            <a:cxnLst/>
            <a:rect l="l" t="t" r="r" b="b"/>
            <a:pathLst>
              <a:path w="1065" h="700" extrusionOk="0">
                <a:moveTo>
                  <a:pt x="1064" y="213"/>
                </a:moveTo>
                <a:cubicBezTo>
                  <a:pt x="912" y="335"/>
                  <a:pt x="791" y="517"/>
                  <a:pt x="608" y="609"/>
                </a:cubicBezTo>
                <a:cubicBezTo>
                  <a:pt x="426" y="700"/>
                  <a:pt x="183" y="669"/>
                  <a:pt x="61" y="487"/>
                </a:cubicBezTo>
                <a:cubicBezTo>
                  <a:pt x="0" y="457"/>
                  <a:pt x="0" y="335"/>
                  <a:pt x="0" y="274"/>
                </a:cubicBezTo>
                <a:cubicBezTo>
                  <a:pt x="122" y="1"/>
                  <a:pt x="365" y="183"/>
                  <a:pt x="548" y="183"/>
                </a:cubicBezTo>
                <a:cubicBezTo>
                  <a:pt x="700" y="183"/>
                  <a:pt x="882" y="213"/>
                  <a:pt x="1064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0" name="Google Shape;1640;p2"/>
          <p:cNvSpPr/>
          <p:nvPr/>
        </p:nvSpPr>
        <p:spPr>
          <a:xfrm>
            <a:off x="509042" y="527968"/>
            <a:ext cx="39950" cy="24945"/>
          </a:xfrm>
          <a:custGeom>
            <a:avLst/>
            <a:gdLst/>
            <a:ahLst/>
            <a:cxnLst/>
            <a:rect l="l" t="t" r="r" b="b"/>
            <a:pathLst>
              <a:path w="882" h="639" extrusionOk="0">
                <a:moveTo>
                  <a:pt x="882" y="365"/>
                </a:moveTo>
                <a:cubicBezTo>
                  <a:pt x="791" y="486"/>
                  <a:pt x="699" y="608"/>
                  <a:pt x="639" y="608"/>
                </a:cubicBezTo>
                <a:cubicBezTo>
                  <a:pt x="335" y="638"/>
                  <a:pt x="91" y="547"/>
                  <a:pt x="31" y="274"/>
                </a:cubicBezTo>
                <a:cubicBezTo>
                  <a:pt x="0" y="213"/>
                  <a:pt x="152" y="91"/>
                  <a:pt x="213" y="0"/>
                </a:cubicBezTo>
                <a:cubicBezTo>
                  <a:pt x="426" y="122"/>
                  <a:pt x="639" y="243"/>
                  <a:pt x="882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1" name="Google Shape;1641;p2"/>
          <p:cNvSpPr/>
          <p:nvPr/>
        </p:nvSpPr>
        <p:spPr>
          <a:xfrm>
            <a:off x="7531176" y="487600"/>
            <a:ext cx="63368" cy="52271"/>
          </a:xfrm>
          <a:custGeom>
            <a:avLst/>
            <a:gdLst/>
            <a:ahLst/>
            <a:cxnLst/>
            <a:rect l="l" t="t" r="r" b="b"/>
            <a:pathLst>
              <a:path w="1399" h="1339" extrusionOk="0">
                <a:moveTo>
                  <a:pt x="304" y="1308"/>
                </a:moveTo>
                <a:cubicBezTo>
                  <a:pt x="0" y="1"/>
                  <a:pt x="1125" y="1186"/>
                  <a:pt x="1399" y="852"/>
                </a:cubicBezTo>
                <a:lnTo>
                  <a:pt x="1399" y="852"/>
                </a:lnTo>
                <a:cubicBezTo>
                  <a:pt x="1247" y="1338"/>
                  <a:pt x="639" y="1095"/>
                  <a:pt x="304" y="13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2" name="Google Shape;1642;p2"/>
          <p:cNvSpPr/>
          <p:nvPr/>
        </p:nvSpPr>
        <p:spPr>
          <a:xfrm>
            <a:off x="2192981" y="4769102"/>
            <a:ext cx="66131" cy="30918"/>
          </a:xfrm>
          <a:custGeom>
            <a:avLst/>
            <a:gdLst/>
            <a:ahLst/>
            <a:cxnLst/>
            <a:rect l="l" t="t" r="r" b="b"/>
            <a:pathLst>
              <a:path w="1460" h="792" extrusionOk="0">
                <a:moveTo>
                  <a:pt x="1459" y="457"/>
                </a:moveTo>
                <a:cubicBezTo>
                  <a:pt x="973" y="578"/>
                  <a:pt x="487" y="700"/>
                  <a:pt x="0" y="791"/>
                </a:cubicBezTo>
                <a:cubicBezTo>
                  <a:pt x="426" y="457"/>
                  <a:pt x="821" y="1"/>
                  <a:pt x="1459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3" name="Google Shape;1643;p2"/>
          <p:cNvSpPr/>
          <p:nvPr/>
        </p:nvSpPr>
        <p:spPr>
          <a:xfrm>
            <a:off x="3357795" y="4803536"/>
            <a:ext cx="49643" cy="43956"/>
          </a:xfrm>
          <a:custGeom>
            <a:avLst/>
            <a:gdLst/>
            <a:ahLst/>
            <a:cxnLst/>
            <a:rect l="l" t="t" r="r" b="b"/>
            <a:pathLst>
              <a:path w="1096" h="1126" extrusionOk="0">
                <a:moveTo>
                  <a:pt x="31" y="517"/>
                </a:moveTo>
                <a:cubicBezTo>
                  <a:pt x="275" y="396"/>
                  <a:pt x="426" y="0"/>
                  <a:pt x="791" y="304"/>
                </a:cubicBezTo>
                <a:cubicBezTo>
                  <a:pt x="1095" y="548"/>
                  <a:pt x="670" y="608"/>
                  <a:pt x="578" y="700"/>
                </a:cubicBezTo>
                <a:cubicBezTo>
                  <a:pt x="214" y="1125"/>
                  <a:pt x="62" y="882"/>
                  <a:pt x="1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4" name="Google Shape;1644;p2"/>
          <p:cNvSpPr/>
          <p:nvPr/>
        </p:nvSpPr>
        <p:spPr>
          <a:xfrm>
            <a:off x="2968134" y="3595493"/>
            <a:ext cx="57887" cy="38023"/>
          </a:xfrm>
          <a:custGeom>
            <a:avLst/>
            <a:gdLst/>
            <a:ahLst/>
            <a:cxnLst/>
            <a:rect l="l" t="t" r="r" b="b"/>
            <a:pathLst>
              <a:path w="1278" h="974" extrusionOk="0">
                <a:moveTo>
                  <a:pt x="426" y="1"/>
                </a:moveTo>
                <a:cubicBezTo>
                  <a:pt x="670" y="274"/>
                  <a:pt x="882" y="517"/>
                  <a:pt x="1278" y="973"/>
                </a:cubicBezTo>
                <a:cubicBezTo>
                  <a:pt x="457" y="761"/>
                  <a:pt x="1" y="639"/>
                  <a:pt x="426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5" name="Google Shape;1645;p2"/>
          <p:cNvSpPr/>
          <p:nvPr/>
        </p:nvSpPr>
        <p:spPr>
          <a:xfrm>
            <a:off x="3488618" y="443718"/>
            <a:ext cx="48239" cy="28497"/>
          </a:xfrm>
          <a:custGeom>
            <a:avLst/>
            <a:gdLst/>
            <a:ahLst/>
            <a:cxnLst/>
            <a:rect l="l" t="t" r="r" b="b"/>
            <a:pathLst>
              <a:path w="1065" h="730" extrusionOk="0">
                <a:moveTo>
                  <a:pt x="1064" y="669"/>
                </a:moveTo>
                <a:cubicBezTo>
                  <a:pt x="548" y="730"/>
                  <a:pt x="365" y="395"/>
                  <a:pt x="1" y="182"/>
                </a:cubicBezTo>
                <a:cubicBezTo>
                  <a:pt x="639" y="0"/>
                  <a:pt x="943" y="152"/>
                  <a:pt x="1064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6" name="Google Shape;1646;p2"/>
          <p:cNvSpPr/>
          <p:nvPr/>
        </p:nvSpPr>
        <p:spPr>
          <a:xfrm>
            <a:off x="7588978" y="391481"/>
            <a:ext cx="34469" cy="26155"/>
          </a:xfrm>
          <a:custGeom>
            <a:avLst/>
            <a:gdLst/>
            <a:ahLst/>
            <a:cxnLst/>
            <a:rect l="l" t="t" r="r" b="b"/>
            <a:pathLst>
              <a:path w="761" h="670" extrusionOk="0">
                <a:moveTo>
                  <a:pt x="518" y="669"/>
                </a:moveTo>
                <a:cubicBezTo>
                  <a:pt x="183" y="639"/>
                  <a:pt x="92" y="457"/>
                  <a:pt x="31" y="213"/>
                </a:cubicBezTo>
                <a:cubicBezTo>
                  <a:pt x="1" y="92"/>
                  <a:pt x="123" y="1"/>
                  <a:pt x="274" y="31"/>
                </a:cubicBezTo>
                <a:cubicBezTo>
                  <a:pt x="578" y="61"/>
                  <a:pt x="700" y="244"/>
                  <a:pt x="761" y="487"/>
                </a:cubicBezTo>
                <a:cubicBezTo>
                  <a:pt x="761" y="609"/>
                  <a:pt x="670" y="669"/>
                  <a:pt x="518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7" name="Google Shape;1647;p2"/>
          <p:cNvSpPr/>
          <p:nvPr/>
        </p:nvSpPr>
        <p:spPr>
          <a:xfrm>
            <a:off x="5215228" y="4896103"/>
            <a:ext cx="49598" cy="39194"/>
          </a:xfrm>
          <a:custGeom>
            <a:avLst/>
            <a:gdLst/>
            <a:ahLst/>
            <a:cxnLst/>
            <a:rect l="l" t="t" r="r" b="b"/>
            <a:pathLst>
              <a:path w="1095" h="1004" extrusionOk="0">
                <a:moveTo>
                  <a:pt x="183" y="1003"/>
                </a:moveTo>
                <a:cubicBezTo>
                  <a:pt x="244" y="639"/>
                  <a:pt x="1" y="213"/>
                  <a:pt x="578" y="0"/>
                </a:cubicBezTo>
                <a:cubicBezTo>
                  <a:pt x="305" y="304"/>
                  <a:pt x="1095" y="851"/>
                  <a:pt x="183" y="10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8" name="Google Shape;1648;p2"/>
          <p:cNvSpPr/>
          <p:nvPr/>
        </p:nvSpPr>
        <p:spPr>
          <a:xfrm>
            <a:off x="8174193" y="377231"/>
            <a:ext cx="56483" cy="33299"/>
          </a:xfrm>
          <a:custGeom>
            <a:avLst/>
            <a:gdLst/>
            <a:ahLst/>
            <a:cxnLst/>
            <a:rect l="l" t="t" r="r" b="b"/>
            <a:pathLst>
              <a:path w="1247" h="853" extrusionOk="0">
                <a:moveTo>
                  <a:pt x="821" y="852"/>
                </a:moveTo>
                <a:lnTo>
                  <a:pt x="699" y="852"/>
                </a:lnTo>
                <a:lnTo>
                  <a:pt x="547" y="852"/>
                </a:lnTo>
                <a:lnTo>
                  <a:pt x="547" y="822"/>
                </a:lnTo>
                <a:cubicBezTo>
                  <a:pt x="547" y="578"/>
                  <a:pt x="0" y="487"/>
                  <a:pt x="274" y="153"/>
                </a:cubicBezTo>
                <a:cubicBezTo>
                  <a:pt x="365" y="62"/>
                  <a:pt x="608" y="1"/>
                  <a:pt x="730" y="31"/>
                </a:cubicBezTo>
                <a:cubicBezTo>
                  <a:pt x="1246" y="244"/>
                  <a:pt x="730" y="578"/>
                  <a:pt x="821" y="8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9" name="Google Shape;1649;p2"/>
          <p:cNvSpPr/>
          <p:nvPr/>
        </p:nvSpPr>
        <p:spPr>
          <a:xfrm>
            <a:off x="2930989" y="5004090"/>
            <a:ext cx="39950" cy="35641"/>
          </a:xfrm>
          <a:custGeom>
            <a:avLst/>
            <a:gdLst/>
            <a:ahLst/>
            <a:cxnLst/>
            <a:rect l="l" t="t" r="r" b="b"/>
            <a:pathLst>
              <a:path w="882" h="913" extrusionOk="0">
                <a:moveTo>
                  <a:pt x="882" y="335"/>
                </a:moveTo>
                <a:cubicBezTo>
                  <a:pt x="608" y="335"/>
                  <a:pt x="456" y="912"/>
                  <a:pt x="122" y="487"/>
                </a:cubicBezTo>
                <a:cubicBezTo>
                  <a:pt x="31" y="365"/>
                  <a:pt x="0" y="91"/>
                  <a:pt x="31" y="91"/>
                </a:cubicBezTo>
                <a:cubicBezTo>
                  <a:pt x="335" y="0"/>
                  <a:pt x="608" y="91"/>
                  <a:pt x="882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0" name="Google Shape;1650;p2"/>
          <p:cNvSpPr/>
          <p:nvPr/>
        </p:nvSpPr>
        <p:spPr>
          <a:xfrm>
            <a:off x="1415019" y="5012405"/>
            <a:ext cx="46880" cy="28497"/>
          </a:xfrm>
          <a:custGeom>
            <a:avLst/>
            <a:gdLst/>
            <a:ahLst/>
            <a:cxnLst/>
            <a:rect l="l" t="t" r="r" b="b"/>
            <a:pathLst>
              <a:path w="1035" h="730" extrusionOk="0">
                <a:moveTo>
                  <a:pt x="1" y="213"/>
                </a:moveTo>
                <a:cubicBezTo>
                  <a:pt x="396" y="152"/>
                  <a:pt x="760" y="0"/>
                  <a:pt x="973" y="334"/>
                </a:cubicBezTo>
                <a:cubicBezTo>
                  <a:pt x="1034" y="426"/>
                  <a:pt x="852" y="608"/>
                  <a:pt x="760" y="730"/>
                </a:cubicBezTo>
                <a:cubicBezTo>
                  <a:pt x="517" y="578"/>
                  <a:pt x="274" y="426"/>
                  <a:pt x="1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1" name="Google Shape;1651;p2"/>
          <p:cNvSpPr/>
          <p:nvPr/>
        </p:nvSpPr>
        <p:spPr>
          <a:xfrm>
            <a:off x="1545842" y="5043248"/>
            <a:ext cx="41354" cy="37983"/>
          </a:xfrm>
          <a:custGeom>
            <a:avLst/>
            <a:gdLst/>
            <a:ahLst/>
            <a:cxnLst/>
            <a:rect l="l" t="t" r="r" b="b"/>
            <a:pathLst>
              <a:path w="913" h="973" extrusionOk="0">
                <a:moveTo>
                  <a:pt x="912" y="973"/>
                </a:moveTo>
                <a:cubicBezTo>
                  <a:pt x="0" y="821"/>
                  <a:pt x="0" y="487"/>
                  <a:pt x="335" y="0"/>
                </a:cubicBezTo>
                <a:cubicBezTo>
                  <a:pt x="517" y="304"/>
                  <a:pt x="699" y="578"/>
                  <a:pt x="912" y="9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2" name="Google Shape;1652;p2"/>
          <p:cNvSpPr/>
          <p:nvPr/>
        </p:nvSpPr>
        <p:spPr>
          <a:xfrm>
            <a:off x="2077288" y="1669525"/>
            <a:ext cx="34469" cy="42746"/>
          </a:xfrm>
          <a:custGeom>
            <a:avLst/>
            <a:gdLst/>
            <a:ahLst/>
            <a:cxnLst/>
            <a:rect l="l" t="t" r="r" b="b"/>
            <a:pathLst>
              <a:path w="761" h="1095" extrusionOk="0">
                <a:moveTo>
                  <a:pt x="183" y="1095"/>
                </a:moveTo>
                <a:cubicBezTo>
                  <a:pt x="1" y="761"/>
                  <a:pt x="92" y="426"/>
                  <a:pt x="366" y="1"/>
                </a:cubicBezTo>
                <a:cubicBezTo>
                  <a:pt x="518" y="426"/>
                  <a:pt x="639" y="761"/>
                  <a:pt x="761" y="1095"/>
                </a:cubicBezTo>
                <a:lnTo>
                  <a:pt x="730" y="1095"/>
                </a:lnTo>
                <a:cubicBezTo>
                  <a:pt x="548" y="1095"/>
                  <a:pt x="396" y="1095"/>
                  <a:pt x="214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3" name="Google Shape;1653;p2"/>
          <p:cNvSpPr/>
          <p:nvPr/>
        </p:nvSpPr>
        <p:spPr>
          <a:xfrm>
            <a:off x="4380824" y="2666318"/>
            <a:ext cx="52361" cy="24984"/>
          </a:xfrm>
          <a:custGeom>
            <a:avLst/>
            <a:gdLst/>
            <a:ahLst/>
            <a:cxnLst/>
            <a:rect l="l" t="t" r="r" b="b"/>
            <a:pathLst>
              <a:path w="1156" h="640" extrusionOk="0">
                <a:moveTo>
                  <a:pt x="578" y="609"/>
                </a:moveTo>
                <a:cubicBezTo>
                  <a:pt x="639" y="427"/>
                  <a:pt x="1" y="396"/>
                  <a:pt x="426" y="123"/>
                </a:cubicBezTo>
                <a:cubicBezTo>
                  <a:pt x="609" y="1"/>
                  <a:pt x="882" y="1"/>
                  <a:pt x="1004" y="214"/>
                </a:cubicBezTo>
                <a:cubicBezTo>
                  <a:pt x="1156" y="518"/>
                  <a:pt x="882" y="579"/>
                  <a:pt x="609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4" name="Google Shape;1654;p2"/>
          <p:cNvSpPr/>
          <p:nvPr/>
        </p:nvSpPr>
        <p:spPr>
          <a:xfrm>
            <a:off x="6097831" y="2438514"/>
            <a:ext cx="39950" cy="30879"/>
          </a:xfrm>
          <a:custGeom>
            <a:avLst/>
            <a:gdLst/>
            <a:ahLst/>
            <a:cxnLst/>
            <a:rect l="l" t="t" r="r" b="b"/>
            <a:pathLst>
              <a:path w="882" h="791" extrusionOk="0">
                <a:moveTo>
                  <a:pt x="578" y="760"/>
                </a:moveTo>
                <a:cubicBezTo>
                  <a:pt x="548" y="456"/>
                  <a:pt x="0" y="456"/>
                  <a:pt x="61" y="91"/>
                </a:cubicBezTo>
                <a:cubicBezTo>
                  <a:pt x="61" y="61"/>
                  <a:pt x="213" y="0"/>
                  <a:pt x="304" y="0"/>
                </a:cubicBezTo>
                <a:cubicBezTo>
                  <a:pt x="791" y="91"/>
                  <a:pt x="791" y="456"/>
                  <a:pt x="882" y="760"/>
                </a:cubicBezTo>
                <a:lnTo>
                  <a:pt x="851" y="790"/>
                </a:lnTo>
                <a:lnTo>
                  <a:pt x="730" y="790"/>
                </a:lnTo>
                <a:lnTo>
                  <a:pt x="608" y="790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5" name="Google Shape;1655;p2"/>
          <p:cNvSpPr/>
          <p:nvPr/>
        </p:nvSpPr>
        <p:spPr>
          <a:xfrm>
            <a:off x="6988677" y="2118105"/>
            <a:ext cx="39950" cy="29708"/>
          </a:xfrm>
          <a:custGeom>
            <a:avLst/>
            <a:gdLst/>
            <a:ahLst/>
            <a:cxnLst/>
            <a:rect l="l" t="t" r="r" b="b"/>
            <a:pathLst>
              <a:path w="882" h="761" extrusionOk="0">
                <a:moveTo>
                  <a:pt x="0" y="699"/>
                </a:moveTo>
                <a:cubicBezTo>
                  <a:pt x="213" y="426"/>
                  <a:pt x="274" y="0"/>
                  <a:pt x="821" y="0"/>
                </a:cubicBezTo>
                <a:lnTo>
                  <a:pt x="821" y="0"/>
                </a:lnTo>
                <a:cubicBezTo>
                  <a:pt x="882" y="517"/>
                  <a:pt x="608" y="760"/>
                  <a:pt x="0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6" name="Google Shape;1656;p2"/>
          <p:cNvSpPr/>
          <p:nvPr/>
        </p:nvSpPr>
        <p:spPr>
          <a:xfrm>
            <a:off x="3890690" y="1218602"/>
            <a:ext cx="27539" cy="40365"/>
          </a:xfrm>
          <a:custGeom>
            <a:avLst/>
            <a:gdLst/>
            <a:ahLst/>
            <a:cxnLst/>
            <a:rect l="l" t="t" r="r" b="b"/>
            <a:pathLst>
              <a:path w="608" h="1034" extrusionOk="0">
                <a:moveTo>
                  <a:pt x="182" y="0"/>
                </a:moveTo>
                <a:cubicBezTo>
                  <a:pt x="365" y="426"/>
                  <a:pt x="608" y="730"/>
                  <a:pt x="304" y="882"/>
                </a:cubicBezTo>
                <a:cubicBezTo>
                  <a:pt x="30" y="1034"/>
                  <a:pt x="0" y="730"/>
                  <a:pt x="0" y="548"/>
                </a:cubicBezTo>
                <a:cubicBezTo>
                  <a:pt x="0" y="426"/>
                  <a:pt x="61" y="335"/>
                  <a:pt x="18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7" name="Google Shape;1657;p2"/>
          <p:cNvSpPr/>
          <p:nvPr/>
        </p:nvSpPr>
        <p:spPr>
          <a:xfrm>
            <a:off x="2577115" y="1072628"/>
            <a:ext cx="44117" cy="29708"/>
          </a:xfrm>
          <a:custGeom>
            <a:avLst/>
            <a:gdLst/>
            <a:ahLst/>
            <a:cxnLst/>
            <a:rect l="l" t="t" r="r" b="b"/>
            <a:pathLst>
              <a:path w="974" h="761" extrusionOk="0">
                <a:moveTo>
                  <a:pt x="335" y="761"/>
                </a:moveTo>
                <a:cubicBezTo>
                  <a:pt x="426" y="517"/>
                  <a:pt x="1" y="214"/>
                  <a:pt x="457" y="31"/>
                </a:cubicBezTo>
                <a:cubicBezTo>
                  <a:pt x="548" y="1"/>
                  <a:pt x="760" y="1"/>
                  <a:pt x="791" y="31"/>
                </a:cubicBezTo>
                <a:cubicBezTo>
                  <a:pt x="973" y="426"/>
                  <a:pt x="669" y="609"/>
                  <a:pt x="365" y="7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8" name="Google Shape;1658;p2"/>
          <p:cNvSpPr/>
          <p:nvPr/>
        </p:nvSpPr>
        <p:spPr>
          <a:xfrm>
            <a:off x="4401480" y="2860937"/>
            <a:ext cx="42758" cy="29708"/>
          </a:xfrm>
          <a:custGeom>
            <a:avLst/>
            <a:gdLst/>
            <a:ahLst/>
            <a:cxnLst/>
            <a:rect l="l" t="t" r="r" b="b"/>
            <a:pathLst>
              <a:path w="944" h="761" extrusionOk="0">
                <a:moveTo>
                  <a:pt x="1" y="670"/>
                </a:moveTo>
                <a:cubicBezTo>
                  <a:pt x="183" y="274"/>
                  <a:pt x="518" y="183"/>
                  <a:pt x="943" y="1"/>
                </a:cubicBezTo>
                <a:cubicBezTo>
                  <a:pt x="761" y="457"/>
                  <a:pt x="639" y="761"/>
                  <a:pt x="1" y="67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9" name="Google Shape;1659;p2"/>
          <p:cNvSpPr/>
          <p:nvPr/>
        </p:nvSpPr>
        <p:spPr>
          <a:xfrm>
            <a:off x="6096426" y="3142188"/>
            <a:ext cx="33111" cy="28536"/>
          </a:xfrm>
          <a:custGeom>
            <a:avLst/>
            <a:gdLst/>
            <a:ahLst/>
            <a:cxnLst/>
            <a:rect l="l" t="t" r="r" b="b"/>
            <a:pathLst>
              <a:path w="731" h="731" extrusionOk="0">
                <a:moveTo>
                  <a:pt x="92" y="1"/>
                </a:moveTo>
                <a:cubicBezTo>
                  <a:pt x="457" y="31"/>
                  <a:pt x="670" y="213"/>
                  <a:pt x="700" y="517"/>
                </a:cubicBezTo>
                <a:cubicBezTo>
                  <a:pt x="730" y="669"/>
                  <a:pt x="579" y="730"/>
                  <a:pt x="427" y="700"/>
                </a:cubicBezTo>
                <a:cubicBezTo>
                  <a:pt x="1" y="609"/>
                  <a:pt x="123" y="305"/>
                  <a:pt x="62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0" name="Google Shape;1660;p2"/>
          <p:cNvSpPr/>
          <p:nvPr/>
        </p:nvSpPr>
        <p:spPr>
          <a:xfrm>
            <a:off x="4848987" y="2393422"/>
            <a:ext cx="24822" cy="46298"/>
          </a:xfrm>
          <a:custGeom>
            <a:avLst/>
            <a:gdLst/>
            <a:ahLst/>
            <a:cxnLst/>
            <a:rect l="l" t="t" r="r" b="b"/>
            <a:pathLst>
              <a:path w="548" h="1186" extrusionOk="0">
                <a:moveTo>
                  <a:pt x="365" y="0"/>
                </a:moveTo>
                <a:cubicBezTo>
                  <a:pt x="426" y="426"/>
                  <a:pt x="487" y="730"/>
                  <a:pt x="548" y="1185"/>
                </a:cubicBezTo>
                <a:cubicBezTo>
                  <a:pt x="0" y="790"/>
                  <a:pt x="0" y="486"/>
                  <a:pt x="365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1" name="Google Shape;1661;p2"/>
          <p:cNvSpPr/>
          <p:nvPr/>
        </p:nvSpPr>
        <p:spPr>
          <a:xfrm>
            <a:off x="8795150" y="2863319"/>
            <a:ext cx="31707" cy="28536"/>
          </a:xfrm>
          <a:custGeom>
            <a:avLst/>
            <a:gdLst/>
            <a:ahLst/>
            <a:cxnLst/>
            <a:rect l="l" t="t" r="r" b="b"/>
            <a:pathLst>
              <a:path w="700" h="731" extrusionOk="0">
                <a:moveTo>
                  <a:pt x="700" y="396"/>
                </a:moveTo>
                <a:cubicBezTo>
                  <a:pt x="639" y="517"/>
                  <a:pt x="608" y="669"/>
                  <a:pt x="517" y="669"/>
                </a:cubicBezTo>
                <a:cubicBezTo>
                  <a:pt x="244" y="730"/>
                  <a:pt x="213" y="487"/>
                  <a:pt x="92" y="335"/>
                </a:cubicBezTo>
                <a:cubicBezTo>
                  <a:pt x="1" y="183"/>
                  <a:pt x="122" y="1"/>
                  <a:pt x="274" y="31"/>
                </a:cubicBezTo>
                <a:cubicBezTo>
                  <a:pt x="426" y="61"/>
                  <a:pt x="548" y="244"/>
                  <a:pt x="700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2" name="Google Shape;1662;p2"/>
          <p:cNvSpPr/>
          <p:nvPr/>
        </p:nvSpPr>
        <p:spPr>
          <a:xfrm>
            <a:off x="3637334" y="5222446"/>
            <a:ext cx="33065" cy="29668"/>
          </a:xfrm>
          <a:custGeom>
            <a:avLst/>
            <a:gdLst/>
            <a:ahLst/>
            <a:cxnLst/>
            <a:rect l="l" t="t" r="r" b="b"/>
            <a:pathLst>
              <a:path w="730" h="760" extrusionOk="0">
                <a:moveTo>
                  <a:pt x="335" y="0"/>
                </a:moveTo>
                <a:cubicBezTo>
                  <a:pt x="517" y="213"/>
                  <a:pt x="730" y="426"/>
                  <a:pt x="699" y="699"/>
                </a:cubicBezTo>
                <a:cubicBezTo>
                  <a:pt x="699" y="730"/>
                  <a:pt x="426" y="760"/>
                  <a:pt x="365" y="730"/>
                </a:cubicBezTo>
                <a:cubicBezTo>
                  <a:pt x="122" y="547"/>
                  <a:pt x="0" y="304"/>
                  <a:pt x="335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3" name="Google Shape;1663;p2"/>
          <p:cNvSpPr/>
          <p:nvPr/>
        </p:nvSpPr>
        <p:spPr>
          <a:xfrm>
            <a:off x="3978797" y="4211403"/>
            <a:ext cx="41354" cy="24945"/>
          </a:xfrm>
          <a:custGeom>
            <a:avLst/>
            <a:gdLst/>
            <a:ahLst/>
            <a:cxnLst/>
            <a:rect l="l" t="t" r="r" b="b"/>
            <a:pathLst>
              <a:path w="913" h="639" extrusionOk="0">
                <a:moveTo>
                  <a:pt x="760" y="91"/>
                </a:moveTo>
                <a:cubicBezTo>
                  <a:pt x="700" y="274"/>
                  <a:pt x="912" y="608"/>
                  <a:pt x="487" y="608"/>
                </a:cubicBezTo>
                <a:cubicBezTo>
                  <a:pt x="304" y="638"/>
                  <a:pt x="0" y="547"/>
                  <a:pt x="92" y="304"/>
                </a:cubicBezTo>
                <a:cubicBezTo>
                  <a:pt x="152" y="0"/>
                  <a:pt x="517" y="122"/>
                  <a:pt x="730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4" name="Google Shape;1664;p2"/>
          <p:cNvSpPr/>
          <p:nvPr/>
        </p:nvSpPr>
        <p:spPr>
          <a:xfrm>
            <a:off x="4802193" y="295362"/>
            <a:ext cx="31707" cy="29708"/>
          </a:xfrm>
          <a:custGeom>
            <a:avLst/>
            <a:gdLst/>
            <a:ahLst/>
            <a:cxnLst/>
            <a:rect l="l" t="t" r="r" b="b"/>
            <a:pathLst>
              <a:path w="700" h="761" extrusionOk="0">
                <a:moveTo>
                  <a:pt x="699" y="761"/>
                </a:moveTo>
                <a:cubicBezTo>
                  <a:pt x="152" y="669"/>
                  <a:pt x="0" y="426"/>
                  <a:pt x="122" y="1"/>
                </a:cubicBezTo>
                <a:cubicBezTo>
                  <a:pt x="517" y="92"/>
                  <a:pt x="608" y="365"/>
                  <a:pt x="699" y="7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5" name="Google Shape;1665;p2"/>
          <p:cNvSpPr/>
          <p:nvPr/>
        </p:nvSpPr>
        <p:spPr>
          <a:xfrm>
            <a:off x="1640833" y="2169132"/>
            <a:ext cx="55124" cy="27326"/>
          </a:xfrm>
          <a:custGeom>
            <a:avLst/>
            <a:gdLst/>
            <a:ahLst/>
            <a:cxnLst/>
            <a:rect l="l" t="t" r="r" b="b"/>
            <a:pathLst>
              <a:path w="1217" h="700" extrusionOk="0">
                <a:moveTo>
                  <a:pt x="0" y="335"/>
                </a:moveTo>
                <a:cubicBezTo>
                  <a:pt x="456" y="0"/>
                  <a:pt x="821" y="0"/>
                  <a:pt x="1216" y="456"/>
                </a:cubicBezTo>
                <a:cubicBezTo>
                  <a:pt x="730" y="699"/>
                  <a:pt x="426" y="274"/>
                  <a:pt x="31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6" name="Google Shape;1666;p2"/>
          <p:cNvSpPr/>
          <p:nvPr/>
        </p:nvSpPr>
        <p:spPr>
          <a:xfrm>
            <a:off x="7992409" y="2598699"/>
            <a:ext cx="41354" cy="47509"/>
          </a:xfrm>
          <a:custGeom>
            <a:avLst/>
            <a:gdLst/>
            <a:ahLst/>
            <a:cxnLst/>
            <a:rect l="l" t="t" r="r" b="b"/>
            <a:pathLst>
              <a:path w="913" h="1217" extrusionOk="0">
                <a:moveTo>
                  <a:pt x="487" y="0"/>
                </a:moveTo>
                <a:cubicBezTo>
                  <a:pt x="913" y="335"/>
                  <a:pt x="700" y="760"/>
                  <a:pt x="730" y="1216"/>
                </a:cubicBezTo>
                <a:cubicBezTo>
                  <a:pt x="1" y="882"/>
                  <a:pt x="670" y="365"/>
                  <a:pt x="487" y="0"/>
                </a:cubicBezTo>
                <a:cubicBezTo>
                  <a:pt x="487" y="0"/>
                  <a:pt x="487" y="0"/>
                  <a:pt x="487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7" name="Google Shape;1667;p2"/>
          <p:cNvSpPr/>
          <p:nvPr/>
        </p:nvSpPr>
        <p:spPr>
          <a:xfrm>
            <a:off x="3133384" y="3355781"/>
            <a:ext cx="45476" cy="27326"/>
          </a:xfrm>
          <a:custGeom>
            <a:avLst/>
            <a:gdLst/>
            <a:ahLst/>
            <a:cxnLst/>
            <a:rect l="l" t="t" r="r" b="b"/>
            <a:pathLst>
              <a:path w="1004" h="700" extrusionOk="0">
                <a:moveTo>
                  <a:pt x="608" y="1"/>
                </a:moveTo>
                <a:cubicBezTo>
                  <a:pt x="487" y="214"/>
                  <a:pt x="1003" y="548"/>
                  <a:pt x="456" y="670"/>
                </a:cubicBezTo>
                <a:cubicBezTo>
                  <a:pt x="304" y="700"/>
                  <a:pt x="0" y="609"/>
                  <a:pt x="0" y="578"/>
                </a:cubicBezTo>
                <a:cubicBezTo>
                  <a:pt x="31" y="244"/>
                  <a:pt x="335" y="153"/>
                  <a:pt x="60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8" name="Google Shape;1668;p2"/>
          <p:cNvSpPr/>
          <p:nvPr/>
        </p:nvSpPr>
        <p:spPr>
          <a:xfrm>
            <a:off x="975801" y="3416334"/>
            <a:ext cx="31707" cy="21393"/>
          </a:xfrm>
          <a:custGeom>
            <a:avLst/>
            <a:gdLst/>
            <a:ahLst/>
            <a:cxnLst/>
            <a:rect l="l" t="t" r="r" b="b"/>
            <a:pathLst>
              <a:path w="700" h="548" extrusionOk="0">
                <a:moveTo>
                  <a:pt x="426" y="91"/>
                </a:moveTo>
                <a:cubicBezTo>
                  <a:pt x="456" y="122"/>
                  <a:pt x="639" y="213"/>
                  <a:pt x="639" y="334"/>
                </a:cubicBezTo>
                <a:cubicBezTo>
                  <a:pt x="699" y="547"/>
                  <a:pt x="456" y="547"/>
                  <a:pt x="304" y="517"/>
                </a:cubicBezTo>
                <a:cubicBezTo>
                  <a:pt x="92" y="486"/>
                  <a:pt x="0" y="365"/>
                  <a:pt x="31" y="182"/>
                </a:cubicBezTo>
                <a:cubicBezTo>
                  <a:pt x="61" y="61"/>
                  <a:pt x="122" y="0"/>
                  <a:pt x="426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9" name="Google Shape;1669;p2"/>
          <p:cNvSpPr/>
          <p:nvPr/>
        </p:nvSpPr>
        <p:spPr>
          <a:xfrm>
            <a:off x="3568480" y="5045629"/>
            <a:ext cx="53720" cy="32050"/>
          </a:xfrm>
          <a:custGeom>
            <a:avLst/>
            <a:gdLst/>
            <a:ahLst/>
            <a:cxnLst/>
            <a:rect l="l" t="t" r="r" b="b"/>
            <a:pathLst>
              <a:path w="1186" h="821" extrusionOk="0">
                <a:moveTo>
                  <a:pt x="548" y="0"/>
                </a:moveTo>
                <a:cubicBezTo>
                  <a:pt x="791" y="152"/>
                  <a:pt x="1186" y="304"/>
                  <a:pt x="760" y="578"/>
                </a:cubicBezTo>
                <a:cubicBezTo>
                  <a:pt x="396" y="821"/>
                  <a:pt x="152" y="517"/>
                  <a:pt x="0" y="243"/>
                </a:cubicBezTo>
                <a:lnTo>
                  <a:pt x="0" y="243"/>
                </a:lnTo>
                <a:cubicBezTo>
                  <a:pt x="213" y="243"/>
                  <a:pt x="426" y="182"/>
                  <a:pt x="54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0" name="Google Shape;1670;p2"/>
          <p:cNvSpPr/>
          <p:nvPr/>
        </p:nvSpPr>
        <p:spPr>
          <a:xfrm>
            <a:off x="9114597" y="2653279"/>
            <a:ext cx="45476" cy="28536"/>
          </a:xfrm>
          <a:custGeom>
            <a:avLst/>
            <a:gdLst/>
            <a:ahLst/>
            <a:cxnLst/>
            <a:rect l="l" t="t" r="r" b="b"/>
            <a:pathLst>
              <a:path w="1004" h="731" extrusionOk="0">
                <a:moveTo>
                  <a:pt x="517" y="31"/>
                </a:moveTo>
                <a:cubicBezTo>
                  <a:pt x="639" y="213"/>
                  <a:pt x="791" y="396"/>
                  <a:pt x="1003" y="730"/>
                </a:cubicBezTo>
                <a:cubicBezTo>
                  <a:pt x="456" y="578"/>
                  <a:pt x="122" y="457"/>
                  <a:pt x="0" y="61"/>
                </a:cubicBezTo>
                <a:cubicBezTo>
                  <a:pt x="183" y="31"/>
                  <a:pt x="335" y="31"/>
                  <a:pt x="517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1" name="Google Shape;1671;p2"/>
          <p:cNvSpPr/>
          <p:nvPr/>
        </p:nvSpPr>
        <p:spPr>
          <a:xfrm>
            <a:off x="5413501" y="1960263"/>
            <a:ext cx="56483" cy="30879"/>
          </a:xfrm>
          <a:custGeom>
            <a:avLst/>
            <a:gdLst/>
            <a:ahLst/>
            <a:cxnLst/>
            <a:rect l="l" t="t" r="r" b="b"/>
            <a:pathLst>
              <a:path w="1247" h="791" extrusionOk="0">
                <a:moveTo>
                  <a:pt x="973" y="31"/>
                </a:moveTo>
                <a:cubicBezTo>
                  <a:pt x="913" y="274"/>
                  <a:pt x="1247" y="548"/>
                  <a:pt x="852" y="791"/>
                </a:cubicBezTo>
                <a:cubicBezTo>
                  <a:pt x="761" y="548"/>
                  <a:pt x="1" y="274"/>
                  <a:pt x="973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2" name="Google Shape;1672;p2"/>
          <p:cNvSpPr/>
          <p:nvPr/>
        </p:nvSpPr>
        <p:spPr>
          <a:xfrm>
            <a:off x="2164035" y="3409189"/>
            <a:ext cx="45476" cy="48680"/>
          </a:xfrm>
          <a:custGeom>
            <a:avLst/>
            <a:gdLst/>
            <a:ahLst/>
            <a:cxnLst/>
            <a:rect l="l" t="t" r="r" b="b"/>
            <a:pathLst>
              <a:path w="1004" h="1247" extrusionOk="0">
                <a:moveTo>
                  <a:pt x="183" y="1216"/>
                </a:moveTo>
                <a:cubicBezTo>
                  <a:pt x="122" y="882"/>
                  <a:pt x="92" y="548"/>
                  <a:pt x="1" y="1"/>
                </a:cubicBezTo>
                <a:cubicBezTo>
                  <a:pt x="426" y="517"/>
                  <a:pt x="1004" y="791"/>
                  <a:pt x="183" y="12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3" name="Google Shape;1673;p2"/>
          <p:cNvSpPr/>
          <p:nvPr/>
        </p:nvSpPr>
        <p:spPr>
          <a:xfrm>
            <a:off x="1821213" y="3036583"/>
            <a:ext cx="37232" cy="41575"/>
          </a:xfrm>
          <a:custGeom>
            <a:avLst/>
            <a:gdLst/>
            <a:ahLst/>
            <a:cxnLst/>
            <a:rect l="l" t="t" r="r" b="b"/>
            <a:pathLst>
              <a:path w="822" h="1065" extrusionOk="0">
                <a:moveTo>
                  <a:pt x="122" y="1064"/>
                </a:moveTo>
                <a:cubicBezTo>
                  <a:pt x="183" y="730"/>
                  <a:pt x="0" y="396"/>
                  <a:pt x="304" y="0"/>
                </a:cubicBezTo>
                <a:cubicBezTo>
                  <a:pt x="821" y="487"/>
                  <a:pt x="456" y="791"/>
                  <a:pt x="122" y="10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4" name="Google Shape;1674;p2"/>
          <p:cNvSpPr/>
          <p:nvPr/>
        </p:nvSpPr>
        <p:spPr>
          <a:xfrm>
            <a:off x="1278714" y="3060319"/>
            <a:ext cx="42713" cy="33260"/>
          </a:xfrm>
          <a:custGeom>
            <a:avLst/>
            <a:gdLst/>
            <a:ahLst/>
            <a:cxnLst/>
            <a:rect l="l" t="t" r="r" b="b"/>
            <a:pathLst>
              <a:path w="943" h="852" extrusionOk="0">
                <a:moveTo>
                  <a:pt x="548" y="851"/>
                </a:moveTo>
                <a:cubicBezTo>
                  <a:pt x="365" y="547"/>
                  <a:pt x="213" y="304"/>
                  <a:pt x="0" y="0"/>
                </a:cubicBezTo>
                <a:cubicBezTo>
                  <a:pt x="639" y="31"/>
                  <a:pt x="943" y="152"/>
                  <a:pt x="548" y="8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5" name="Google Shape;1675;p2"/>
          <p:cNvSpPr/>
          <p:nvPr/>
        </p:nvSpPr>
        <p:spPr>
          <a:xfrm>
            <a:off x="8108102" y="75835"/>
            <a:ext cx="34424" cy="23774"/>
          </a:xfrm>
          <a:custGeom>
            <a:avLst/>
            <a:gdLst/>
            <a:ahLst/>
            <a:cxnLst/>
            <a:rect l="l" t="t" r="r" b="b"/>
            <a:pathLst>
              <a:path w="760" h="609" extrusionOk="0">
                <a:moveTo>
                  <a:pt x="730" y="335"/>
                </a:moveTo>
                <a:cubicBezTo>
                  <a:pt x="669" y="396"/>
                  <a:pt x="578" y="487"/>
                  <a:pt x="456" y="608"/>
                </a:cubicBezTo>
                <a:cubicBezTo>
                  <a:pt x="304" y="456"/>
                  <a:pt x="91" y="365"/>
                  <a:pt x="31" y="213"/>
                </a:cubicBezTo>
                <a:cubicBezTo>
                  <a:pt x="0" y="0"/>
                  <a:pt x="243" y="61"/>
                  <a:pt x="395" y="61"/>
                </a:cubicBezTo>
                <a:cubicBezTo>
                  <a:pt x="578" y="61"/>
                  <a:pt x="760" y="31"/>
                  <a:pt x="730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6" name="Google Shape;1676;p2"/>
          <p:cNvSpPr/>
          <p:nvPr/>
        </p:nvSpPr>
        <p:spPr>
          <a:xfrm>
            <a:off x="7649587" y="4095100"/>
            <a:ext cx="46835" cy="36812"/>
          </a:xfrm>
          <a:custGeom>
            <a:avLst/>
            <a:gdLst/>
            <a:ahLst/>
            <a:cxnLst/>
            <a:rect l="l" t="t" r="r" b="b"/>
            <a:pathLst>
              <a:path w="1034" h="943" extrusionOk="0">
                <a:moveTo>
                  <a:pt x="395" y="912"/>
                </a:moveTo>
                <a:cubicBezTo>
                  <a:pt x="395" y="547"/>
                  <a:pt x="0" y="31"/>
                  <a:pt x="1034" y="0"/>
                </a:cubicBezTo>
                <a:cubicBezTo>
                  <a:pt x="821" y="335"/>
                  <a:pt x="608" y="639"/>
                  <a:pt x="426" y="9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7" name="Google Shape;1677;p2"/>
          <p:cNvSpPr/>
          <p:nvPr/>
        </p:nvSpPr>
        <p:spPr>
          <a:xfrm>
            <a:off x="5123000" y="1493919"/>
            <a:ext cx="44072" cy="24945"/>
          </a:xfrm>
          <a:custGeom>
            <a:avLst/>
            <a:gdLst/>
            <a:ahLst/>
            <a:cxnLst/>
            <a:rect l="l" t="t" r="r" b="b"/>
            <a:pathLst>
              <a:path w="973" h="639" extrusionOk="0">
                <a:moveTo>
                  <a:pt x="0" y="608"/>
                </a:moveTo>
                <a:cubicBezTo>
                  <a:pt x="31" y="0"/>
                  <a:pt x="791" y="426"/>
                  <a:pt x="973" y="31"/>
                </a:cubicBezTo>
                <a:cubicBezTo>
                  <a:pt x="943" y="638"/>
                  <a:pt x="487" y="608"/>
                  <a:pt x="31" y="638"/>
                </a:cubicBezTo>
                <a:cubicBezTo>
                  <a:pt x="31" y="638"/>
                  <a:pt x="0" y="608"/>
                  <a:pt x="0" y="6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8" name="Google Shape;1678;p2"/>
          <p:cNvSpPr/>
          <p:nvPr/>
        </p:nvSpPr>
        <p:spPr>
          <a:xfrm>
            <a:off x="2217759" y="4489062"/>
            <a:ext cx="31706" cy="29708"/>
          </a:xfrm>
          <a:custGeom>
            <a:avLst/>
            <a:gdLst/>
            <a:ahLst/>
            <a:cxnLst/>
            <a:rect l="l" t="t" r="r" b="b"/>
            <a:pathLst>
              <a:path w="700" h="761" extrusionOk="0">
                <a:moveTo>
                  <a:pt x="213" y="1"/>
                </a:moveTo>
                <a:cubicBezTo>
                  <a:pt x="456" y="183"/>
                  <a:pt x="669" y="365"/>
                  <a:pt x="699" y="669"/>
                </a:cubicBezTo>
                <a:cubicBezTo>
                  <a:pt x="699" y="669"/>
                  <a:pt x="456" y="760"/>
                  <a:pt x="365" y="700"/>
                </a:cubicBezTo>
                <a:cubicBezTo>
                  <a:pt x="0" y="548"/>
                  <a:pt x="61" y="305"/>
                  <a:pt x="213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9" name="Google Shape;1679;p2"/>
          <p:cNvSpPr/>
          <p:nvPr/>
        </p:nvSpPr>
        <p:spPr>
          <a:xfrm>
            <a:off x="839497" y="3459045"/>
            <a:ext cx="38591" cy="26116"/>
          </a:xfrm>
          <a:custGeom>
            <a:avLst/>
            <a:gdLst/>
            <a:ahLst/>
            <a:cxnLst/>
            <a:rect l="l" t="t" r="r" b="b"/>
            <a:pathLst>
              <a:path w="852" h="669" extrusionOk="0">
                <a:moveTo>
                  <a:pt x="243" y="639"/>
                </a:moveTo>
                <a:cubicBezTo>
                  <a:pt x="152" y="395"/>
                  <a:pt x="0" y="122"/>
                  <a:pt x="456" y="31"/>
                </a:cubicBezTo>
                <a:cubicBezTo>
                  <a:pt x="547" y="0"/>
                  <a:pt x="730" y="91"/>
                  <a:pt x="730" y="183"/>
                </a:cubicBezTo>
                <a:cubicBezTo>
                  <a:pt x="851" y="517"/>
                  <a:pt x="608" y="639"/>
                  <a:pt x="274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0" name="Google Shape;1680;p2"/>
          <p:cNvSpPr/>
          <p:nvPr/>
        </p:nvSpPr>
        <p:spPr>
          <a:xfrm>
            <a:off x="7940089" y="951601"/>
            <a:ext cx="49643" cy="32089"/>
          </a:xfrm>
          <a:custGeom>
            <a:avLst/>
            <a:gdLst/>
            <a:ahLst/>
            <a:cxnLst/>
            <a:rect l="l" t="t" r="r" b="b"/>
            <a:pathLst>
              <a:path w="1096" h="822" extrusionOk="0">
                <a:moveTo>
                  <a:pt x="822" y="791"/>
                </a:moveTo>
                <a:cubicBezTo>
                  <a:pt x="518" y="791"/>
                  <a:pt x="183" y="821"/>
                  <a:pt x="1" y="548"/>
                </a:cubicBezTo>
                <a:lnTo>
                  <a:pt x="1" y="548"/>
                </a:lnTo>
                <a:cubicBezTo>
                  <a:pt x="335" y="548"/>
                  <a:pt x="457" y="0"/>
                  <a:pt x="852" y="274"/>
                </a:cubicBezTo>
                <a:cubicBezTo>
                  <a:pt x="1095" y="426"/>
                  <a:pt x="852" y="608"/>
                  <a:pt x="822" y="7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1" name="Google Shape;1681;p2"/>
          <p:cNvSpPr/>
          <p:nvPr/>
        </p:nvSpPr>
        <p:spPr>
          <a:xfrm>
            <a:off x="3578128" y="4784563"/>
            <a:ext cx="35828" cy="39194"/>
          </a:xfrm>
          <a:custGeom>
            <a:avLst/>
            <a:gdLst/>
            <a:ahLst/>
            <a:cxnLst/>
            <a:rect l="l" t="t" r="r" b="b"/>
            <a:pathLst>
              <a:path w="791" h="1004" extrusionOk="0">
                <a:moveTo>
                  <a:pt x="578" y="1003"/>
                </a:moveTo>
                <a:cubicBezTo>
                  <a:pt x="304" y="760"/>
                  <a:pt x="0" y="486"/>
                  <a:pt x="152" y="0"/>
                </a:cubicBezTo>
                <a:cubicBezTo>
                  <a:pt x="791" y="182"/>
                  <a:pt x="547" y="638"/>
                  <a:pt x="608" y="10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2" name="Google Shape;1682;p2"/>
          <p:cNvSpPr/>
          <p:nvPr/>
        </p:nvSpPr>
        <p:spPr>
          <a:xfrm>
            <a:off x="7510520" y="2070632"/>
            <a:ext cx="37232" cy="22564"/>
          </a:xfrm>
          <a:custGeom>
            <a:avLst/>
            <a:gdLst/>
            <a:ahLst/>
            <a:cxnLst/>
            <a:rect l="l" t="t" r="r" b="b"/>
            <a:pathLst>
              <a:path w="822" h="578" extrusionOk="0">
                <a:moveTo>
                  <a:pt x="821" y="92"/>
                </a:moveTo>
                <a:cubicBezTo>
                  <a:pt x="760" y="517"/>
                  <a:pt x="426" y="548"/>
                  <a:pt x="0" y="578"/>
                </a:cubicBezTo>
                <a:cubicBezTo>
                  <a:pt x="122" y="152"/>
                  <a:pt x="365" y="0"/>
                  <a:pt x="821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3" name="Google Shape;1683;p2"/>
          <p:cNvSpPr/>
          <p:nvPr/>
        </p:nvSpPr>
        <p:spPr>
          <a:xfrm>
            <a:off x="3605670" y="5072919"/>
            <a:ext cx="28944" cy="40365"/>
          </a:xfrm>
          <a:custGeom>
            <a:avLst/>
            <a:gdLst/>
            <a:ahLst/>
            <a:cxnLst/>
            <a:rect l="l" t="t" r="r" b="b"/>
            <a:pathLst>
              <a:path w="639" h="1034" extrusionOk="0">
                <a:moveTo>
                  <a:pt x="0" y="487"/>
                </a:moveTo>
                <a:cubicBezTo>
                  <a:pt x="183" y="335"/>
                  <a:pt x="365" y="183"/>
                  <a:pt x="547" y="0"/>
                </a:cubicBezTo>
                <a:cubicBezTo>
                  <a:pt x="547" y="183"/>
                  <a:pt x="547" y="335"/>
                  <a:pt x="517" y="487"/>
                </a:cubicBezTo>
                <a:cubicBezTo>
                  <a:pt x="517" y="669"/>
                  <a:pt x="638" y="942"/>
                  <a:pt x="365" y="973"/>
                </a:cubicBezTo>
                <a:cubicBezTo>
                  <a:pt x="0" y="1034"/>
                  <a:pt x="31" y="699"/>
                  <a:pt x="0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4" name="Google Shape;1684;p2"/>
          <p:cNvSpPr/>
          <p:nvPr/>
        </p:nvSpPr>
        <p:spPr>
          <a:xfrm>
            <a:off x="537943" y="495915"/>
            <a:ext cx="37232" cy="30879"/>
          </a:xfrm>
          <a:custGeom>
            <a:avLst/>
            <a:gdLst/>
            <a:ahLst/>
            <a:cxnLst/>
            <a:rect l="l" t="t" r="r" b="b"/>
            <a:pathLst>
              <a:path w="822" h="791" extrusionOk="0">
                <a:moveTo>
                  <a:pt x="426" y="791"/>
                </a:moveTo>
                <a:cubicBezTo>
                  <a:pt x="274" y="487"/>
                  <a:pt x="1" y="122"/>
                  <a:pt x="669" y="0"/>
                </a:cubicBezTo>
                <a:cubicBezTo>
                  <a:pt x="821" y="304"/>
                  <a:pt x="578" y="548"/>
                  <a:pt x="426" y="7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5" name="Google Shape;1685;p2"/>
          <p:cNvSpPr/>
          <p:nvPr/>
        </p:nvSpPr>
        <p:spPr>
          <a:xfrm>
            <a:off x="5771498" y="4459391"/>
            <a:ext cx="46880" cy="32089"/>
          </a:xfrm>
          <a:custGeom>
            <a:avLst/>
            <a:gdLst/>
            <a:ahLst/>
            <a:cxnLst/>
            <a:rect l="l" t="t" r="r" b="b"/>
            <a:pathLst>
              <a:path w="1035" h="822" extrusionOk="0">
                <a:moveTo>
                  <a:pt x="1034" y="821"/>
                </a:moveTo>
                <a:cubicBezTo>
                  <a:pt x="92" y="761"/>
                  <a:pt x="61" y="426"/>
                  <a:pt x="1" y="1"/>
                </a:cubicBezTo>
                <a:cubicBezTo>
                  <a:pt x="578" y="122"/>
                  <a:pt x="457" y="578"/>
                  <a:pt x="1034" y="82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6" name="Google Shape;1686;p2"/>
          <p:cNvSpPr/>
          <p:nvPr/>
        </p:nvSpPr>
        <p:spPr>
          <a:xfrm>
            <a:off x="13337" y="863798"/>
            <a:ext cx="31707" cy="23774"/>
          </a:xfrm>
          <a:custGeom>
            <a:avLst/>
            <a:gdLst/>
            <a:ahLst/>
            <a:cxnLst/>
            <a:rect l="l" t="t" r="r" b="b"/>
            <a:pathLst>
              <a:path w="700" h="609" extrusionOk="0">
                <a:moveTo>
                  <a:pt x="669" y="304"/>
                </a:moveTo>
                <a:cubicBezTo>
                  <a:pt x="700" y="517"/>
                  <a:pt x="578" y="608"/>
                  <a:pt x="457" y="578"/>
                </a:cubicBezTo>
                <a:cubicBezTo>
                  <a:pt x="305" y="517"/>
                  <a:pt x="122" y="426"/>
                  <a:pt x="62" y="304"/>
                </a:cubicBezTo>
                <a:cubicBezTo>
                  <a:pt x="1" y="152"/>
                  <a:pt x="122" y="0"/>
                  <a:pt x="335" y="61"/>
                </a:cubicBezTo>
                <a:cubicBezTo>
                  <a:pt x="487" y="91"/>
                  <a:pt x="578" y="243"/>
                  <a:pt x="669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7" name="Google Shape;1687;p2"/>
          <p:cNvSpPr/>
          <p:nvPr/>
        </p:nvSpPr>
        <p:spPr>
          <a:xfrm>
            <a:off x="3956781" y="4613680"/>
            <a:ext cx="28944" cy="29708"/>
          </a:xfrm>
          <a:custGeom>
            <a:avLst/>
            <a:gdLst/>
            <a:ahLst/>
            <a:cxnLst/>
            <a:rect l="l" t="t" r="r" b="b"/>
            <a:pathLst>
              <a:path w="639" h="761" extrusionOk="0">
                <a:moveTo>
                  <a:pt x="334" y="0"/>
                </a:moveTo>
                <a:cubicBezTo>
                  <a:pt x="638" y="31"/>
                  <a:pt x="517" y="213"/>
                  <a:pt x="547" y="334"/>
                </a:cubicBezTo>
                <a:cubicBezTo>
                  <a:pt x="578" y="547"/>
                  <a:pt x="578" y="760"/>
                  <a:pt x="243" y="730"/>
                </a:cubicBezTo>
                <a:cubicBezTo>
                  <a:pt x="152" y="699"/>
                  <a:pt x="61" y="456"/>
                  <a:pt x="30" y="334"/>
                </a:cubicBezTo>
                <a:cubicBezTo>
                  <a:pt x="0" y="152"/>
                  <a:pt x="152" y="61"/>
                  <a:pt x="33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8" name="Google Shape;1688;p2"/>
          <p:cNvSpPr/>
          <p:nvPr/>
        </p:nvSpPr>
        <p:spPr>
          <a:xfrm>
            <a:off x="3081064" y="1509340"/>
            <a:ext cx="59246" cy="36812"/>
          </a:xfrm>
          <a:custGeom>
            <a:avLst/>
            <a:gdLst/>
            <a:ahLst/>
            <a:cxnLst/>
            <a:rect l="l" t="t" r="r" b="b"/>
            <a:pathLst>
              <a:path w="1308" h="943" extrusionOk="0">
                <a:moveTo>
                  <a:pt x="669" y="943"/>
                </a:moveTo>
                <a:cubicBezTo>
                  <a:pt x="456" y="760"/>
                  <a:pt x="213" y="578"/>
                  <a:pt x="0" y="395"/>
                </a:cubicBezTo>
                <a:cubicBezTo>
                  <a:pt x="304" y="517"/>
                  <a:pt x="1307" y="0"/>
                  <a:pt x="669" y="9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9" name="Google Shape;1689;p2"/>
          <p:cNvSpPr/>
          <p:nvPr/>
        </p:nvSpPr>
        <p:spPr>
          <a:xfrm>
            <a:off x="2622550" y="357086"/>
            <a:ext cx="30348" cy="23774"/>
          </a:xfrm>
          <a:custGeom>
            <a:avLst/>
            <a:gdLst/>
            <a:ahLst/>
            <a:cxnLst/>
            <a:rect l="l" t="t" r="r" b="b"/>
            <a:pathLst>
              <a:path w="670" h="609" extrusionOk="0">
                <a:moveTo>
                  <a:pt x="305" y="608"/>
                </a:moveTo>
                <a:cubicBezTo>
                  <a:pt x="153" y="578"/>
                  <a:pt x="1" y="547"/>
                  <a:pt x="92" y="395"/>
                </a:cubicBezTo>
                <a:cubicBezTo>
                  <a:pt x="153" y="274"/>
                  <a:pt x="244" y="91"/>
                  <a:pt x="365" y="61"/>
                </a:cubicBezTo>
                <a:cubicBezTo>
                  <a:pt x="578" y="0"/>
                  <a:pt x="669" y="183"/>
                  <a:pt x="639" y="335"/>
                </a:cubicBezTo>
                <a:cubicBezTo>
                  <a:pt x="639" y="517"/>
                  <a:pt x="487" y="608"/>
                  <a:pt x="305" y="6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0" name="Google Shape;1690;p2"/>
          <p:cNvSpPr/>
          <p:nvPr/>
        </p:nvSpPr>
        <p:spPr>
          <a:xfrm>
            <a:off x="5918810" y="4865221"/>
            <a:ext cx="31752" cy="28536"/>
          </a:xfrm>
          <a:custGeom>
            <a:avLst/>
            <a:gdLst/>
            <a:ahLst/>
            <a:cxnLst/>
            <a:rect l="l" t="t" r="r" b="b"/>
            <a:pathLst>
              <a:path w="701" h="731" extrusionOk="0">
                <a:moveTo>
                  <a:pt x="700" y="335"/>
                </a:moveTo>
                <a:cubicBezTo>
                  <a:pt x="700" y="609"/>
                  <a:pt x="609" y="730"/>
                  <a:pt x="396" y="670"/>
                </a:cubicBezTo>
                <a:cubicBezTo>
                  <a:pt x="214" y="609"/>
                  <a:pt x="1" y="579"/>
                  <a:pt x="92" y="335"/>
                </a:cubicBezTo>
                <a:cubicBezTo>
                  <a:pt x="153" y="214"/>
                  <a:pt x="214" y="1"/>
                  <a:pt x="426" y="62"/>
                </a:cubicBezTo>
                <a:cubicBezTo>
                  <a:pt x="548" y="123"/>
                  <a:pt x="639" y="275"/>
                  <a:pt x="700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1" name="Google Shape;1691;p2"/>
          <p:cNvSpPr/>
          <p:nvPr/>
        </p:nvSpPr>
        <p:spPr>
          <a:xfrm>
            <a:off x="3951255" y="143493"/>
            <a:ext cx="42713" cy="37983"/>
          </a:xfrm>
          <a:custGeom>
            <a:avLst/>
            <a:gdLst/>
            <a:ahLst/>
            <a:cxnLst/>
            <a:rect l="l" t="t" r="r" b="b"/>
            <a:pathLst>
              <a:path w="943" h="973" extrusionOk="0">
                <a:moveTo>
                  <a:pt x="821" y="669"/>
                </a:moveTo>
                <a:cubicBezTo>
                  <a:pt x="183" y="973"/>
                  <a:pt x="183" y="456"/>
                  <a:pt x="0" y="213"/>
                </a:cubicBezTo>
                <a:lnTo>
                  <a:pt x="0" y="182"/>
                </a:lnTo>
                <a:cubicBezTo>
                  <a:pt x="426" y="152"/>
                  <a:pt x="943" y="0"/>
                  <a:pt x="821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2" name="Google Shape;1692;p2"/>
          <p:cNvSpPr/>
          <p:nvPr/>
        </p:nvSpPr>
        <p:spPr>
          <a:xfrm>
            <a:off x="-19686" y="2700752"/>
            <a:ext cx="28944" cy="22564"/>
          </a:xfrm>
          <a:custGeom>
            <a:avLst/>
            <a:gdLst/>
            <a:ahLst/>
            <a:cxnLst/>
            <a:rect l="l" t="t" r="r" b="b"/>
            <a:pathLst>
              <a:path w="639" h="578" extrusionOk="0">
                <a:moveTo>
                  <a:pt x="639" y="426"/>
                </a:moveTo>
                <a:cubicBezTo>
                  <a:pt x="578" y="456"/>
                  <a:pt x="426" y="578"/>
                  <a:pt x="395" y="578"/>
                </a:cubicBezTo>
                <a:cubicBezTo>
                  <a:pt x="274" y="487"/>
                  <a:pt x="122" y="365"/>
                  <a:pt x="91" y="244"/>
                </a:cubicBezTo>
                <a:cubicBezTo>
                  <a:pt x="0" y="31"/>
                  <a:pt x="183" y="0"/>
                  <a:pt x="365" y="31"/>
                </a:cubicBezTo>
                <a:cubicBezTo>
                  <a:pt x="578" y="61"/>
                  <a:pt x="639" y="213"/>
                  <a:pt x="639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3" name="Google Shape;1693;p2"/>
          <p:cNvSpPr/>
          <p:nvPr/>
        </p:nvSpPr>
        <p:spPr>
          <a:xfrm>
            <a:off x="5420387" y="2690055"/>
            <a:ext cx="34469" cy="47509"/>
          </a:xfrm>
          <a:custGeom>
            <a:avLst/>
            <a:gdLst/>
            <a:ahLst/>
            <a:cxnLst/>
            <a:rect l="l" t="t" r="r" b="b"/>
            <a:pathLst>
              <a:path w="761" h="1217" extrusionOk="0">
                <a:moveTo>
                  <a:pt x="1" y="1217"/>
                </a:moveTo>
                <a:cubicBezTo>
                  <a:pt x="92" y="822"/>
                  <a:pt x="183" y="426"/>
                  <a:pt x="244" y="62"/>
                </a:cubicBezTo>
                <a:lnTo>
                  <a:pt x="305" y="1"/>
                </a:lnTo>
                <a:cubicBezTo>
                  <a:pt x="761" y="487"/>
                  <a:pt x="609" y="882"/>
                  <a:pt x="1" y="12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4" name="Google Shape;1694;p2"/>
          <p:cNvSpPr/>
          <p:nvPr/>
        </p:nvSpPr>
        <p:spPr>
          <a:xfrm>
            <a:off x="1618818" y="1288603"/>
            <a:ext cx="28944" cy="23774"/>
          </a:xfrm>
          <a:custGeom>
            <a:avLst/>
            <a:gdLst/>
            <a:ahLst/>
            <a:cxnLst/>
            <a:rect l="l" t="t" r="r" b="b"/>
            <a:pathLst>
              <a:path w="639" h="609" extrusionOk="0">
                <a:moveTo>
                  <a:pt x="547" y="335"/>
                </a:moveTo>
                <a:cubicBezTo>
                  <a:pt x="517" y="365"/>
                  <a:pt x="426" y="517"/>
                  <a:pt x="274" y="548"/>
                </a:cubicBezTo>
                <a:cubicBezTo>
                  <a:pt x="61" y="609"/>
                  <a:pt x="0" y="426"/>
                  <a:pt x="0" y="274"/>
                </a:cubicBezTo>
                <a:cubicBezTo>
                  <a:pt x="31" y="92"/>
                  <a:pt x="183" y="1"/>
                  <a:pt x="365" y="1"/>
                </a:cubicBezTo>
                <a:cubicBezTo>
                  <a:pt x="517" y="1"/>
                  <a:pt x="638" y="31"/>
                  <a:pt x="547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5" name="Google Shape;1695;p2"/>
          <p:cNvSpPr/>
          <p:nvPr/>
        </p:nvSpPr>
        <p:spPr>
          <a:xfrm>
            <a:off x="8689150" y="3875572"/>
            <a:ext cx="46835" cy="35602"/>
          </a:xfrm>
          <a:custGeom>
            <a:avLst/>
            <a:gdLst/>
            <a:ahLst/>
            <a:cxnLst/>
            <a:rect l="l" t="t" r="r" b="b"/>
            <a:pathLst>
              <a:path w="1034" h="912" extrusionOk="0">
                <a:moveTo>
                  <a:pt x="638" y="0"/>
                </a:moveTo>
                <a:cubicBezTo>
                  <a:pt x="1034" y="365"/>
                  <a:pt x="821" y="638"/>
                  <a:pt x="912" y="912"/>
                </a:cubicBezTo>
                <a:cubicBezTo>
                  <a:pt x="0" y="699"/>
                  <a:pt x="699" y="395"/>
                  <a:pt x="63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6" name="Google Shape;1696;p2"/>
          <p:cNvSpPr/>
          <p:nvPr/>
        </p:nvSpPr>
        <p:spPr>
          <a:xfrm>
            <a:off x="5396967" y="2671081"/>
            <a:ext cx="37232" cy="34470"/>
          </a:xfrm>
          <a:custGeom>
            <a:avLst/>
            <a:gdLst/>
            <a:ahLst/>
            <a:cxnLst/>
            <a:rect l="l" t="t" r="r" b="b"/>
            <a:pathLst>
              <a:path w="822" h="883" extrusionOk="0">
                <a:moveTo>
                  <a:pt x="761" y="548"/>
                </a:moveTo>
                <a:cubicBezTo>
                  <a:pt x="518" y="548"/>
                  <a:pt x="214" y="882"/>
                  <a:pt x="31" y="457"/>
                </a:cubicBezTo>
                <a:cubicBezTo>
                  <a:pt x="1" y="365"/>
                  <a:pt x="62" y="213"/>
                  <a:pt x="123" y="153"/>
                </a:cubicBezTo>
                <a:cubicBezTo>
                  <a:pt x="518" y="1"/>
                  <a:pt x="639" y="274"/>
                  <a:pt x="822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7" name="Google Shape;1697;p2"/>
          <p:cNvSpPr/>
          <p:nvPr/>
        </p:nvSpPr>
        <p:spPr>
          <a:xfrm>
            <a:off x="2020845" y="3930152"/>
            <a:ext cx="53765" cy="21393"/>
          </a:xfrm>
          <a:custGeom>
            <a:avLst/>
            <a:gdLst/>
            <a:ahLst/>
            <a:cxnLst/>
            <a:rect l="l" t="t" r="r" b="b"/>
            <a:pathLst>
              <a:path w="1187" h="548" extrusionOk="0">
                <a:moveTo>
                  <a:pt x="1186" y="183"/>
                </a:moveTo>
                <a:cubicBezTo>
                  <a:pt x="852" y="487"/>
                  <a:pt x="457" y="547"/>
                  <a:pt x="1" y="487"/>
                </a:cubicBezTo>
                <a:cubicBezTo>
                  <a:pt x="305" y="0"/>
                  <a:pt x="730" y="31"/>
                  <a:pt x="1156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8" name="Google Shape;1698;p2"/>
          <p:cNvSpPr/>
          <p:nvPr/>
        </p:nvSpPr>
        <p:spPr>
          <a:xfrm>
            <a:off x="2355422" y="3610914"/>
            <a:ext cx="35874" cy="26155"/>
          </a:xfrm>
          <a:custGeom>
            <a:avLst/>
            <a:gdLst/>
            <a:ahLst/>
            <a:cxnLst/>
            <a:rect l="l" t="t" r="r" b="b"/>
            <a:pathLst>
              <a:path w="792" h="670" extrusionOk="0">
                <a:moveTo>
                  <a:pt x="1" y="487"/>
                </a:moveTo>
                <a:cubicBezTo>
                  <a:pt x="153" y="274"/>
                  <a:pt x="244" y="1"/>
                  <a:pt x="578" y="31"/>
                </a:cubicBezTo>
                <a:cubicBezTo>
                  <a:pt x="670" y="31"/>
                  <a:pt x="791" y="214"/>
                  <a:pt x="761" y="305"/>
                </a:cubicBezTo>
                <a:cubicBezTo>
                  <a:pt x="639" y="670"/>
                  <a:pt x="335" y="548"/>
                  <a:pt x="1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9" name="Google Shape;1699;p2"/>
          <p:cNvSpPr/>
          <p:nvPr/>
        </p:nvSpPr>
        <p:spPr>
          <a:xfrm>
            <a:off x="5694399" y="886325"/>
            <a:ext cx="48239" cy="38023"/>
          </a:xfrm>
          <a:custGeom>
            <a:avLst/>
            <a:gdLst/>
            <a:ahLst/>
            <a:cxnLst/>
            <a:rect l="l" t="t" r="r" b="b"/>
            <a:pathLst>
              <a:path w="1065" h="974" extrusionOk="0">
                <a:moveTo>
                  <a:pt x="1064" y="578"/>
                </a:moveTo>
                <a:cubicBezTo>
                  <a:pt x="548" y="973"/>
                  <a:pt x="335" y="578"/>
                  <a:pt x="0" y="335"/>
                </a:cubicBezTo>
                <a:cubicBezTo>
                  <a:pt x="517" y="1"/>
                  <a:pt x="700" y="517"/>
                  <a:pt x="1034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0" name="Google Shape;1700;p2"/>
          <p:cNvSpPr/>
          <p:nvPr/>
        </p:nvSpPr>
        <p:spPr>
          <a:xfrm>
            <a:off x="8022714" y="41401"/>
            <a:ext cx="28944" cy="42785"/>
          </a:xfrm>
          <a:custGeom>
            <a:avLst/>
            <a:gdLst/>
            <a:ahLst/>
            <a:cxnLst/>
            <a:rect l="l" t="t" r="r" b="b"/>
            <a:pathLst>
              <a:path w="639" h="1096" extrusionOk="0">
                <a:moveTo>
                  <a:pt x="335" y="1095"/>
                </a:moveTo>
                <a:cubicBezTo>
                  <a:pt x="244" y="578"/>
                  <a:pt x="1" y="244"/>
                  <a:pt x="274" y="123"/>
                </a:cubicBezTo>
                <a:cubicBezTo>
                  <a:pt x="639" y="1"/>
                  <a:pt x="608" y="366"/>
                  <a:pt x="608" y="548"/>
                </a:cubicBezTo>
                <a:cubicBezTo>
                  <a:pt x="608" y="670"/>
                  <a:pt x="517" y="761"/>
                  <a:pt x="335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1" name="Google Shape;1701;p2"/>
          <p:cNvSpPr/>
          <p:nvPr/>
        </p:nvSpPr>
        <p:spPr>
          <a:xfrm>
            <a:off x="-18327" y="4373969"/>
            <a:ext cx="39995" cy="29708"/>
          </a:xfrm>
          <a:custGeom>
            <a:avLst/>
            <a:gdLst/>
            <a:ahLst/>
            <a:cxnLst/>
            <a:rect l="l" t="t" r="r" b="b"/>
            <a:pathLst>
              <a:path w="883" h="761" extrusionOk="0">
                <a:moveTo>
                  <a:pt x="244" y="760"/>
                </a:moveTo>
                <a:cubicBezTo>
                  <a:pt x="1" y="365"/>
                  <a:pt x="213" y="152"/>
                  <a:pt x="609" y="0"/>
                </a:cubicBezTo>
                <a:cubicBezTo>
                  <a:pt x="882" y="395"/>
                  <a:pt x="578" y="578"/>
                  <a:pt x="244" y="7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2" name="Google Shape;1702;p2"/>
          <p:cNvSpPr/>
          <p:nvPr/>
        </p:nvSpPr>
        <p:spPr>
          <a:xfrm>
            <a:off x="3415642" y="911233"/>
            <a:ext cx="28944" cy="26155"/>
          </a:xfrm>
          <a:custGeom>
            <a:avLst/>
            <a:gdLst/>
            <a:ahLst/>
            <a:cxnLst/>
            <a:rect l="l" t="t" r="r" b="b"/>
            <a:pathLst>
              <a:path w="639" h="670" extrusionOk="0">
                <a:moveTo>
                  <a:pt x="274" y="1"/>
                </a:moveTo>
                <a:cubicBezTo>
                  <a:pt x="608" y="31"/>
                  <a:pt x="639" y="214"/>
                  <a:pt x="639" y="426"/>
                </a:cubicBezTo>
                <a:cubicBezTo>
                  <a:pt x="639" y="487"/>
                  <a:pt x="548" y="578"/>
                  <a:pt x="487" y="670"/>
                </a:cubicBezTo>
                <a:cubicBezTo>
                  <a:pt x="305" y="518"/>
                  <a:pt x="1" y="457"/>
                  <a:pt x="31" y="183"/>
                </a:cubicBezTo>
                <a:cubicBezTo>
                  <a:pt x="31" y="123"/>
                  <a:pt x="213" y="62"/>
                  <a:pt x="27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3" name="Google Shape;1703;p2"/>
          <p:cNvSpPr/>
          <p:nvPr/>
        </p:nvSpPr>
        <p:spPr>
          <a:xfrm>
            <a:off x="5010070" y="4110521"/>
            <a:ext cx="39995" cy="30879"/>
          </a:xfrm>
          <a:custGeom>
            <a:avLst/>
            <a:gdLst/>
            <a:ahLst/>
            <a:cxnLst/>
            <a:rect l="l" t="t" r="r" b="b"/>
            <a:pathLst>
              <a:path w="883" h="791" extrusionOk="0">
                <a:moveTo>
                  <a:pt x="609" y="791"/>
                </a:moveTo>
                <a:cubicBezTo>
                  <a:pt x="62" y="730"/>
                  <a:pt x="1" y="426"/>
                  <a:pt x="153" y="0"/>
                </a:cubicBezTo>
                <a:cubicBezTo>
                  <a:pt x="487" y="183"/>
                  <a:pt x="882" y="304"/>
                  <a:pt x="609" y="7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4" name="Google Shape;1704;p2"/>
          <p:cNvSpPr/>
          <p:nvPr/>
        </p:nvSpPr>
        <p:spPr>
          <a:xfrm>
            <a:off x="3740570" y="2679397"/>
            <a:ext cx="45476" cy="20221"/>
          </a:xfrm>
          <a:custGeom>
            <a:avLst/>
            <a:gdLst/>
            <a:ahLst/>
            <a:cxnLst/>
            <a:rect l="l" t="t" r="r" b="b"/>
            <a:pathLst>
              <a:path w="1004" h="518" extrusionOk="0">
                <a:moveTo>
                  <a:pt x="1" y="0"/>
                </a:moveTo>
                <a:lnTo>
                  <a:pt x="1004" y="0"/>
                </a:lnTo>
                <a:cubicBezTo>
                  <a:pt x="974" y="122"/>
                  <a:pt x="974" y="244"/>
                  <a:pt x="882" y="304"/>
                </a:cubicBezTo>
                <a:cubicBezTo>
                  <a:pt x="578" y="517"/>
                  <a:pt x="335" y="335"/>
                  <a:pt x="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5" name="Google Shape;1705;p2"/>
          <p:cNvSpPr/>
          <p:nvPr/>
        </p:nvSpPr>
        <p:spPr>
          <a:xfrm>
            <a:off x="4455204" y="869732"/>
            <a:ext cx="34469" cy="26116"/>
          </a:xfrm>
          <a:custGeom>
            <a:avLst/>
            <a:gdLst/>
            <a:ahLst/>
            <a:cxnLst/>
            <a:rect l="l" t="t" r="r" b="b"/>
            <a:pathLst>
              <a:path w="761" h="669" extrusionOk="0">
                <a:moveTo>
                  <a:pt x="578" y="517"/>
                </a:moveTo>
                <a:cubicBezTo>
                  <a:pt x="395" y="456"/>
                  <a:pt x="0" y="669"/>
                  <a:pt x="0" y="304"/>
                </a:cubicBezTo>
                <a:cubicBezTo>
                  <a:pt x="0" y="182"/>
                  <a:pt x="213" y="0"/>
                  <a:pt x="335" y="0"/>
                </a:cubicBezTo>
                <a:cubicBezTo>
                  <a:pt x="760" y="0"/>
                  <a:pt x="517" y="334"/>
                  <a:pt x="608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6" name="Google Shape;1706;p2"/>
          <p:cNvSpPr/>
          <p:nvPr/>
        </p:nvSpPr>
        <p:spPr>
          <a:xfrm>
            <a:off x="5387364" y="2423054"/>
            <a:ext cx="44072" cy="20221"/>
          </a:xfrm>
          <a:custGeom>
            <a:avLst/>
            <a:gdLst/>
            <a:ahLst/>
            <a:cxnLst/>
            <a:rect l="l" t="t" r="r" b="b"/>
            <a:pathLst>
              <a:path w="973" h="518" extrusionOk="0">
                <a:moveTo>
                  <a:pt x="456" y="1"/>
                </a:moveTo>
                <a:cubicBezTo>
                  <a:pt x="669" y="31"/>
                  <a:pt x="973" y="62"/>
                  <a:pt x="851" y="305"/>
                </a:cubicBezTo>
                <a:cubicBezTo>
                  <a:pt x="760" y="518"/>
                  <a:pt x="395" y="518"/>
                  <a:pt x="274" y="426"/>
                </a:cubicBezTo>
                <a:cubicBezTo>
                  <a:pt x="0" y="214"/>
                  <a:pt x="456" y="183"/>
                  <a:pt x="456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7" name="Google Shape;1707;p2"/>
          <p:cNvSpPr/>
          <p:nvPr/>
        </p:nvSpPr>
        <p:spPr>
          <a:xfrm>
            <a:off x="1678024" y="2911964"/>
            <a:ext cx="34469" cy="38023"/>
          </a:xfrm>
          <a:custGeom>
            <a:avLst/>
            <a:gdLst/>
            <a:ahLst/>
            <a:cxnLst/>
            <a:rect l="l" t="t" r="r" b="b"/>
            <a:pathLst>
              <a:path w="761" h="974" extrusionOk="0">
                <a:moveTo>
                  <a:pt x="0" y="1"/>
                </a:moveTo>
                <a:cubicBezTo>
                  <a:pt x="578" y="153"/>
                  <a:pt x="760" y="457"/>
                  <a:pt x="578" y="943"/>
                </a:cubicBezTo>
                <a:lnTo>
                  <a:pt x="547" y="974"/>
                </a:lnTo>
                <a:cubicBezTo>
                  <a:pt x="213" y="730"/>
                  <a:pt x="91" y="366"/>
                  <a:pt x="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8" name="Google Shape;1708;p2"/>
          <p:cNvSpPr/>
          <p:nvPr/>
        </p:nvSpPr>
        <p:spPr>
          <a:xfrm>
            <a:off x="6371843" y="949220"/>
            <a:ext cx="27585" cy="23774"/>
          </a:xfrm>
          <a:custGeom>
            <a:avLst/>
            <a:gdLst/>
            <a:ahLst/>
            <a:cxnLst/>
            <a:rect l="l" t="t" r="r" b="b"/>
            <a:pathLst>
              <a:path w="609" h="609" extrusionOk="0">
                <a:moveTo>
                  <a:pt x="578" y="396"/>
                </a:moveTo>
                <a:cubicBezTo>
                  <a:pt x="608" y="609"/>
                  <a:pt x="456" y="609"/>
                  <a:pt x="334" y="578"/>
                </a:cubicBezTo>
                <a:cubicBezTo>
                  <a:pt x="122" y="548"/>
                  <a:pt x="0" y="426"/>
                  <a:pt x="31" y="274"/>
                </a:cubicBezTo>
                <a:cubicBezTo>
                  <a:pt x="61" y="153"/>
                  <a:pt x="152" y="1"/>
                  <a:pt x="243" y="1"/>
                </a:cubicBezTo>
                <a:cubicBezTo>
                  <a:pt x="547" y="1"/>
                  <a:pt x="243" y="396"/>
                  <a:pt x="578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9" name="Google Shape;1709;p2"/>
          <p:cNvSpPr/>
          <p:nvPr/>
        </p:nvSpPr>
        <p:spPr>
          <a:xfrm>
            <a:off x="8328390" y="779548"/>
            <a:ext cx="27585" cy="16630"/>
          </a:xfrm>
          <a:custGeom>
            <a:avLst/>
            <a:gdLst/>
            <a:ahLst/>
            <a:cxnLst/>
            <a:rect l="l" t="t" r="r" b="b"/>
            <a:pathLst>
              <a:path w="609" h="426" extrusionOk="0">
                <a:moveTo>
                  <a:pt x="244" y="0"/>
                </a:moveTo>
                <a:cubicBezTo>
                  <a:pt x="365" y="61"/>
                  <a:pt x="548" y="91"/>
                  <a:pt x="548" y="182"/>
                </a:cubicBezTo>
                <a:cubicBezTo>
                  <a:pt x="608" y="395"/>
                  <a:pt x="426" y="426"/>
                  <a:pt x="244" y="426"/>
                </a:cubicBezTo>
                <a:cubicBezTo>
                  <a:pt x="152" y="395"/>
                  <a:pt x="0" y="304"/>
                  <a:pt x="0" y="213"/>
                </a:cubicBezTo>
                <a:cubicBezTo>
                  <a:pt x="0" y="152"/>
                  <a:pt x="152" y="61"/>
                  <a:pt x="24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p2"/>
          <p:cNvSpPr/>
          <p:nvPr/>
        </p:nvSpPr>
        <p:spPr>
          <a:xfrm>
            <a:off x="4321618" y="5046801"/>
            <a:ext cx="28989" cy="36812"/>
          </a:xfrm>
          <a:custGeom>
            <a:avLst/>
            <a:gdLst/>
            <a:ahLst/>
            <a:cxnLst/>
            <a:rect l="l" t="t" r="r" b="b"/>
            <a:pathLst>
              <a:path w="640" h="943" extrusionOk="0">
                <a:moveTo>
                  <a:pt x="1" y="669"/>
                </a:moveTo>
                <a:cubicBezTo>
                  <a:pt x="92" y="517"/>
                  <a:pt x="214" y="335"/>
                  <a:pt x="426" y="1"/>
                </a:cubicBezTo>
                <a:cubicBezTo>
                  <a:pt x="548" y="426"/>
                  <a:pt x="639" y="669"/>
                  <a:pt x="426" y="943"/>
                </a:cubicBezTo>
                <a:cubicBezTo>
                  <a:pt x="274" y="852"/>
                  <a:pt x="153" y="760"/>
                  <a:pt x="1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2"/>
          <p:cNvSpPr/>
          <p:nvPr/>
        </p:nvSpPr>
        <p:spPr>
          <a:xfrm>
            <a:off x="4912315" y="4708589"/>
            <a:ext cx="33111" cy="26155"/>
          </a:xfrm>
          <a:custGeom>
            <a:avLst/>
            <a:gdLst/>
            <a:ahLst/>
            <a:cxnLst/>
            <a:rect l="l" t="t" r="r" b="b"/>
            <a:pathLst>
              <a:path w="731" h="670" extrusionOk="0">
                <a:moveTo>
                  <a:pt x="1" y="1"/>
                </a:moveTo>
                <a:cubicBezTo>
                  <a:pt x="213" y="153"/>
                  <a:pt x="457" y="305"/>
                  <a:pt x="730" y="487"/>
                </a:cubicBezTo>
                <a:cubicBezTo>
                  <a:pt x="153" y="669"/>
                  <a:pt x="1" y="426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2" name="Google Shape;1712;p2"/>
          <p:cNvSpPr/>
          <p:nvPr/>
        </p:nvSpPr>
        <p:spPr>
          <a:xfrm>
            <a:off x="6388332" y="1382340"/>
            <a:ext cx="26226" cy="26155"/>
          </a:xfrm>
          <a:custGeom>
            <a:avLst/>
            <a:gdLst/>
            <a:ahLst/>
            <a:cxnLst/>
            <a:rect l="l" t="t" r="r" b="b"/>
            <a:pathLst>
              <a:path w="579" h="670" extrusionOk="0">
                <a:moveTo>
                  <a:pt x="183" y="670"/>
                </a:moveTo>
                <a:cubicBezTo>
                  <a:pt x="92" y="457"/>
                  <a:pt x="1" y="335"/>
                  <a:pt x="31" y="305"/>
                </a:cubicBezTo>
                <a:cubicBezTo>
                  <a:pt x="122" y="183"/>
                  <a:pt x="244" y="62"/>
                  <a:pt x="396" y="31"/>
                </a:cubicBezTo>
                <a:cubicBezTo>
                  <a:pt x="518" y="1"/>
                  <a:pt x="578" y="123"/>
                  <a:pt x="518" y="244"/>
                </a:cubicBezTo>
                <a:cubicBezTo>
                  <a:pt x="426" y="366"/>
                  <a:pt x="335" y="457"/>
                  <a:pt x="183" y="67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3" name="Google Shape;1713;p2"/>
          <p:cNvSpPr/>
          <p:nvPr/>
        </p:nvSpPr>
        <p:spPr>
          <a:xfrm>
            <a:off x="3104484" y="3621611"/>
            <a:ext cx="53720" cy="22564"/>
          </a:xfrm>
          <a:custGeom>
            <a:avLst/>
            <a:gdLst/>
            <a:ahLst/>
            <a:cxnLst/>
            <a:rect l="l" t="t" r="r" b="b"/>
            <a:pathLst>
              <a:path w="1186" h="578" extrusionOk="0">
                <a:moveTo>
                  <a:pt x="1186" y="304"/>
                </a:moveTo>
                <a:cubicBezTo>
                  <a:pt x="578" y="365"/>
                  <a:pt x="213" y="578"/>
                  <a:pt x="91" y="274"/>
                </a:cubicBezTo>
                <a:cubicBezTo>
                  <a:pt x="0" y="0"/>
                  <a:pt x="365" y="61"/>
                  <a:pt x="547" y="61"/>
                </a:cubicBezTo>
                <a:cubicBezTo>
                  <a:pt x="638" y="61"/>
                  <a:pt x="760" y="152"/>
                  <a:pt x="1186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4" name="Google Shape;1714;p2"/>
          <p:cNvSpPr/>
          <p:nvPr/>
        </p:nvSpPr>
        <p:spPr>
          <a:xfrm>
            <a:off x="358967" y="2438514"/>
            <a:ext cx="30302" cy="20182"/>
          </a:xfrm>
          <a:custGeom>
            <a:avLst/>
            <a:gdLst/>
            <a:ahLst/>
            <a:cxnLst/>
            <a:rect l="l" t="t" r="r" b="b"/>
            <a:pathLst>
              <a:path w="669" h="517" extrusionOk="0">
                <a:moveTo>
                  <a:pt x="669" y="152"/>
                </a:moveTo>
                <a:cubicBezTo>
                  <a:pt x="547" y="274"/>
                  <a:pt x="486" y="395"/>
                  <a:pt x="395" y="426"/>
                </a:cubicBezTo>
                <a:cubicBezTo>
                  <a:pt x="182" y="517"/>
                  <a:pt x="30" y="456"/>
                  <a:pt x="0" y="274"/>
                </a:cubicBezTo>
                <a:cubicBezTo>
                  <a:pt x="0" y="182"/>
                  <a:pt x="91" y="0"/>
                  <a:pt x="152" y="0"/>
                </a:cubicBezTo>
                <a:cubicBezTo>
                  <a:pt x="304" y="30"/>
                  <a:pt x="456" y="91"/>
                  <a:pt x="669" y="1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5" name="Google Shape;1715;p2"/>
          <p:cNvSpPr/>
          <p:nvPr/>
        </p:nvSpPr>
        <p:spPr>
          <a:xfrm>
            <a:off x="2133775" y="1931802"/>
            <a:ext cx="71611" cy="29708"/>
          </a:xfrm>
          <a:custGeom>
            <a:avLst/>
            <a:gdLst/>
            <a:ahLst/>
            <a:cxnLst/>
            <a:rect l="l" t="t" r="r" b="b"/>
            <a:pathLst>
              <a:path w="1581" h="761" extrusionOk="0">
                <a:moveTo>
                  <a:pt x="851" y="760"/>
                </a:moveTo>
                <a:cubicBezTo>
                  <a:pt x="1216" y="578"/>
                  <a:pt x="0" y="0"/>
                  <a:pt x="1125" y="31"/>
                </a:cubicBezTo>
                <a:lnTo>
                  <a:pt x="1125" y="61"/>
                </a:lnTo>
                <a:cubicBezTo>
                  <a:pt x="1034" y="274"/>
                  <a:pt x="1581" y="699"/>
                  <a:pt x="851" y="7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6" name="Google Shape;1716;p2"/>
          <p:cNvSpPr/>
          <p:nvPr/>
        </p:nvSpPr>
        <p:spPr>
          <a:xfrm>
            <a:off x="72542" y="5159551"/>
            <a:ext cx="31707" cy="34431"/>
          </a:xfrm>
          <a:custGeom>
            <a:avLst/>
            <a:gdLst/>
            <a:ahLst/>
            <a:cxnLst/>
            <a:rect l="l" t="t" r="r" b="b"/>
            <a:pathLst>
              <a:path w="700" h="882" extrusionOk="0">
                <a:moveTo>
                  <a:pt x="31" y="395"/>
                </a:moveTo>
                <a:cubicBezTo>
                  <a:pt x="214" y="365"/>
                  <a:pt x="396" y="0"/>
                  <a:pt x="487" y="182"/>
                </a:cubicBezTo>
                <a:cubicBezTo>
                  <a:pt x="700" y="517"/>
                  <a:pt x="548" y="851"/>
                  <a:pt x="31" y="882"/>
                </a:cubicBezTo>
                <a:lnTo>
                  <a:pt x="1" y="851"/>
                </a:lnTo>
                <a:lnTo>
                  <a:pt x="1" y="395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7" name="Google Shape;1717;p2"/>
          <p:cNvSpPr/>
          <p:nvPr/>
        </p:nvSpPr>
        <p:spPr>
          <a:xfrm>
            <a:off x="8993423" y="54480"/>
            <a:ext cx="57887" cy="21393"/>
          </a:xfrm>
          <a:custGeom>
            <a:avLst/>
            <a:gdLst/>
            <a:ahLst/>
            <a:cxnLst/>
            <a:rect l="l" t="t" r="r" b="b"/>
            <a:pathLst>
              <a:path w="1278" h="548" extrusionOk="0">
                <a:moveTo>
                  <a:pt x="1277" y="365"/>
                </a:moveTo>
                <a:cubicBezTo>
                  <a:pt x="882" y="547"/>
                  <a:pt x="548" y="426"/>
                  <a:pt x="1" y="183"/>
                </a:cubicBezTo>
                <a:cubicBezTo>
                  <a:pt x="578" y="122"/>
                  <a:pt x="943" y="0"/>
                  <a:pt x="1277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8" name="Google Shape;1718;p2"/>
          <p:cNvSpPr/>
          <p:nvPr/>
        </p:nvSpPr>
        <p:spPr>
          <a:xfrm>
            <a:off x="752750" y="4020336"/>
            <a:ext cx="37187" cy="30879"/>
          </a:xfrm>
          <a:custGeom>
            <a:avLst/>
            <a:gdLst/>
            <a:ahLst/>
            <a:cxnLst/>
            <a:rect l="l" t="t" r="r" b="b"/>
            <a:pathLst>
              <a:path w="821" h="791" extrusionOk="0">
                <a:moveTo>
                  <a:pt x="821" y="274"/>
                </a:moveTo>
                <a:cubicBezTo>
                  <a:pt x="639" y="456"/>
                  <a:pt x="517" y="791"/>
                  <a:pt x="122" y="547"/>
                </a:cubicBezTo>
                <a:cubicBezTo>
                  <a:pt x="31" y="517"/>
                  <a:pt x="0" y="304"/>
                  <a:pt x="61" y="244"/>
                </a:cubicBezTo>
                <a:cubicBezTo>
                  <a:pt x="274" y="0"/>
                  <a:pt x="547" y="304"/>
                  <a:pt x="791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9" name="Google Shape;1719;p2"/>
          <p:cNvSpPr/>
          <p:nvPr/>
        </p:nvSpPr>
        <p:spPr>
          <a:xfrm>
            <a:off x="3294467" y="1174681"/>
            <a:ext cx="26226" cy="32089"/>
          </a:xfrm>
          <a:custGeom>
            <a:avLst/>
            <a:gdLst/>
            <a:ahLst/>
            <a:cxnLst/>
            <a:rect l="l" t="t" r="r" b="b"/>
            <a:pathLst>
              <a:path w="579" h="822" extrusionOk="0">
                <a:moveTo>
                  <a:pt x="487" y="821"/>
                </a:moveTo>
                <a:cubicBezTo>
                  <a:pt x="244" y="669"/>
                  <a:pt x="1" y="426"/>
                  <a:pt x="183" y="244"/>
                </a:cubicBezTo>
                <a:cubicBezTo>
                  <a:pt x="457" y="1"/>
                  <a:pt x="548" y="305"/>
                  <a:pt x="578" y="487"/>
                </a:cubicBezTo>
                <a:cubicBezTo>
                  <a:pt x="578" y="578"/>
                  <a:pt x="517" y="700"/>
                  <a:pt x="487" y="82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0" name="Google Shape;1720;p2"/>
          <p:cNvSpPr/>
          <p:nvPr/>
        </p:nvSpPr>
        <p:spPr>
          <a:xfrm>
            <a:off x="6705016" y="296572"/>
            <a:ext cx="26226" cy="32050"/>
          </a:xfrm>
          <a:custGeom>
            <a:avLst/>
            <a:gdLst/>
            <a:ahLst/>
            <a:cxnLst/>
            <a:rect l="l" t="t" r="r" b="b"/>
            <a:pathLst>
              <a:path w="579" h="821" extrusionOk="0">
                <a:moveTo>
                  <a:pt x="92" y="0"/>
                </a:moveTo>
                <a:cubicBezTo>
                  <a:pt x="366" y="152"/>
                  <a:pt x="578" y="395"/>
                  <a:pt x="396" y="578"/>
                </a:cubicBezTo>
                <a:cubicBezTo>
                  <a:pt x="122" y="821"/>
                  <a:pt x="62" y="486"/>
                  <a:pt x="31" y="334"/>
                </a:cubicBezTo>
                <a:cubicBezTo>
                  <a:pt x="1" y="243"/>
                  <a:pt x="62" y="122"/>
                  <a:pt x="9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1" name="Google Shape;1721;p2"/>
          <p:cNvSpPr/>
          <p:nvPr/>
        </p:nvSpPr>
        <p:spPr>
          <a:xfrm>
            <a:off x="1822572" y="2974859"/>
            <a:ext cx="45476" cy="22603"/>
          </a:xfrm>
          <a:custGeom>
            <a:avLst/>
            <a:gdLst/>
            <a:ahLst/>
            <a:cxnLst/>
            <a:rect l="l" t="t" r="r" b="b"/>
            <a:pathLst>
              <a:path w="1004" h="579" extrusionOk="0">
                <a:moveTo>
                  <a:pt x="1" y="153"/>
                </a:moveTo>
                <a:cubicBezTo>
                  <a:pt x="457" y="1"/>
                  <a:pt x="700" y="183"/>
                  <a:pt x="1004" y="396"/>
                </a:cubicBezTo>
                <a:cubicBezTo>
                  <a:pt x="578" y="578"/>
                  <a:pt x="335" y="396"/>
                  <a:pt x="1" y="15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2" name="Google Shape;1722;p2"/>
          <p:cNvSpPr/>
          <p:nvPr/>
        </p:nvSpPr>
        <p:spPr>
          <a:xfrm>
            <a:off x="2400857" y="-60652"/>
            <a:ext cx="31752" cy="20221"/>
          </a:xfrm>
          <a:custGeom>
            <a:avLst/>
            <a:gdLst/>
            <a:ahLst/>
            <a:cxnLst/>
            <a:rect l="l" t="t" r="r" b="b"/>
            <a:pathLst>
              <a:path w="701" h="518" extrusionOk="0">
                <a:moveTo>
                  <a:pt x="700" y="457"/>
                </a:moveTo>
                <a:cubicBezTo>
                  <a:pt x="457" y="427"/>
                  <a:pt x="123" y="518"/>
                  <a:pt x="1" y="244"/>
                </a:cubicBezTo>
                <a:cubicBezTo>
                  <a:pt x="1" y="214"/>
                  <a:pt x="123" y="31"/>
                  <a:pt x="214" y="31"/>
                </a:cubicBezTo>
                <a:cubicBezTo>
                  <a:pt x="578" y="1"/>
                  <a:pt x="639" y="214"/>
                  <a:pt x="700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3" name="Google Shape;1723;p2"/>
          <p:cNvSpPr/>
          <p:nvPr/>
        </p:nvSpPr>
        <p:spPr>
          <a:xfrm>
            <a:off x="4412533" y="3016398"/>
            <a:ext cx="30302" cy="20221"/>
          </a:xfrm>
          <a:custGeom>
            <a:avLst/>
            <a:gdLst/>
            <a:ahLst/>
            <a:cxnLst/>
            <a:rect l="l" t="t" r="r" b="b"/>
            <a:pathLst>
              <a:path w="669" h="518" extrusionOk="0">
                <a:moveTo>
                  <a:pt x="334" y="517"/>
                </a:moveTo>
                <a:cubicBezTo>
                  <a:pt x="274" y="487"/>
                  <a:pt x="122" y="426"/>
                  <a:pt x="91" y="365"/>
                </a:cubicBezTo>
                <a:cubicBezTo>
                  <a:pt x="0" y="183"/>
                  <a:pt x="152" y="61"/>
                  <a:pt x="334" y="31"/>
                </a:cubicBezTo>
                <a:cubicBezTo>
                  <a:pt x="395" y="1"/>
                  <a:pt x="578" y="92"/>
                  <a:pt x="608" y="153"/>
                </a:cubicBezTo>
                <a:cubicBezTo>
                  <a:pt x="669" y="335"/>
                  <a:pt x="547" y="426"/>
                  <a:pt x="334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4" name="Google Shape;1724;p2"/>
          <p:cNvSpPr/>
          <p:nvPr/>
        </p:nvSpPr>
        <p:spPr>
          <a:xfrm>
            <a:off x="2202584" y="1511722"/>
            <a:ext cx="45476" cy="24945"/>
          </a:xfrm>
          <a:custGeom>
            <a:avLst/>
            <a:gdLst/>
            <a:ahLst/>
            <a:cxnLst/>
            <a:rect l="l" t="t" r="r" b="b"/>
            <a:pathLst>
              <a:path w="1004" h="639" extrusionOk="0">
                <a:moveTo>
                  <a:pt x="943" y="638"/>
                </a:moveTo>
                <a:cubicBezTo>
                  <a:pt x="518" y="608"/>
                  <a:pt x="244" y="426"/>
                  <a:pt x="1" y="0"/>
                </a:cubicBezTo>
                <a:cubicBezTo>
                  <a:pt x="548" y="30"/>
                  <a:pt x="761" y="334"/>
                  <a:pt x="1004" y="6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5" name="Google Shape;1725;p2"/>
          <p:cNvSpPr/>
          <p:nvPr/>
        </p:nvSpPr>
        <p:spPr>
          <a:xfrm>
            <a:off x="1571979" y="3432926"/>
            <a:ext cx="41354" cy="42746"/>
          </a:xfrm>
          <a:custGeom>
            <a:avLst/>
            <a:gdLst/>
            <a:ahLst/>
            <a:cxnLst/>
            <a:rect l="l" t="t" r="r" b="b"/>
            <a:pathLst>
              <a:path w="913" h="1095" extrusionOk="0">
                <a:moveTo>
                  <a:pt x="426" y="1095"/>
                </a:moveTo>
                <a:cubicBezTo>
                  <a:pt x="335" y="821"/>
                  <a:pt x="213" y="548"/>
                  <a:pt x="1" y="1"/>
                </a:cubicBezTo>
                <a:cubicBezTo>
                  <a:pt x="639" y="426"/>
                  <a:pt x="913" y="669"/>
                  <a:pt x="457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6" name="Google Shape;1726;p2"/>
          <p:cNvSpPr/>
          <p:nvPr/>
        </p:nvSpPr>
        <p:spPr>
          <a:xfrm>
            <a:off x="6205234" y="1948395"/>
            <a:ext cx="33065" cy="21393"/>
          </a:xfrm>
          <a:custGeom>
            <a:avLst/>
            <a:gdLst/>
            <a:ahLst/>
            <a:cxnLst/>
            <a:rect l="l" t="t" r="r" b="b"/>
            <a:pathLst>
              <a:path w="730" h="548" extrusionOk="0">
                <a:moveTo>
                  <a:pt x="395" y="1"/>
                </a:moveTo>
                <a:cubicBezTo>
                  <a:pt x="487" y="31"/>
                  <a:pt x="669" y="92"/>
                  <a:pt x="699" y="153"/>
                </a:cubicBezTo>
                <a:cubicBezTo>
                  <a:pt x="730" y="426"/>
                  <a:pt x="426" y="426"/>
                  <a:pt x="274" y="487"/>
                </a:cubicBezTo>
                <a:cubicBezTo>
                  <a:pt x="122" y="548"/>
                  <a:pt x="0" y="457"/>
                  <a:pt x="61" y="305"/>
                </a:cubicBezTo>
                <a:cubicBezTo>
                  <a:pt x="91" y="183"/>
                  <a:pt x="152" y="1"/>
                  <a:pt x="39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7" name="Google Shape;1727;p2"/>
          <p:cNvSpPr/>
          <p:nvPr/>
        </p:nvSpPr>
        <p:spPr>
          <a:xfrm>
            <a:off x="3930599" y="2173856"/>
            <a:ext cx="31707" cy="23774"/>
          </a:xfrm>
          <a:custGeom>
            <a:avLst/>
            <a:gdLst/>
            <a:ahLst/>
            <a:cxnLst/>
            <a:rect l="l" t="t" r="r" b="b"/>
            <a:pathLst>
              <a:path w="700" h="609" extrusionOk="0">
                <a:moveTo>
                  <a:pt x="700" y="396"/>
                </a:moveTo>
                <a:cubicBezTo>
                  <a:pt x="578" y="609"/>
                  <a:pt x="396" y="518"/>
                  <a:pt x="244" y="487"/>
                </a:cubicBezTo>
                <a:cubicBezTo>
                  <a:pt x="122" y="426"/>
                  <a:pt x="1" y="335"/>
                  <a:pt x="122" y="214"/>
                </a:cubicBezTo>
                <a:cubicBezTo>
                  <a:pt x="244" y="62"/>
                  <a:pt x="426" y="1"/>
                  <a:pt x="578" y="122"/>
                </a:cubicBezTo>
                <a:cubicBezTo>
                  <a:pt x="669" y="183"/>
                  <a:pt x="669" y="305"/>
                  <a:pt x="700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8" name="Google Shape;1728;p2"/>
          <p:cNvSpPr/>
          <p:nvPr/>
        </p:nvSpPr>
        <p:spPr>
          <a:xfrm>
            <a:off x="5220755" y="4268363"/>
            <a:ext cx="34469" cy="26116"/>
          </a:xfrm>
          <a:custGeom>
            <a:avLst/>
            <a:gdLst/>
            <a:ahLst/>
            <a:cxnLst/>
            <a:rect l="l" t="t" r="r" b="b"/>
            <a:pathLst>
              <a:path w="761" h="669" extrusionOk="0">
                <a:moveTo>
                  <a:pt x="578" y="517"/>
                </a:moveTo>
                <a:cubicBezTo>
                  <a:pt x="395" y="456"/>
                  <a:pt x="0" y="669"/>
                  <a:pt x="0" y="304"/>
                </a:cubicBezTo>
                <a:cubicBezTo>
                  <a:pt x="0" y="182"/>
                  <a:pt x="213" y="0"/>
                  <a:pt x="335" y="0"/>
                </a:cubicBezTo>
                <a:cubicBezTo>
                  <a:pt x="760" y="0"/>
                  <a:pt x="517" y="334"/>
                  <a:pt x="608" y="4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9" name="Google Shape;1729;p2"/>
          <p:cNvSpPr/>
          <p:nvPr/>
        </p:nvSpPr>
        <p:spPr>
          <a:xfrm>
            <a:off x="3993926" y="1350326"/>
            <a:ext cx="35874" cy="20221"/>
          </a:xfrm>
          <a:custGeom>
            <a:avLst/>
            <a:gdLst/>
            <a:ahLst/>
            <a:cxnLst/>
            <a:rect l="l" t="t" r="r" b="b"/>
            <a:pathLst>
              <a:path w="792" h="518" extrusionOk="0">
                <a:moveTo>
                  <a:pt x="791" y="122"/>
                </a:moveTo>
                <a:cubicBezTo>
                  <a:pt x="548" y="335"/>
                  <a:pt x="366" y="517"/>
                  <a:pt x="62" y="365"/>
                </a:cubicBezTo>
                <a:cubicBezTo>
                  <a:pt x="1" y="335"/>
                  <a:pt x="1" y="213"/>
                  <a:pt x="31" y="183"/>
                </a:cubicBezTo>
                <a:cubicBezTo>
                  <a:pt x="214" y="0"/>
                  <a:pt x="426" y="31"/>
                  <a:pt x="791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0" name="Google Shape;1730;p2"/>
          <p:cNvSpPr/>
          <p:nvPr/>
        </p:nvSpPr>
        <p:spPr>
          <a:xfrm>
            <a:off x="7155287" y="2669910"/>
            <a:ext cx="33065" cy="30879"/>
          </a:xfrm>
          <a:custGeom>
            <a:avLst/>
            <a:gdLst/>
            <a:ahLst/>
            <a:cxnLst/>
            <a:rect l="l" t="t" r="r" b="b"/>
            <a:pathLst>
              <a:path w="730" h="791" extrusionOk="0">
                <a:moveTo>
                  <a:pt x="699" y="304"/>
                </a:moveTo>
                <a:cubicBezTo>
                  <a:pt x="669" y="456"/>
                  <a:pt x="730" y="790"/>
                  <a:pt x="547" y="760"/>
                </a:cubicBezTo>
                <a:cubicBezTo>
                  <a:pt x="304" y="730"/>
                  <a:pt x="0" y="456"/>
                  <a:pt x="122" y="183"/>
                </a:cubicBezTo>
                <a:cubicBezTo>
                  <a:pt x="213" y="0"/>
                  <a:pt x="487" y="274"/>
                  <a:pt x="699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1" name="Google Shape;1731;p2"/>
          <p:cNvSpPr/>
          <p:nvPr/>
        </p:nvSpPr>
        <p:spPr>
          <a:xfrm>
            <a:off x="3506511" y="3766375"/>
            <a:ext cx="38591" cy="28536"/>
          </a:xfrm>
          <a:custGeom>
            <a:avLst/>
            <a:gdLst/>
            <a:ahLst/>
            <a:cxnLst/>
            <a:rect l="l" t="t" r="r" b="b"/>
            <a:pathLst>
              <a:path w="852" h="731" extrusionOk="0">
                <a:moveTo>
                  <a:pt x="31" y="730"/>
                </a:moveTo>
                <a:cubicBezTo>
                  <a:pt x="1" y="305"/>
                  <a:pt x="92" y="1"/>
                  <a:pt x="365" y="31"/>
                </a:cubicBezTo>
                <a:cubicBezTo>
                  <a:pt x="852" y="92"/>
                  <a:pt x="609" y="305"/>
                  <a:pt x="396" y="457"/>
                </a:cubicBezTo>
                <a:cubicBezTo>
                  <a:pt x="305" y="517"/>
                  <a:pt x="213" y="578"/>
                  <a:pt x="31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2" name="Google Shape;1732;p2"/>
          <p:cNvSpPr/>
          <p:nvPr/>
        </p:nvSpPr>
        <p:spPr>
          <a:xfrm>
            <a:off x="4058658" y="1309958"/>
            <a:ext cx="31707" cy="27326"/>
          </a:xfrm>
          <a:custGeom>
            <a:avLst/>
            <a:gdLst/>
            <a:ahLst/>
            <a:cxnLst/>
            <a:rect l="l" t="t" r="r" b="b"/>
            <a:pathLst>
              <a:path w="700" h="700" extrusionOk="0">
                <a:moveTo>
                  <a:pt x="699" y="487"/>
                </a:moveTo>
                <a:cubicBezTo>
                  <a:pt x="578" y="548"/>
                  <a:pt x="487" y="639"/>
                  <a:pt x="365" y="670"/>
                </a:cubicBezTo>
                <a:cubicBezTo>
                  <a:pt x="122" y="700"/>
                  <a:pt x="92" y="548"/>
                  <a:pt x="92" y="396"/>
                </a:cubicBezTo>
                <a:cubicBezTo>
                  <a:pt x="92" y="274"/>
                  <a:pt x="0" y="1"/>
                  <a:pt x="304" y="122"/>
                </a:cubicBezTo>
                <a:cubicBezTo>
                  <a:pt x="456" y="183"/>
                  <a:pt x="547" y="335"/>
                  <a:pt x="699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3" name="Google Shape;1733;p2"/>
          <p:cNvSpPr/>
          <p:nvPr/>
        </p:nvSpPr>
        <p:spPr>
          <a:xfrm>
            <a:off x="6877152" y="4427377"/>
            <a:ext cx="38591" cy="27326"/>
          </a:xfrm>
          <a:custGeom>
            <a:avLst/>
            <a:gdLst/>
            <a:ahLst/>
            <a:cxnLst/>
            <a:rect l="l" t="t" r="r" b="b"/>
            <a:pathLst>
              <a:path w="852" h="700" extrusionOk="0">
                <a:moveTo>
                  <a:pt x="578" y="0"/>
                </a:moveTo>
                <a:cubicBezTo>
                  <a:pt x="851" y="547"/>
                  <a:pt x="669" y="699"/>
                  <a:pt x="31" y="456"/>
                </a:cubicBezTo>
                <a:lnTo>
                  <a:pt x="0" y="456"/>
                </a:lnTo>
                <a:cubicBezTo>
                  <a:pt x="31" y="152"/>
                  <a:pt x="213" y="0"/>
                  <a:pt x="57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4" name="Google Shape;1734;p2"/>
          <p:cNvSpPr/>
          <p:nvPr/>
        </p:nvSpPr>
        <p:spPr>
          <a:xfrm>
            <a:off x="6936357" y="2037408"/>
            <a:ext cx="42713" cy="24945"/>
          </a:xfrm>
          <a:custGeom>
            <a:avLst/>
            <a:gdLst/>
            <a:ahLst/>
            <a:cxnLst/>
            <a:rect l="l" t="t" r="r" b="b"/>
            <a:pathLst>
              <a:path w="943" h="639" extrusionOk="0">
                <a:moveTo>
                  <a:pt x="0" y="608"/>
                </a:moveTo>
                <a:cubicBezTo>
                  <a:pt x="183" y="365"/>
                  <a:pt x="304" y="0"/>
                  <a:pt x="608" y="152"/>
                </a:cubicBezTo>
                <a:cubicBezTo>
                  <a:pt x="943" y="304"/>
                  <a:pt x="639" y="517"/>
                  <a:pt x="426" y="608"/>
                </a:cubicBezTo>
                <a:cubicBezTo>
                  <a:pt x="304" y="639"/>
                  <a:pt x="183" y="608"/>
                  <a:pt x="0" y="6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5" name="Google Shape;1735;p2"/>
          <p:cNvSpPr/>
          <p:nvPr/>
        </p:nvSpPr>
        <p:spPr>
          <a:xfrm>
            <a:off x="5900917" y="4815405"/>
            <a:ext cx="28989" cy="35641"/>
          </a:xfrm>
          <a:custGeom>
            <a:avLst/>
            <a:gdLst/>
            <a:ahLst/>
            <a:cxnLst/>
            <a:rect l="l" t="t" r="r" b="b"/>
            <a:pathLst>
              <a:path w="640" h="913" extrusionOk="0">
                <a:moveTo>
                  <a:pt x="62" y="426"/>
                </a:moveTo>
                <a:cubicBezTo>
                  <a:pt x="244" y="426"/>
                  <a:pt x="305" y="0"/>
                  <a:pt x="548" y="274"/>
                </a:cubicBezTo>
                <a:cubicBezTo>
                  <a:pt x="639" y="426"/>
                  <a:pt x="639" y="699"/>
                  <a:pt x="396" y="791"/>
                </a:cubicBezTo>
                <a:cubicBezTo>
                  <a:pt x="122" y="912"/>
                  <a:pt x="62" y="669"/>
                  <a:pt x="1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6" name="Google Shape;1736;p2"/>
          <p:cNvSpPr/>
          <p:nvPr/>
        </p:nvSpPr>
        <p:spPr>
          <a:xfrm>
            <a:off x="1353050" y="1159260"/>
            <a:ext cx="51002" cy="24945"/>
          </a:xfrm>
          <a:custGeom>
            <a:avLst/>
            <a:gdLst/>
            <a:ahLst/>
            <a:cxnLst/>
            <a:rect l="l" t="t" r="r" b="b"/>
            <a:pathLst>
              <a:path w="1126" h="639" extrusionOk="0">
                <a:moveTo>
                  <a:pt x="1125" y="1"/>
                </a:moveTo>
                <a:cubicBezTo>
                  <a:pt x="882" y="335"/>
                  <a:pt x="730" y="639"/>
                  <a:pt x="457" y="517"/>
                </a:cubicBezTo>
                <a:cubicBezTo>
                  <a:pt x="1" y="305"/>
                  <a:pt x="426" y="213"/>
                  <a:pt x="609" y="92"/>
                </a:cubicBezTo>
                <a:cubicBezTo>
                  <a:pt x="700" y="61"/>
                  <a:pt x="852" y="61"/>
                  <a:pt x="112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7" name="Google Shape;1737;p2"/>
          <p:cNvSpPr/>
          <p:nvPr/>
        </p:nvSpPr>
        <p:spPr>
          <a:xfrm>
            <a:off x="4708561" y="1216221"/>
            <a:ext cx="45476" cy="33260"/>
          </a:xfrm>
          <a:custGeom>
            <a:avLst/>
            <a:gdLst/>
            <a:ahLst/>
            <a:cxnLst/>
            <a:rect l="l" t="t" r="r" b="b"/>
            <a:pathLst>
              <a:path w="1004" h="852" extrusionOk="0">
                <a:moveTo>
                  <a:pt x="1003" y="396"/>
                </a:moveTo>
                <a:cubicBezTo>
                  <a:pt x="456" y="852"/>
                  <a:pt x="274" y="517"/>
                  <a:pt x="0" y="1"/>
                </a:cubicBezTo>
                <a:cubicBezTo>
                  <a:pt x="426" y="183"/>
                  <a:pt x="699" y="274"/>
                  <a:pt x="1003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8" name="Google Shape;1738;p2"/>
          <p:cNvSpPr/>
          <p:nvPr/>
        </p:nvSpPr>
        <p:spPr>
          <a:xfrm>
            <a:off x="8471580" y="4831997"/>
            <a:ext cx="38591" cy="28536"/>
          </a:xfrm>
          <a:custGeom>
            <a:avLst/>
            <a:gdLst/>
            <a:ahLst/>
            <a:cxnLst/>
            <a:rect l="l" t="t" r="r" b="b"/>
            <a:pathLst>
              <a:path w="852" h="731" extrusionOk="0">
                <a:moveTo>
                  <a:pt x="1" y="31"/>
                </a:moveTo>
                <a:cubicBezTo>
                  <a:pt x="396" y="62"/>
                  <a:pt x="852" y="1"/>
                  <a:pt x="700" y="730"/>
                </a:cubicBezTo>
                <a:cubicBezTo>
                  <a:pt x="426" y="457"/>
                  <a:pt x="213" y="244"/>
                  <a:pt x="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9" name="Google Shape;1739;p2"/>
          <p:cNvSpPr/>
          <p:nvPr/>
        </p:nvSpPr>
        <p:spPr>
          <a:xfrm>
            <a:off x="1773015" y="4837932"/>
            <a:ext cx="53720" cy="30918"/>
          </a:xfrm>
          <a:custGeom>
            <a:avLst/>
            <a:gdLst/>
            <a:ahLst/>
            <a:cxnLst/>
            <a:rect l="l" t="t" r="r" b="b"/>
            <a:pathLst>
              <a:path w="1186" h="792" extrusionOk="0">
                <a:moveTo>
                  <a:pt x="1186" y="122"/>
                </a:moveTo>
                <a:cubicBezTo>
                  <a:pt x="1095" y="791"/>
                  <a:pt x="639" y="335"/>
                  <a:pt x="0" y="578"/>
                </a:cubicBezTo>
                <a:cubicBezTo>
                  <a:pt x="487" y="1"/>
                  <a:pt x="882" y="153"/>
                  <a:pt x="1186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0" name="Google Shape;1740;p2"/>
          <p:cNvSpPr/>
          <p:nvPr/>
        </p:nvSpPr>
        <p:spPr>
          <a:xfrm>
            <a:off x="3129262" y="2341185"/>
            <a:ext cx="28944" cy="17840"/>
          </a:xfrm>
          <a:custGeom>
            <a:avLst/>
            <a:gdLst/>
            <a:ahLst/>
            <a:cxnLst/>
            <a:rect l="l" t="t" r="r" b="b"/>
            <a:pathLst>
              <a:path w="639" h="457" extrusionOk="0">
                <a:moveTo>
                  <a:pt x="213" y="457"/>
                </a:moveTo>
                <a:cubicBezTo>
                  <a:pt x="122" y="335"/>
                  <a:pt x="0" y="244"/>
                  <a:pt x="31" y="183"/>
                </a:cubicBezTo>
                <a:cubicBezTo>
                  <a:pt x="31" y="122"/>
                  <a:pt x="183" y="31"/>
                  <a:pt x="274" y="31"/>
                </a:cubicBezTo>
                <a:cubicBezTo>
                  <a:pt x="456" y="1"/>
                  <a:pt x="639" y="92"/>
                  <a:pt x="578" y="274"/>
                </a:cubicBezTo>
                <a:cubicBezTo>
                  <a:pt x="547" y="335"/>
                  <a:pt x="365" y="365"/>
                  <a:pt x="213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1" name="Google Shape;1741;p2"/>
          <p:cNvSpPr/>
          <p:nvPr/>
        </p:nvSpPr>
        <p:spPr>
          <a:xfrm>
            <a:off x="6050992" y="215875"/>
            <a:ext cx="41354" cy="28497"/>
          </a:xfrm>
          <a:custGeom>
            <a:avLst/>
            <a:gdLst/>
            <a:ahLst/>
            <a:cxnLst/>
            <a:rect l="l" t="t" r="r" b="b"/>
            <a:pathLst>
              <a:path w="913" h="730" extrusionOk="0">
                <a:moveTo>
                  <a:pt x="518" y="730"/>
                </a:moveTo>
                <a:cubicBezTo>
                  <a:pt x="1" y="730"/>
                  <a:pt x="153" y="426"/>
                  <a:pt x="153" y="183"/>
                </a:cubicBezTo>
                <a:cubicBezTo>
                  <a:pt x="153" y="122"/>
                  <a:pt x="366" y="0"/>
                  <a:pt x="426" y="31"/>
                </a:cubicBezTo>
                <a:cubicBezTo>
                  <a:pt x="913" y="183"/>
                  <a:pt x="426" y="486"/>
                  <a:pt x="548" y="699"/>
                </a:cubicBezTo>
                <a:cubicBezTo>
                  <a:pt x="548" y="699"/>
                  <a:pt x="518" y="730"/>
                  <a:pt x="518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2" name="Google Shape;1742;p2"/>
          <p:cNvSpPr/>
          <p:nvPr/>
        </p:nvSpPr>
        <p:spPr>
          <a:xfrm>
            <a:off x="2332048" y="213493"/>
            <a:ext cx="33065" cy="35641"/>
          </a:xfrm>
          <a:custGeom>
            <a:avLst/>
            <a:gdLst/>
            <a:ahLst/>
            <a:cxnLst/>
            <a:rect l="l" t="t" r="r" b="b"/>
            <a:pathLst>
              <a:path w="730" h="913" extrusionOk="0">
                <a:moveTo>
                  <a:pt x="31" y="61"/>
                </a:moveTo>
                <a:cubicBezTo>
                  <a:pt x="274" y="92"/>
                  <a:pt x="547" y="0"/>
                  <a:pt x="730" y="244"/>
                </a:cubicBezTo>
                <a:cubicBezTo>
                  <a:pt x="456" y="335"/>
                  <a:pt x="0" y="912"/>
                  <a:pt x="31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3" name="Google Shape;1743;p2"/>
          <p:cNvSpPr/>
          <p:nvPr/>
        </p:nvSpPr>
        <p:spPr>
          <a:xfrm>
            <a:off x="8346283" y="-34534"/>
            <a:ext cx="38591" cy="27326"/>
          </a:xfrm>
          <a:custGeom>
            <a:avLst/>
            <a:gdLst/>
            <a:ahLst/>
            <a:cxnLst/>
            <a:rect l="l" t="t" r="r" b="b"/>
            <a:pathLst>
              <a:path w="852" h="700" extrusionOk="0">
                <a:moveTo>
                  <a:pt x="578" y="31"/>
                </a:moveTo>
                <a:cubicBezTo>
                  <a:pt x="517" y="244"/>
                  <a:pt x="852" y="578"/>
                  <a:pt x="578" y="609"/>
                </a:cubicBezTo>
                <a:cubicBezTo>
                  <a:pt x="153" y="700"/>
                  <a:pt x="61" y="335"/>
                  <a:pt x="1" y="31"/>
                </a:cubicBezTo>
                <a:lnTo>
                  <a:pt x="31" y="1"/>
                </a:lnTo>
                <a:cubicBezTo>
                  <a:pt x="213" y="31"/>
                  <a:pt x="396" y="31"/>
                  <a:pt x="578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4" name="Google Shape;1744;p2"/>
          <p:cNvSpPr/>
          <p:nvPr/>
        </p:nvSpPr>
        <p:spPr>
          <a:xfrm>
            <a:off x="8623059" y="2057592"/>
            <a:ext cx="33065" cy="19011"/>
          </a:xfrm>
          <a:custGeom>
            <a:avLst/>
            <a:gdLst/>
            <a:ahLst/>
            <a:cxnLst/>
            <a:rect l="l" t="t" r="r" b="b"/>
            <a:pathLst>
              <a:path w="730" h="487" extrusionOk="0">
                <a:moveTo>
                  <a:pt x="730" y="274"/>
                </a:moveTo>
                <a:cubicBezTo>
                  <a:pt x="699" y="395"/>
                  <a:pt x="608" y="486"/>
                  <a:pt x="456" y="456"/>
                </a:cubicBezTo>
                <a:cubicBezTo>
                  <a:pt x="274" y="395"/>
                  <a:pt x="0" y="365"/>
                  <a:pt x="61" y="122"/>
                </a:cubicBezTo>
                <a:cubicBezTo>
                  <a:pt x="61" y="91"/>
                  <a:pt x="274" y="61"/>
                  <a:pt x="395" y="30"/>
                </a:cubicBezTo>
                <a:cubicBezTo>
                  <a:pt x="608" y="0"/>
                  <a:pt x="730" y="61"/>
                  <a:pt x="730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5" name="Google Shape;1745;p2"/>
          <p:cNvSpPr/>
          <p:nvPr/>
        </p:nvSpPr>
        <p:spPr>
          <a:xfrm>
            <a:off x="1968525" y="862588"/>
            <a:ext cx="42713" cy="19050"/>
          </a:xfrm>
          <a:custGeom>
            <a:avLst/>
            <a:gdLst/>
            <a:ahLst/>
            <a:cxnLst/>
            <a:rect l="l" t="t" r="r" b="b"/>
            <a:pathLst>
              <a:path w="943" h="488" extrusionOk="0">
                <a:moveTo>
                  <a:pt x="669" y="487"/>
                </a:moveTo>
                <a:cubicBezTo>
                  <a:pt x="457" y="457"/>
                  <a:pt x="122" y="457"/>
                  <a:pt x="92" y="365"/>
                </a:cubicBezTo>
                <a:cubicBezTo>
                  <a:pt x="1" y="153"/>
                  <a:pt x="274" y="31"/>
                  <a:pt x="487" y="31"/>
                </a:cubicBezTo>
                <a:cubicBezTo>
                  <a:pt x="943" y="1"/>
                  <a:pt x="791" y="244"/>
                  <a:pt x="700" y="457"/>
                </a:cubicBezTo>
                <a:cubicBezTo>
                  <a:pt x="730" y="457"/>
                  <a:pt x="669" y="487"/>
                  <a:pt x="669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6" name="Google Shape;1746;p2"/>
          <p:cNvSpPr/>
          <p:nvPr/>
        </p:nvSpPr>
        <p:spPr>
          <a:xfrm>
            <a:off x="1764771" y="4103415"/>
            <a:ext cx="31706" cy="28497"/>
          </a:xfrm>
          <a:custGeom>
            <a:avLst/>
            <a:gdLst/>
            <a:ahLst/>
            <a:cxnLst/>
            <a:rect l="l" t="t" r="r" b="b"/>
            <a:pathLst>
              <a:path w="700" h="730" extrusionOk="0">
                <a:moveTo>
                  <a:pt x="31" y="213"/>
                </a:moveTo>
                <a:cubicBezTo>
                  <a:pt x="274" y="182"/>
                  <a:pt x="547" y="0"/>
                  <a:pt x="669" y="334"/>
                </a:cubicBezTo>
                <a:cubicBezTo>
                  <a:pt x="699" y="395"/>
                  <a:pt x="578" y="578"/>
                  <a:pt x="486" y="608"/>
                </a:cubicBezTo>
                <a:cubicBezTo>
                  <a:pt x="122" y="730"/>
                  <a:pt x="31" y="486"/>
                  <a:pt x="0" y="274"/>
                </a:cubicBezTo>
                <a:cubicBezTo>
                  <a:pt x="0" y="274"/>
                  <a:pt x="31" y="213"/>
                  <a:pt x="31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7" name="Google Shape;1747;p2"/>
          <p:cNvSpPr/>
          <p:nvPr/>
        </p:nvSpPr>
        <p:spPr>
          <a:xfrm>
            <a:off x="2754732" y="4872366"/>
            <a:ext cx="27585" cy="21393"/>
          </a:xfrm>
          <a:custGeom>
            <a:avLst/>
            <a:gdLst/>
            <a:ahLst/>
            <a:cxnLst/>
            <a:rect l="l" t="t" r="r" b="b"/>
            <a:pathLst>
              <a:path w="609" h="548" extrusionOk="0">
                <a:moveTo>
                  <a:pt x="365" y="0"/>
                </a:moveTo>
                <a:cubicBezTo>
                  <a:pt x="426" y="61"/>
                  <a:pt x="517" y="152"/>
                  <a:pt x="609" y="244"/>
                </a:cubicBezTo>
                <a:cubicBezTo>
                  <a:pt x="487" y="335"/>
                  <a:pt x="365" y="456"/>
                  <a:pt x="213" y="487"/>
                </a:cubicBezTo>
                <a:cubicBezTo>
                  <a:pt x="31" y="547"/>
                  <a:pt x="1" y="426"/>
                  <a:pt x="1" y="304"/>
                </a:cubicBezTo>
                <a:cubicBezTo>
                  <a:pt x="1" y="122"/>
                  <a:pt x="92" y="0"/>
                  <a:pt x="365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8" name="Google Shape;1748;p2"/>
          <p:cNvSpPr/>
          <p:nvPr/>
        </p:nvSpPr>
        <p:spPr>
          <a:xfrm>
            <a:off x="2120004" y="3618058"/>
            <a:ext cx="27585" cy="24945"/>
          </a:xfrm>
          <a:custGeom>
            <a:avLst/>
            <a:gdLst/>
            <a:ahLst/>
            <a:cxnLst/>
            <a:rect l="l" t="t" r="r" b="b"/>
            <a:pathLst>
              <a:path w="609" h="639" extrusionOk="0">
                <a:moveTo>
                  <a:pt x="61" y="608"/>
                </a:moveTo>
                <a:cubicBezTo>
                  <a:pt x="91" y="395"/>
                  <a:pt x="0" y="122"/>
                  <a:pt x="304" y="31"/>
                </a:cubicBezTo>
                <a:cubicBezTo>
                  <a:pt x="365" y="0"/>
                  <a:pt x="517" y="122"/>
                  <a:pt x="547" y="213"/>
                </a:cubicBezTo>
                <a:cubicBezTo>
                  <a:pt x="608" y="517"/>
                  <a:pt x="365" y="578"/>
                  <a:pt x="91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9" name="Google Shape;1749;p2"/>
          <p:cNvSpPr/>
          <p:nvPr/>
        </p:nvSpPr>
        <p:spPr>
          <a:xfrm>
            <a:off x="9107712" y="4860497"/>
            <a:ext cx="41354" cy="28497"/>
          </a:xfrm>
          <a:custGeom>
            <a:avLst/>
            <a:gdLst/>
            <a:ahLst/>
            <a:cxnLst/>
            <a:rect l="l" t="t" r="r" b="b"/>
            <a:pathLst>
              <a:path w="913" h="730" extrusionOk="0">
                <a:moveTo>
                  <a:pt x="396" y="31"/>
                </a:moveTo>
                <a:cubicBezTo>
                  <a:pt x="244" y="396"/>
                  <a:pt x="912" y="304"/>
                  <a:pt x="821" y="578"/>
                </a:cubicBezTo>
                <a:cubicBezTo>
                  <a:pt x="760" y="730"/>
                  <a:pt x="517" y="730"/>
                  <a:pt x="365" y="639"/>
                </a:cubicBezTo>
                <a:cubicBezTo>
                  <a:pt x="0" y="426"/>
                  <a:pt x="92" y="213"/>
                  <a:pt x="39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0" name="Google Shape;1750;p2"/>
          <p:cNvSpPr/>
          <p:nvPr/>
        </p:nvSpPr>
        <p:spPr>
          <a:xfrm>
            <a:off x="4817323" y="2207080"/>
            <a:ext cx="31707" cy="20221"/>
          </a:xfrm>
          <a:custGeom>
            <a:avLst/>
            <a:gdLst/>
            <a:ahLst/>
            <a:cxnLst/>
            <a:rect l="l" t="t" r="r" b="b"/>
            <a:pathLst>
              <a:path w="700" h="518" extrusionOk="0">
                <a:moveTo>
                  <a:pt x="304" y="518"/>
                </a:moveTo>
                <a:cubicBezTo>
                  <a:pt x="244" y="457"/>
                  <a:pt x="92" y="426"/>
                  <a:pt x="61" y="335"/>
                </a:cubicBezTo>
                <a:cubicBezTo>
                  <a:pt x="0" y="183"/>
                  <a:pt x="122" y="31"/>
                  <a:pt x="304" y="1"/>
                </a:cubicBezTo>
                <a:cubicBezTo>
                  <a:pt x="396" y="1"/>
                  <a:pt x="548" y="62"/>
                  <a:pt x="608" y="153"/>
                </a:cubicBezTo>
                <a:cubicBezTo>
                  <a:pt x="699" y="335"/>
                  <a:pt x="517" y="426"/>
                  <a:pt x="304" y="51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1" name="Google Shape;1751;p2"/>
          <p:cNvSpPr/>
          <p:nvPr/>
        </p:nvSpPr>
        <p:spPr>
          <a:xfrm>
            <a:off x="2080051" y="2229645"/>
            <a:ext cx="37232" cy="15459"/>
          </a:xfrm>
          <a:custGeom>
            <a:avLst/>
            <a:gdLst/>
            <a:ahLst/>
            <a:cxnLst/>
            <a:rect l="l" t="t" r="r" b="b"/>
            <a:pathLst>
              <a:path w="822" h="396" extrusionOk="0">
                <a:moveTo>
                  <a:pt x="700" y="274"/>
                </a:moveTo>
                <a:cubicBezTo>
                  <a:pt x="609" y="304"/>
                  <a:pt x="457" y="396"/>
                  <a:pt x="335" y="396"/>
                </a:cubicBezTo>
                <a:cubicBezTo>
                  <a:pt x="183" y="365"/>
                  <a:pt x="1" y="213"/>
                  <a:pt x="92" y="92"/>
                </a:cubicBezTo>
                <a:cubicBezTo>
                  <a:pt x="153" y="0"/>
                  <a:pt x="396" y="0"/>
                  <a:pt x="548" y="0"/>
                </a:cubicBezTo>
                <a:cubicBezTo>
                  <a:pt x="669" y="0"/>
                  <a:pt x="821" y="31"/>
                  <a:pt x="700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2" name="Google Shape;1752;p2"/>
          <p:cNvSpPr/>
          <p:nvPr/>
        </p:nvSpPr>
        <p:spPr>
          <a:xfrm>
            <a:off x="5366707" y="2081290"/>
            <a:ext cx="28944" cy="24984"/>
          </a:xfrm>
          <a:custGeom>
            <a:avLst/>
            <a:gdLst/>
            <a:ahLst/>
            <a:cxnLst/>
            <a:rect l="l" t="t" r="r" b="b"/>
            <a:pathLst>
              <a:path w="639" h="640" extrusionOk="0">
                <a:moveTo>
                  <a:pt x="639" y="1"/>
                </a:moveTo>
                <a:cubicBezTo>
                  <a:pt x="608" y="305"/>
                  <a:pt x="517" y="578"/>
                  <a:pt x="61" y="639"/>
                </a:cubicBezTo>
                <a:cubicBezTo>
                  <a:pt x="0" y="214"/>
                  <a:pt x="243" y="31"/>
                  <a:pt x="63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3" name="Google Shape;1753;p2"/>
          <p:cNvSpPr/>
          <p:nvPr/>
        </p:nvSpPr>
        <p:spPr>
          <a:xfrm>
            <a:off x="6245142" y="4637417"/>
            <a:ext cx="27585" cy="35602"/>
          </a:xfrm>
          <a:custGeom>
            <a:avLst/>
            <a:gdLst/>
            <a:ahLst/>
            <a:cxnLst/>
            <a:rect l="l" t="t" r="r" b="b"/>
            <a:pathLst>
              <a:path w="609" h="912" extrusionOk="0">
                <a:moveTo>
                  <a:pt x="517" y="912"/>
                </a:moveTo>
                <a:cubicBezTo>
                  <a:pt x="274" y="608"/>
                  <a:pt x="1" y="395"/>
                  <a:pt x="244" y="213"/>
                </a:cubicBezTo>
                <a:cubicBezTo>
                  <a:pt x="487" y="0"/>
                  <a:pt x="548" y="304"/>
                  <a:pt x="578" y="456"/>
                </a:cubicBezTo>
                <a:cubicBezTo>
                  <a:pt x="609" y="578"/>
                  <a:pt x="578" y="669"/>
                  <a:pt x="517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4" name="Google Shape;1754;p2"/>
          <p:cNvSpPr/>
          <p:nvPr/>
        </p:nvSpPr>
        <p:spPr>
          <a:xfrm>
            <a:off x="405761" y="1866526"/>
            <a:ext cx="30348" cy="35641"/>
          </a:xfrm>
          <a:custGeom>
            <a:avLst/>
            <a:gdLst/>
            <a:ahLst/>
            <a:cxnLst/>
            <a:rect l="l" t="t" r="r" b="b"/>
            <a:pathLst>
              <a:path w="670" h="913" extrusionOk="0">
                <a:moveTo>
                  <a:pt x="122" y="912"/>
                </a:moveTo>
                <a:cubicBezTo>
                  <a:pt x="1" y="426"/>
                  <a:pt x="183" y="213"/>
                  <a:pt x="426" y="0"/>
                </a:cubicBezTo>
                <a:cubicBezTo>
                  <a:pt x="669" y="365"/>
                  <a:pt x="396" y="578"/>
                  <a:pt x="122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5" name="Google Shape;1755;p2"/>
          <p:cNvSpPr/>
          <p:nvPr/>
        </p:nvSpPr>
        <p:spPr>
          <a:xfrm>
            <a:off x="4704393" y="3989494"/>
            <a:ext cx="46880" cy="20182"/>
          </a:xfrm>
          <a:custGeom>
            <a:avLst/>
            <a:gdLst/>
            <a:ahLst/>
            <a:cxnLst/>
            <a:rect l="l" t="t" r="r" b="b"/>
            <a:pathLst>
              <a:path w="1035" h="517" extrusionOk="0">
                <a:moveTo>
                  <a:pt x="1" y="365"/>
                </a:moveTo>
                <a:cubicBezTo>
                  <a:pt x="305" y="30"/>
                  <a:pt x="700" y="0"/>
                  <a:pt x="791" y="152"/>
                </a:cubicBezTo>
                <a:cubicBezTo>
                  <a:pt x="1034" y="517"/>
                  <a:pt x="670" y="426"/>
                  <a:pt x="426" y="426"/>
                </a:cubicBezTo>
                <a:cubicBezTo>
                  <a:pt x="305" y="395"/>
                  <a:pt x="214" y="395"/>
                  <a:pt x="1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6" name="Google Shape;1756;p2"/>
          <p:cNvSpPr/>
          <p:nvPr/>
        </p:nvSpPr>
        <p:spPr>
          <a:xfrm>
            <a:off x="7383819" y="3618058"/>
            <a:ext cx="33111" cy="27326"/>
          </a:xfrm>
          <a:custGeom>
            <a:avLst/>
            <a:gdLst/>
            <a:ahLst/>
            <a:cxnLst/>
            <a:rect l="l" t="t" r="r" b="b"/>
            <a:pathLst>
              <a:path w="731" h="700" extrusionOk="0">
                <a:moveTo>
                  <a:pt x="1" y="365"/>
                </a:moveTo>
                <a:lnTo>
                  <a:pt x="578" y="0"/>
                </a:lnTo>
                <a:cubicBezTo>
                  <a:pt x="609" y="183"/>
                  <a:pt x="730" y="426"/>
                  <a:pt x="639" y="517"/>
                </a:cubicBezTo>
                <a:cubicBezTo>
                  <a:pt x="427" y="699"/>
                  <a:pt x="183" y="608"/>
                  <a:pt x="1" y="3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7" name="Google Shape;1757;p2"/>
          <p:cNvSpPr/>
          <p:nvPr/>
        </p:nvSpPr>
        <p:spPr>
          <a:xfrm>
            <a:off x="2652854" y="2069460"/>
            <a:ext cx="31706" cy="30879"/>
          </a:xfrm>
          <a:custGeom>
            <a:avLst/>
            <a:gdLst/>
            <a:ahLst/>
            <a:cxnLst/>
            <a:rect l="l" t="t" r="r" b="b"/>
            <a:pathLst>
              <a:path w="700" h="791" extrusionOk="0">
                <a:moveTo>
                  <a:pt x="578" y="790"/>
                </a:moveTo>
                <a:cubicBezTo>
                  <a:pt x="304" y="638"/>
                  <a:pt x="0" y="517"/>
                  <a:pt x="152" y="182"/>
                </a:cubicBezTo>
                <a:cubicBezTo>
                  <a:pt x="183" y="91"/>
                  <a:pt x="426" y="0"/>
                  <a:pt x="456" y="30"/>
                </a:cubicBezTo>
                <a:cubicBezTo>
                  <a:pt x="699" y="243"/>
                  <a:pt x="547" y="517"/>
                  <a:pt x="578" y="7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8" name="Google Shape;1758;p2"/>
          <p:cNvSpPr/>
          <p:nvPr/>
        </p:nvSpPr>
        <p:spPr>
          <a:xfrm>
            <a:off x="3943011" y="875667"/>
            <a:ext cx="34424" cy="21393"/>
          </a:xfrm>
          <a:custGeom>
            <a:avLst/>
            <a:gdLst/>
            <a:ahLst/>
            <a:cxnLst/>
            <a:rect l="l" t="t" r="r" b="b"/>
            <a:pathLst>
              <a:path w="760" h="548" extrusionOk="0">
                <a:moveTo>
                  <a:pt x="760" y="182"/>
                </a:moveTo>
                <a:cubicBezTo>
                  <a:pt x="730" y="426"/>
                  <a:pt x="517" y="365"/>
                  <a:pt x="395" y="395"/>
                </a:cubicBezTo>
                <a:cubicBezTo>
                  <a:pt x="243" y="426"/>
                  <a:pt x="31" y="547"/>
                  <a:pt x="0" y="304"/>
                </a:cubicBezTo>
                <a:cubicBezTo>
                  <a:pt x="0" y="213"/>
                  <a:pt x="182" y="61"/>
                  <a:pt x="334" y="30"/>
                </a:cubicBezTo>
                <a:cubicBezTo>
                  <a:pt x="456" y="0"/>
                  <a:pt x="608" y="122"/>
                  <a:pt x="760" y="1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9" name="Google Shape;1759;p2"/>
          <p:cNvSpPr/>
          <p:nvPr/>
        </p:nvSpPr>
        <p:spPr>
          <a:xfrm>
            <a:off x="6772511" y="1610183"/>
            <a:ext cx="19296" cy="29708"/>
          </a:xfrm>
          <a:custGeom>
            <a:avLst/>
            <a:gdLst/>
            <a:ahLst/>
            <a:cxnLst/>
            <a:rect l="l" t="t" r="r" b="b"/>
            <a:pathLst>
              <a:path w="426" h="761" extrusionOk="0">
                <a:moveTo>
                  <a:pt x="426" y="1"/>
                </a:moveTo>
                <a:lnTo>
                  <a:pt x="426" y="761"/>
                </a:lnTo>
                <a:cubicBezTo>
                  <a:pt x="0" y="153"/>
                  <a:pt x="0" y="153"/>
                  <a:pt x="426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0" name="Google Shape;1760;p2"/>
          <p:cNvSpPr/>
          <p:nvPr/>
        </p:nvSpPr>
        <p:spPr>
          <a:xfrm>
            <a:off x="6136380" y="5119182"/>
            <a:ext cx="37232" cy="28536"/>
          </a:xfrm>
          <a:custGeom>
            <a:avLst/>
            <a:gdLst/>
            <a:ahLst/>
            <a:cxnLst/>
            <a:rect l="l" t="t" r="r" b="b"/>
            <a:pathLst>
              <a:path w="822" h="731" extrusionOk="0">
                <a:moveTo>
                  <a:pt x="548" y="487"/>
                </a:moveTo>
                <a:cubicBezTo>
                  <a:pt x="365" y="517"/>
                  <a:pt x="122" y="730"/>
                  <a:pt x="61" y="396"/>
                </a:cubicBezTo>
                <a:cubicBezTo>
                  <a:pt x="0" y="153"/>
                  <a:pt x="183" y="1"/>
                  <a:pt x="456" y="31"/>
                </a:cubicBezTo>
                <a:cubicBezTo>
                  <a:pt x="821" y="92"/>
                  <a:pt x="608" y="305"/>
                  <a:pt x="578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1" name="Google Shape;1761;p2"/>
          <p:cNvSpPr/>
          <p:nvPr/>
        </p:nvSpPr>
        <p:spPr>
          <a:xfrm>
            <a:off x="6515033" y="881601"/>
            <a:ext cx="48239" cy="17801"/>
          </a:xfrm>
          <a:custGeom>
            <a:avLst/>
            <a:gdLst/>
            <a:ahLst/>
            <a:cxnLst/>
            <a:rect l="l" t="t" r="r" b="b"/>
            <a:pathLst>
              <a:path w="1065" h="456" extrusionOk="0">
                <a:moveTo>
                  <a:pt x="0" y="395"/>
                </a:moveTo>
                <a:cubicBezTo>
                  <a:pt x="274" y="61"/>
                  <a:pt x="578" y="0"/>
                  <a:pt x="1064" y="30"/>
                </a:cubicBezTo>
                <a:cubicBezTo>
                  <a:pt x="730" y="304"/>
                  <a:pt x="487" y="456"/>
                  <a:pt x="0" y="3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2" name="Google Shape;1762;p2"/>
          <p:cNvSpPr/>
          <p:nvPr/>
        </p:nvSpPr>
        <p:spPr>
          <a:xfrm>
            <a:off x="375456" y="1786999"/>
            <a:ext cx="28989" cy="20221"/>
          </a:xfrm>
          <a:custGeom>
            <a:avLst/>
            <a:gdLst/>
            <a:ahLst/>
            <a:cxnLst/>
            <a:rect l="l" t="t" r="r" b="b"/>
            <a:pathLst>
              <a:path w="640" h="518" extrusionOk="0">
                <a:moveTo>
                  <a:pt x="274" y="1"/>
                </a:moveTo>
                <a:cubicBezTo>
                  <a:pt x="457" y="1"/>
                  <a:pt x="639" y="62"/>
                  <a:pt x="639" y="244"/>
                </a:cubicBezTo>
                <a:cubicBezTo>
                  <a:pt x="639" y="335"/>
                  <a:pt x="548" y="426"/>
                  <a:pt x="487" y="518"/>
                </a:cubicBezTo>
                <a:cubicBezTo>
                  <a:pt x="366" y="396"/>
                  <a:pt x="183" y="335"/>
                  <a:pt x="92" y="214"/>
                </a:cubicBezTo>
                <a:cubicBezTo>
                  <a:pt x="1" y="122"/>
                  <a:pt x="92" y="31"/>
                  <a:pt x="27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3" name="Google Shape;1763;p2"/>
          <p:cNvSpPr/>
          <p:nvPr/>
        </p:nvSpPr>
        <p:spPr>
          <a:xfrm>
            <a:off x="6406270" y="2006566"/>
            <a:ext cx="33065" cy="37983"/>
          </a:xfrm>
          <a:custGeom>
            <a:avLst/>
            <a:gdLst/>
            <a:ahLst/>
            <a:cxnLst/>
            <a:rect l="l" t="t" r="r" b="b"/>
            <a:pathLst>
              <a:path w="730" h="973" extrusionOk="0">
                <a:moveTo>
                  <a:pt x="730" y="973"/>
                </a:moveTo>
                <a:cubicBezTo>
                  <a:pt x="274" y="730"/>
                  <a:pt x="0" y="486"/>
                  <a:pt x="274" y="274"/>
                </a:cubicBezTo>
                <a:cubicBezTo>
                  <a:pt x="578" y="0"/>
                  <a:pt x="578" y="365"/>
                  <a:pt x="608" y="517"/>
                </a:cubicBezTo>
                <a:cubicBezTo>
                  <a:pt x="669" y="608"/>
                  <a:pt x="669" y="730"/>
                  <a:pt x="730" y="9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4" name="Google Shape;1764;p2"/>
          <p:cNvSpPr/>
          <p:nvPr/>
        </p:nvSpPr>
        <p:spPr>
          <a:xfrm>
            <a:off x="3556068" y="360639"/>
            <a:ext cx="31752" cy="21393"/>
          </a:xfrm>
          <a:custGeom>
            <a:avLst/>
            <a:gdLst/>
            <a:ahLst/>
            <a:cxnLst/>
            <a:rect l="l" t="t" r="r" b="b"/>
            <a:pathLst>
              <a:path w="701" h="548" extrusionOk="0">
                <a:moveTo>
                  <a:pt x="1" y="61"/>
                </a:moveTo>
                <a:cubicBezTo>
                  <a:pt x="244" y="122"/>
                  <a:pt x="548" y="0"/>
                  <a:pt x="670" y="274"/>
                </a:cubicBezTo>
                <a:cubicBezTo>
                  <a:pt x="700" y="335"/>
                  <a:pt x="548" y="487"/>
                  <a:pt x="457" y="487"/>
                </a:cubicBezTo>
                <a:cubicBezTo>
                  <a:pt x="92" y="548"/>
                  <a:pt x="31" y="304"/>
                  <a:pt x="1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5" name="Google Shape;1765;p2"/>
          <p:cNvSpPr/>
          <p:nvPr/>
        </p:nvSpPr>
        <p:spPr>
          <a:xfrm>
            <a:off x="876642" y="364191"/>
            <a:ext cx="28989" cy="23774"/>
          </a:xfrm>
          <a:custGeom>
            <a:avLst/>
            <a:gdLst/>
            <a:ahLst/>
            <a:cxnLst/>
            <a:rect l="l" t="t" r="r" b="b"/>
            <a:pathLst>
              <a:path w="640" h="609" extrusionOk="0">
                <a:moveTo>
                  <a:pt x="122" y="608"/>
                </a:moveTo>
                <a:cubicBezTo>
                  <a:pt x="62" y="426"/>
                  <a:pt x="1" y="305"/>
                  <a:pt x="31" y="244"/>
                </a:cubicBezTo>
                <a:cubicBezTo>
                  <a:pt x="92" y="61"/>
                  <a:pt x="274" y="1"/>
                  <a:pt x="457" y="31"/>
                </a:cubicBezTo>
                <a:cubicBezTo>
                  <a:pt x="639" y="61"/>
                  <a:pt x="639" y="183"/>
                  <a:pt x="548" y="274"/>
                </a:cubicBezTo>
                <a:cubicBezTo>
                  <a:pt x="457" y="396"/>
                  <a:pt x="305" y="487"/>
                  <a:pt x="122" y="6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6" name="Google Shape;1766;p2"/>
          <p:cNvSpPr/>
          <p:nvPr/>
        </p:nvSpPr>
        <p:spPr>
          <a:xfrm>
            <a:off x="8941102" y="1131970"/>
            <a:ext cx="59246" cy="19011"/>
          </a:xfrm>
          <a:custGeom>
            <a:avLst/>
            <a:gdLst/>
            <a:ahLst/>
            <a:cxnLst/>
            <a:rect l="l" t="t" r="r" b="b"/>
            <a:pathLst>
              <a:path w="1308" h="487" extrusionOk="0">
                <a:moveTo>
                  <a:pt x="1308" y="213"/>
                </a:moveTo>
                <a:cubicBezTo>
                  <a:pt x="852" y="487"/>
                  <a:pt x="578" y="426"/>
                  <a:pt x="1" y="335"/>
                </a:cubicBezTo>
                <a:cubicBezTo>
                  <a:pt x="517" y="152"/>
                  <a:pt x="791" y="1"/>
                  <a:pt x="1308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7" name="Google Shape;1767;p2"/>
          <p:cNvSpPr/>
          <p:nvPr/>
        </p:nvSpPr>
        <p:spPr>
          <a:xfrm>
            <a:off x="7869876" y="4244626"/>
            <a:ext cx="49598" cy="24945"/>
          </a:xfrm>
          <a:custGeom>
            <a:avLst/>
            <a:gdLst/>
            <a:ahLst/>
            <a:cxnLst/>
            <a:rect l="l" t="t" r="r" b="b"/>
            <a:pathLst>
              <a:path w="1095" h="639" extrusionOk="0">
                <a:moveTo>
                  <a:pt x="1" y="638"/>
                </a:moveTo>
                <a:cubicBezTo>
                  <a:pt x="183" y="274"/>
                  <a:pt x="396" y="0"/>
                  <a:pt x="609" y="91"/>
                </a:cubicBezTo>
                <a:cubicBezTo>
                  <a:pt x="1095" y="274"/>
                  <a:pt x="669" y="395"/>
                  <a:pt x="487" y="486"/>
                </a:cubicBezTo>
                <a:cubicBezTo>
                  <a:pt x="396" y="547"/>
                  <a:pt x="274" y="547"/>
                  <a:pt x="1" y="63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8" name="Google Shape;1768;p2"/>
          <p:cNvSpPr/>
          <p:nvPr/>
        </p:nvSpPr>
        <p:spPr>
          <a:xfrm>
            <a:off x="477378" y="3085228"/>
            <a:ext cx="38591" cy="22603"/>
          </a:xfrm>
          <a:custGeom>
            <a:avLst/>
            <a:gdLst/>
            <a:ahLst/>
            <a:cxnLst/>
            <a:rect l="l" t="t" r="r" b="b"/>
            <a:pathLst>
              <a:path w="852" h="579" extrusionOk="0">
                <a:moveTo>
                  <a:pt x="0" y="183"/>
                </a:moveTo>
                <a:cubicBezTo>
                  <a:pt x="274" y="31"/>
                  <a:pt x="638" y="1"/>
                  <a:pt x="699" y="183"/>
                </a:cubicBezTo>
                <a:cubicBezTo>
                  <a:pt x="851" y="578"/>
                  <a:pt x="517" y="487"/>
                  <a:pt x="274" y="396"/>
                </a:cubicBezTo>
                <a:cubicBezTo>
                  <a:pt x="183" y="335"/>
                  <a:pt x="91" y="244"/>
                  <a:pt x="0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9" name="Google Shape;1769;p2"/>
          <p:cNvSpPr/>
          <p:nvPr/>
        </p:nvSpPr>
        <p:spPr>
          <a:xfrm>
            <a:off x="6906052" y="4639760"/>
            <a:ext cx="34469" cy="34470"/>
          </a:xfrm>
          <a:custGeom>
            <a:avLst/>
            <a:gdLst/>
            <a:ahLst/>
            <a:cxnLst/>
            <a:rect l="l" t="t" r="r" b="b"/>
            <a:pathLst>
              <a:path w="761" h="883" extrusionOk="0">
                <a:moveTo>
                  <a:pt x="730" y="457"/>
                </a:moveTo>
                <a:cubicBezTo>
                  <a:pt x="517" y="578"/>
                  <a:pt x="305" y="700"/>
                  <a:pt x="1" y="882"/>
                </a:cubicBezTo>
                <a:cubicBezTo>
                  <a:pt x="1" y="366"/>
                  <a:pt x="396" y="183"/>
                  <a:pt x="730" y="1"/>
                </a:cubicBezTo>
                <a:lnTo>
                  <a:pt x="761" y="1"/>
                </a:lnTo>
                <a:cubicBezTo>
                  <a:pt x="761" y="153"/>
                  <a:pt x="730" y="305"/>
                  <a:pt x="730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0" name="Google Shape;1770;p2"/>
          <p:cNvSpPr/>
          <p:nvPr/>
        </p:nvSpPr>
        <p:spPr>
          <a:xfrm>
            <a:off x="3122377" y="2372028"/>
            <a:ext cx="31706" cy="20221"/>
          </a:xfrm>
          <a:custGeom>
            <a:avLst/>
            <a:gdLst/>
            <a:ahLst/>
            <a:cxnLst/>
            <a:rect l="l" t="t" r="r" b="b"/>
            <a:pathLst>
              <a:path w="700" h="518" extrusionOk="0">
                <a:moveTo>
                  <a:pt x="0" y="335"/>
                </a:moveTo>
                <a:cubicBezTo>
                  <a:pt x="183" y="214"/>
                  <a:pt x="274" y="92"/>
                  <a:pt x="426" y="31"/>
                </a:cubicBezTo>
                <a:cubicBezTo>
                  <a:pt x="456" y="1"/>
                  <a:pt x="639" y="153"/>
                  <a:pt x="669" y="214"/>
                </a:cubicBezTo>
                <a:cubicBezTo>
                  <a:pt x="699" y="396"/>
                  <a:pt x="547" y="487"/>
                  <a:pt x="365" y="518"/>
                </a:cubicBezTo>
                <a:cubicBezTo>
                  <a:pt x="304" y="518"/>
                  <a:pt x="183" y="426"/>
                  <a:pt x="0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1" name="Google Shape;1771;p2"/>
          <p:cNvSpPr/>
          <p:nvPr/>
        </p:nvSpPr>
        <p:spPr>
          <a:xfrm>
            <a:off x="6271325" y="5032551"/>
            <a:ext cx="30302" cy="30918"/>
          </a:xfrm>
          <a:custGeom>
            <a:avLst/>
            <a:gdLst/>
            <a:ahLst/>
            <a:cxnLst/>
            <a:rect l="l" t="t" r="r" b="b"/>
            <a:pathLst>
              <a:path w="669" h="792" extrusionOk="0">
                <a:moveTo>
                  <a:pt x="122" y="1"/>
                </a:moveTo>
                <a:cubicBezTo>
                  <a:pt x="304" y="274"/>
                  <a:pt x="487" y="487"/>
                  <a:pt x="669" y="791"/>
                </a:cubicBezTo>
                <a:cubicBezTo>
                  <a:pt x="0" y="761"/>
                  <a:pt x="0" y="457"/>
                  <a:pt x="12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2" name="Google Shape;1772;p2"/>
          <p:cNvSpPr/>
          <p:nvPr/>
        </p:nvSpPr>
        <p:spPr>
          <a:xfrm>
            <a:off x="4460686" y="2760095"/>
            <a:ext cx="31707" cy="20182"/>
          </a:xfrm>
          <a:custGeom>
            <a:avLst/>
            <a:gdLst/>
            <a:ahLst/>
            <a:cxnLst/>
            <a:rect l="l" t="t" r="r" b="b"/>
            <a:pathLst>
              <a:path w="700" h="517" extrusionOk="0">
                <a:moveTo>
                  <a:pt x="366" y="0"/>
                </a:moveTo>
                <a:cubicBezTo>
                  <a:pt x="578" y="91"/>
                  <a:pt x="700" y="213"/>
                  <a:pt x="639" y="365"/>
                </a:cubicBezTo>
                <a:cubicBezTo>
                  <a:pt x="609" y="426"/>
                  <a:pt x="426" y="517"/>
                  <a:pt x="335" y="487"/>
                </a:cubicBezTo>
                <a:cubicBezTo>
                  <a:pt x="183" y="456"/>
                  <a:pt x="1" y="335"/>
                  <a:pt x="92" y="152"/>
                </a:cubicBezTo>
                <a:cubicBezTo>
                  <a:pt x="153" y="91"/>
                  <a:pt x="274" y="31"/>
                  <a:pt x="36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3" name="Google Shape;1773;p2"/>
          <p:cNvSpPr/>
          <p:nvPr/>
        </p:nvSpPr>
        <p:spPr>
          <a:xfrm>
            <a:off x="9100826" y="1015667"/>
            <a:ext cx="34469" cy="30918"/>
          </a:xfrm>
          <a:custGeom>
            <a:avLst/>
            <a:gdLst/>
            <a:ahLst/>
            <a:cxnLst/>
            <a:rect l="l" t="t" r="r" b="b"/>
            <a:pathLst>
              <a:path w="761" h="792" extrusionOk="0">
                <a:moveTo>
                  <a:pt x="0" y="335"/>
                </a:moveTo>
                <a:cubicBezTo>
                  <a:pt x="244" y="305"/>
                  <a:pt x="487" y="1"/>
                  <a:pt x="700" y="274"/>
                </a:cubicBezTo>
                <a:cubicBezTo>
                  <a:pt x="760" y="335"/>
                  <a:pt x="669" y="548"/>
                  <a:pt x="578" y="578"/>
                </a:cubicBezTo>
                <a:cubicBezTo>
                  <a:pt x="244" y="791"/>
                  <a:pt x="122" y="517"/>
                  <a:pt x="0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4" name="Google Shape;1774;p2"/>
          <p:cNvSpPr/>
          <p:nvPr/>
        </p:nvSpPr>
        <p:spPr>
          <a:xfrm>
            <a:off x="1069434" y="1934145"/>
            <a:ext cx="27585" cy="20221"/>
          </a:xfrm>
          <a:custGeom>
            <a:avLst/>
            <a:gdLst/>
            <a:ahLst/>
            <a:cxnLst/>
            <a:rect l="l" t="t" r="r" b="b"/>
            <a:pathLst>
              <a:path w="609" h="518" extrusionOk="0">
                <a:moveTo>
                  <a:pt x="274" y="1"/>
                </a:moveTo>
                <a:cubicBezTo>
                  <a:pt x="517" y="62"/>
                  <a:pt x="608" y="183"/>
                  <a:pt x="517" y="366"/>
                </a:cubicBezTo>
                <a:cubicBezTo>
                  <a:pt x="456" y="426"/>
                  <a:pt x="335" y="457"/>
                  <a:pt x="213" y="518"/>
                </a:cubicBezTo>
                <a:cubicBezTo>
                  <a:pt x="152" y="396"/>
                  <a:pt x="61" y="274"/>
                  <a:pt x="0" y="123"/>
                </a:cubicBezTo>
                <a:cubicBezTo>
                  <a:pt x="0" y="123"/>
                  <a:pt x="213" y="31"/>
                  <a:pt x="27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5" name="Google Shape;1775;p2"/>
          <p:cNvSpPr/>
          <p:nvPr/>
        </p:nvSpPr>
        <p:spPr>
          <a:xfrm>
            <a:off x="2692763" y="4351403"/>
            <a:ext cx="27585" cy="35641"/>
          </a:xfrm>
          <a:custGeom>
            <a:avLst/>
            <a:gdLst/>
            <a:ahLst/>
            <a:cxnLst/>
            <a:rect l="l" t="t" r="r" b="b"/>
            <a:pathLst>
              <a:path w="609" h="913" extrusionOk="0">
                <a:moveTo>
                  <a:pt x="274" y="1"/>
                </a:moveTo>
                <a:cubicBezTo>
                  <a:pt x="609" y="457"/>
                  <a:pt x="426" y="639"/>
                  <a:pt x="183" y="913"/>
                </a:cubicBezTo>
                <a:cubicBezTo>
                  <a:pt x="1" y="578"/>
                  <a:pt x="92" y="335"/>
                  <a:pt x="27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6" name="Google Shape;1776;p2"/>
          <p:cNvSpPr/>
          <p:nvPr/>
        </p:nvSpPr>
        <p:spPr>
          <a:xfrm>
            <a:off x="3735089" y="3343913"/>
            <a:ext cx="52361" cy="13117"/>
          </a:xfrm>
          <a:custGeom>
            <a:avLst/>
            <a:gdLst/>
            <a:ahLst/>
            <a:cxnLst/>
            <a:rect l="l" t="t" r="r" b="b"/>
            <a:pathLst>
              <a:path w="1156" h="336" extrusionOk="0">
                <a:moveTo>
                  <a:pt x="0" y="1"/>
                </a:moveTo>
                <a:cubicBezTo>
                  <a:pt x="304" y="31"/>
                  <a:pt x="639" y="62"/>
                  <a:pt x="1155" y="122"/>
                </a:cubicBezTo>
                <a:cubicBezTo>
                  <a:pt x="608" y="335"/>
                  <a:pt x="274" y="335"/>
                  <a:pt x="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7" name="Google Shape;1777;p2"/>
          <p:cNvSpPr/>
          <p:nvPr/>
        </p:nvSpPr>
        <p:spPr>
          <a:xfrm>
            <a:off x="6766985" y="4339535"/>
            <a:ext cx="35828" cy="24984"/>
          </a:xfrm>
          <a:custGeom>
            <a:avLst/>
            <a:gdLst/>
            <a:ahLst/>
            <a:cxnLst/>
            <a:rect l="l" t="t" r="r" b="b"/>
            <a:pathLst>
              <a:path w="791" h="640" extrusionOk="0">
                <a:moveTo>
                  <a:pt x="1" y="335"/>
                </a:moveTo>
                <a:cubicBezTo>
                  <a:pt x="244" y="92"/>
                  <a:pt x="487" y="1"/>
                  <a:pt x="730" y="335"/>
                </a:cubicBezTo>
                <a:cubicBezTo>
                  <a:pt x="791" y="396"/>
                  <a:pt x="730" y="548"/>
                  <a:pt x="730" y="639"/>
                </a:cubicBezTo>
                <a:lnTo>
                  <a:pt x="1" y="366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8" name="Google Shape;1778;p2"/>
          <p:cNvSpPr/>
          <p:nvPr/>
        </p:nvSpPr>
        <p:spPr>
          <a:xfrm>
            <a:off x="8076438" y="4972037"/>
            <a:ext cx="41309" cy="27326"/>
          </a:xfrm>
          <a:custGeom>
            <a:avLst/>
            <a:gdLst/>
            <a:ahLst/>
            <a:cxnLst/>
            <a:rect l="l" t="t" r="r" b="b"/>
            <a:pathLst>
              <a:path w="912" h="700" extrusionOk="0">
                <a:moveTo>
                  <a:pt x="547" y="1"/>
                </a:moveTo>
                <a:cubicBezTo>
                  <a:pt x="426" y="213"/>
                  <a:pt x="912" y="548"/>
                  <a:pt x="395" y="669"/>
                </a:cubicBezTo>
                <a:cubicBezTo>
                  <a:pt x="274" y="700"/>
                  <a:pt x="30" y="669"/>
                  <a:pt x="30" y="669"/>
                </a:cubicBezTo>
                <a:cubicBezTo>
                  <a:pt x="0" y="335"/>
                  <a:pt x="304" y="183"/>
                  <a:pt x="517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9" name="Google Shape;1779;p2"/>
          <p:cNvSpPr/>
          <p:nvPr/>
        </p:nvSpPr>
        <p:spPr>
          <a:xfrm>
            <a:off x="5655850" y="658482"/>
            <a:ext cx="49598" cy="39194"/>
          </a:xfrm>
          <a:custGeom>
            <a:avLst/>
            <a:gdLst/>
            <a:ahLst/>
            <a:cxnLst/>
            <a:rect l="l" t="t" r="r" b="b"/>
            <a:pathLst>
              <a:path w="1095" h="1004" extrusionOk="0">
                <a:moveTo>
                  <a:pt x="1064" y="730"/>
                </a:moveTo>
                <a:cubicBezTo>
                  <a:pt x="0" y="1004"/>
                  <a:pt x="1095" y="31"/>
                  <a:pt x="517" y="31"/>
                </a:cubicBezTo>
                <a:lnTo>
                  <a:pt x="547" y="1"/>
                </a:lnTo>
                <a:cubicBezTo>
                  <a:pt x="1095" y="31"/>
                  <a:pt x="1064" y="396"/>
                  <a:pt x="1064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0" name="Google Shape;1780;p2"/>
          <p:cNvSpPr/>
          <p:nvPr/>
        </p:nvSpPr>
        <p:spPr>
          <a:xfrm>
            <a:off x="5065153" y="2802805"/>
            <a:ext cx="74374" cy="10735"/>
          </a:xfrm>
          <a:custGeom>
            <a:avLst/>
            <a:gdLst/>
            <a:ahLst/>
            <a:cxnLst/>
            <a:rect l="l" t="t" r="r" b="b"/>
            <a:pathLst>
              <a:path w="1642" h="275" extrusionOk="0">
                <a:moveTo>
                  <a:pt x="1" y="0"/>
                </a:moveTo>
                <a:lnTo>
                  <a:pt x="1642" y="0"/>
                </a:lnTo>
                <a:cubicBezTo>
                  <a:pt x="943" y="244"/>
                  <a:pt x="578" y="274"/>
                  <a:pt x="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1" name="Google Shape;1781;p2"/>
          <p:cNvSpPr/>
          <p:nvPr/>
        </p:nvSpPr>
        <p:spPr>
          <a:xfrm>
            <a:off x="7847860" y="1241129"/>
            <a:ext cx="42713" cy="28536"/>
          </a:xfrm>
          <a:custGeom>
            <a:avLst/>
            <a:gdLst/>
            <a:ahLst/>
            <a:cxnLst/>
            <a:rect l="l" t="t" r="r" b="b"/>
            <a:pathLst>
              <a:path w="943" h="731" extrusionOk="0">
                <a:moveTo>
                  <a:pt x="912" y="730"/>
                </a:moveTo>
                <a:cubicBezTo>
                  <a:pt x="395" y="700"/>
                  <a:pt x="0" y="609"/>
                  <a:pt x="183" y="1"/>
                </a:cubicBezTo>
                <a:cubicBezTo>
                  <a:pt x="487" y="92"/>
                  <a:pt x="487" y="548"/>
                  <a:pt x="943" y="457"/>
                </a:cubicBezTo>
                <a:lnTo>
                  <a:pt x="943" y="457"/>
                </a:lnTo>
                <a:cubicBezTo>
                  <a:pt x="943" y="548"/>
                  <a:pt x="943" y="609"/>
                  <a:pt x="943" y="70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2" name="Google Shape;1782;p2"/>
          <p:cNvSpPr/>
          <p:nvPr/>
        </p:nvSpPr>
        <p:spPr>
          <a:xfrm>
            <a:off x="8457809" y="3784178"/>
            <a:ext cx="19341" cy="42746"/>
          </a:xfrm>
          <a:custGeom>
            <a:avLst/>
            <a:gdLst/>
            <a:ahLst/>
            <a:cxnLst/>
            <a:rect l="l" t="t" r="r" b="b"/>
            <a:pathLst>
              <a:path w="427" h="1095" extrusionOk="0">
                <a:moveTo>
                  <a:pt x="1" y="1064"/>
                </a:moveTo>
                <a:lnTo>
                  <a:pt x="1" y="1"/>
                </a:lnTo>
                <a:cubicBezTo>
                  <a:pt x="426" y="487"/>
                  <a:pt x="335" y="791"/>
                  <a:pt x="31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3" name="Google Shape;1783;p2"/>
          <p:cNvSpPr/>
          <p:nvPr/>
        </p:nvSpPr>
        <p:spPr>
          <a:xfrm>
            <a:off x="3989804" y="2858595"/>
            <a:ext cx="19341" cy="22564"/>
          </a:xfrm>
          <a:custGeom>
            <a:avLst/>
            <a:gdLst/>
            <a:ahLst/>
            <a:cxnLst/>
            <a:rect l="l" t="t" r="r" b="b"/>
            <a:pathLst>
              <a:path w="427" h="578" extrusionOk="0">
                <a:moveTo>
                  <a:pt x="426" y="274"/>
                </a:moveTo>
                <a:cubicBezTo>
                  <a:pt x="365" y="334"/>
                  <a:pt x="335" y="426"/>
                  <a:pt x="213" y="486"/>
                </a:cubicBezTo>
                <a:cubicBezTo>
                  <a:pt x="61" y="578"/>
                  <a:pt x="1" y="426"/>
                  <a:pt x="1" y="334"/>
                </a:cubicBezTo>
                <a:cubicBezTo>
                  <a:pt x="1" y="213"/>
                  <a:pt x="92" y="91"/>
                  <a:pt x="183" y="61"/>
                </a:cubicBezTo>
                <a:cubicBezTo>
                  <a:pt x="305" y="0"/>
                  <a:pt x="396" y="91"/>
                  <a:pt x="426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4" name="Google Shape;1784;p2"/>
          <p:cNvSpPr/>
          <p:nvPr/>
        </p:nvSpPr>
        <p:spPr>
          <a:xfrm>
            <a:off x="4913719" y="2214224"/>
            <a:ext cx="30302" cy="26116"/>
          </a:xfrm>
          <a:custGeom>
            <a:avLst/>
            <a:gdLst/>
            <a:ahLst/>
            <a:cxnLst/>
            <a:rect l="l" t="t" r="r" b="b"/>
            <a:pathLst>
              <a:path w="669" h="669" extrusionOk="0">
                <a:moveTo>
                  <a:pt x="30" y="122"/>
                </a:moveTo>
                <a:cubicBezTo>
                  <a:pt x="243" y="183"/>
                  <a:pt x="608" y="0"/>
                  <a:pt x="638" y="365"/>
                </a:cubicBezTo>
                <a:cubicBezTo>
                  <a:pt x="669" y="456"/>
                  <a:pt x="517" y="578"/>
                  <a:pt x="456" y="669"/>
                </a:cubicBezTo>
                <a:lnTo>
                  <a:pt x="0" y="152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5" name="Google Shape;1785;p2"/>
          <p:cNvSpPr/>
          <p:nvPr/>
        </p:nvSpPr>
        <p:spPr>
          <a:xfrm>
            <a:off x="7193836" y="2481225"/>
            <a:ext cx="22059" cy="23774"/>
          </a:xfrm>
          <a:custGeom>
            <a:avLst/>
            <a:gdLst/>
            <a:ahLst/>
            <a:cxnLst/>
            <a:rect l="l" t="t" r="r" b="b"/>
            <a:pathLst>
              <a:path w="487" h="609" extrusionOk="0">
                <a:moveTo>
                  <a:pt x="244" y="0"/>
                </a:moveTo>
                <a:cubicBezTo>
                  <a:pt x="304" y="122"/>
                  <a:pt x="426" y="243"/>
                  <a:pt x="456" y="395"/>
                </a:cubicBezTo>
                <a:cubicBezTo>
                  <a:pt x="487" y="517"/>
                  <a:pt x="365" y="608"/>
                  <a:pt x="244" y="517"/>
                </a:cubicBezTo>
                <a:cubicBezTo>
                  <a:pt x="122" y="395"/>
                  <a:pt x="92" y="243"/>
                  <a:pt x="0" y="122"/>
                </a:cubicBezTo>
                <a:cubicBezTo>
                  <a:pt x="0" y="91"/>
                  <a:pt x="122" y="61"/>
                  <a:pt x="24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6" name="Google Shape;1786;p2"/>
          <p:cNvSpPr/>
          <p:nvPr/>
        </p:nvSpPr>
        <p:spPr>
          <a:xfrm>
            <a:off x="9076048" y="3460216"/>
            <a:ext cx="23463" cy="23774"/>
          </a:xfrm>
          <a:custGeom>
            <a:avLst/>
            <a:gdLst/>
            <a:ahLst/>
            <a:cxnLst/>
            <a:rect l="l" t="t" r="r" b="b"/>
            <a:pathLst>
              <a:path w="518" h="609" extrusionOk="0">
                <a:moveTo>
                  <a:pt x="0" y="396"/>
                </a:moveTo>
                <a:cubicBezTo>
                  <a:pt x="31" y="213"/>
                  <a:pt x="61" y="1"/>
                  <a:pt x="365" y="31"/>
                </a:cubicBezTo>
                <a:cubicBezTo>
                  <a:pt x="426" y="31"/>
                  <a:pt x="517" y="213"/>
                  <a:pt x="517" y="305"/>
                </a:cubicBezTo>
                <a:cubicBezTo>
                  <a:pt x="426" y="609"/>
                  <a:pt x="183" y="426"/>
                  <a:pt x="0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7" name="Google Shape;1787;p2"/>
          <p:cNvSpPr/>
          <p:nvPr/>
        </p:nvSpPr>
        <p:spPr>
          <a:xfrm>
            <a:off x="6253432" y="2222540"/>
            <a:ext cx="23418" cy="27326"/>
          </a:xfrm>
          <a:custGeom>
            <a:avLst/>
            <a:gdLst/>
            <a:ahLst/>
            <a:cxnLst/>
            <a:rect l="l" t="t" r="r" b="b"/>
            <a:pathLst>
              <a:path w="517" h="700" extrusionOk="0">
                <a:moveTo>
                  <a:pt x="334" y="699"/>
                </a:moveTo>
                <a:cubicBezTo>
                  <a:pt x="91" y="486"/>
                  <a:pt x="0" y="274"/>
                  <a:pt x="152" y="0"/>
                </a:cubicBezTo>
                <a:cubicBezTo>
                  <a:pt x="517" y="213"/>
                  <a:pt x="456" y="426"/>
                  <a:pt x="334" y="69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8" name="Google Shape;1788;p2"/>
          <p:cNvSpPr/>
          <p:nvPr/>
        </p:nvSpPr>
        <p:spPr>
          <a:xfrm>
            <a:off x="2283850" y="3041307"/>
            <a:ext cx="33065" cy="28536"/>
          </a:xfrm>
          <a:custGeom>
            <a:avLst/>
            <a:gdLst/>
            <a:ahLst/>
            <a:cxnLst/>
            <a:rect l="l" t="t" r="r" b="b"/>
            <a:pathLst>
              <a:path w="730" h="731" extrusionOk="0">
                <a:moveTo>
                  <a:pt x="547" y="730"/>
                </a:moveTo>
                <a:cubicBezTo>
                  <a:pt x="0" y="487"/>
                  <a:pt x="0" y="244"/>
                  <a:pt x="547" y="1"/>
                </a:cubicBezTo>
                <a:lnTo>
                  <a:pt x="547" y="1"/>
                </a:lnTo>
                <a:cubicBezTo>
                  <a:pt x="730" y="244"/>
                  <a:pt x="730" y="487"/>
                  <a:pt x="547" y="70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9" name="Google Shape;1789;p2"/>
          <p:cNvSpPr/>
          <p:nvPr/>
        </p:nvSpPr>
        <p:spPr>
          <a:xfrm>
            <a:off x="7568367" y="3015227"/>
            <a:ext cx="24822" cy="17840"/>
          </a:xfrm>
          <a:custGeom>
            <a:avLst/>
            <a:gdLst/>
            <a:ahLst/>
            <a:cxnLst/>
            <a:rect l="l" t="t" r="r" b="b"/>
            <a:pathLst>
              <a:path w="548" h="457" extrusionOk="0">
                <a:moveTo>
                  <a:pt x="547" y="365"/>
                </a:moveTo>
                <a:cubicBezTo>
                  <a:pt x="486" y="395"/>
                  <a:pt x="456" y="426"/>
                  <a:pt x="395" y="456"/>
                </a:cubicBezTo>
                <a:cubicBezTo>
                  <a:pt x="243" y="335"/>
                  <a:pt x="122" y="183"/>
                  <a:pt x="0" y="61"/>
                </a:cubicBezTo>
                <a:cubicBezTo>
                  <a:pt x="91" y="31"/>
                  <a:pt x="182" y="0"/>
                  <a:pt x="243" y="0"/>
                </a:cubicBezTo>
                <a:cubicBezTo>
                  <a:pt x="456" y="31"/>
                  <a:pt x="547" y="152"/>
                  <a:pt x="547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0" name="Google Shape;1790;p2"/>
          <p:cNvSpPr/>
          <p:nvPr/>
        </p:nvSpPr>
        <p:spPr>
          <a:xfrm>
            <a:off x="6622436" y="3743848"/>
            <a:ext cx="33065" cy="17840"/>
          </a:xfrm>
          <a:custGeom>
            <a:avLst/>
            <a:gdLst/>
            <a:ahLst/>
            <a:cxnLst/>
            <a:rect l="l" t="t" r="r" b="b"/>
            <a:pathLst>
              <a:path w="730" h="457" extrusionOk="0">
                <a:moveTo>
                  <a:pt x="730" y="0"/>
                </a:moveTo>
                <a:cubicBezTo>
                  <a:pt x="699" y="243"/>
                  <a:pt x="608" y="456"/>
                  <a:pt x="243" y="426"/>
                </a:cubicBezTo>
                <a:cubicBezTo>
                  <a:pt x="152" y="426"/>
                  <a:pt x="91" y="274"/>
                  <a:pt x="0" y="213"/>
                </a:cubicBezTo>
                <a:cubicBezTo>
                  <a:pt x="243" y="152"/>
                  <a:pt x="486" y="61"/>
                  <a:pt x="73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1" name="Google Shape;1791;p2"/>
          <p:cNvSpPr/>
          <p:nvPr/>
        </p:nvSpPr>
        <p:spPr>
          <a:xfrm>
            <a:off x="3828722" y="3025885"/>
            <a:ext cx="28944" cy="14288"/>
          </a:xfrm>
          <a:custGeom>
            <a:avLst/>
            <a:gdLst/>
            <a:ahLst/>
            <a:cxnLst/>
            <a:rect l="l" t="t" r="r" b="b"/>
            <a:pathLst>
              <a:path w="639" h="366" extrusionOk="0">
                <a:moveTo>
                  <a:pt x="578" y="153"/>
                </a:moveTo>
                <a:cubicBezTo>
                  <a:pt x="639" y="335"/>
                  <a:pt x="517" y="366"/>
                  <a:pt x="395" y="366"/>
                </a:cubicBezTo>
                <a:cubicBezTo>
                  <a:pt x="274" y="366"/>
                  <a:pt x="122" y="305"/>
                  <a:pt x="91" y="214"/>
                </a:cubicBezTo>
                <a:cubicBezTo>
                  <a:pt x="0" y="92"/>
                  <a:pt x="122" y="1"/>
                  <a:pt x="274" y="31"/>
                </a:cubicBezTo>
                <a:cubicBezTo>
                  <a:pt x="395" y="31"/>
                  <a:pt x="487" y="92"/>
                  <a:pt x="578" y="15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2" name="Google Shape;1792;p2"/>
          <p:cNvSpPr/>
          <p:nvPr/>
        </p:nvSpPr>
        <p:spPr>
          <a:xfrm>
            <a:off x="7517405" y="3215781"/>
            <a:ext cx="30348" cy="15459"/>
          </a:xfrm>
          <a:custGeom>
            <a:avLst/>
            <a:gdLst/>
            <a:ahLst/>
            <a:cxnLst/>
            <a:rect l="l" t="t" r="r" b="b"/>
            <a:pathLst>
              <a:path w="670" h="396" extrusionOk="0">
                <a:moveTo>
                  <a:pt x="396" y="0"/>
                </a:moveTo>
                <a:cubicBezTo>
                  <a:pt x="487" y="61"/>
                  <a:pt x="578" y="122"/>
                  <a:pt x="669" y="183"/>
                </a:cubicBezTo>
                <a:cubicBezTo>
                  <a:pt x="578" y="243"/>
                  <a:pt x="487" y="395"/>
                  <a:pt x="426" y="365"/>
                </a:cubicBezTo>
                <a:cubicBezTo>
                  <a:pt x="274" y="335"/>
                  <a:pt x="122" y="213"/>
                  <a:pt x="0" y="122"/>
                </a:cubicBezTo>
                <a:cubicBezTo>
                  <a:pt x="122" y="91"/>
                  <a:pt x="244" y="61"/>
                  <a:pt x="39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3" name="Google Shape;1793;p2"/>
          <p:cNvSpPr/>
          <p:nvPr/>
        </p:nvSpPr>
        <p:spPr>
          <a:xfrm>
            <a:off x="7018982" y="3437689"/>
            <a:ext cx="33065" cy="22564"/>
          </a:xfrm>
          <a:custGeom>
            <a:avLst/>
            <a:gdLst/>
            <a:ahLst/>
            <a:cxnLst/>
            <a:rect l="l" t="t" r="r" b="b"/>
            <a:pathLst>
              <a:path w="730" h="578" extrusionOk="0">
                <a:moveTo>
                  <a:pt x="730" y="304"/>
                </a:moveTo>
                <a:cubicBezTo>
                  <a:pt x="517" y="486"/>
                  <a:pt x="274" y="578"/>
                  <a:pt x="31" y="365"/>
                </a:cubicBezTo>
                <a:cubicBezTo>
                  <a:pt x="0" y="334"/>
                  <a:pt x="0" y="213"/>
                  <a:pt x="61" y="182"/>
                </a:cubicBezTo>
                <a:cubicBezTo>
                  <a:pt x="274" y="0"/>
                  <a:pt x="456" y="182"/>
                  <a:pt x="669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4" name="Google Shape;1794;p2"/>
          <p:cNvSpPr/>
          <p:nvPr/>
        </p:nvSpPr>
        <p:spPr>
          <a:xfrm>
            <a:off x="4555723" y="2595147"/>
            <a:ext cx="33065" cy="23774"/>
          </a:xfrm>
          <a:custGeom>
            <a:avLst/>
            <a:gdLst/>
            <a:ahLst/>
            <a:cxnLst/>
            <a:rect l="l" t="t" r="r" b="b"/>
            <a:pathLst>
              <a:path w="730" h="609" extrusionOk="0">
                <a:moveTo>
                  <a:pt x="0" y="335"/>
                </a:moveTo>
                <a:cubicBezTo>
                  <a:pt x="243" y="274"/>
                  <a:pt x="426" y="0"/>
                  <a:pt x="699" y="243"/>
                </a:cubicBezTo>
                <a:cubicBezTo>
                  <a:pt x="730" y="274"/>
                  <a:pt x="699" y="426"/>
                  <a:pt x="669" y="426"/>
                </a:cubicBezTo>
                <a:cubicBezTo>
                  <a:pt x="395" y="608"/>
                  <a:pt x="183" y="517"/>
                  <a:pt x="0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5" name="Google Shape;1795;p2"/>
          <p:cNvSpPr/>
          <p:nvPr/>
        </p:nvSpPr>
        <p:spPr>
          <a:xfrm>
            <a:off x="2796044" y="2761266"/>
            <a:ext cx="28944" cy="20221"/>
          </a:xfrm>
          <a:custGeom>
            <a:avLst/>
            <a:gdLst/>
            <a:ahLst/>
            <a:cxnLst/>
            <a:rect l="l" t="t" r="r" b="b"/>
            <a:pathLst>
              <a:path w="639" h="518" extrusionOk="0">
                <a:moveTo>
                  <a:pt x="639" y="213"/>
                </a:moveTo>
                <a:cubicBezTo>
                  <a:pt x="517" y="305"/>
                  <a:pt x="396" y="426"/>
                  <a:pt x="244" y="487"/>
                </a:cubicBezTo>
                <a:cubicBezTo>
                  <a:pt x="61" y="517"/>
                  <a:pt x="0" y="396"/>
                  <a:pt x="92" y="274"/>
                </a:cubicBezTo>
                <a:cubicBezTo>
                  <a:pt x="213" y="183"/>
                  <a:pt x="365" y="92"/>
                  <a:pt x="487" y="1"/>
                </a:cubicBezTo>
                <a:cubicBezTo>
                  <a:pt x="548" y="61"/>
                  <a:pt x="578" y="122"/>
                  <a:pt x="639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6" name="Google Shape;1796;p2"/>
          <p:cNvSpPr/>
          <p:nvPr/>
        </p:nvSpPr>
        <p:spPr>
          <a:xfrm>
            <a:off x="3501030" y="3460216"/>
            <a:ext cx="30302" cy="26155"/>
          </a:xfrm>
          <a:custGeom>
            <a:avLst/>
            <a:gdLst/>
            <a:ahLst/>
            <a:cxnLst/>
            <a:rect l="l" t="t" r="r" b="b"/>
            <a:pathLst>
              <a:path w="669" h="670" extrusionOk="0">
                <a:moveTo>
                  <a:pt x="638" y="426"/>
                </a:moveTo>
                <a:cubicBezTo>
                  <a:pt x="456" y="457"/>
                  <a:pt x="274" y="669"/>
                  <a:pt x="61" y="517"/>
                </a:cubicBezTo>
                <a:cubicBezTo>
                  <a:pt x="0" y="457"/>
                  <a:pt x="91" y="183"/>
                  <a:pt x="213" y="122"/>
                </a:cubicBezTo>
                <a:cubicBezTo>
                  <a:pt x="456" y="1"/>
                  <a:pt x="547" y="244"/>
                  <a:pt x="669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7" name="Google Shape;1797;p2"/>
          <p:cNvSpPr/>
          <p:nvPr/>
        </p:nvSpPr>
        <p:spPr>
          <a:xfrm>
            <a:off x="3893408" y="2803977"/>
            <a:ext cx="38591" cy="34470"/>
          </a:xfrm>
          <a:custGeom>
            <a:avLst/>
            <a:gdLst/>
            <a:ahLst/>
            <a:cxnLst/>
            <a:rect l="l" t="t" r="r" b="b"/>
            <a:pathLst>
              <a:path w="852" h="883" extrusionOk="0">
                <a:moveTo>
                  <a:pt x="457" y="882"/>
                </a:moveTo>
                <a:cubicBezTo>
                  <a:pt x="1" y="609"/>
                  <a:pt x="426" y="396"/>
                  <a:pt x="487" y="1"/>
                </a:cubicBezTo>
                <a:cubicBezTo>
                  <a:pt x="852" y="426"/>
                  <a:pt x="548" y="639"/>
                  <a:pt x="457" y="8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8" name="Google Shape;1798;p2"/>
          <p:cNvSpPr/>
          <p:nvPr/>
        </p:nvSpPr>
        <p:spPr>
          <a:xfrm>
            <a:off x="3120973" y="3438860"/>
            <a:ext cx="27585" cy="23774"/>
          </a:xfrm>
          <a:custGeom>
            <a:avLst/>
            <a:gdLst/>
            <a:ahLst/>
            <a:cxnLst/>
            <a:rect l="l" t="t" r="r" b="b"/>
            <a:pathLst>
              <a:path w="609" h="609" extrusionOk="0">
                <a:moveTo>
                  <a:pt x="578" y="487"/>
                </a:moveTo>
                <a:cubicBezTo>
                  <a:pt x="396" y="396"/>
                  <a:pt x="1" y="608"/>
                  <a:pt x="1" y="274"/>
                </a:cubicBezTo>
                <a:cubicBezTo>
                  <a:pt x="1" y="31"/>
                  <a:pt x="335" y="31"/>
                  <a:pt x="609" y="1"/>
                </a:cubicBezTo>
                <a:lnTo>
                  <a:pt x="609" y="1"/>
                </a:lnTo>
                <a:cubicBezTo>
                  <a:pt x="609" y="152"/>
                  <a:pt x="609" y="304"/>
                  <a:pt x="609" y="4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9" name="Google Shape;1799;p2"/>
          <p:cNvSpPr/>
          <p:nvPr/>
        </p:nvSpPr>
        <p:spPr>
          <a:xfrm>
            <a:off x="6440652" y="2387488"/>
            <a:ext cx="27585" cy="21393"/>
          </a:xfrm>
          <a:custGeom>
            <a:avLst/>
            <a:gdLst/>
            <a:ahLst/>
            <a:cxnLst/>
            <a:rect l="l" t="t" r="r" b="b"/>
            <a:pathLst>
              <a:path w="609" h="548" extrusionOk="0">
                <a:moveTo>
                  <a:pt x="274" y="0"/>
                </a:moveTo>
                <a:cubicBezTo>
                  <a:pt x="366" y="122"/>
                  <a:pt x="487" y="213"/>
                  <a:pt x="548" y="365"/>
                </a:cubicBezTo>
                <a:cubicBezTo>
                  <a:pt x="609" y="486"/>
                  <a:pt x="457" y="547"/>
                  <a:pt x="335" y="456"/>
                </a:cubicBezTo>
                <a:cubicBezTo>
                  <a:pt x="214" y="365"/>
                  <a:pt x="123" y="243"/>
                  <a:pt x="1" y="122"/>
                </a:cubicBezTo>
                <a:cubicBezTo>
                  <a:pt x="92" y="91"/>
                  <a:pt x="153" y="61"/>
                  <a:pt x="27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0" name="Google Shape;1800;p2"/>
          <p:cNvSpPr/>
          <p:nvPr/>
        </p:nvSpPr>
        <p:spPr>
          <a:xfrm>
            <a:off x="6219005" y="2519173"/>
            <a:ext cx="41354" cy="23774"/>
          </a:xfrm>
          <a:custGeom>
            <a:avLst/>
            <a:gdLst/>
            <a:ahLst/>
            <a:cxnLst/>
            <a:rect l="l" t="t" r="r" b="b"/>
            <a:pathLst>
              <a:path w="913" h="609" extrusionOk="0">
                <a:moveTo>
                  <a:pt x="912" y="153"/>
                </a:moveTo>
                <a:cubicBezTo>
                  <a:pt x="669" y="366"/>
                  <a:pt x="456" y="609"/>
                  <a:pt x="0" y="366"/>
                </a:cubicBezTo>
                <a:cubicBezTo>
                  <a:pt x="243" y="1"/>
                  <a:pt x="608" y="183"/>
                  <a:pt x="912" y="12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1" name="Google Shape;1801;p2"/>
          <p:cNvSpPr/>
          <p:nvPr/>
        </p:nvSpPr>
        <p:spPr>
          <a:xfrm>
            <a:off x="8964522" y="2826542"/>
            <a:ext cx="26181" cy="21393"/>
          </a:xfrm>
          <a:custGeom>
            <a:avLst/>
            <a:gdLst/>
            <a:ahLst/>
            <a:cxnLst/>
            <a:rect l="l" t="t" r="r" b="b"/>
            <a:pathLst>
              <a:path w="578" h="548" extrusionOk="0">
                <a:moveTo>
                  <a:pt x="0" y="517"/>
                </a:moveTo>
                <a:cubicBezTo>
                  <a:pt x="31" y="365"/>
                  <a:pt x="91" y="183"/>
                  <a:pt x="122" y="0"/>
                </a:cubicBezTo>
                <a:cubicBezTo>
                  <a:pt x="243" y="61"/>
                  <a:pt x="395" y="92"/>
                  <a:pt x="426" y="152"/>
                </a:cubicBezTo>
                <a:cubicBezTo>
                  <a:pt x="578" y="487"/>
                  <a:pt x="274" y="487"/>
                  <a:pt x="31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2" name="Google Shape;1802;p2"/>
          <p:cNvSpPr/>
          <p:nvPr/>
        </p:nvSpPr>
        <p:spPr>
          <a:xfrm>
            <a:off x="975801" y="772403"/>
            <a:ext cx="23463" cy="23774"/>
          </a:xfrm>
          <a:custGeom>
            <a:avLst/>
            <a:gdLst/>
            <a:ahLst/>
            <a:cxnLst/>
            <a:rect l="l" t="t" r="r" b="b"/>
            <a:pathLst>
              <a:path w="518" h="609" extrusionOk="0">
                <a:moveTo>
                  <a:pt x="517" y="426"/>
                </a:moveTo>
                <a:cubicBezTo>
                  <a:pt x="335" y="426"/>
                  <a:pt x="92" y="609"/>
                  <a:pt x="31" y="305"/>
                </a:cubicBezTo>
                <a:cubicBezTo>
                  <a:pt x="0" y="244"/>
                  <a:pt x="92" y="61"/>
                  <a:pt x="183" y="61"/>
                </a:cubicBezTo>
                <a:cubicBezTo>
                  <a:pt x="487" y="1"/>
                  <a:pt x="487" y="213"/>
                  <a:pt x="517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3" name="Google Shape;1803;p2"/>
          <p:cNvSpPr/>
          <p:nvPr/>
        </p:nvSpPr>
        <p:spPr>
          <a:xfrm>
            <a:off x="2326522" y="4544851"/>
            <a:ext cx="20700" cy="23774"/>
          </a:xfrm>
          <a:custGeom>
            <a:avLst/>
            <a:gdLst/>
            <a:ahLst/>
            <a:cxnLst/>
            <a:rect l="l" t="t" r="r" b="b"/>
            <a:pathLst>
              <a:path w="457" h="609" extrusionOk="0">
                <a:moveTo>
                  <a:pt x="456" y="335"/>
                </a:moveTo>
                <a:cubicBezTo>
                  <a:pt x="365" y="426"/>
                  <a:pt x="305" y="517"/>
                  <a:pt x="244" y="608"/>
                </a:cubicBezTo>
                <a:cubicBezTo>
                  <a:pt x="183" y="517"/>
                  <a:pt x="1" y="426"/>
                  <a:pt x="31" y="365"/>
                </a:cubicBezTo>
                <a:cubicBezTo>
                  <a:pt x="92" y="243"/>
                  <a:pt x="213" y="122"/>
                  <a:pt x="305" y="0"/>
                </a:cubicBezTo>
                <a:cubicBezTo>
                  <a:pt x="335" y="122"/>
                  <a:pt x="396" y="213"/>
                  <a:pt x="456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4" name="Google Shape;1804;p2"/>
          <p:cNvSpPr/>
          <p:nvPr/>
        </p:nvSpPr>
        <p:spPr>
          <a:xfrm>
            <a:off x="-34861" y="555258"/>
            <a:ext cx="27585" cy="16630"/>
          </a:xfrm>
          <a:custGeom>
            <a:avLst/>
            <a:gdLst/>
            <a:ahLst/>
            <a:cxnLst/>
            <a:rect l="l" t="t" r="r" b="b"/>
            <a:pathLst>
              <a:path w="609" h="426" extrusionOk="0">
                <a:moveTo>
                  <a:pt x="609" y="122"/>
                </a:moveTo>
                <a:cubicBezTo>
                  <a:pt x="396" y="304"/>
                  <a:pt x="305" y="365"/>
                  <a:pt x="214" y="426"/>
                </a:cubicBezTo>
                <a:cubicBezTo>
                  <a:pt x="153" y="365"/>
                  <a:pt x="1" y="274"/>
                  <a:pt x="31" y="213"/>
                </a:cubicBezTo>
                <a:cubicBezTo>
                  <a:pt x="62" y="152"/>
                  <a:pt x="153" y="31"/>
                  <a:pt x="274" y="0"/>
                </a:cubicBezTo>
                <a:cubicBezTo>
                  <a:pt x="335" y="0"/>
                  <a:pt x="457" y="61"/>
                  <a:pt x="609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5" name="Google Shape;1805;p2"/>
          <p:cNvSpPr/>
          <p:nvPr/>
        </p:nvSpPr>
        <p:spPr>
          <a:xfrm>
            <a:off x="368570" y="548113"/>
            <a:ext cx="26226" cy="28536"/>
          </a:xfrm>
          <a:custGeom>
            <a:avLst/>
            <a:gdLst/>
            <a:ahLst/>
            <a:cxnLst/>
            <a:rect l="l" t="t" r="r" b="b"/>
            <a:pathLst>
              <a:path w="579" h="731" extrusionOk="0">
                <a:moveTo>
                  <a:pt x="31" y="457"/>
                </a:moveTo>
                <a:cubicBezTo>
                  <a:pt x="183" y="305"/>
                  <a:pt x="335" y="153"/>
                  <a:pt x="487" y="1"/>
                </a:cubicBezTo>
                <a:cubicBezTo>
                  <a:pt x="518" y="122"/>
                  <a:pt x="578" y="244"/>
                  <a:pt x="548" y="335"/>
                </a:cubicBezTo>
                <a:cubicBezTo>
                  <a:pt x="487" y="670"/>
                  <a:pt x="305" y="730"/>
                  <a:pt x="1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6" name="Google Shape;1806;p2"/>
          <p:cNvSpPr/>
          <p:nvPr/>
        </p:nvSpPr>
        <p:spPr>
          <a:xfrm>
            <a:off x="6914342" y="529139"/>
            <a:ext cx="28944" cy="19011"/>
          </a:xfrm>
          <a:custGeom>
            <a:avLst/>
            <a:gdLst/>
            <a:ahLst/>
            <a:cxnLst/>
            <a:rect l="l" t="t" r="r" b="b"/>
            <a:pathLst>
              <a:path w="639" h="487" extrusionOk="0">
                <a:moveTo>
                  <a:pt x="30" y="1"/>
                </a:moveTo>
                <a:cubicBezTo>
                  <a:pt x="274" y="61"/>
                  <a:pt x="578" y="61"/>
                  <a:pt x="638" y="335"/>
                </a:cubicBezTo>
                <a:cubicBezTo>
                  <a:pt x="638" y="365"/>
                  <a:pt x="517" y="456"/>
                  <a:pt x="456" y="456"/>
                </a:cubicBezTo>
                <a:cubicBezTo>
                  <a:pt x="122" y="487"/>
                  <a:pt x="61" y="244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7" name="Google Shape;1807;p2"/>
          <p:cNvSpPr/>
          <p:nvPr/>
        </p:nvSpPr>
        <p:spPr>
          <a:xfrm>
            <a:off x="5581515" y="821048"/>
            <a:ext cx="20655" cy="20221"/>
          </a:xfrm>
          <a:custGeom>
            <a:avLst/>
            <a:gdLst/>
            <a:ahLst/>
            <a:cxnLst/>
            <a:rect l="l" t="t" r="r" b="b"/>
            <a:pathLst>
              <a:path w="456" h="518" extrusionOk="0">
                <a:moveTo>
                  <a:pt x="456" y="244"/>
                </a:moveTo>
                <a:cubicBezTo>
                  <a:pt x="456" y="426"/>
                  <a:pt x="365" y="518"/>
                  <a:pt x="243" y="487"/>
                </a:cubicBezTo>
                <a:cubicBezTo>
                  <a:pt x="152" y="457"/>
                  <a:pt x="61" y="335"/>
                  <a:pt x="30" y="244"/>
                </a:cubicBezTo>
                <a:cubicBezTo>
                  <a:pt x="0" y="122"/>
                  <a:pt x="61" y="1"/>
                  <a:pt x="243" y="62"/>
                </a:cubicBezTo>
                <a:cubicBezTo>
                  <a:pt x="334" y="92"/>
                  <a:pt x="395" y="214"/>
                  <a:pt x="456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8" name="Google Shape;1808;p2"/>
          <p:cNvSpPr/>
          <p:nvPr/>
        </p:nvSpPr>
        <p:spPr>
          <a:xfrm>
            <a:off x="1578864" y="501850"/>
            <a:ext cx="31707" cy="21393"/>
          </a:xfrm>
          <a:custGeom>
            <a:avLst/>
            <a:gdLst/>
            <a:ahLst/>
            <a:cxnLst/>
            <a:rect l="l" t="t" r="r" b="b"/>
            <a:pathLst>
              <a:path w="700" h="548" extrusionOk="0">
                <a:moveTo>
                  <a:pt x="31" y="0"/>
                </a:moveTo>
                <a:cubicBezTo>
                  <a:pt x="305" y="31"/>
                  <a:pt x="578" y="61"/>
                  <a:pt x="669" y="304"/>
                </a:cubicBezTo>
                <a:cubicBezTo>
                  <a:pt x="700" y="365"/>
                  <a:pt x="548" y="487"/>
                  <a:pt x="457" y="548"/>
                </a:cubicBezTo>
                <a:cubicBezTo>
                  <a:pt x="305" y="365"/>
                  <a:pt x="153" y="183"/>
                  <a:pt x="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9" name="Google Shape;1809;p2"/>
          <p:cNvSpPr/>
          <p:nvPr/>
        </p:nvSpPr>
        <p:spPr>
          <a:xfrm>
            <a:off x="6247906" y="1822605"/>
            <a:ext cx="33111" cy="19050"/>
          </a:xfrm>
          <a:custGeom>
            <a:avLst/>
            <a:gdLst/>
            <a:ahLst/>
            <a:cxnLst/>
            <a:rect l="l" t="t" r="r" b="b"/>
            <a:pathLst>
              <a:path w="731" h="488" extrusionOk="0">
                <a:moveTo>
                  <a:pt x="1" y="457"/>
                </a:moveTo>
                <a:cubicBezTo>
                  <a:pt x="31" y="214"/>
                  <a:pt x="153" y="1"/>
                  <a:pt x="487" y="31"/>
                </a:cubicBezTo>
                <a:cubicBezTo>
                  <a:pt x="578" y="62"/>
                  <a:pt x="639" y="183"/>
                  <a:pt x="730" y="244"/>
                </a:cubicBezTo>
                <a:cubicBezTo>
                  <a:pt x="487" y="335"/>
                  <a:pt x="244" y="396"/>
                  <a:pt x="31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0" name="Google Shape;1810;p2"/>
          <p:cNvSpPr/>
          <p:nvPr/>
        </p:nvSpPr>
        <p:spPr>
          <a:xfrm>
            <a:off x="8240284" y="829364"/>
            <a:ext cx="24822" cy="17840"/>
          </a:xfrm>
          <a:custGeom>
            <a:avLst/>
            <a:gdLst/>
            <a:ahLst/>
            <a:cxnLst/>
            <a:rect l="l" t="t" r="r" b="b"/>
            <a:pathLst>
              <a:path w="548" h="457" extrusionOk="0">
                <a:moveTo>
                  <a:pt x="426" y="31"/>
                </a:moveTo>
                <a:cubicBezTo>
                  <a:pt x="456" y="92"/>
                  <a:pt x="547" y="244"/>
                  <a:pt x="517" y="274"/>
                </a:cubicBezTo>
                <a:cubicBezTo>
                  <a:pt x="395" y="335"/>
                  <a:pt x="243" y="396"/>
                  <a:pt x="91" y="457"/>
                </a:cubicBezTo>
                <a:cubicBezTo>
                  <a:pt x="61" y="396"/>
                  <a:pt x="0" y="305"/>
                  <a:pt x="0" y="274"/>
                </a:cubicBezTo>
                <a:cubicBezTo>
                  <a:pt x="61" y="122"/>
                  <a:pt x="152" y="1"/>
                  <a:pt x="426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1" name="Google Shape;1811;p2"/>
          <p:cNvSpPr/>
          <p:nvPr/>
        </p:nvSpPr>
        <p:spPr>
          <a:xfrm>
            <a:off x="6838602" y="4439206"/>
            <a:ext cx="39950" cy="24984"/>
          </a:xfrm>
          <a:custGeom>
            <a:avLst/>
            <a:gdLst/>
            <a:ahLst/>
            <a:cxnLst/>
            <a:rect l="l" t="t" r="r" b="b"/>
            <a:pathLst>
              <a:path w="882" h="640" extrusionOk="0">
                <a:moveTo>
                  <a:pt x="882" y="153"/>
                </a:moveTo>
                <a:lnTo>
                  <a:pt x="335" y="639"/>
                </a:lnTo>
                <a:lnTo>
                  <a:pt x="335" y="639"/>
                </a:lnTo>
                <a:cubicBezTo>
                  <a:pt x="213" y="518"/>
                  <a:pt x="0" y="335"/>
                  <a:pt x="31" y="275"/>
                </a:cubicBezTo>
                <a:cubicBezTo>
                  <a:pt x="243" y="1"/>
                  <a:pt x="578" y="214"/>
                  <a:pt x="851" y="15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2" name="Google Shape;1812;p2"/>
          <p:cNvSpPr/>
          <p:nvPr/>
        </p:nvSpPr>
        <p:spPr>
          <a:xfrm>
            <a:off x="7756991" y="2438514"/>
            <a:ext cx="22059" cy="17801"/>
          </a:xfrm>
          <a:custGeom>
            <a:avLst/>
            <a:gdLst/>
            <a:ahLst/>
            <a:cxnLst/>
            <a:rect l="l" t="t" r="r" b="b"/>
            <a:pathLst>
              <a:path w="487" h="456" extrusionOk="0">
                <a:moveTo>
                  <a:pt x="487" y="213"/>
                </a:moveTo>
                <a:cubicBezTo>
                  <a:pt x="426" y="304"/>
                  <a:pt x="335" y="426"/>
                  <a:pt x="243" y="426"/>
                </a:cubicBezTo>
                <a:cubicBezTo>
                  <a:pt x="91" y="456"/>
                  <a:pt x="0" y="334"/>
                  <a:pt x="61" y="213"/>
                </a:cubicBezTo>
                <a:cubicBezTo>
                  <a:pt x="122" y="122"/>
                  <a:pt x="243" y="61"/>
                  <a:pt x="335" y="0"/>
                </a:cubicBezTo>
                <a:cubicBezTo>
                  <a:pt x="395" y="61"/>
                  <a:pt x="426" y="122"/>
                  <a:pt x="487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3" name="Google Shape;1813;p2"/>
          <p:cNvSpPr/>
          <p:nvPr/>
        </p:nvSpPr>
        <p:spPr>
          <a:xfrm>
            <a:off x="778887" y="4620786"/>
            <a:ext cx="27585" cy="23774"/>
          </a:xfrm>
          <a:custGeom>
            <a:avLst/>
            <a:gdLst/>
            <a:ahLst/>
            <a:cxnLst/>
            <a:rect l="l" t="t" r="r" b="b"/>
            <a:pathLst>
              <a:path w="609" h="609" extrusionOk="0">
                <a:moveTo>
                  <a:pt x="518" y="1"/>
                </a:moveTo>
                <a:cubicBezTo>
                  <a:pt x="457" y="213"/>
                  <a:pt x="609" y="487"/>
                  <a:pt x="274" y="608"/>
                </a:cubicBezTo>
                <a:cubicBezTo>
                  <a:pt x="214" y="608"/>
                  <a:pt x="92" y="548"/>
                  <a:pt x="92" y="517"/>
                </a:cubicBezTo>
                <a:cubicBezTo>
                  <a:pt x="1" y="213"/>
                  <a:pt x="274" y="122"/>
                  <a:pt x="51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4" name="Google Shape;1814;p2"/>
          <p:cNvSpPr/>
          <p:nvPr/>
        </p:nvSpPr>
        <p:spPr>
          <a:xfrm>
            <a:off x="3695135" y="428257"/>
            <a:ext cx="26226" cy="16669"/>
          </a:xfrm>
          <a:custGeom>
            <a:avLst/>
            <a:gdLst/>
            <a:ahLst/>
            <a:cxnLst/>
            <a:rect l="l" t="t" r="r" b="b"/>
            <a:pathLst>
              <a:path w="579" h="427" extrusionOk="0">
                <a:moveTo>
                  <a:pt x="548" y="244"/>
                </a:moveTo>
                <a:cubicBezTo>
                  <a:pt x="457" y="274"/>
                  <a:pt x="366" y="366"/>
                  <a:pt x="244" y="396"/>
                </a:cubicBezTo>
                <a:cubicBezTo>
                  <a:pt x="92" y="426"/>
                  <a:pt x="1" y="335"/>
                  <a:pt x="62" y="214"/>
                </a:cubicBezTo>
                <a:cubicBezTo>
                  <a:pt x="62" y="123"/>
                  <a:pt x="214" y="62"/>
                  <a:pt x="335" y="31"/>
                </a:cubicBezTo>
                <a:cubicBezTo>
                  <a:pt x="457" y="1"/>
                  <a:pt x="578" y="62"/>
                  <a:pt x="548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5" name="Google Shape;1815;p2"/>
          <p:cNvSpPr/>
          <p:nvPr/>
        </p:nvSpPr>
        <p:spPr>
          <a:xfrm>
            <a:off x="7339789" y="2821779"/>
            <a:ext cx="23463" cy="15459"/>
          </a:xfrm>
          <a:custGeom>
            <a:avLst/>
            <a:gdLst/>
            <a:ahLst/>
            <a:cxnLst/>
            <a:rect l="l" t="t" r="r" b="b"/>
            <a:pathLst>
              <a:path w="518" h="396" extrusionOk="0">
                <a:moveTo>
                  <a:pt x="243" y="1"/>
                </a:moveTo>
                <a:cubicBezTo>
                  <a:pt x="365" y="92"/>
                  <a:pt x="426" y="183"/>
                  <a:pt x="517" y="244"/>
                </a:cubicBezTo>
                <a:cubicBezTo>
                  <a:pt x="426" y="305"/>
                  <a:pt x="335" y="396"/>
                  <a:pt x="274" y="396"/>
                </a:cubicBezTo>
                <a:cubicBezTo>
                  <a:pt x="183" y="396"/>
                  <a:pt x="92" y="274"/>
                  <a:pt x="0" y="214"/>
                </a:cubicBezTo>
                <a:cubicBezTo>
                  <a:pt x="61" y="153"/>
                  <a:pt x="152" y="92"/>
                  <a:pt x="243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6" name="Google Shape;1816;p2"/>
          <p:cNvSpPr/>
          <p:nvPr/>
        </p:nvSpPr>
        <p:spPr>
          <a:xfrm>
            <a:off x="727971" y="872075"/>
            <a:ext cx="33065" cy="17840"/>
          </a:xfrm>
          <a:custGeom>
            <a:avLst/>
            <a:gdLst/>
            <a:ahLst/>
            <a:cxnLst/>
            <a:rect l="l" t="t" r="r" b="b"/>
            <a:pathLst>
              <a:path w="730" h="457" extrusionOk="0">
                <a:moveTo>
                  <a:pt x="274" y="457"/>
                </a:moveTo>
                <a:cubicBezTo>
                  <a:pt x="243" y="305"/>
                  <a:pt x="0" y="92"/>
                  <a:pt x="365" y="31"/>
                </a:cubicBezTo>
                <a:cubicBezTo>
                  <a:pt x="456" y="1"/>
                  <a:pt x="669" y="92"/>
                  <a:pt x="669" y="153"/>
                </a:cubicBezTo>
                <a:cubicBezTo>
                  <a:pt x="730" y="426"/>
                  <a:pt x="486" y="426"/>
                  <a:pt x="274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7" name="Google Shape;1817;p2"/>
          <p:cNvSpPr/>
          <p:nvPr/>
        </p:nvSpPr>
        <p:spPr>
          <a:xfrm>
            <a:off x="1920327" y="402178"/>
            <a:ext cx="27585" cy="21393"/>
          </a:xfrm>
          <a:custGeom>
            <a:avLst/>
            <a:gdLst/>
            <a:ahLst/>
            <a:cxnLst/>
            <a:rect l="l" t="t" r="r" b="b"/>
            <a:pathLst>
              <a:path w="609" h="548" extrusionOk="0">
                <a:moveTo>
                  <a:pt x="244" y="0"/>
                </a:moveTo>
                <a:cubicBezTo>
                  <a:pt x="396" y="152"/>
                  <a:pt x="548" y="243"/>
                  <a:pt x="578" y="365"/>
                </a:cubicBezTo>
                <a:cubicBezTo>
                  <a:pt x="609" y="487"/>
                  <a:pt x="487" y="547"/>
                  <a:pt x="335" y="517"/>
                </a:cubicBezTo>
                <a:cubicBezTo>
                  <a:pt x="214" y="456"/>
                  <a:pt x="92" y="395"/>
                  <a:pt x="31" y="304"/>
                </a:cubicBezTo>
                <a:cubicBezTo>
                  <a:pt x="1" y="274"/>
                  <a:pt x="153" y="152"/>
                  <a:pt x="24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2"/>
          <p:cNvSpPr/>
          <p:nvPr/>
        </p:nvSpPr>
        <p:spPr>
          <a:xfrm>
            <a:off x="898703" y="873285"/>
            <a:ext cx="26181" cy="21393"/>
          </a:xfrm>
          <a:custGeom>
            <a:avLst/>
            <a:gdLst/>
            <a:ahLst/>
            <a:cxnLst/>
            <a:rect l="l" t="t" r="r" b="b"/>
            <a:pathLst>
              <a:path w="578" h="548" extrusionOk="0">
                <a:moveTo>
                  <a:pt x="0" y="91"/>
                </a:moveTo>
                <a:cubicBezTo>
                  <a:pt x="61" y="61"/>
                  <a:pt x="122" y="0"/>
                  <a:pt x="213" y="0"/>
                </a:cubicBezTo>
                <a:cubicBezTo>
                  <a:pt x="395" y="0"/>
                  <a:pt x="517" y="91"/>
                  <a:pt x="547" y="274"/>
                </a:cubicBezTo>
                <a:cubicBezTo>
                  <a:pt x="547" y="365"/>
                  <a:pt x="578" y="547"/>
                  <a:pt x="365" y="426"/>
                </a:cubicBezTo>
                <a:cubicBezTo>
                  <a:pt x="213" y="335"/>
                  <a:pt x="122" y="213"/>
                  <a:pt x="0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2"/>
          <p:cNvSpPr/>
          <p:nvPr/>
        </p:nvSpPr>
        <p:spPr>
          <a:xfrm>
            <a:off x="7678488" y="4879471"/>
            <a:ext cx="38591" cy="19050"/>
          </a:xfrm>
          <a:custGeom>
            <a:avLst/>
            <a:gdLst/>
            <a:ahLst/>
            <a:cxnLst/>
            <a:rect l="l" t="t" r="r" b="b"/>
            <a:pathLst>
              <a:path w="852" h="488" extrusionOk="0">
                <a:moveTo>
                  <a:pt x="305" y="487"/>
                </a:moveTo>
                <a:cubicBezTo>
                  <a:pt x="1" y="244"/>
                  <a:pt x="92" y="92"/>
                  <a:pt x="457" y="31"/>
                </a:cubicBezTo>
                <a:cubicBezTo>
                  <a:pt x="609" y="1"/>
                  <a:pt x="730" y="31"/>
                  <a:pt x="852" y="62"/>
                </a:cubicBezTo>
                <a:cubicBezTo>
                  <a:pt x="700" y="183"/>
                  <a:pt x="517" y="335"/>
                  <a:pt x="335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0" name="Google Shape;1820;p2"/>
          <p:cNvSpPr/>
          <p:nvPr/>
        </p:nvSpPr>
        <p:spPr>
          <a:xfrm>
            <a:off x="3741974" y="2699581"/>
            <a:ext cx="38591" cy="22564"/>
          </a:xfrm>
          <a:custGeom>
            <a:avLst/>
            <a:gdLst/>
            <a:ahLst/>
            <a:cxnLst/>
            <a:rect l="l" t="t" r="r" b="b"/>
            <a:pathLst>
              <a:path w="852" h="578" extrusionOk="0">
                <a:moveTo>
                  <a:pt x="851" y="304"/>
                </a:moveTo>
                <a:cubicBezTo>
                  <a:pt x="547" y="578"/>
                  <a:pt x="304" y="456"/>
                  <a:pt x="0" y="334"/>
                </a:cubicBezTo>
                <a:cubicBezTo>
                  <a:pt x="395" y="0"/>
                  <a:pt x="578" y="395"/>
                  <a:pt x="851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1" name="Google Shape;1821;p2"/>
          <p:cNvSpPr/>
          <p:nvPr/>
        </p:nvSpPr>
        <p:spPr>
          <a:xfrm>
            <a:off x="4409770" y="4910352"/>
            <a:ext cx="17937" cy="26116"/>
          </a:xfrm>
          <a:custGeom>
            <a:avLst/>
            <a:gdLst/>
            <a:ahLst/>
            <a:cxnLst/>
            <a:rect l="l" t="t" r="r" b="b"/>
            <a:pathLst>
              <a:path w="396" h="669" extrusionOk="0">
                <a:moveTo>
                  <a:pt x="152" y="669"/>
                </a:moveTo>
                <a:cubicBezTo>
                  <a:pt x="61" y="395"/>
                  <a:pt x="0" y="274"/>
                  <a:pt x="31" y="213"/>
                </a:cubicBezTo>
                <a:cubicBezTo>
                  <a:pt x="61" y="122"/>
                  <a:pt x="183" y="91"/>
                  <a:pt x="274" y="0"/>
                </a:cubicBezTo>
                <a:cubicBezTo>
                  <a:pt x="304" y="91"/>
                  <a:pt x="395" y="182"/>
                  <a:pt x="395" y="274"/>
                </a:cubicBezTo>
                <a:cubicBezTo>
                  <a:pt x="365" y="365"/>
                  <a:pt x="274" y="456"/>
                  <a:pt x="152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2" name="Google Shape;1822;p2"/>
          <p:cNvSpPr/>
          <p:nvPr/>
        </p:nvSpPr>
        <p:spPr>
          <a:xfrm>
            <a:off x="6852373" y="1803631"/>
            <a:ext cx="23418" cy="17840"/>
          </a:xfrm>
          <a:custGeom>
            <a:avLst/>
            <a:gdLst/>
            <a:ahLst/>
            <a:cxnLst/>
            <a:rect l="l" t="t" r="r" b="b"/>
            <a:pathLst>
              <a:path w="517" h="457" extrusionOk="0">
                <a:moveTo>
                  <a:pt x="122" y="456"/>
                </a:moveTo>
                <a:cubicBezTo>
                  <a:pt x="91" y="426"/>
                  <a:pt x="31" y="365"/>
                  <a:pt x="0" y="335"/>
                </a:cubicBezTo>
                <a:cubicBezTo>
                  <a:pt x="152" y="213"/>
                  <a:pt x="304" y="122"/>
                  <a:pt x="487" y="0"/>
                </a:cubicBezTo>
                <a:cubicBezTo>
                  <a:pt x="487" y="61"/>
                  <a:pt x="517" y="152"/>
                  <a:pt x="517" y="213"/>
                </a:cubicBezTo>
                <a:cubicBezTo>
                  <a:pt x="487" y="396"/>
                  <a:pt x="335" y="456"/>
                  <a:pt x="122" y="4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3" name="Google Shape;1823;p2"/>
          <p:cNvSpPr/>
          <p:nvPr/>
        </p:nvSpPr>
        <p:spPr>
          <a:xfrm>
            <a:off x="6651337" y="2642620"/>
            <a:ext cx="28944" cy="27326"/>
          </a:xfrm>
          <a:custGeom>
            <a:avLst/>
            <a:gdLst/>
            <a:ahLst/>
            <a:cxnLst/>
            <a:rect l="l" t="t" r="r" b="b"/>
            <a:pathLst>
              <a:path w="639" h="700" extrusionOk="0">
                <a:moveTo>
                  <a:pt x="639" y="304"/>
                </a:moveTo>
                <a:cubicBezTo>
                  <a:pt x="548" y="456"/>
                  <a:pt x="456" y="699"/>
                  <a:pt x="183" y="547"/>
                </a:cubicBezTo>
                <a:cubicBezTo>
                  <a:pt x="61" y="517"/>
                  <a:pt x="0" y="213"/>
                  <a:pt x="31" y="182"/>
                </a:cubicBezTo>
                <a:cubicBezTo>
                  <a:pt x="244" y="0"/>
                  <a:pt x="426" y="243"/>
                  <a:pt x="639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4" name="Google Shape;1824;p2"/>
          <p:cNvSpPr/>
          <p:nvPr/>
        </p:nvSpPr>
        <p:spPr>
          <a:xfrm>
            <a:off x="345196" y="4958997"/>
            <a:ext cx="35828" cy="21393"/>
          </a:xfrm>
          <a:custGeom>
            <a:avLst/>
            <a:gdLst/>
            <a:ahLst/>
            <a:cxnLst/>
            <a:rect l="l" t="t" r="r" b="b"/>
            <a:pathLst>
              <a:path w="791" h="548" extrusionOk="0">
                <a:moveTo>
                  <a:pt x="0" y="335"/>
                </a:moveTo>
                <a:cubicBezTo>
                  <a:pt x="152" y="122"/>
                  <a:pt x="395" y="0"/>
                  <a:pt x="669" y="31"/>
                </a:cubicBezTo>
                <a:cubicBezTo>
                  <a:pt x="699" y="31"/>
                  <a:pt x="790" y="274"/>
                  <a:pt x="730" y="335"/>
                </a:cubicBezTo>
                <a:cubicBezTo>
                  <a:pt x="517" y="547"/>
                  <a:pt x="243" y="274"/>
                  <a:pt x="0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5" name="Google Shape;1825;p2"/>
          <p:cNvSpPr/>
          <p:nvPr/>
        </p:nvSpPr>
        <p:spPr>
          <a:xfrm>
            <a:off x="5271671" y="1702749"/>
            <a:ext cx="26226" cy="27326"/>
          </a:xfrm>
          <a:custGeom>
            <a:avLst/>
            <a:gdLst/>
            <a:ahLst/>
            <a:cxnLst/>
            <a:rect l="l" t="t" r="r" b="b"/>
            <a:pathLst>
              <a:path w="579" h="700" extrusionOk="0">
                <a:moveTo>
                  <a:pt x="1" y="700"/>
                </a:moveTo>
                <a:cubicBezTo>
                  <a:pt x="31" y="366"/>
                  <a:pt x="1" y="31"/>
                  <a:pt x="548" y="1"/>
                </a:cubicBezTo>
                <a:lnTo>
                  <a:pt x="578" y="1"/>
                </a:lnTo>
                <a:cubicBezTo>
                  <a:pt x="548" y="335"/>
                  <a:pt x="366" y="578"/>
                  <a:pt x="31" y="70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6" name="Google Shape;1826;p2"/>
          <p:cNvSpPr/>
          <p:nvPr/>
        </p:nvSpPr>
        <p:spPr>
          <a:xfrm>
            <a:off x="1475628" y="4993393"/>
            <a:ext cx="23418" cy="27326"/>
          </a:xfrm>
          <a:custGeom>
            <a:avLst/>
            <a:gdLst/>
            <a:ahLst/>
            <a:cxnLst/>
            <a:rect l="l" t="t" r="r" b="b"/>
            <a:pathLst>
              <a:path w="517" h="700" extrusionOk="0">
                <a:moveTo>
                  <a:pt x="304" y="1"/>
                </a:moveTo>
                <a:cubicBezTo>
                  <a:pt x="395" y="153"/>
                  <a:pt x="517" y="244"/>
                  <a:pt x="517" y="335"/>
                </a:cubicBezTo>
                <a:cubicBezTo>
                  <a:pt x="486" y="457"/>
                  <a:pt x="426" y="609"/>
                  <a:pt x="334" y="639"/>
                </a:cubicBezTo>
                <a:cubicBezTo>
                  <a:pt x="0" y="700"/>
                  <a:pt x="152" y="457"/>
                  <a:pt x="122" y="335"/>
                </a:cubicBezTo>
                <a:cubicBezTo>
                  <a:pt x="122" y="244"/>
                  <a:pt x="213" y="153"/>
                  <a:pt x="30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7" name="Google Shape;1827;p2"/>
          <p:cNvSpPr/>
          <p:nvPr/>
        </p:nvSpPr>
        <p:spPr>
          <a:xfrm>
            <a:off x="8390359" y="329796"/>
            <a:ext cx="31707" cy="17840"/>
          </a:xfrm>
          <a:custGeom>
            <a:avLst/>
            <a:gdLst/>
            <a:ahLst/>
            <a:cxnLst/>
            <a:rect l="l" t="t" r="r" b="b"/>
            <a:pathLst>
              <a:path w="700" h="457" extrusionOk="0">
                <a:moveTo>
                  <a:pt x="365" y="0"/>
                </a:moveTo>
                <a:cubicBezTo>
                  <a:pt x="517" y="91"/>
                  <a:pt x="699" y="182"/>
                  <a:pt x="699" y="243"/>
                </a:cubicBezTo>
                <a:cubicBezTo>
                  <a:pt x="699" y="456"/>
                  <a:pt x="456" y="395"/>
                  <a:pt x="304" y="395"/>
                </a:cubicBezTo>
                <a:cubicBezTo>
                  <a:pt x="183" y="395"/>
                  <a:pt x="0" y="334"/>
                  <a:pt x="91" y="182"/>
                </a:cubicBezTo>
                <a:cubicBezTo>
                  <a:pt x="122" y="122"/>
                  <a:pt x="274" y="61"/>
                  <a:pt x="365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8" name="Google Shape;1828;p2"/>
          <p:cNvSpPr/>
          <p:nvPr/>
        </p:nvSpPr>
        <p:spPr>
          <a:xfrm>
            <a:off x="1753718" y="3162373"/>
            <a:ext cx="23463" cy="24945"/>
          </a:xfrm>
          <a:custGeom>
            <a:avLst/>
            <a:gdLst/>
            <a:ahLst/>
            <a:cxnLst/>
            <a:rect l="l" t="t" r="r" b="b"/>
            <a:pathLst>
              <a:path w="518" h="639" extrusionOk="0">
                <a:moveTo>
                  <a:pt x="518" y="213"/>
                </a:moveTo>
                <a:cubicBezTo>
                  <a:pt x="487" y="395"/>
                  <a:pt x="457" y="639"/>
                  <a:pt x="153" y="578"/>
                </a:cubicBezTo>
                <a:cubicBezTo>
                  <a:pt x="92" y="547"/>
                  <a:pt x="1" y="365"/>
                  <a:pt x="31" y="304"/>
                </a:cubicBezTo>
                <a:cubicBezTo>
                  <a:pt x="92" y="0"/>
                  <a:pt x="335" y="183"/>
                  <a:pt x="518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9" name="Google Shape;1829;p2"/>
          <p:cNvSpPr/>
          <p:nvPr/>
        </p:nvSpPr>
        <p:spPr>
          <a:xfrm>
            <a:off x="8368299" y="308402"/>
            <a:ext cx="30348" cy="15498"/>
          </a:xfrm>
          <a:custGeom>
            <a:avLst/>
            <a:gdLst/>
            <a:ahLst/>
            <a:cxnLst/>
            <a:rect l="l" t="t" r="r" b="b"/>
            <a:pathLst>
              <a:path w="670" h="397" extrusionOk="0">
                <a:moveTo>
                  <a:pt x="274" y="396"/>
                </a:moveTo>
                <a:cubicBezTo>
                  <a:pt x="153" y="275"/>
                  <a:pt x="92" y="214"/>
                  <a:pt x="1" y="123"/>
                </a:cubicBezTo>
                <a:cubicBezTo>
                  <a:pt x="92" y="92"/>
                  <a:pt x="214" y="1"/>
                  <a:pt x="305" y="1"/>
                </a:cubicBezTo>
                <a:cubicBezTo>
                  <a:pt x="426" y="1"/>
                  <a:pt x="548" y="62"/>
                  <a:pt x="670" y="92"/>
                </a:cubicBezTo>
                <a:cubicBezTo>
                  <a:pt x="548" y="183"/>
                  <a:pt x="426" y="275"/>
                  <a:pt x="274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0" name="Google Shape;1830;p2"/>
          <p:cNvSpPr/>
          <p:nvPr/>
        </p:nvSpPr>
        <p:spPr>
          <a:xfrm>
            <a:off x="6856495" y="4989840"/>
            <a:ext cx="46835" cy="19011"/>
          </a:xfrm>
          <a:custGeom>
            <a:avLst/>
            <a:gdLst/>
            <a:ahLst/>
            <a:cxnLst/>
            <a:rect l="l" t="t" r="r" b="b"/>
            <a:pathLst>
              <a:path w="1034" h="487" extrusionOk="0">
                <a:moveTo>
                  <a:pt x="1034" y="1"/>
                </a:moveTo>
                <a:cubicBezTo>
                  <a:pt x="973" y="487"/>
                  <a:pt x="608" y="487"/>
                  <a:pt x="0" y="426"/>
                </a:cubicBezTo>
                <a:cubicBezTo>
                  <a:pt x="456" y="244"/>
                  <a:pt x="730" y="122"/>
                  <a:pt x="103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1" name="Google Shape;1831;p2"/>
          <p:cNvSpPr/>
          <p:nvPr/>
        </p:nvSpPr>
        <p:spPr>
          <a:xfrm>
            <a:off x="3914065" y="262138"/>
            <a:ext cx="37232" cy="19011"/>
          </a:xfrm>
          <a:custGeom>
            <a:avLst/>
            <a:gdLst/>
            <a:ahLst/>
            <a:cxnLst/>
            <a:rect l="l" t="t" r="r" b="b"/>
            <a:pathLst>
              <a:path w="822" h="487" extrusionOk="0">
                <a:moveTo>
                  <a:pt x="1" y="1"/>
                </a:moveTo>
                <a:cubicBezTo>
                  <a:pt x="396" y="1"/>
                  <a:pt x="670" y="153"/>
                  <a:pt x="821" y="456"/>
                </a:cubicBezTo>
                <a:lnTo>
                  <a:pt x="791" y="487"/>
                </a:lnTo>
                <a:cubicBezTo>
                  <a:pt x="396" y="487"/>
                  <a:pt x="31" y="487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2" name="Google Shape;1832;p2"/>
          <p:cNvSpPr/>
          <p:nvPr/>
        </p:nvSpPr>
        <p:spPr>
          <a:xfrm>
            <a:off x="8967285" y="245546"/>
            <a:ext cx="26181" cy="35602"/>
          </a:xfrm>
          <a:custGeom>
            <a:avLst/>
            <a:gdLst/>
            <a:ahLst/>
            <a:cxnLst/>
            <a:rect l="l" t="t" r="r" b="b"/>
            <a:pathLst>
              <a:path w="578" h="912" extrusionOk="0">
                <a:moveTo>
                  <a:pt x="213" y="881"/>
                </a:moveTo>
                <a:cubicBezTo>
                  <a:pt x="152" y="638"/>
                  <a:pt x="91" y="395"/>
                  <a:pt x="0" y="0"/>
                </a:cubicBezTo>
                <a:cubicBezTo>
                  <a:pt x="547" y="334"/>
                  <a:pt x="578" y="578"/>
                  <a:pt x="243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3" name="Google Shape;1833;p2"/>
          <p:cNvSpPr/>
          <p:nvPr/>
        </p:nvSpPr>
        <p:spPr>
          <a:xfrm>
            <a:off x="6824832" y="246717"/>
            <a:ext cx="20700" cy="21393"/>
          </a:xfrm>
          <a:custGeom>
            <a:avLst/>
            <a:gdLst/>
            <a:ahLst/>
            <a:cxnLst/>
            <a:rect l="l" t="t" r="r" b="b"/>
            <a:pathLst>
              <a:path w="457" h="548" extrusionOk="0">
                <a:moveTo>
                  <a:pt x="213" y="548"/>
                </a:moveTo>
                <a:cubicBezTo>
                  <a:pt x="152" y="426"/>
                  <a:pt x="31" y="304"/>
                  <a:pt x="31" y="152"/>
                </a:cubicBezTo>
                <a:cubicBezTo>
                  <a:pt x="0" y="0"/>
                  <a:pt x="152" y="0"/>
                  <a:pt x="243" y="92"/>
                </a:cubicBezTo>
                <a:cubicBezTo>
                  <a:pt x="335" y="183"/>
                  <a:pt x="395" y="335"/>
                  <a:pt x="456" y="456"/>
                </a:cubicBezTo>
                <a:cubicBezTo>
                  <a:pt x="395" y="487"/>
                  <a:pt x="335" y="517"/>
                  <a:pt x="213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4" name="Google Shape;1834;p2"/>
          <p:cNvSpPr/>
          <p:nvPr/>
        </p:nvSpPr>
        <p:spPr>
          <a:xfrm>
            <a:off x="6477843" y="5036103"/>
            <a:ext cx="24822" cy="16669"/>
          </a:xfrm>
          <a:custGeom>
            <a:avLst/>
            <a:gdLst/>
            <a:ahLst/>
            <a:cxnLst/>
            <a:rect l="l" t="t" r="r" b="b"/>
            <a:pathLst>
              <a:path w="548" h="427" extrusionOk="0">
                <a:moveTo>
                  <a:pt x="548" y="183"/>
                </a:moveTo>
                <a:cubicBezTo>
                  <a:pt x="548" y="335"/>
                  <a:pt x="457" y="426"/>
                  <a:pt x="335" y="396"/>
                </a:cubicBezTo>
                <a:cubicBezTo>
                  <a:pt x="213" y="366"/>
                  <a:pt x="92" y="305"/>
                  <a:pt x="61" y="214"/>
                </a:cubicBezTo>
                <a:cubicBezTo>
                  <a:pt x="1" y="62"/>
                  <a:pt x="122" y="1"/>
                  <a:pt x="274" y="31"/>
                </a:cubicBezTo>
                <a:cubicBezTo>
                  <a:pt x="365" y="62"/>
                  <a:pt x="457" y="123"/>
                  <a:pt x="548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5" name="Google Shape;1835;p2"/>
          <p:cNvSpPr/>
          <p:nvPr/>
        </p:nvSpPr>
        <p:spPr>
          <a:xfrm>
            <a:off x="6795931" y="938562"/>
            <a:ext cx="33065" cy="19011"/>
          </a:xfrm>
          <a:custGeom>
            <a:avLst/>
            <a:gdLst/>
            <a:ahLst/>
            <a:cxnLst/>
            <a:rect l="l" t="t" r="r" b="b"/>
            <a:pathLst>
              <a:path w="730" h="487" extrusionOk="0">
                <a:moveTo>
                  <a:pt x="730" y="426"/>
                </a:moveTo>
                <a:cubicBezTo>
                  <a:pt x="486" y="365"/>
                  <a:pt x="182" y="486"/>
                  <a:pt x="30" y="213"/>
                </a:cubicBezTo>
                <a:cubicBezTo>
                  <a:pt x="0" y="182"/>
                  <a:pt x="91" y="61"/>
                  <a:pt x="122" y="30"/>
                </a:cubicBezTo>
                <a:cubicBezTo>
                  <a:pt x="486" y="0"/>
                  <a:pt x="578" y="213"/>
                  <a:pt x="730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6" name="Google Shape;1836;p2"/>
          <p:cNvSpPr/>
          <p:nvPr/>
        </p:nvSpPr>
        <p:spPr>
          <a:xfrm>
            <a:off x="1106579" y="4311074"/>
            <a:ext cx="26226" cy="20182"/>
          </a:xfrm>
          <a:custGeom>
            <a:avLst/>
            <a:gdLst/>
            <a:ahLst/>
            <a:cxnLst/>
            <a:rect l="l" t="t" r="r" b="b"/>
            <a:pathLst>
              <a:path w="579" h="517" extrusionOk="0">
                <a:moveTo>
                  <a:pt x="548" y="243"/>
                </a:moveTo>
                <a:cubicBezTo>
                  <a:pt x="487" y="365"/>
                  <a:pt x="366" y="517"/>
                  <a:pt x="183" y="456"/>
                </a:cubicBezTo>
                <a:cubicBezTo>
                  <a:pt x="92" y="426"/>
                  <a:pt x="1" y="243"/>
                  <a:pt x="31" y="213"/>
                </a:cubicBezTo>
                <a:cubicBezTo>
                  <a:pt x="92" y="122"/>
                  <a:pt x="244" y="91"/>
                  <a:pt x="335" y="61"/>
                </a:cubicBezTo>
                <a:cubicBezTo>
                  <a:pt x="518" y="0"/>
                  <a:pt x="578" y="91"/>
                  <a:pt x="548" y="2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7" name="Google Shape;1837;p2"/>
          <p:cNvSpPr/>
          <p:nvPr/>
        </p:nvSpPr>
        <p:spPr>
          <a:xfrm>
            <a:off x="6012442" y="5101380"/>
            <a:ext cx="27585" cy="23774"/>
          </a:xfrm>
          <a:custGeom>
            <a:avLst/>
            <a:gdLst/>
            <a:ahLst/>
            <a:cxnLst/>
            <a:rect l="l" t="t" r="r" b="b"/>
            <a:pathLst>
              <a:path w="609" h="609" extrusionOk="0">
                <a:moveTo>
                  <a:pt x="31" y="1"/>
                </a:moveTo>
                <a:cubicBezTo>
                  <a:pt x="274" y="1"/>
                  <a:pt x="609" y="31"/>
                  <a:pt x="609" y="274"/>
                </a:cubicBezTo>
                <a:cubicBezTo>
                  <a:pt x="609" y="609"/>
                  <a:pt x="244" y="426"/>
                  <a:pt x="31" y="487"/>
                </a:cubicBezTo>
                <a:lnTo>
                  <a:pt x="1" y="457"/>
                </a:lnTo>
                <a:cubicBezTo>
                  <a:pt x="1" y="305"/>
                  <a:pt x="1" y="153"/>
                  <a:pt x="3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8" name="Google Shape;1838;p2"/>
          <p:cNvSpPr/>
          <p:nvPr/>
        </p:nvSpPr>
        <p:spPr>
          <a:xfrm>
            <a:off x="206129" y="3512453"/>
            <a:ext cx="28944" cy="19011"/>
          </a:xfrm>
          <a:custGeom>
            <a:avLst/>
            <a:gdLst/>
            <a:ahLst/>
            <a:cxnLst/>
            <a:rect l="l" t="t" r="r" b="b"/>
            <a:pathLst>
              <a:path w="639" h="487" extrusionOk="0">
                <a:moveTo>
                  <a:pt x="638" y="30"/>
                </a:moveTo>
                <a:cubicBezTo>
                  <a:pt x="578" y="243"/>
                  <a:pt x="517" y="486"/>
                  <a:pt x="152" y="456"/>
                </a:cubicBezTo>
                <a:cubicBezTo>
                  <a:pt x="91" y="426"/>
                  <a:pt x="0" y="365"/>
                  <a:pt x="0" y="334"/>
                </a:cubicBezTo>
                <a:cubicBezTo>
                  <a:pt x="61" y="61"/>
                  <a:pt x="335" y="30"/>
                  <a:pt x="60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9" name="Google Shape;1839;p2"/>
          <p:cNvSpPr/>
          <p:nvPr/>
        </p:nvSpPr>
        <p:spPr>
          <a:xfrm>
            <a:off x="5235884" y="5116801"/>
            <a:ext cx="31707" cy="23774"/>
          </a:xfrm>
          <a:custGeom>
            <a:avLst/>
            <a:gdLst/>
            <a:ahLst/>
            <a:cxnLst/>
            <a:rect l="l" t="t" r="r" b="b"/>
            <a:pathLst>
              <a:path w="700" h="609" extrusionOk="0">
                <a:moveTo>
                  <a:pt x="1" y="305"/>
                </a:moveTo>
                <a:cubicBezTo>
                  <a:pt x="153" y="92"/>
                  <a:pt x="365" y="1"/>
                  <a:pt x="639" y="183"/>
                </a:cubicBezTo>
                <a:cubicBezTo>
                  <a:pt x="669" y="214"/>
                  <a:pt x="700" y="335"/>
                  <a:pt x="669" y="366"/>
                </a:cubicBezTo>
                <a:cubicBezTo>
                  <a:pt x="426" y="609"/>
                  <a:pt x="244" y="335"/>
                  <a:pt x="1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0" name="Google Shape;1840;p2"/>
          <p:cNvSpPr/>
          <p:nvPr/>
        </p:nvSpPr>
        <p:spPr>
          <a:xfrm>
            <a:off x="4124749" y="1019220"/>
            <a:ext cx="35828" cy="20221"/>
          </a:xfrm>
          <a:custGeom>
            <a:avLst/>
            <a:gdLst/>
            <a:ahLst/>
            <a:cxnLst/>
            <a:rect l="l" t="t" r="r" b="b"/>
            <a:pathLst>
              <a:path w="791" h="518" extrusionOk="0">
                <a:moveTo>
                  <a:pt x="791" y="487"/>
                </a:moveTo>
                <a:cubicBezTo>
                  <a:pt x="547" y="487"/>
                  <a:pt x="122" y="518"/>
                  <a:pt x="92" y="487"/>
                </a:cubicBezTo>
                <a:cubicBezTo>
                  <a:pt x="0" y="214"/>
                  <a:pt x="304" y="123"/>
                  <a:pt x="517" y="1"/>
                </a:cubicBezTo>
                <a:lnTo>
                  <a:pt x="547" y="1"/>
                </a:lnTo>
                <a:cubicBezTo>
                  <a:pt x="639" y="153"/>
                  <a:pt x="699" y="305"/>
                  <a:pt x="791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2"/>
          <p:cNvSpPr/>
          <p:nvPr/>
        </p:nvSpPr>
        <p:spPr>
          <a:xfrm>
            <a:off x="347914" y="170783"/>
            <a:ext cx="33111" cy="17840"/>
          </a:xfrm>
          <a:custGeom>
            <a:avLst/>
            <a:gdLst/>
            <a:ahLst/>
            <a:cxnLst/>
            <a:rect l="l" t="t" r="r" b="b"/>
            <a:pathLst>
              <a:path w="731" h="457" extrusionOk="0">
                <a:moveTo>
                  <a:pt x="457" y="456"/>
                </a:moveTo>
                <a:cubicBezTo>
                  <a:pt x="274" y="426"/>
                  <a:pt x="1" y="395"/>
                  <a:pt x="62" y="152"/>
                </a:cubicBezTo>
                <a:cubicBezTo>
                  <a:pt x="62" y="91"/>
                  <a:pt x="274" y="0"/>
                  <a:pt x="366" y="0"/>
                </a:cubicBezTo>
                <a:cubicBezTo>
                  <a:pt x="730" y="61"/>
                  <a:pt x="518" y="274"/>
                  <a:pt x="487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2" name="Google Shape;1842;p2"/>
          <p:cNvSpPr/>
          <p:nvPr/>
        </p:nvSpPr>
        <p:spPr>
          <a:xfrm>
            <a:off x="4888895" y="2146566"/>
            <a:ext cx="28989" cy="17840"/>
          </a:xfrm>
          <a:custGeom>
            <a:avLst/>
            <a:gdLst/>
            <a:ahLst/>
            <a:cxnLst/>
            <a:rect l="l" t="t" r="r" b="b"/>
            <a:pathLst>
              <a:path w="640" h="457" extrusionOk="0">
                <a:moveTo>
                  <a:pt x="1" y="457"/>
                </a:moveTo>
                <a:cubicBezTo>
                  <a:pt x="62" y="214"/>
                  <a:pt x="123" y="1"/>
                  <a:pt x="457" y="31"/>
                </a:cubicBezTo>
                <a:cubicBezTo>
                  <a:pt x="548" y="31"/>
                  <a:pt x="639" y="92"/>
                  <a:pt x="639" y="153"/>
                </a:cubicBezTo>
                <a:cubicBezTo>
                  <a:pt x="578" y="426"/>
                  <a:pt x="275" y="426"/>
                  <a:pt x="31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3" name="Google Shape;1843;p2"/>
          <p:cNvSpPr/>
          <p:nvPr/>
        </p:nvSpPr>
        <p:spPr>
          <a:xfrm>
            <a:off x="1503125" y="5163103"/>
            <a:ext cx="24867" cy="26116"/>
          </a:xfrm>
          <a:custGeom>
            <a:avLst/>
            <a:gdLst/>
            <a:ahLst/>
            <a:cxnLst/>
            <a:rect l="l" t="t" r="r" b="b"/>
            <a:pathLst>
              <a:path w="549" h="669" extrusionOk="0">
                <a:moveTo>
                  <a:pt x="548" y="669"/>
                </a:moveTo>
                <a:cubicBezTo>
                  <a:pt x="92" y="487"/>
                  <a:pt x="1" y="304"/>
                  <a:pt x="153" y="0"/>
                </a:cubicBezTo>
                <a:cubicBezTo>
                  <a:pt x="426" y="122"/>
                  <a:pt x="487" y="335"/>
                  <a:pt x="548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4" name="Google Shape;1844;p2"/>
          <p:cNvSpPr/>
          <p:nvPr/>
        </p:nvSpPr>
        <p:spPr>
          <a:xfrm>
            <a:off x="7703267" y="142283"/>
            <a:ext cx="27585" cy="15459"/>
          </a:xfrm>
          <a:custGeom>
            <a:avLst/>
            <a:gdLst/>
            <a:ahLst/>
            <a:cxnLst/>
            <a:rect l="l" t="t" r="r" b="b"/>
            <a:pathLst>
              <a:path w="609" h="396" extrusionOk="0">
                <a:moveTo>
                  <a:pt x="609" y="274"/>
                </a:moveTo>
                <a:cubicBezTo>
                  <a:pt x="396" y="305"/>
                  <a:pt x="244" y="396"/>
                  <a:pt x="183" y="365"/>
                </a:cubicBezTo>
                <a:cubicBezTo>
                  <a:pt x="92" y="305"/>
                  <a:pt x="62" y="183"/>
                  <a:pt x="1" y="92"/>
                </a:cubicBezTo>
                <a:cubicBezTo>
                  <a:pt x="62" y="92"/>
                  <a:pt x="153" y="1"/>
                  <a:pt x="214" y="31"/>
                </a:cubicBezTo>
                <a:cubicBezTo>
                  <a:pt x="335" y="61"/>
                  <a:pt x="426" y="153"/>
                  <a:pt x="609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5" name="Google Shape;1845;p2"/>
          <p:cNvSpPr/>
          <p:nvPr/>
        </p:nvSpPr>
        <p:spPr>
          <a:xfrm>
            <a:off x="6484728" y="5163103"/>
            <a:ext cx="17937" cy="19011"/>
          </a:xfrm>
          <a:custGeom>
            <a:avLst/>
            <a:gdLst/>
            <a:ahLst/>
            <a:cxnLst/>
            <a:rect l="l" t="t" r="r" b="b"/>
            <a:pathLst>
              <a:path w="396" h="487" extrusionOk="0">
                <a:moveTo>
                  <a:pt x="244" y="0"/>
                </a:moveTo>
                <a:cubicBezTo>
                  <a:pt x="305" y="91"/>
                  <a:pt x="396" y="183"/>
                  <a:pt x="396" y="274"/>
                </a:cubicBezTo>
                <a:cubicBezTo>
                  <a:pt x="396" y="426"/>
                  <a:pt x="244" y="487"/>
                  <a:pt x="122" y="395"/>
                </a:cubicBezTo>
                <a:cubicBezTo>
                  <a:pt x="31" y="335"/>
                  <a:pt x="31" y="213"/>
                  <a:pt x="1" y="91"/>
                </a:cubicBezTo>
                <a:cubicBezTo>
                  <a:pt x="1" y="91"/>
                  <a:pt x="153" y="31"/>
                  <a:pt x="24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6" name="Google Shape;1846;p2"/>
          <p:cNvSpPr/>
          <p:nvPr/>
        </p:nvSpPr>
        <p:spPr>
          <a:xfrm>
            <a:off x="7137394" y="5153617"/>
            <a:ext cx="31707" cy="19011"/>
          </a:xfrm>
          <a:custGeom>
            <a:avLst/>
            <a:gdLst/>
            <a:ahLst/>
            <a:cxnLst/>
            <a:rect l="l" t="t" r="r" b="b"/>
            <a:pathLst>
              <a:path w="700" h="487" extrusionOk="0">
                <a:moveTo>
                  <a:pt x="0" y="61"/>
                </a:moveTo>
                <a:cubicBezTo>
                  <a:pt x="243" y="122"/>
                  <a:pt x="547" y="0"/>
                  <a:pt x="699" y="274"/>
                </a:cubicBezTo>
                <a:cubicBezTo>
                  <a:pt x="699" y="334"/>
                  <a:pt x="638" y="426"/>
                  <a:pt x="578" y="456"/>
                </a:cubicBezTo>
                <a:cubicBezTo>
                  <a:pt x="243" y="486"/>
                  <a:pt x="122" y="274"/>
                  <a:pt x="0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7" name="Google Shape;1847;p2"/>
          <p:cNvSpPr/>
          <p:nvPr/>
        </p:nvSpPr>
        <p:spPr>
          <a:xfrm>
            <a:off x="1249814" y="4212574"/>
            <a:ext cx="33065" cy="21393"/>
          </a:xfrm>
          <a:custGeom>
            <a:avLst/>
            <a:gdLst/>
            <a:ahLst/>
            <a:cxnLst/>
            <a:rect l="l" t="t" r="r" b="b"/>
            <a:pathLst>
              <a:path w="730" h="548" extrusionOk="0">
                <a:moveTo>
                  <a:pt x="730" y="517"/>
                </a:moveTo>
                <a:cubicBezTo>
                  <a:pt x="547" y="335"/>
                  <a:pt x="152" y="548"/>
                  <a:pt x="0" y="244"/>
                </a:cubicBezTo>
                <a:cubicBezTo>
                  <a:pt x="0" y="213"/>
                  <a:pt x="122" y="122"/>
                  <a:pt x="182" y="92"/>
                </a:cubicBezTo>
                <a:cubicBezTo>
                  <a:pt x="608" y="0"/>
                  <a:pt x="730" y="213"/>
                  <a:pt x="730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8" name="Google Shape;1848;p2"/>
          <p:cNvSpPr/>
          <p:nvPr/>
        </p:nvSpPr>
        <p:spPr>
          <a:xfrm>
            <a:off x="5928458" y="1061970"/>
            <a:ext cx="35828" cy="24945"/>
          </a:xfrm>
          <a:custGeom>
            <a:avLst/>
            <a:gdLst/>
            <a:ahLst/>
            <a:cxnLst/>
            <a:rect l="l" t="t" r="r" b="b"/>
            <a:pathLst>
              <a:path w="791" h="639" extrusionOk="0">
                <a:moveTo>
                  <a:pt x="761" y="578"/>
                </a:moveTo>
                <a:cubicBezTo>
                  <a:pt x="457" y="517"/>
                  <a:pt x="1" y="638"/>
                  <a:pt x="1" y="0"/>
                </a:cubicBezTo>
                <a:cubicBezTo>
                  <a:pt x="305" y="213"/>
                  <a:pt x="548" y="395"/>
                  <a:pt x="791" y="5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9" name="Google Shape;1849;p2"/>
          <p:cNvSpPr/>
          <p:nvPr/>
        </p:nvSpPr>
        <p:spPr>
          <a:xfrm>
            <a:off x="5710933" y="1652933"/>
            <a:ext cx="31707" cy="22564"/>
          </a:xfrm>
          <a:custGeom>
            <a:avLst/>
            <a:gdLst/>
            <a:ahLst/>
            <a:cxnLst/>
            <a:rect l="l" t="t" r="r" b="b"/>
            <a:pathLst>
              <a:path w="700" h="578" extrusionOk="0">
                <a:moveTo>
                  <a:pt x="669" y="578"/>
                </a:moveTo>
                <a:cubicBezTo>
                  <a:pt x="395" y="547"/>
                  <a:pt x="122" y="517"/>
                  <a:pt x="31" y="243"/>
                </a:cubicBezTo>
                <a:cubicBezTo>
                  <a:pt x="0" y="183"/>
                  <a:pt x="183" y="91"/>
                  <a:pt x="243" y="0"/>
                </a:cubicBezTo>
                <a:cubicBezTo>
                  <a:pt x="395" y="183"/>
                  <a:pt x="547" y="365"/>
                  <a:pt x="699" y="5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0" name="Google Shape;1850;p2"/>
          <p:cNvSpPr/>
          <p:nvPr/>
        </p:nvSpPr>
        <p:spPr>
          <a:xfrm>
            <a:off x="6181815" y="1067904"/>
            <a:ext cx="23463" cy="14249"/>
          </a:xfrm>
          <a:custGeom>
            <a:avLst/>
            <a:gdLst/>
            <a:ahLst/>
            <a:cxnLst/>
            <a:rect l="l" t="t" r="r" b="b"/>
            <a:pathLst>
              <a:path w="518" h="365" extrusionOk="0">
                <a:moveTo>
                  <a:pt x="213" y="31"/>
                </a:moveTo>
                <a:cubicBezTo>
                  <a:pt x="396" y="0"/>
                  <a:pt x="517" y="61"/>
                  <a:pt x="487" y="183"/>
                </a:cubicBezTo>
                <a:cubicBezTo>
                  <a:pt x="487" y="243"/>
                  <a:pt x="335" y="335"/>
                  <a:pt x="213" y="365"/>
                </a:cubicBezTo>
                <a:cubicBezTo>
                  <a:pt x="183" y="365"/>
                  <a:pt x="92" y="304"/>
                  <a:pt x="1" y="274"/>
                </a:cubicBezTo>
                <a:cubicBezTo>
                  <a:pt x="92" y="183"/>
                  <a:pt x="153" y="91"/>
                  <a:pt x="213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1" name="Google Shape;1851;p2"/>
          <p:cNvSpPr/>
          <p:nvPr/>
        </p:nvSpPr>
        <p:spPr>
          <a:xfrm>
            <a:off x="3773638" y="5205814"/>
            <a:ext cx="26181" cy="19011"/>
          </a:xfrm>
          <a:custGeom>
            <a:avLst/>
            <a:gdLst/>
            <a:ahLst/>
            <a:cxnLst/>
            <a:rect l="l" t="t" r="r" b="b"/>
            <a:pathLst>
              <a:path w="578" h="487" extrusionOk="0">
                <a:moveTo>
                  <a:pt x="548" y="244"/>
                </a:moveTo>
                <a:cubicBezTo>
                  <a:pt x="578" y="365"/>
                  <a:pt x="548" y="487"/>
                  <a:pt x="396" y="456"/>
                </a:cubicBezTo>
                <a:cubicBezTo>
                  <a:pt x="244" y="426"/>
                  <a:pt x="122" y="335"/>
                  <a:pt x="0" y="244"/>
                </a:cubicBezTo>
                <a:cubicBezTo>
                  <a:pt x="31" y="183"/>
                  <a:pt x="92" y="92"/>
                  <a:pt x="152" y="61"/>
                </a:cubicBezTo>
                <a:cubicBezTo>
                  <a:pt x="365" y="1"/>
                  <a:pt x="456" y="122"/>
                  <a:pt x="548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2" name="Google Shape;1852;p2"/>
          <p:cNvSpPr/>
          <p:nvPr/>
        </p:nvSpPr>
        <p:spPr>
          <a:xfrm>
            <a:off x="8636830" y="2087224"/>
            <a:ext cx="31707" cy="20221"/>
          </a:xfrm>
          <a:custGeom>
            <a:avLst/>
            <a:gdLst/>
            <a:ahLst/>
            <a:cxnLst/>
            <a:rect l="l" t="t" r="r" b="b"/>
            <a:pathLst>
              <a:path w="700" h="518" extrusionOk="0">
                <a:moveTo>
                  <a:pt x="699" y="92"/>
                </a:moveTo>
                <a:cubicBezTo>
                  <a:pt x="578" y="275"/>
                  <a:pt x="456" y="518"/>
                  <a:pt x="122" y="457"/>
                </a:cubicBezTo>
                <a:cubicBezTo>
                  <a:pt x="91" y="457"/>
                  <a:pt x="0" y="335"/>
                  <a:pt x="30" y="275"/>
                </a:cubicBezTo>
                <a:cubicBezTo>
                  <a:pt x="152" y="1"/>
                  <a:pt x="456" y="123"/>
                  <a:pt x="699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3" name="Google Shape;1853;p2"/>
          <p:cNvSpPr/>
          <p:nvPr/>
        </p:nvSpPr>
        <p:spPr>
          <a:xfrm>
            <a:off x="8322864" y="58032"/>
            <a:ext cx="35874" cy="29708"/>
          </a:xfrm>
          <a:custGeom>
            <a:avLst/>
            <a:gdLst/>
            <a:ahLst/>
            <a:cxnLst/>
            <a:rect l="l" t="t" r="r" b="b"/>
            <a:pathLst>
              <a:path w="792" h="761" extrusionOk="0">
                <a:moveTo>
                  <a:pt x="1" y="1"/>
                </a:moveTo>
                <a:lnTo>
                  <a:pt x="791" y="1"/>
                </a:lnTo>
                <a:cubicBezTo>
                  <a:pt x="518" y="122"/>
                  <a:pt x="214" y="760"/>
                  <a:pt x="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4" name="Google Shape;1854;p2"/>
          <p:cNvSpPr/>
          <p:nvPr/>
        </p:nvSpPr>
        <p:spPr>
          <a:xfrm>
            <a:off x="5852719" y="47335"/>
            <a:ext cx="41354" cy="20221"/>
          </a:xfrm>
          <a:custGeom>
            <a:avLst/>
            <a:gdLst/>
            <a:ahLst/>
            <a:cxnLst/>
            <a:rect l="l" t="t" r="r" b="b"/>
            <a:pathLst>
              <a:path w="913" h="518" extrusionOk="0">
                <a:moveTo>
                  <a:pt x="1" y="305"/>
                </a:moveTo>
                <a:cubicBezTo>
                  <a:pt x="214" y="1"/>
                  <a:pt x="548" y="92"/>
                  <a:pt x="913" y="62"/>
                </a:cubicBezTo>
                <a:cubicBezTo>
                  <a:pt x="670" y="518"/>
                  <a:pt x="366" y="426"/>
                  <a:pt x="1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5" name="Google Shape;1855;p2"/>
          <p:cNvSpPr/>
          <p:nvPr/>
        </p:nvSpPr>
        <p:spPr>
          <a:xfrm>
            <a:off x="5391486" y="1620880"/>
            <a:ext cx="28944" cy="14288"/>
          </a:xfrm>
          <a:custGeom>
            <a:avLst/>
            <a:gdLst/>
            <a:ahLst/>
            <a:cxnLst/>
            <a:rect l="l" t="t" r="r" b="b"/>
            <a:pathLst>
              <a:path w="639" h="366" extrusionOk="0">
                <a:moveTo>
                  <a:pt x="639" y="213"/>
                </a:moveTo>
                <a:cubicBezTo>
                  <a:pt x="456" y="274"/>
                  <a:pt x="365" y="365"/>
                  <a:pt x="274" y="365"/>
                </a:cubicBezTo>
                <a:cubicBezTo>
                  <a:pt x="183" y="335"/>
                  <a:pt x="92" y="213"/>
                  <a:pt x="0" y="122"/>
                </a:cubicBezTo>
                <a:cubicBezTo>
                  <a:pt x="122" y="92"/>
                  <a:pt x="213" y="0"/>
                  <a:pt x="304" y="0"/>
                </a:cubicBezTo>
                <a:cubicBezTo>
                  <a:pt x="396" y="31"/>
                  <a:pt x="487" y="122"/>
                  <a:pt x="639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6" name="Google Shape;1856;p2"/>
          <p:cNvSpPr/>
          <p:nvPr/>
        </p:nvSpPr>
        <p:spPr>
          <a:xfrm>
            <a:off x="5717819" y="15321"/>
            <a:ext cx="28944" cy="20221"/>
          </a:xfrm>
          <a:custGeom>
            <a:avLst/>
            <a:gdLst/>
            <a:ahLst/>
            <a:cxnLst/>
            <a:rect l="l" t="t" r="r" b="b"/>
            <a:pathLst>
              <a:path w="639" h="518" extrusionOk="0">
                <a:moveTo>
                  <a:pt x="638" y="152"/>
                </a:moveTo>
                <a:cubicBezTo>
                  <a:pt x="517" y="274"/>
                  <a:pt x="395" y="395"/>
                  <a:pt x="243" y="456"/>
                </a:cubicBezTo>
                <a:cubicBezTo>
                  <a:pt x="61" y="517"/>
                  <a:pt x="0" y="365"/>
                  <a:pt x="91" y="274"/>
                </a:cubicBezTo>
                <a:cubicBezTo>
                  <a:pt x="183" y="152"/>
                  <a:pt x="335" y="91"/>
                  <a:pt x="487" y="0"/>
                </a:cubicBezTo>
                <a:cubicBezTo>
                  <a:pt x="487" y="0"/>
                  <a:pt x="578" y="91"/>
                  <a:pt x="638" y="1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7" name="Google Shape;1857;p2"/>
          <p:cNvSpPr/>
          <p:nvPr/>
        </p:nvSpPr>
        <p:spPr>
          <a:xfrm>
            <a:off x="7331499" y="4059494"/>
            <a:ext cx="37232" cy="26155"/>
          </a:xfrm>
          <a:custGeom>
            <a:avLst/>
            <a:gdLst/>
            <a:ahLst/>
            <a:cxnLst/>
            <a:rect l="l" t="t" r="r" b="b"/>
            <a:pathLst>
              <a:path w="822" h="670" extrusionOk="0">
                <a:moveTo>
                  <a:pt x="335" y="669"/>
                </a:moveTo>
                <a:cubicBezTo>
                  <a:pt x="153" y="548"/>
                  <a:pt x="1" y="365"/>
                  <a:pt x="153" y="183"/>
                </a:cubicBezTo>
                <a:cubicBezTo>
                  <a:pt x="275" y="0"/>
                  <a:pt x="518" y="122"/>
                  <a:pt x="609" y="213"/>
                </a:cubicBezTo>
                <a:cubicBezTo>
                  <a:pt x="822" y="456"/>
                  <a:pt x="366" y="456"/>
                  <a:pt x="366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8" name="Google Shape;1858;p2"/>
          <p:cNvSpPr/>
          <p:nvPr/>
        </p:nvSpPr>
        <p:spPr>
          <a:xfrm>
            <a:off x="6402103" y="-8415"/>
            <a:ext cx="23463" cy="28497"/>
          </a:xfrm>
          <a:custGeom>
            <a:avLst/>
            <a:gdLst/>
            <a:ahLst/>
            <a:cxnLst/>
            <a:rect l="l" t="t" r="r" b="b"/>
            <a:pathLst>
              <a:path w="518" h="730" extrusionOk="0">
                <a:moveTo>
                  <a:pt x="153" y="730"/>
                </a:moveTo>
                <a:cubicBezTo>
                  <a:pt x="1" y="426"/>
                  <a:pt x="92" y="213"/>
                  <a:pt x="305" y="0"/>
                </a:cubicBezTo>
                <a:cubicBezTo>
                  <a:pt x="457" y="274"/>
                  <a:pt x="518" y="517"/>
                  <a:pt x="153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9" name="Google Shape;1859;p2"/>
          <p:cNvSpPr/>
          <p:nvPr/>
        </p:nvSpPr>
        <p:spPr>
          <a:xfrm>
            <a:off x="1960281" y="-11968"/>
            <a:ext cx="41354" cy="15459"/>
          </a:xfrm>
          <a:custGeom>
            <a:avLst/>
            <a:gdLst/>
            <a:ahLst/>
            <a:cxnLst/>
            <a:rect l="l" t="t" r="r" b="b"/>
            <a:pathLst>
              <a:path w="913" h="396" extrusionOk="0">
                <a:moveTo>
                  <a:pt x="578" y="395"/>
                </a:moveTo>
                <a:cubicBezTo>
                  <a:pt x="395" y="365"/>
                  <a:pt x="183" y="335"/>
                  <a:pt x="0" y="274"/>
                </a:cubicBezTo>
                <a:cubicBezTo>
                  <a:pt x="152" y="183"/>
                  <a:pt x="335" y="0"/>
                  <a:pt x="487" y="0"/>
                </a:cubicBezTo>
                <a:cubicBezTo>
                  <a:pt x="912" y="0"/>
                  <a:pt x="608" y="243"/>
                  <a:pt x="608" y="3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0" name="Google Shape;1860;p2"/>
          <p:cNvSpPr/>
          <p:nvPr/>
        </p:nvSpPr>
        <p:spPr>
          <a:xfrm>
            <a:off x="4424899" y="3195596"/>
            <a:ext cx="17937" cy="21393"/>
          </a:xfrm>
          <a:custGeom>
            <a:avLst/>
            <a:gdLst/>
            <a:ahLst/>
            <a:cxnLst/>
            <a:rect l="l" t="t" r="r" b="b"/>
            <a:pathLst>
              <a:path w="396" h="548" extrusionOk="0">
                <a:moveTo>
                  <a:pt x="153" y="548"/>
                </a:moveTo>
                <a:cubicBezTo>
                  <a:pt x="92" y="396"/>
                  <a:pt x="1" y="304"/>
                  <a:pt x="1" y="244"/>
                </a:cubicBezTo>
                <a:cubicBezTo>
                  <a:pt x="31" y="152"/>
                  <a:pt x="183" y="92"/>
                  <a:pt x="244" y="0"/>
                </a:cubicBezTo>
                <a:cubicBezTo>
                  <a:pt x="305" y="92"/>
                  <a:pt x="396" y="183"/>
                  <a:pt x="396" y="244"/>
                </a:cubicBezTo>
                <a:cubicBezTo>
                  <a:pt x="396" y="335"/>
                  <a:pt x="274" y="396"/>
                  <a:pt x="153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1" name="Google Shape;1861;p2"/>
          <p:cNvSpPr/>
          <p:nvPr/>
        </p:nvSpPr>
        <p:spPr>
          <a:xfrm>
            <a:off x="3328894" y="3301202"/>
            <a:ext cx="24822" cy="28536"/>
          </a:xfrm>
          <a:custGeom>
            <a:avLst/>
            <a:gdLst/>
            <a:ahLst/>
            <a:cxnLst/>
            <a:rect l="l" t="t" r="r" b="b"/>
            <a:pathLst>
              <a:path w="548" h="731" extrusionOk="0">
                <a:moveTo>
                  <a:pt x="183" y="730"/>
                </a:moveTo>
                <a:cubicBezTo>
                  <a:pt x="122" y="517"/>
                  <a:pt x="61" y="305"/>
                  <a:pt x="1" y="1"/>
                </a:cubicBezTo>
                <a:cubicBezTo>
                  <a:pt x="548" y="244"/>
                  <a:pt x="274" y="487"/>
                  <a:pt x="183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2" name="Google Shape;1862;p2"/>
          <p:cNvSpPr/>
          <p:nvPr/>
        </p:nvSpPr>
        <p:spPr>
          <a:xfrm>
            <a:off x="6866144" y="2068250"/>
            <a:ext cx="20700" cy="19011"/>
          </a:xfrm>
          <a:custGeom>
            <a:avLst/>
            <a:gdLst/>
            <a:ahLst/>
            <a:cxnLst/>
            <a:rect l="l" t="t" r="r" b="b"/>
            <a:pathLst>
              <a:path w="457" h="487" extrusionOk="0">
                <a:moveTo>
                  <a:pt x="426" y="244"/>
                </a:moveTo>
                <a:cubicBezTo>
                  <a:pt x="456" y="396"/>
                  <a:pt x="365" y="487"/>
                  <a:pt x="213" y="457"/>
                </a:cubicBezTo>
                <a:cubicBezTo>
                  <a:pt x="122" y="426"/>
                  <a:pt x="61" y="305"/>
                  <a:pt x="31" y="213"/>
                </a:cubicBezTo>
                <a:cubicBezTo>
                  <a:pt x="0" y="122"/>
                  <a:pt x="61" y="1"/>
                  <a:pt x="213" y="31"/>
                </a:cubicBezTo>
                <a:cubicBezTo>
                  <a:pt x="335" y="61"/>
                  <a:pt x="395" y="183"/>
                  <a:pt x="426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3" name="Google Shape;1863;p2"/>
          <p:cNvSpPr/>
          <p:nvPr/>
        </p:nvSpPr>
        <p:spPr>
          <a:xfrm>
            <a:off x="5224877" y="2211843"/>
            <a:ext cx="34469" cy="24945"/>
          </a:xfrm>
          <a:custGeom>
            <a:avLst/>
            <a:gdLst/>
            <a:ahLst/>
            <a:cxnLst/>
            <a:rect l="l" t="t" r="r" b="b"/>
            <a:pathLst>
              <a:path w="761" h="639" extrusionOk="0">
                <a:moveTo>
                  <a:pt x="213" y="426"/>
                </a:moveTo>
                <a:cubicBezTo>
                  <a:pt x="213" y="304"/>
                  <a:pt x="1" y="92"/>
                  <a:pt x="213" y="61"/>
                </a:cubicBezTo>
                <a:cubicBezTo>
                  <a:pt x="487" y="0"/>
                  <a:pt x="760" y="183"/>
                  <a:pt x="669" y="426"/>
                </a:cubicBezTo>
                <a:cubicBezTo>
                  <a:pt x="639" y="639"/>
                  <a:pt x="396" y="456"/>
                  <a:pt x="244" y="4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4" name="Google Shape;1864;p2"/>
          <p:cNvSpPr/>
          <p:nvPr/>
        </p:nvSpPr>
        <p:spPr>
          <a:xfrm>
            <a:off x="8340757" y="1957881"/>
            <a:ext cx="31752" cy="20221"/>
          </a:xfrm>
          <a:custGeom>
            <a:avLst/>
            <a:gdLst/>
            <a:ahLst/>
            <a:cxnLst/>
            <a:rect l="l" t="t" r="r" b="b"/>
            <a:pathLst>
              <a:path w="701" h="518" extrusionOk="0">
                <a:moveTo>
                  <a:pt x="700" y="92"/>
                </a:moveTo>
                <a:cubicBezTo>
                  <a:pt x="548" y="274"/>
                  <a:pt x="457" y="518"/>
                  <a:pt x="123" y="457"/>
                </a:cubicBezTo>
                <a:cubicBezTo>
                  <a:pt x="62" y="457"/>
                  <a:pt x="1" y="335"/>
                  <a:pt x="1" y="274"/>
                </a:cubicBezTo>
                <a:cubicBezTo>
                  <a:pt x="123" y="1"/>
                  <a:pt x="457" y="122"/>
                  <a:pt x="670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5" name="Google Shape;1865;p2"/>
          <p:cNvSpPr/>
          <p:nvPr/>
        </p:nvSpPr>
        <p:spPr>
          <a:xfrm>
            <a:off x="3367444" y="1268458"/>
            <a:ext cx="27585" cy="36812"/>
          </a:xfrm>
          <a:custGeom>
            <a:avLst/>
            <a:gdLst/>
            <a:ahLst/>
            <a:cxnLst/>
            <a:rect l="l" t="t" r="r" b="b"/>
            <a:pathLst>
              <a:path w="609" h="943" extrusionOk="0">
                <a:moveTo>
                  <a:pt x="335" y="942"/>
                </a:moveTo>
                <a:cubicBezTo>
                  <a:pt x="31" y="730"/>
                  <a:pt x="1" y="426"/>
                  <a:pt x="213" y="152"/>
                </a:cubicBezTo>
                <a:cubicBezTo>
                  <a:pt x="305" y="0"/>
                  <a:pt x="487" y="122"/>
                  <a:pt x="609" y="243"/>
                </a:cubicBezTo>
                <a:lnTo>
                  <a:pt x="609" y="243"/>
                </a:lnTo>
                <a:cubicBezTo>
                  <a:pt x="305" y="426"/>
                  <a:pt x="365" y="699"/>
                  <a:pt x="365" y="94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6" name="Google Shape;1866;p2"/>
          <p:cNvSpPr/>
          <p:nvPr/>
        </p:nvSpPr>
        <p:spPr>
          <a:xfrm>
            <a:off x="6181815" y="3890994"/>
            <a:ext cx="26226" cy="23774"/>
          </a:xfrm>
          <a:custGeom>
            <a:avLst/>
            <a:gdLst/>
            <a:ahLst/>
            <a:cxnLst/>
            <a:rect l="l" t="t" r="r" b="b"/>
            <a:pathLst>
              <a:path w="579" h="609" extrusionOk="0">
                <a:moveTo>
                  <a:pt x="92" y="0"/>
                </a:moveTo>
                <a:cubicBezTo>
                  <a:pt x="335" y="122"/>
                  <a:pt x="578" y="243"/>
                  <a:pt x="517" y="517"/>
                </a:cubicBezTo>
                <a:cubicBezTo>
                  <a:pt x="517" y="547"/>
                  <a:pt x="365" y="608"/>
                  <a:pt x="335" y="608"/>
                </a:cubicBezTo>
                <a:cubicBezTo>
                  <a:pt x="1" y="487"/>
                  <a:pt x="153" y="213"/>
                  <a:pt x="9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7" name="Google Shape;1867;p2"/>
          <p:cNvSpPr/>
          <p:nvPr/>
        </p:nvSpPr>
        <p:spPr>
          <a:xfrm>
            <a:off x="3757104" y="3666703"/>
            <a:ext cx="26226" cy="20221"/>
          </a:xfrm>
          <a:custGeom>
            <a:avLst/>
            <a:gdLst/>
            <a:ahLst/>
            <a:cxnLst/>
            <a:rect l="l" t="t" r="r" b="b"/>
            <a:pathLst>
              <a:path w="579" h="518" extrusionOk="0">
                <a:moveTo>
                  <a:pt x="213" y="0"/>
                </a:moveTo>
                <a:cubicBezTo>
                  <a:pt x="335" y="92"/>
                  <a:pt x="487" y="213"/>
                  <a:pt x="548" y="335"/>
                </a:cubicBezTo>
                <a:cubicBezTo>
                  <a:pt x="578" y="487"/>
                  <a:pt x="396" y="517"/>
                  <a:pt x="305" y="456"/>
                </a:cubicBezTo>
                <a:cubicBezTo>
                  <a:pt x="183" y="365"/>
                  <a:pt x="92" y="213"/>
                  <a:pt x="1" y="92"/>
                </a:cubicBezTo>
                <a:cubicBezTo>
                  <a:pt x="61" y="61"/>
                  <a:pt x="122" y="31"/>
                  <a:pt x="213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8" name="Google Shape;1868;p2"/>
          <p:cNvSpPr/>
          <p:nvPr/>
        </p:nvSpPr>
        <p:spPr>
          <a:xfrm>
            <a:off x="3736448" y="3849454"/>
            <a:ext cx="39995" cy="24945"/>
          </a:xfrm>
          <a:custGeom>
            <a:avLst/>
            <a:gdLst/>
            <a:ahLst/>
            <a:cxnLst/>
            <a:rect l="l" t="t" r="r" b="b"/>
            <a:pathLst>
              <a:path w="883" h="639" extrusionOk="0">
                <a:moveTo>
                  <a:pt x="882" y="183"/>
                </a:moveTo>
                <a:cubicBezTo>
                  <a:pt x="609" y="335"/>
                  <a:pt x="396" y="639"/>
                  <a:pt x="1" y="335"/>
                </a:cubicBezTo>
                <a:cubicBezTo>
                  <a:pt x="244" y="0"/>
                  <a:pt x="639" y="183"/>
                  <a:pt x="882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9" name="Google Shape;1869;p2"/>
          <p:cNvSpPr/>
          <p:nvPr/>
        </p:nvSpPr>
        <p:spPr>
          <a:xfrm>
            <a:off x="1190608" y="3679743"/>
            <a:ext cx="30302" cy="20221"/>
          </a:xfrm>
          <a:custGeom>
            <a:avLst/>
            <a:gdLst/>
            <a:ahLst/>
            <a:cxnLst/>
            <a:rect l="l" t="t" r="r" b="b"/>
            <a:pathLst>
              <a:path w="669" h="518" extrusionOk="0">
                <a:moveTo>
                  <a:pt x="274" y="1"/>
                </a:moveTo>
                <a:cubicBezTo>
                  <a:pt x="486" y="31"/>
                  <a:pt x="608" y="92"/>
                  <a:pt x="638" y="274"/>
                </a:cubicBezTo>
                <a:cubicBezTo>
                  <a:pt x="669" y="366"/>
                  <a:pt x="669" y="518"/>
                  <a:pt x="517" y="457"/>
                </a:cubicBezTo>
                <a:cubicBezTo>
                  <a:pt x="365" y="426"/>
                  <a:pt x="243" y="305"/>
                  <a:pt x="152" y="183"/>
                </a:cubicBezTo>
                <a:cubicBezTo>
                  <a:pt x="0" y="31"/>
                  <a:pt x="182" y="31"/>
                  <a:pt x="27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0" name="Google Shape;1870;p2"/>
          <p:cNvSpPr/>
          <p:nvPr/>
        </p:nvSpPr>
        <p:spPr>
          <a:xfrm>
            <a:off x="6852373" y="1521209"/>
            <a:ext cx="38591" cy="24945"/>
          </a:xfrm>
          <a:custGeom>
            <a:avLst/>
            <a:gdLst/>
            <a:ahLst/>
            <a:cxnLst/>
            <a:rect l="l" t="t" r="r" b="b"/>
            <a:pathLst>
              <a:path w="852" h="639" extrusionOk="0">
                <a:moveTo>
                  <a:pt x="31" y="395"/>
                </a:moveTo>
                <a:cubicBezTo>
                  <a:pt x="365" y="274"/>
                  <a:pt x="791" y="0"/>
                  <a:pt x="851" y="639"/>
                </a:cubicBezTo>
                <a:lnTo>
                  <a:pt x="851" y="639"/>
                </a:lnTo>
                <a:cubicBezTo>
                  <a:pt x="578" y="639"/>
                  <a:pt x="304" y="639"/>
                  <a:pt x="31" y="639"/>
                </a:cubicBezTo>
                <a:lnTo>
                  <a:pt x="0" y="608"/>
                </a:lnTo>
                <a:cubicBezTo>
                  <a:pt x="31" y="547"/>
                  <a:pt x="31" y="456"/>
                  <a:pt x="31" y="3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1" name="Google Shape;1871;p2"/>
          <p:cNvSpPr/>
          <p:nvPr/>
        </p:nvSpPr>
        <p:spPr>
          <a:xfrm>
            <a:off x="6849610" y="2025539"/>
            <a:ext cx="30348" cy="27326"/>
          </a:xfrm>
          <a:custGeom>
            <a:avLst/>
            <a:gdLst/>
            <a:ahLst/>
            <a:cxnLst/>
            <a:rect l="l" t="t" r="r" b="b"/>
            <a:pathLst>
              <a:path w="670" h="700" extrusionOk="0">
                <a:moveTo>
                  <a:pt x="92" y="0"/>
                </a:moveTo>
                <a:cubicBezTo>
                  <a:pt x="183" y="0"/>
                  <a:pt x="244" y="0"/>
                  <a:pt x="335" y="0"/>
                </a:cubicBezTo>
                <a:lnTo>
                  <a:pt x="365" y="0"/>
                </a:lnTo>
                <a:cubicBezTo>
                  <a:pt x="456" y="213"/>
                  <a:pt x="578" y="426"/>
                  <a:pt x="669" y="639"/>
                </a:cubicBezTo>
                <a:cubicBezTo>
                  <a:pt x="578" y="639"/>
                  <a:pt x="487" y="699"/>
                  <a:pt x="426" y="669"/>
                </a:cubicBezTo>
                <a:cubicBezTo>
                  <a:pt x="0" y="578"/>
                  <a:pt x="92" y="274"/>
                  <a:pt x="6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2" name="Google Shape;1872;p2"/>
          <p:cNvSpPr/>
          <p:nvPr/>
        </p:nvSpPr>
        <p:spPr>
          <a:xfrm>
            <a:off x="4707156" y="4655181"/>
            <a:ext cx="34469" cy="27365"/>
          </a:xfrm>
          <a:custGeom>
            <a:avLst/>
            <a:gdLst/>
            <a:ahLst/>
            <a:cxnLst/>
            <a:rect l="l" t="t" r="r" b="b"/>
            <a:pathLst>
              <a:path w="761" h="701" extrusionOk="0">
                <a:moveTo>
                  <a:pt x="761" y="305"/>
                </a:moveTo>
                <a:cubicBezTo>
                  <a:pt x="548" y="305"/>
                  <a:pt x="517" y="700"/>
                  <a:pt x="244" y="548"/>
                </a:cubicBezTo>
                <a:cubicBezTo>
                  <a:pt x="122" y="457"/>
                  <a:pt x="1" y="244"/>
                  <a:pt x="183" y="153"/>
                </a:cubicBezTo>
                <a:cubicBezTo>
                  <a:pt x="426" y="1"/>
                  <a:pt x="609" y="123"/>
                  <a:pt x="761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3" name="Google Shape;1873;p2"/>
          <p:cNvSpPr/>
          <p:nvPr/>
        </p:nvSpPr>
        <p:spPr>
          <a:xfrm>
            <a:off x="751345" y="756982"/>
            <a:ext cx="33111" cy="20221"/>
          </a:xfrm>
          <a:custGeom>
            <a:avLst/>
            <a:gdLst/>
            <a:ahLst/>
            <a:cxnLst/>
            <a:rect l="l" t="t" r="r" b="b"/>
            <a:pathLst>
              <a:path w="731" h="518" extrusionOk="0">
                <a:moveTo>
                  <a:pt x="62" y="92"/>
                </a:moveTo>
                <a:cubicBezTo>
                  <a:pt x="274" y="122"/>
                  <a:pt x="609" y="1"/>
                  <a:pt x="700" y="304"/>
                </a:cubicBezTo>
                <a:cubicBezTo>
                  <a:pt x="730" y="365"/>
                  <a:pt x="639" y="456"/>
                  <a:pt x="609" y="487"/>
                </a:cubicBezTo>
                <a:cubicBezTo>
                  <a:pt x="274" y="517"/>
                  <a:pt x="153" y="304"/>
                  <a:pt x="1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4" name="Google Shape;1874;p2"/>
          <p:cNvSpPr/>
          <p:nvPr/>
        </p:nvSpPr>
        <p:spPr>
          <a:xfrm>
            <a:off x="4820086" y="2179790"/>
            <a:ext cx="44072" cy="20221"/>
          </a:xfrm>
          <a:custGeom>
            <a:avLst/>
            <a:gdLst/>
            <a:ahLst/>
            <a:cxnLst/>
            <a:rect l="l" t="t" r="r" b="b"/>
            <a:pathLst>
              <a:path w="973" h="518" extrusionOk="0">
                <a:moveTo>
                  <a:pt x="0" y="214"/>
                </a:moveTo>
                <a:cubicBezTo>
                  <a:pt x="395" y="62"/>
                  <a:pt x="730" y="1"/>
                  <a:pt x="821" y="244"/>
                </a:cubicBezTo>
                <a:cubicBezTo>
                  <a:pt x="973" y="518"/>
                  <a:pt x="669" y="366"/>
                  <a:pt x="547" y="366"/>
                </a:cubicBezTo>
                <a:cubicBezTo>
                  <a:pt x="426" y="335"/>
                  <a:pt x="304" y="305"/>
                  <a:pt x="0" y="21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5" name="Google Shape;1875;p2"/>
          <p:cNvSpPr/>
          <p:nvPr/>
        </p:nvSpPr>
        <p:spPr>
          <a:xfrm>
            <a:off x="2768502" y="3404465"/>
            <a:ext cx="19341" cy="22564"/>
          </a:xfrm>
          <a:custGeom>
            <a:avLst/>
            <a:gdLst/>
            <a:ahLst/>
            <a:cxnLst/>
            <a:rect l="l" t="t" r="r" b="b"/>
            <a:pathLst>
              <a:path w="427" h="578" extrusionOk="0">
                <a:moveTo>
                  <a:pt x="305" y="578"/>
                </a:moveTo>
                <a:cubicBezTo>
                  <a:pt x="61" y="578"/>
                  <a:pt x="92" y="456"/>
                  <a:pt x="92" y="334"/>
                </a:cubicBezTo>
                <a:cubicBezTo>
                  <a:pt x="122" y="213"/>
                  <a:pt x="1" y="0"/>
                  <a:pt x="274" y="30"/>
                </a:cubicBezTo>
                <a:cubicBezTo>
                  <a:pt x="335" y="30"/>
                  <a:pt x="426" y="213"/>
                  <a:pt x="426" y="304"/>
                </a:cubicBezTo>
                <a:cubicBezTo>
                  <a:pt x="426" y="395"/>
                  <a:pt x="335" y="486"/>
                  <a:pt x="305" y="57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6" name="Google Shape;1876;p2"/>
          <p:cNvSpPr/>
          <p:nvPr/>
        </p:nvSpPr>
        <p:spPr>
          <a:xfrm>
            <a:off x="6181815" y="2159645"/>
            <a:ext cx="28944" cy="26116"/>
          </a:xfrm>
          <a:custGeom>
            <a:avLst/>
            <a:gdLst/>
            <a:ahLst/>
            <a:cxnLst/>
            <a:rect l="l" t="t" r="r" b="b"/>
            <a:pathLst>
              <a:path w="639" h="669" extrusionOk="0">
                <a:moveTo>
                  <a:pt x="639" y="122"/>
                </a:moveTo>
                <a:cubicBezTo>
                  <a:pt x="517" y="304"/>
                  <a:pt x="335" y="486"/>
                  <a:pt x="213" y="669"/>
                </a:cubicBezTo>
                <a:cubicBezTo>
                  <a:pt x="122" y="547"/>
                  <a:pt x="1" y="456"/>
                  <a:pt x="31" y="365"/>
                </a:cubicBezTo>
                <a:cubicBezTo>
                  <a:pt x="61" y="0"/>
                  <a:pt x="426" y="182"/>
                  <a:pt x="639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7" name="Google Shape;1877;p2"/>
          <p:cNvSpPr/>
          <p:nvPr/>
        </p:nvSpPr>
        <p:spPr>
          <a:xfrm>
            <a:off x="3103080" y="2261698"/>
            <a:ext cx="19341" cy="17840"/>
          </a:xfrm>
          <a:custGeom>
            <a:avLst/>
            <a:gdLst/>
            <a:ahLst/>
            <a:cxnLst/>
            <a:rect l="l" t="t" r="r" b="b"/>
            <a:pathLst>
              <a:path w="427" h="457" extrusionOk="0">
                <a:moveTo>
                  <a:pt x="426" y="274"/>
                </a:moveTo>
                <a:cubicBezTo>
                  <a:pt x="335" y="426"/>
                  <a:pt x="214" y="456"/>
                  <a:pt x="122" y="365"/>
                </a:cubicBezTo>
                <a:cubicBezTo>
                  <a:pt x="62" y="304"/>
                  <a:pt x="31" y="182"/>
                  <a:pt x="1" y="91"/>
                </a:cubicBezTo>
                <a:cubicBezTo>
                  <a:pt x="92" y="61"/>
                  <a:pt x="244" y="0"/>
                  <a:pt x="305" y="30"/>
                </a:cubicBezTo>
                <a:cubicBezTo>
                  <a:pt x="396" y="61"/>
                  <a:pt x="396" y="182"/>
                  <a:pt x="426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8" name="Google Shape;1878;p2"/>
          <p:cNvSpPr/>
          <p:nvPr/>
        </p:nvSpPr>
        <p:spPr>
          <a:xfrm>
            <a:off x="8656082" y="2423054"/>
            <a:ext cx="28944" cy="17840"/>
          </a:xfrm>
          <a:custGeom>
            <a:avLst/>
            <a:gdLst/>
            <a:ahLst/>
            <a:cxnLst/>
            <a:rect l="l" t="t" r="r" b="b"/>
            <a:pathLst>
              <a:path w="639" h="457" extrusionOk="0">
                <a:moveTo>
                  <a:pt x="1" y="1"/>
                </a:moveTo>
                <a:cubicBezTo>
                  <a:pt x="274" y="31"/>
                  <a:pt x="548" y="31"/>
                  <a:pt x="609" y="305"/>
                </a:cubicBezTo>
                <a:cubicBezTo>
                  <a:pt x="639" y="335"/>
                  <a:pt x="517" y="426"/>
                  <a:pt x="457" y="426"/>
                </a:cubicBezTo>
                <a:cubicBezTo>
                  <a:pt x="92" y="457"/>
                  <a:pt x="31" y="244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9" name="Google Shape;1879;p2"/>
          <p:cNvSpPr/>
          <p:nvPr/>
        </p:nvSpPr>
        <p:spPr>
          <a:xfrm>
            <a:off x="7244797" y="1471353"/>
            <a:ext cx="28944" cy="28536"/>
          </a:xfrm>
          <a:custGeom>
            <a:avLst/>
            <a:gdLst/>
            <a:ahLst/>
            <a:cxnLst/>
            <a:rect l="l" t="t" r="r" b="b"/>
            <a:pathLst>
              <a:path w="639" h="731" extrusionOk="0">
                <a:moveTo>
                  <a:pt x="61" y="700"/>
                </a:moveTo>
                <a:cubicBezTo>
                  <a:pt x="91" y="396"/>
                  <a:pt x="0" y="1"/>
                  <a:pt x="608" y="244"/>
                </a:cubicBezTo>
                <a:lnTo>
                  <a:pt x="638" y="244"/>
                </a:lnTo>
                <a:cubicBezTo>
                  <a:pt x="638" y="548"/>
                  <a:pt x="426" y="700"/>
                  <a:pt x="91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0" name="Google Shape;1880;p2"/>
          <p:cNvSpPr/>
          <p:nvPr/>
        </p:nvSpPr>
        <p:spPr>
          <a:xfrm>
            <a:off x="7210370" y="2946398"/>
            <a:ext cx="31707" cy="26155"/>
          </a:xfrm>
          <a:custGeom>
            <a:avLst/>
            <a:gdLst/>
            <a:ahLst/>
            <a:cxnLst/>
            <a:rect l="l" t="t" r="r" b="b"/>
            <a:pathLst>
              <a:path w="700" h="670" extrusionOk="0">
                <a:moveTo>
                  <a:pt x="91" y="669"/>
                </a:moveTo>
                <a:cubicBezTo>
                  <a:pt x="0" y="304"/>
                  <a:pt x="61" y="61"/>
                  <a:pt x="274" y="61"/>
                </a:cubicBezTo>
                <a:cubicBezTo>
                  <a:pt x="699" y="0"/>
                  <a:pt x="456" y="244"/>
                  <a:pt x="395" y="365"/>
                </a:cubicBezTo>
                <a:cubicBezTo>
                  <a:pt x="334" y="456"/>
                  <a:pt x="243" y="547"/>
                  <a:pt x="91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1" name="Google Shape;1881;p2"/>
          <p:cNvSpPr/>
          <p:nvPr/>
        </p:nvSpPr>
        <p:spPr>
          <a:xfrm>
            <a:off x="4051773" y="2146566"/>
            <a:ext cx="28944" cy="20221"/>
          </a:xfrm>
          <a:custGeom>
            <a:avLst/>
            <a:gdLst/>
            <a:ahLst/>
            <a:cxnLst/>
            <a:rect l="l" t="t" r="r" b="b"/>
            <a:pathLst>
              <a:path w="639" h="518" extrusionOk="0">
                <a:moveTo>
                  <a:pt x="92" y="517"/>
                </a:moveTo>
                <a:cubicBezTo>
                  <a:pt x="61" y="426"/>
                  <a:pt x="0" y="365"/>
                  <a:pt x="0" y="305"/>
                </a:cubicBezTo>
                <a:cubicBezTo>
                  <a:pt x="0" y="153"/>
                  <a:pt x="122" y="31"/>
                  <a:pt x="335" y="1"/>
                </a:cubicBezTo>
                <a:cubicBezTo>
                  <a:pt x="456" y="1"/>
                  <a:pt x="639" y="1"/>
                  <a:pt x="517" y="183"/>
                </a:cubicBezTo>
                <a:cubicBezTo>
                  <a:pt x="396" y="305"/>
                  <a:pt x="244" y="396"/>
                  <a:pt x="92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2" name="Google Shape;1882;p2"/>
          <p:cNvSpPr/>
          <p:nvPr/>
        </p:nvSpPr>
        <p:spPr>
          <a:xfrm>
            <a:off x="1607810" y="2928595"/>
            <a:ext cx="28944" cy="15459"/>
          </a:xfrm>
          <a:custGeom>
            <a:avLst/>
            <a:gdLst/>
            <a:ahLst/>
            <a:cxnLst/>
            <a:rect l="l" t="t" r="r" b="b"/>
            <a:pathLst>
              <a:path w="639" h="396" extrusionOk="0">
                <a:moveTo>
                  <a:pt x="365" y="335"/>
                </a:moveTo>
                <a:cubicBezTo>
                  <a:pt x="122" y="396"/>
                  <a:pt x="0" y="365"/>
                  <a:pt x="61" y="244"/>
                </a:cubicBezTo>
                <a:cubicBezTo>
                  <a:pt x="91" y="152"/>
                  <a:pt x="213" y="61"/>
                  <a:pt x="334" y="31"/>
                </a:cubicBezTo>
                <a:cubicBezTo>
                  <a:pt x="426" y="0"/>
                  <a:pt x="547" y="61"/>
                  <a:pt x="638" y="92"/>
                </a:cubicBezTo>
                <a:cubicBezTo>
                  <a:pt x="517" y="183"/>
                  <a:pt x="426" y="304"/>
                  <a:pt x="365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3" name="Google Shape;1883;p2"/>
          <p:cNvSpPr/>
          <p:nvPr/>
        </p:nvSpPr>
        <p:spPr>
          <a:xfrm>
            <a:off x="5275838" y="3412742"/>
            <a:ext cx="19296" cy="22603"/>
          </a:xfrm>
          <a:custGeom>
            <a:avLst/>
            <a:gdLst/>
            <a:ahLst/>
            <a:cxnLst/>
            <a:rect l="l" t="t" r="r" b="b"/>
            <a:pathLst>
              <a:path w="426" h="579" extrusionOk="0">
                <a:moveTo>
                  <a:pt x="0" y="244"/>
                </a:moveTo>
                <a:cubicBezTo>
                  <a:pt x="31" y="92"/>
                  <a:pt x="122" y="1"/>
                  <a:pt x="274" y="62"/>
                </a:cubicBezTo>
                <a:cubicBezTo>
                  <a:pt x="335" y="122"/>
                  <a:pt x="426" y="244"/>
                  <a:pt x="426" y="335"/>
                </a:cubicBezTo>
                <a:cubicBezTo>
                  <a:pt x="426" y="426"/>
                  <a:pt x="365" y="578"/>
                  <a:pt x="213" y="487"/>
                </a:cubicBezTo>
                <a:cubicBezTo>
                  <a:pt x="122" y="426"/>
                  <a:pt x="61" y="305"/>
                  <a:pt x="0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4" name="Google Shape;1884;p2"/>
          <p:cNvSpPr/>
          <p:nvPr/>
        </p:nvSpPr>
        <p:spPr>
          <a:xfrm>
            <a:off x="4223863" y="2452725"/>
            <a:ext cx="23463" cy="24984"/>
          </a:xfrm>
          <a:custGeom>
            <a:avLst/>
            <a:gdLst/>
            <a:ahLst/>
            <a:cxnLst/>
            <a:rect l="l" t="t" r="r" b="b"/>
            <a:pathLst>
              <a:path w="518" h="640" extrusionOk="0">
                <a:moveTo>
                  <a:pt x="518" y="426"/>
                </a:moveTo>
                <a:cubicBezTo>
                  <a:pt x="335" y="457"/>
                  <a:pt x="92" y="639"/>
                  <a:pt x="1" y="335"/>
                </a:cubicBezTo>
                <a:cubicBezTo>
                  <a:pt x="1" y="244"/>
                  <a:pt x="92" y="62"/>
                  <a:pt x="153" y="62"/>
                </a:cubicBezTo>
                <a:cubicBezTo>
                  <a:pt x="487" y="1"/>
                  <a:pt x="487" y="244"/>
                  <a:pt x="518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5" name="Google Shape;1885;p2"/>
          <p:cNvSpPr/>
          <p:nvPr/>
        </p:nvSpPr>
        <p:spPr>
          <a:xfrm>
            <a:off x="7846456" y="1438129"/>
            <a:ext cx="24867" cy="14288"/>
          </a:xfrm>
          <a:custGeom>
            <a:avLst/>
            <a:gdLst/>
            <a:ahLst/>
            <a:cxnLst/>
            <a:rect l="l" t="t" r="r" b="b"/>
            <a:pathLst>
              <a:path w="549" h="366" extrusionOk="0">
                <a:moveTo>
                  <a:pt x="244" y="365"/>
                </a:moveTo>
                <a:cubicBezTo>
                  <a:pt x="183" y="335"/>
                  <a:pt x="92" y="244"/>
                  <a:pt x="1" y="183"/>
                </a:cubicBezTo>
                <a:cubicBezTo>
                  <a:pt x="92" y="122"/>
                  <a:pt x="153" y="1"/>
                  <a:pt x="244" y="1"/>
                </a:cubicBezTo>
                <a:cubicBezTo>
                  <a:pt x="335" y="31"/>
                  <a:pt x="457" y="92"/>
                  <a:pt x="487" y="183"/>
                </a:cubicBezTo>
                <a:cubicBezTo>
                  <a:pt x="548" y="335"/>
                  <a:pt x="426" y="365"/>
                  <a:pt x="244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6" name="Google Shape;1886;p2"/>
          <p:cNvSpPr/>
          <p:nvPr/>
        </p:nvSpPr>
        <p:spPr>
          <a:xfrm>
            <a:off x="1357172" y="3444795"/>
            <a:ext cx="41354" cy="42746"/>
          </a:xfrm>
          <a:custGeom>
            <a:avLst/>
            <a:gdLst/>
            <a:ahLst/>
            <a:cxnLst/>
            <a:rect l="l" t="t" r="r" b="b"/>
            <a:pathLst>
              <a:path w="913" h="1095" extrusionOk="0">
                <a:moveTo>
                  <a:pt x="1" y="791"/>
                </a:moveTo>
                <a:cubicBezTo>
                  <a:pt x="244" y="973"/>
                  <a:pt x="913" y="0"/>
                  <a:pt x="822" y="1034"/>
                </a:cubicBezTo>
                <a:lnTo>
                  <a:pt x="822" y="1034"/>
                </a:lnTo>
                <a:cubicBezTo>
                  <a:pt x="518" y="1034"/>
                  <a:pt x="183" y="1095"/>
                  <a:pt x="1" y="7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7" name="Google Shape;1887;p2"/>
          <p:cNvSpPr/>
          <p:nvPr/>
        </p:nvSpPr>
        <p:spPr>
          <a:xfrm>
            <a:off x="8415138" y="2274738"/>
            <a:ext cx="37232" cy="22564"/>
          </a:xfrm>
          <a:custGeom>
            <a:avLst/>
            <a:gdLst/>
            <a:ahLst/>
            <a:cxnLst/>
            <a:rect l="l" t="t" r="r" b="b"/>
            <a:pathLst>
              <a:path w="822" h="578" extrusionOk="0">
                <a:moveTo>
                  <a:pt x="0" y="122"/>
                </a:moveTo>
                <a:cubicBezTo>
                  <a:pt x="365" y="0"/>
                  <a:pt x="669" y="31"/>
                  <a:pt x="699" y="213"/>
                </a:cubicBezTo>
                <a:cubicBezTo>
                  <a:pt x="821" y="578"/>
                  <a:pt x="517" y="365"/>
                  <a:pt x="365" y="335"/>
                </a:cubicBezTo>
                <a:cubicBezTo>
                  <a:pt x="274" y="304"/>
                  <a:pt x="183" y="213"/>
                  <a:pt x="0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8" name="Google Shape;1888;p2"/>
          <p:cNvSpPr/>
          <p:nvPr/>
        </p:nvSpPr>
        <p:spPr>
          <a:xfrm>
            <a:off x="7193836" y="2232027"/>
            <a:ext cx="13815" cy="11906"/>
          </a:xfrm>
          <a:custGeom>
            <a:avLst/>
            <a:gdLst/>
            <a:ahLst/>
            <a:cxnLst/>
            <a:rect l="l" t="t" r="r" b="b"/>
            <a:pathLst>
              <a:path w="305" h="305" extrusionOk="0">
                <a:moveTo>
                  <a:pt x="304" y="213"/>
                </a:moveTo>
                <a:lnTo>
                  <a:pt x="92" y="304"/>
                </a:lnTo>
                <a:cubicBezTo>
                  <a:pt x="61" y="243"/>
                  <a:pt x="31" y="152"/>
                  <a:pt x="0" y="61"/>
                </a:cubicBezTo>
                <a:cubicBezTo>
                  <a:pt x="61" y="61"/>
                  <a:pt x="152" y="0"/>
                  <a:pt x="213" y="31"/>
                </a:cubicBezTo>
                <a:cubicBezTo>
                  <a:pt x="244" y="61"/>
                  <a:pt x="274" y="152"/>
                  <a:pt x="304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9" name="Google Shape;1889;p2"/>
          <p:cNvSpPr/>
          <p:nvPr/>
        </p:nvSpPr>
        <p:spPr>
          <a:xfrm>
            <a:off x="1603643" y="-97429"/>
            <a:ext cx="27585" cy="8354"/>
          </a:xfrm>
          <a:custGeom>
            <a:avLst/>
            <a:gdLst/>
            <a:ahLst/>
            <a:cxnLst/>
            <a:rect l="l" t="t" r="r" b="b"/>
            <a:pathLst>
              <a:path w="609" h="214" extrusionOk="0">
                <a:moveTo>
                  <a:pt x="609" y="61"/>
                </a:moveTo>
                <a:cubicBezTo>
                  <a:pt x="518" y="122"/>
                  <a:pt x="457" y="213"/>
                  <a:pt x="426" y="213"/>
                </a:cubicBezTo>
                <a:cubicBezTo>
                  <a:pt x="274" y="183"/>
                  <a:pt x="122" y="122"/>
                  <a:pt x="1" y="92"/>
                </a:cubicBezTo>
                <a:cubicBezTo>
                  <a:pt x="62" y="61"/>
                  <a:pt x="153" y="1"/>
                  <a:pt x="214" y="1"/>
                </a:cubicBezTo>
                <a:cubicBezTo>
                  <a:pt x="335" y="1"/>
                  <a:pt x="457" y="31"/>
                  <a:pt x="609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0" name="Google Shape;1890;p2"/>
          <p:cNvSpPr/>
          <p:nvPr/>
        </p:nvSpPr>
        <p:spPr>
          <a:xfrm>
            <a:off x="9077407" y="2186935"/>
            <a:ext cx="26226" cy="23774"/>
          </a:xfrm>
          <a:custGeom>
            <a:avLst/>
            <a:gdLst/>
            <a:ahLst/>
            <a:cxnLst/>
            <a:rect l="l" t="t" r="r" b="b"/>
            <a:pathLst>
              <a:path w="579" h="609" extrusionOk="0">
                <a:moveTo>
                  <a:pt x="244" y="608"/>
                </a:moveTo>
                <a:cubicBezTo>
                  <a:pt x="305" y="395"/>
                  <a:pt x="1" y="183"/>
                  <a:pt x="274" y="0"/>
                </a:cubicBezTo>
                <a:cubicBezTo>
                  <a:pt x="305" y="0"/>
                  <a:pt x="365" y="0"/>
                  <a:pt x="396" y="31"/>
                </a:cubicBezTo>
                <a:cubicBezTo>
                  <a:pt x="578" y="274"/>
                  <a:pt x="487" y="456"/>
                  <a:pt x="244" y="6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1" name="Google Shape;1891;p2"/>
          <p:cNvSpPr/>
          <p:nvPr/>
        </p:nvSpPr>
        <p:spPr>
          <a:xfrm>
            <a:off x="5514019" y="4334811"/>
            <a:ext cx="30348" cy="19011"/>
          </a:xfrm>
          <a:custGeom>
            <a:avLst/>
            <a:gdLst/>
            <a:ahLst/>
            <a:cxnLst/>
            <a:rect l="l" t="t" r="r" b="b"/>
            <a:pathLst>
              <a:path w="670" h="487" extrusionOk="0">
                <a:moveTo>
                  <a:pt x="396" y="487"/>
                </a:moveTo>
                <a:cubicBezTo>
                  <a:pt x="244" y="456"/>
                  <a:pt x="1" y="456"/>
                  <a:pt x="61" y="274"/>
                </a:cubicBezTo>
                <a:cubicBezTo>
                  <a:pt x="122" y="31"/>
                  <a:pt x="426" y="31"/>
                  <a:pt x="669" y="0"/>
                </a:cubicBezTo>
                <a:lnTo>
                  <a:pt x="669" y="0"/>
                </a:lnTo>
                <a:cubicBezTo>
                  <a:pt x="578" y="152"/>
                  <a:pt x="487" y="304"/>
                  <a:pt x="396" y="4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2" name="Google Shape;1892;p2"/>
          <p:cNvSpPr/>
          <p:nvPr/>
        </p:nvSpPr>
        <p:spPr>
          <a:xfrm>
            <a:off x="1829458" y="3205083"/>
            <a:ext cx="19341" cy="15459"/>
          </a:xfrm>
          <a:custGeom>
            <a:avLst/>
            <a:gdLst/>
            <a:ahLst/>
            <a:cxnLst/>
            <a:rect l="l" t="t" r="r" b="b"/>
            <a:pathLst>
              <a:path w="427" h="396" extrusionOk="0">
                <a:moveTo>
                  <a:pt x="426" y="213"/>
                </a:moveTo>
                <a:cubicBezTo>
                  <a:pt x="335" y="274"/>
                  <a:pt x="213" y="335"/>
                  <a:pt x="122" y="396"/>
                </a:cubicBezTo>
                <a:cubicBezTo>
                  <a:pt x="92" y="335"/>
                  <a:pt x="1" y="244"/>
                  <a:pt x="31" y="213"/>
                </a:cubicBezTo>
                <a:cubicBezTo>
                  <a:pt x="92" y="122"/>
                  <a:pt x="213" y="61"/>
                  <a:pt x="305" y="1"/>
                </a:cubicBezTo>
                <a:cubicBezTo>
                  <a:pt x="335" y="61"/>
                  <a:pt x="365" y="122"/>
                  <a:pt x="426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3" name="Google Shape;1893;p2"/>
          <p:cNvSpPr/>
          <p:nvPr/>
        </p:nvSpPr>
        <p:spPr>
          <a:xfrm>
            <a:off x="8778615" y="3476847"/>
            <a:ext cx="28989" cy="9525"/>
          </a:xfrm>
          <a:custGeom>
            <a:avLst/>
            <a:gdLst/>
            <a:ahLst/>
            <a:cxnLst/>
            <a:rect l="l" t="t" r="r" b="b"/>
            <a:pathLst>
              <a:path w="640" h="244" extrusionOk="0">
                <a:moveTo>
                  <a:pt x="639" y="61"/>
                </a:moveTo>
                <a:cubicBezTo>
                  <a:pt x="548" y="122"/>
                  <a:pt x="487" y="183"/>
                  <a:pt x="426" y="183"/>
                </a:cubicBezTo>
                <a:cubicBezTo>
                  <a:pt x="274" y="213"/>
                  <a:pt x="92" y="243"/>
                  <a:pt x="1" y="61"/>
                </a:cubicBezTo>
                <a:cubicBezTo>
                  <a:pt x="62" y="31"/>
                  <a:pt x="153" y="0"/>
                  <a:pt x="244" y="0"/>
                </a:cubicBezTo>
                <a:cubicBezTo>
                  <a:pt x="366" y="0"/>
                  <a:pt x="487" y="31"/>
                  <a:pt x="639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4" name="Google Shape;1894;p2"/>
          <p:cNvSpPr/>
          <p:nvPr/>
        </p:nvSpPr>
        <p:spPr>
          <a:xfrm>
            <a:off x="196480" y="4638588"/>
            <a:ext cx="24822" cy="20221"/>
          </a:xfrm>
          <a:custGeom>
            <a:avLst/>
            <a:gdLst/>
            <a:ahLst/>
            <a:cxnLst/>
            <a:rect l="l" t="t" r="r" b="b"/>
            <a:pathLst>
              <a:path w="548" h="518" extrusionOk="0">
                <a:moveTo>
                  <a:pt x="548" y="31"/>
                </a:moveTo>
                <a:cubicBezTo>
                  <a:pt x="548" y="335"/>
                  <a:pt x="365" y="487"/>
                  <a:pt x="0" y="517"/>
                </a:cubicBezTo>
                <a:lnTo>
                  <a:pt x="0" y="487"/>
                </a:lnTo>
                <a:cubicBezTo>
                  <a:pt x="0" y="183"/>
                  <a:pt x="183" y="31"/>
                  <a:pt x="54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5" name="Google Shape;1895;p2"/>
          <p:cNvSpPr/>
          <p:nvPr/>
        </p:nvSpPr>
        <p:spPr>
          <a:xfrm>
            <a:off x="6462713" y="4339535"/>
            <a:ext cx="27585" cy="11906"/>
          </a:xfrm>
          <a:custGeom>
            <a:avLst/>
            <a:gdLst/>
            <a:ahLst/>
            <a:cxnLst/>
            <a:rect l="l" t="t" r="r" b="b"/>
            <a:pathLst>
              <a:path w="609" h="305" extrusionOk="0">
                <a:moveTo>
                  <a:pt x="608" y="274"/>
                </a:moveTo>
                <a:cubicBezTo>
                  <a:pt x="395" y="274"/>
                  <a:pt x="304" y="305"/>
                  <a:pt x="183" y="305"/>
                </a:cubicBezTo>
                <a:cubicBezTo>
                  <a:pt x="122" y="305"/>
                  <a:pt x="31" y="244"/>
                  <a:pt x="31" y="183"/>
                </a:cubicBezTo>
                <a:cubicBezTo>
                  <a:pt x="0" y="31"/>
                  <a:pt x="122" y="1"/>
                  <a:pt x="243" y="62"/>
                </a:cubicBezTo>
                <a:cubicBezTo>
                  <a:pt x="335" y="92"/>
                  <a:pt x="426" y="153"/>
                  <a:pt x="608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6" name="Google Shape;1896;p2"/>
          <p:cNvSpPr/>
          <p:nvPr/>
        </p:nvSpPr>
        <p:spPr>
          <a:xfrm>
            <a:off x="3070057" y="658482"/>
            <a:ext cx="28944" cy="16669"/>
          </a:xfrm>
          <a:custGeom>
            <a:avLst/>
            <a:gdLst/>
            <a:ahLst/>
            <a:cxnLst/>
            <a:rect l="l" t="t" r="r" b="b"/>
            <a:pathLst>
              <a:path w="639" h="427" extrusionOk="0">
                <a:moveTo>
                  <a:pt x="639" y="31"/>
                </a:moveTo>
                <a:cubicBezTo>
                  <a:pt x="517" y="213"/>
                  <a:pt x="395" y="426"/>
                  <a:pt x="61" y="426"/>
                </a:cubicBezTo>
                <a:cubicBezTo>
                  <a:pt x="31" y="396"/>
                  <a:pt x="0" y="335"/>
                  <a:pt x="0" y="335"/>
                </a:cubicBezTo>
                <a:cubicBezTo>
                  <a:pt x="91" y="61"/>
                  <a:pt x="365" y="31"/>
                  <a:pt x="63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7" name="Google Shape;1897;p2"/>
          <p:cNvSpPr/>
          <p:nvPr/>
        </p:nvSpPr>
        <p:spPr>
          <a:xfrm>
            <a:off x="7100203" y="4574522"/>
            <a:ext cx="24822" cy="23735"/>
          </a:xfrm>
          <a:custGeom>
            <a:avLst/>
            <a:gdLst/>
            <a:ahLst/>
            <a:cxnLst/>
            <a:rect l="l" t="t" r="r" b="b"/>
            <a:pathLst>
              <a:path w="548" h="608" extrusionOk="0">
                <a:moveTo>
                  <a:pt x="548" y="243"/>
                </a:moveTo>
                <a:cubicBezTo>
                  <a:pt x="456" y="395"/>
                  <a:pt x="365" y="608"/>
                  <a:pt x="92" y="517"/>
                </a:cubicBezTo>
                <a:cubicBezTo>
                  <a:pt x="61" y="486"/>
                  <a:pt x="0" y="365"/>
                  <a:pt x="31" y="304"/>
                </a:cubicBezTo>
                <a:cubicBezTo>
                  <a:pt x="152" y="0"/>
                  <a:pt x="365" y="213"/>
                  <a:pt x="548" y="2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8" name="Google Shape;1898;p2"/>
          <p:cNvSpPr/>
          <p:nvPr/>
        </p:nvSpPr>
        <p:spPr>
          <a:xfrm>
            <a:off x="543469" y="1212668"/>
            <a:ext cx="28944" cy="20221"/>
          </a:xfrm>
          <a:custGeom>
            <a:avLst/>
            <a:gdLst/>
            <a:ahLst/>
            <a:cxnLst/>
            <a:rect l="l" t="t" r="r" b="b"/>
            <a:pathLst>
              <a:path w="639" h="518" extrusionOk="0">
                <a:moveTo>
                  <a:pt x="243" y="487"/>
                </a:moveTo>
                <a:cubicBezTo>
                  <a:pt x="243" y="335"/>
                  <a:pt x="0" y="183"/>
                  <a:pt x="213" y="92"/>
                </a:cubicBezTo>
                <a:cubicBezTo>
                  <a:pt x="395" y="0"/>
                  <a:pt x="578" y="122"/>
                  <a:pt x="608" y="274"/>
                </a:cubicBezTo>
                <a:cubicBezTo>
                  <a:pt x="638" y="517"/>
                  <a:pt x="395" y="456"/>
                  <a:pt x="243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9" name="Google Shape;1899;p2"/>
          <p:cNvSpPr/>
          <p:nvPr/>
        </p:nvSpPr>
        <p:spPr>
          <a:xfrm>
            <a:off x="5632430" y="3964547"/>
            <a:ext cx="23463" cy="21393"/>
          </a:xfrm>
          <a:custGeom>
            <a:avLst/>
            <a:gdLst/>
            <a:ahLst/>
            <a:cxnLst/>
            <a:rect l="l" t="t" r="r" b="b"/>
            <a:pathLst>
              <a:path w="518" h="548" extrusionOk="0">
                <a:moveTo>
                  <a:pt x="517" y="31"/>
                </a:moveTo>
                <a:lnTo>
                  <a:pt x="396" y="548"/>
                </a:lnTo>
                <a:cubicBezTo>
                  <a:pt x="335" y="548"/>
                  <a:pt x="183" y="548"/>
                  <a:pt x="183" y="487"/>
                </a:cubicBezTo>
                <a:cubicBezTo>
                  <a:pt x="1" y="214"/>
                  <a:pt x="305" y="122"/>
                  <a:pt x="487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0" name="Google Shape;1900;p2"/>
          <p:cNvSpPr/>
          <p:nvPr/>
        </p:nvSpPr>
        <p:spPr>
          <a:xfrm>
            <a:off x="4226626" y="271625"/>
            <a:ext cx="20700" cy="20221"/>
          </a:xfrm>
          <a:custGeom>
            <a:avLst/>
            <a:gdLst/>
            <a:ahLst/>
            <a:cxnLst/>
            <a:rect l="l" t="t" r="r" b="b"/>
            <a:pathLst>
              <a:path w="457" h="518" extrusionOk="0">
                <a:moveTo>
                  <a:pt x="457" y="1"/>
                </a:moveTo>
                <a:cubicBezTo>
                  <a:pt x="426" y="153"/>
                  <a:pt x="396" y="335"/>
                  <a:pt x="365" y="517"/>
                </a:cubicBezTo>
                <a:cubicBezTo>
                  <a:pt x="274" y="426"/>
                  <a:pt x="153" y="396"/>
                  <a:pt x="122" y="305"/>
                </a:cubicBezTo>
                <a:cubicBezTo>
                  <a:pt x="1" y="31"/>
                  <a:pt x="244" y="1"/>
                  <a:pt x="457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1" name="Google Shape;1901;p2"/>
          <p:cNvSpPr/>
          <p:nvPr/>
        </p:nvSpPr>
        <p:spPr>
          <a:xfrm>
            <a:off x="738979" y="742732"/>
            <a:ext cx="27585" cy="17840"/>
          </a:xfrm>
          <a:custGeom>
            <a:avLst/>
            <a:gdLst/>
            <a:ahLst/>
            <a:cxnLst/>
            <a:rect l="l" t="t" r="r" b="b"/>
            <a:pathLst>
              <a:path w="609" h="457" extrusionOk="0">
                <a:moveTo>
                  <a:pt x="274" y="457"/>
                </a:moveTo>
                <a:cubicBezTo>
                  <a:pt x="61" y="335"/>
                  <a:pt x="0" y="153"/>
                  <a:pt x="274" y="31"/>
                </a:cubicBezTo>
                <a:cubicBezTo>
                  <a:pt x="365" y="1"/>
                  <a:pt x="517" y="62"/>
                  <a:pt x="608" y="92"/>
                </a:cubicBezTo>
                <a:cubicBezTo>
                  <a:pt x="517" y="214"/>
                  <a:pt x="426" y="335"/>
                  <a:pt x="304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2" name="Google Shape;1902;p2"/>
          <p:cNvSpPr/>
          <p:nvPr/>
        </p:nvSpPr>
        <p:spPr>
          <a:xfrm>
            <a:off x="9142139" y="4566207"/>
            <a:ext cx="26181" cy="13078"/>
          </a:xfrm>
          <a:custGeom>
            <a:avLst/>
            <a:gdLst/>
            <a:ahLst/>
            <a:cxnLst/>
            <a:rect l="l" t="t" r="r" b="b"/>
            <a:pathLst>
              <a:path w="578" h="335" extrusionOk="0">
                <a:moveTo>
                  <a:pt x="91" y="335"/>
                </a:moveTo>
                <a:cubicBezTo>
                  <a:pt x="61" y="243"/>
                  <a:pt x="0" y="152"/>
                  <a:pt x="31" y="152"/>
                </a:cubicBezTo>
                <a:cubicBezTo>
                  <a:pt x="122" y="92"/>
                  <a:pt x="213" y="31"/>
                  <a:pt x="335" y="0"/>
                </a:cubicBezTo>
                <a:cubicBezTo>
                  <a:pt x="456" y="0"/>
                  <a:pt x="578" y="61"/>
                  <a:pt x="426" y="183"/>
                </a:cubicBezTo>
                <a:cubicBezTo>
                  <a:pt x="365" y="274"/>
                  <a:pt x="213" y="274"/>
                  <a:pt x="91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3" name="Google Shape;1903;p2"/>
          <p:cNvSpPr/>
          <p:nvPr/>
        </p:nvSpPr>
        <p:spPr>
          <a:xfrm>
            <a:off x="3641456" y="4981524"/>
            <a:ext cx="33065" cy="17840"/>
          </a:xfrm>
          <a:custGeom>
            <a:avLst/>
            <a:gdLst/>
            <a:ahLst/>
            <a:cxnLst/>
            <a:rect l="l" t="t" r="r" b="b"/>
            <a:pathLst>
              <a:path w="730" h="457" extrusionOk="0">
                <a:moveTo>
                  <a:pt x="274" y="457"/>
                </a:moveTo>
                <a:cubicBezTo>
                  <a:pt x="244" y="274"/>
                  <a:pt x="0" y="92"/>
                  <a:pt x="396" y="1"/>
                </a:cubicBezTo>
                <a:cubicBezTo>
                  <a:pt x="456" y="1"/>
                  <a:pt x="608" y="31"/>
                  <a:pt x="639" y="62"/>
                </a:cubicBezTo>
                <a:cubicBezTo>
                  <a:pt x="730" y="305"/>
                  <a:pt x="456" y="366"/>
                  <a:pt x="304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4" name="Google Shape;1904;p2"/>
          <p:cNvSpPr/>
          <p:nvPr/>
        </p:nvSpPr>
        <p:spPr>
          <a:xfrm>
            <a:off x="8360054" y="1229260"/>
            <a:ext cx="31707" cy="21432"/>
          </a:xfrm>
          <a:custGeom>
            <a:avLst/>
            <a:gdLst/>
            <a:ahLst/>
            <a:cxnLst/>
            <a:rect l="l" t="t" r="r" b="b"/>
            <a:pathLst>
              <a:path w="700" h="549" extrusionOk="0">
                <a:moveTo>
                  <a:pt x="1" y="518"/>
                </a:moveTo>
                <a:cubicBezTo>
                  <a:pt x="31" y="214"/>
                  <a:pt x="153" y="1"/>
                  <a:pt x="700" y="183"/>
                </a:cubicBezTo>
                <a:cubicBezTo>
                  <a:pt x="426" y="305"/>
                  <a:pt x="213" y="426"/>
                  <a:pt x="1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5" name="Google Shape;1905;p2"/>
          <p:cNvSpPr/>
          <p:nvPr/>
        </p:nvSpPr>
        <p:spPr>
          <a:xfrm>
            <a:off x="3539579" y="341665"/>
            <a:ext cx="27585" cy="22564"/>
          </a:xfrm>
          <a:custGeom>
            <a:avLst/>
            <a:gdLst/>
            <a:ahLst/>
            <a:cxnLst/>
            <a:rect l="l" t="t" r="r" b="b"/>
            <a:pathLst>
              <a:path w="609" h="578" extrusionOk="0">
                <a:moveTo>
                  <a:pt x="365" y="578"/>
                </a:moveTo>
                <a:cubicBezTo>
                  <a:pt x="122" y="426"/>
                  <a:pt x="0" y="243"/>
                  <a:pt x="183" y="0"/>
                </a:cubicBezTo>
                <a:cubicBezTo>
                  <a:pt x="213" y="0"/>
                  <a:pt x="365" y="30"/>
                  <a:pt x="395" y="61"/>
                </a:cubicBezTo>
                <a:cubicBezTo>
                  <a:pt x="608" y="243"/>
                  <a:pt x="395" y="395"/>
                  <a:pt x="365" y="5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6" name="Google Shape;1906;p2"/>
          <p:cNvSpPr/>
          <p:nvPr/>
        </p:nvSpPr>
        <p:spPr>
          <a:xfrm>
            <a:off x="7652351" y="4130705"/>
            <a:ext cx="27585" cy="22564"/>
          </a:xfrm>
          <a:custGeom>
            <a:avLst/>
            <a:gdLst/>
            <a:ahLst/>
            <a:cxnLst/>
            <a:rect l="l" t="t" r="r" b="b"/>
            <a:pathLst>
              <a:path w="609" h="578" extrusionOk="0">
                <a:moveTo>
                  <a:pt x="365" y="31"/>
                </a:moveTo>
                <a:cubicBezTo>
                  <a:pt x="426" y="183"/>
                  <a:pt x="608" y="365"/>
                  <a:pt x="395" y="517"/>
                </a:cubicBezTo>
                <a:cubicBezTo>
                  <a:pt x="334" y="547"/>
                  <a:pt x="183" y="578"/>
                  <a:pt x="183" y="547"/>
                </a:cubicBezTo>
                <a:cubicBezTo>
                  <a:pt x="0" y="334"/>
                  <a:pt x="122" y="152"/>
                  <a:pt x="33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7" name="Google Shape;1907;p2"/>
          <p:cNvSpPr/>
          <p:nvPr/>
        </p:nvSpPr>
        <p:spPr>
          <a:xfrm>
            <a:off x="4617691" y="1038233"/>
            <a:ext cx="33065" cy="20182"/>
          </a:xfrm>
          <a:custGeom>
            <a:avLst/>
            <a:gdLst/>
            <a:ahLst/>
            <a:cxnLst/>
            <a:rect l="l" t="t" r="r" b="b"/>
            <a:pathLst>
              <a:path w="730" h="517" extrusionOk="0">
                <a:moveTo>
                  <a:pt x="0" y="213"/>
                </a:moveTo>
                <a:cubicBezTo>
                  <a:pt x="243" y="274"/>
                  <a:pt x="486" y="0"/>
                  <a:pt x="699" y="243"/>
                </a:cubicBezTo>
                <a:cubicBezTo>
                  <a:pt x="730" y="274"/>
                  <a:pt x="699" y="335"/>
                  <a:pt x="669" y="365"/>
                </a:cubicBezTo>
                <a:cubicBezTo>
                  <a:pt x="395" y="517"/>
                  <a:pt x="182" y="456"/>
                  <a:pt x="0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8" name="Google Shape;1908;p2"/>
          <p:cNvSpPr/>
          <p:nvPr/>
        </p:nvSpPr>
        <p:spPr>
          <a:xfrm>
            <a:off x="7766594" y="43782"/>
            <a:ext cx="20700" cy="15459"/>
          </a:xfrm>
          <a:custGeom>
            <a:avLst/>
            <a:gdLst/>
            <a:ahLst/>
            <a:cxnLst/>
            <a:rect l="l" t="t" r="r" b="b"/>
            <a:pathLst>
              <a:path w="457" h="396" extrusionOk="0">
                <a:moveTo>
                  <a:pt x="1" y="396"/>
                </a:moveTo>
                <a:cubicBezTo>
                  <a:pt x="62" y="214"/>
                  <a:pt x="31" y="1"/>
                  <a:pt x="335" y="31"/>
                </a:cubicBezTo>
                <a:cubicBezTo>
                  <a:pt x="366" y="31"/>
                  <a:pt x="427" y="62"/>
                  <a:pt x="427" y="92"/>
                </a:cubicBezTo>
                <a:cubicBezTo>
                  <a:pt x="457" y="366"/>
                  <a:pt x="214" y="366"/>
                  <a:pt x="1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9" name="Google Shape;1909;p2"/>
          <p:cNvSpPr/>
          <p:nvPr/>
        </p:nvSpPr>
        <p:spPr>
          <a:xfrm>
            <a:off x="2110356" y="1711065"/>
            <a:ext cx="24822" cy="19011"/>
          </a:xfrm>
          <a:custGeom>
            <a:avLst/>
            <a:gdLst/>
            <a:ahLst/>
            <a:cxnLst/>
            <a:rect l="l" t="t" r="r" b="b"/>
            <a:pathLst>
              <a:path w="548" h="487" extrusionOk="0">
                <a:moveTo>
                  <a:pt x="548" y="487"/>
                </a:moveTo>
                <a:cubicBezTo>
                  <a:pt x="213" y="487"/>
                  <a:pt x="31" y="335"/>
                  <a:pt x="0" y="31"/>
                </a:cubicBezTo>
                <a:lnTo>
                  <a:pt x="31" y="1"/>
                </a:lnTo>
                <a:cubicBezTo>
                  <a:pt x="365" y="31"/>
                  <a:pt x="548" y="183"/>
                  <a:pt x="548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0" name="Google Shape;1910;p2"/>
          <p:cNvSpPr/>
          <p:nvPr/>
        </p:nvSpPr>
        <p:spPr>
          <a:xfrm>
            <a:off x="4733339" y="3930152"/>
            <a:ext cx="23418" cy="11906"/>
          </a:xfrm>
          <a:custGeom>
            <a:avLst/>
            <a:gdLst/>
            <a:ahLst/>
            <a:cxnLst/>
            <a:rect l="l" t="t" r="r" b="b"/>
            <a:pathLst>
              <a:path w="517" h="305" extrusionOk="0">
                <a:moveTo>
                  <a:pt x="304" y="243"/>
                </a:moveTo>
                <a:cubicBezTo>
                  <a:pt x="91" y="304"/>
                  <a:pt x="0" y="274"/>
                  <a:pt x="31" y="122"/>
                </a:cubicBezTo>
                <a:cubicBezTo>
                  <a:pt x="31" y="61"/>
                  <a:pt x="122" y="0"/>
                  <a:pt x="183" y="0"/>
                </a:cubicBezTo>
                <a:cubicBezTo>
                  <a:pt x="304" y="0"/>
                  <a:pt x="395" y="31"/>
                  <a:pt x="517" y="61"/>
                </a:cubicBezTo>
                <a:cubicBezTo>
                  <a:pt x="426" y="122"/>
                  <a:pt x="335" y="213"/>
                  <a:pt x="304" y="2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1" name="Google Shape;1911;p2"/>
          <p:cNvSpPr/>
          <p:nvPr/>
        </p:nvSpPr>
        <p:spPr>
          <a:xfrm>
            <a:off x="2634961" y="2159645"/>
            <a:ext cx="15174" cy="10696"/>
          </a:xfrm>
          <a:custGeom>
            <a:avLst/>
            <a:gdLst/>
            <a:ahLst/>
            <a:cxnLst/>
            <a:rect l="l" t="t" r="r" b="b"/>
            <a:pathLst>
              <a:path w="335" h="274" extrusionOk="0">
                <a:moveTo>
                  <a:pt x="335" y="182"/>
                </a:moveTo>
                <a:cubicBezTo>
                  <a:pt x="243" y="213"/>
                  <a:pt x="152" y="274"/>
                  <a:pt x="91" y="274"/>
                </a:cubicBezTo>
                <a:cubicBezTo>
                  <a:pt x="61" y="243"/>
                  <a:pt x="31" y="152"/>
                  <a:pt x="0" y="61"/>
                </a:cubicBezTo>
                <a:cubicBezTo>
                  <a:pt x="91" y="61"/>
                  <a:pt x="183" y="0"/>
                  <a:pt x="243" y="0"/>
                </a:cubicBezTo>
                <a:cubicBezTo>
                  <a:pt x="274" y="30"/>
                  <a:pt x="304" y="122"/>
                  <a:pt x="335" y="1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2" name="Google Shape;1912;p2"/>
          <p:cNvSpPr/>
          <p:nvPr/>
        </p:nvSpPr>
        <p:spPr>
          <a:xfrm>
            <a:off x="7739098" y="335730"/>
            <a:ext cx="24822" cy="14249"/>
          </a:xfrm>
          <a:custGeom>
            <a:avLst/>
            <a:gdLst/>
            <a:ahLst/>
            <a:cxnLst/>
            <a:rect l="l" t="t" r="r" b="b"/>
            <a:pathLst>
              <a:path w="548" h="365" extrusionOk="0">
                <a:moveTo>
                  <a:pt x="213" y="0"/>
                </a:moveTo>
                <a:cubicBezTo>
                  <a:pt x="304" y="61"/>
                  <a:pt x="426" y="91"/>
                  <a:pt x="486" y="152"/>
                </a:cubicBezTo>
                <a:cubicBezTo>
                  <a:pt x="547" y="304"/>
                  <a:pt x="456" y="365"/>
                  <a:pt x="304" y="304"/>
                </a:cubicBezTo>
                <a:cubicBezTo>
                  <a:pt x="182" y="274"/>
                  <a:pt x="91" y="182"/>
                  <a:pt x="0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3" name="Google Shape;1913;p2"/>
          <p:cNvSpPr/>
          <p:nvPr/>
        </p:nvSpPr>
        <p:spPr>
          <a:xfrm>
            <a:off x="254327" y="4970866"/>
            <a:ext cx="26181" cy="19011"/>
          </a:xfrm>
          <a:custGeom>
            <a:avLst/>
            <a:gdLst/>
            <a:ahLst/>
            <a:cxnLst/>
            <a:rect l="l" t="t" r="r" b="b"/>
            <a:pathLst>
              <a:path w="578" h="487" extrusionOk="0">
                <a:moveTo>
                  <a:pt x="91" y="487"/>
                </a:moveTo>
                <a:cubicBezTo>
                  <a:pt x="152" y="335"/>
                  <a:pt x="0" y="122"/>
                  <a:pt x="243" y="0"/>
                </a:cubicBezTo>
                <a:cubicBezTo>
                  <a:pt x="274" y="0"/>
                  <a:pt x="365" y="91"/>
                  <a:pt x="395" y="152"/>
                </a:cubicBezTo>
                <a:cubicBezTo>
                  <a:pt x="578" y="426"/>
                  <a:pt x="334" y="456"/>
                  <a:pt x="91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4" name="Google Shape;1914;p2"/>
          <p:cNvSpPr/>
          <p:nvPr/>
        </p:nvSpPr>
        <p:spPr>
          <a:xfrm>
            <a:off x="8047492" y="4949511"/>
            <a:ext cx="41354" cy="14249"/>
          </a:xfrm>
          <a:custGeom>
            <a:avLst/>
            <a:gdLst/>
            <a:ahLst/>
            <a:cxnLst/>
            <a:rect l="l" t="t" r="r" b="b"/>
            <a:pathLst>
              <a:path w="913" h="365" extrusionOk="0">
                <a:moveTo>
                  <a:pt x="913" y="91"/>
                </a:moveTo>
                <a:cubicBezTo>
                  <a:pt x="669" y="365"/>
                  <a:pt x="396" y="334"/>
                  <a:pt x="1" y="274"/>
                </a:cubicBezTo>
                <a:cubicBezTo>
                  <a:pt x="305" y="0"/>
                  <a:pt x="639" y="152"/>
                  <a:pt x="882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5" name="Google Shape;1915;p2"/>
          <p:cNvSpPr/>
          <p:nvPr/>
        </p:nvSpPr>
        <p:spPr>
          <a:xfrm>
            <a:off x="2048387" y="1992316"/>
            <a:ext cx="24822" cy="24945"/>
          </a:xfrm>
          <a:custGeom>
            <a:avLst/>
            <a:gdLst/>
            <a:ahLst/>
            <a:cxnLst/>
            <a:rect l="l" t="t" r="r" b="b"/>
            <a:pathLst>
              <a:path w="548" h="639" extrusionOk="0">
                <a:moveTo>
                  <a:pt x="1" y="365"/>
                </a:moveTo>
                <a:cubicBezTo>
                  <a:pt x="122" y="243"/>
                  <a:pt x="183" y="0"/>
                  <a:pt x="457" y="91"/>
                </a:cubicBezTo>
                <a:cubicBezTo>
                  <a:pt x="517" y="122"/>
                  <a:pt x="548" y="243"/>
                  <a:pt x="548" y="304"/>
                </a:cubicBezTo>
                <a:cubicBezTo>
                  <a:pt x="457" y="639"/>
                  <a:pt x="213" y="426"/>
                  <a:pt x="31" y="3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6" name="Google Shape;1916;p2"/>
          <p:cNvSpPr/>
          <p:nvPr/>
        </p:nvSpPr>
        <p:spPr>
          <a:xfrm>
            <a:off x="5121596" y="1720552"/>
            <a:ext cx="17937" cy="23774"/>
          </a:xfrm>
          <a:custGeom>
            <a:avLst/>
            <a:gdLst/>
            <a:ahLst/>
            <a:cxnLst/>
            <a:rect l="l" t="t" r="r" b="b"/>
            <a:pathLst>
              <a:path w="396" h="609" extrusionOk="0">
                <a:moveTo>
                  <a:pt x="366" y="31"/>
                </a:moveTo>
                <a:lnTo>
                  <a:pt x="396" y="578"/>
                </a:lnTo>
                <a:cubicBezTo>
                  <a:pt x="335" y="578"/>
                  <a:pt x="214" y="609"/>
                  <a:pt x="183" y="578"/>
                </a:cubicBezTo>
                <a:cubicBezTo>
                  <a:pt x="1" y="365"/>
                  <a:pt x="62" y="183"/>
                  <a:pt x="30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7" name="Google Shape;1917;p2"/>
          <p:cNvSpPr/>
          <p:nvPr/>
        </p:nvSpPr>
        <p:spPr>
          <a:xfrm>
            <a:off x="40879" y="4122389"/>
            <a:ext cx="20700" cy="29708"/>
          </a:xfrm>
          <a:custGeom>
            <a:avLst/>
            <a:gdLst/>
            <a:ahLst/>
            <a:cxnLst/>
            <a:rect l="l" t="t" r="r" b="b"/>
            <a:pathLst>
              <a:path w="457" h="761" extrusionOk="0">
                <a:moveTo>
                  <a:pt x="457" y="0"/>
                </a:moveTo>
                <a:cubicBezTo>
                  <a:pt x="426" y="244"/>
                  <a:pt x="426" y="487"/>
                  <a:pt x="396" y="760"/>
                </a:cubicBezTo>
                <a:cubicBezTo>
                  <a:pt x="1" y="426"/>
                  <a:pt x="183" y="213"/>
                  <a:pt x="42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8" name="Google Shape;1918;p2"/>
          <p:cNvSpPr/>
          <p:nvPr/>
        </p:nvSpPr>
        <p:spPr>
          <a:xfrm>
            <a:off x="4974284" y="1018049"/>
            <a:ext cx="22059" cy="16669"/>
          </a:xfrm>
          <a:custGeom>
            <a:avLst/>
            <a:gdLst/>
            <a:ahLst/>
            <a:cxnLst/>
            <a:rect l="l" t="t" r="r" b="b"/>
            <a:pathLst>
              <a:path w="487" h="427" extrusionOk="0">
                <a:moveTo>
                  <a:pt x="61" y="1"/>
                </a:moveTo>
                <a:cubicBezTo>
                  <a:pt x="244" y="61"/>
                  <a:pt x="487" y="61"/>
                  <a:pt x="456" y="304"/>
                </a:cubicBezTo>
                <a:cubicBezTo>
                  <a:pt x="456" y="335"/>
                  <a:pt x="396" y="396"/>
                  <a:pt x="365" y="396"/>
                </a:cubicBezTo>
                <a:cubicBezTo>
                  <a:pt x="61" y="426"/>
                  <a:pt x="61" y="213"/>
                  <a:pt x="0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9" name="Google Shape;1919;p2"/>
          <p:cNvSpPr/>
          <p:nvPr/>
        </p:nvSpPr>
        <p:spPr>
          <a:xfrm>
            <a:off x="6733962" y="4939985"/>
            <a:ext cx="16533" cy="10735"/>
          </a:xfrm>
          <a:custGeom>
            <a:avLst/>
            <a:gdLst/>
            <a:ahLst/>
            <a:cxnLst/>
            <a:rect l="l" t="t" r="r" b="b"/>
            <a:pathLst>
              <a:path w="365" h="275" extrusionOk="0">
                <a:moveTo>
                  <a:pt x="152" y="274"/>
                </a:moveTo>
                <a:cubicBezTo>
                  <a:pt x="91" y="214"/>
                  <a:pt x="61" y="153"/>
                  <a:pt x="0" y="92"/>
                </a:cubicBezTo>
                <a:cubicBezTo>
                  <a:pt x="91" y="62"/>
                  <a:pt x="183" y="31"/>
                  <a:pt x="274" y="1"/>
                </a:cubicBezTo>
                <a:cubicBezTo>
                  <a:pt x="304" y="62"/>
                  <a:pt x="365" y="123"/>
                  <a:pt x="335" y="183"/>
                </a:cubicBezTo>
                <a:cubicBezTo>
                  <a:pt x="304" y="214"/>
                  <a:pt x="213" y="244"/>
                  <a:pt x="152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0" name="Google Shape;1920;p2"/>
          <p:cNvSpPr/>
          <p:nvPr/>
        </p:nvSpPr>
        <p:spPr>
          <a:xfrm>
            <a:off x="5314387" y="1272010"/>
            <a:ext cx="13815" cy="11906"/>
          </a:xfrm>
          <a:custGeom>
            <a:avLst/>
            <a:gdLst/>
            <a:ahLst/>
            <a:cxnLst/>
            <a:rect l="l" t="t" r="r" b="b"/>
            <a:pathLst>
              <a:path w="305" h="305" extrusionOk="0">
                <a:moveTo>
                  <a:pt x="0" y="122"/>
                </a:moveTo>
                <a:cubicBezTo>
                  <a:pt x="61" y="91"/>
                  <a:pt x="91" y="61"/>
                  <a:pt x="152" y="0"/>
                </a:cubicBezTo>
                <a:cubicBezTo>
                  <a:pt x="213" y="91"/>
                  <a:pt x="274" y="152"/>
                  <a:pt x="304" y="243"/>
                </a:cubicBezTo>
                <a:cubicBezTo>
                  <a:pt x="243" y="243"/>
                  <a:pt x="152" y="304"/>
                  <a:pt x="91" y="304"/>
                </a:cubicBezTo>
                <a:cubicBezTo>
                  <a:pt x="61" y="274"/>
                  <a:pt x="31" y="183"/>
                  <a:pt x="0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1" name="Google Shape;1921;p2"/>
          <p:cNvSpPr/>
          <p:nvPr/>
        </p:nvSpPr>
        <p:spPr>
          <a:xfrm>
            <a:off x="2242538" y="1535459"/>
            <a:ext cx="16578" cy="33260"/>
          </a:xfrm>
          <a:custGeom>
            <a:avLst/>
            <a:gdLst/>
            <a:ahLst/>
            <a:cxnLst/>
            <a:rect l="l" t="t" r="r" b="b"/>
            <a:pathLst>
              <a:path w="366" h="852" extrusionOk="0">
                <a:moveTo>
                  <a:pt x="365" y="30"/>
                </a:moveTo>
                <a:cubicBezTo>
                  <a:pt x="365" y="274"/>
                  <a:pt x="335" y="517"/>
                  <a:pt x="304" y="851"/>
                </a:cubicBezTo>
                <a:cubicBezTo>
                  <a:pt x="0" y="547"/>
                  <a:pt x="122" y="274"/>
                  <a:pt x="61" y="30"/>
                </a:cubicBezTo>
                <a:lnTo>
                  <a:pt x="122" y="0"/>
                </a:lnTo>
                <a:cubicBezTo>
                  <a:pt x="183" y="0"/>
                  <a:pt x="274" y="30"/>
                  <a:pt x="365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2"/>
          <p:cNvSpPr/>
          <p:nvPr/>
        </p:nvSpPr>
        <p:spPr>
          <a:xfrm>
            <a:off x="8746952" y="3907586"/>
            <a:ext cx="20700" cy="20221"/>
          </a:xfrm>
          <a:custGeom>
            <a:avLst/>
            <a:gdLst/>
            <a:ahLst/>
            <a:cxnLst/>
            <a:rect l="l" t="t" r="r" b="b"/>
            <a:pathLst>
              <a:path w="457" h="518" extrusionOk="0">
                <a:moveTo>
                  <a:pt x="457" y="517"/>
                </a:moveTo>
                <a:cubicBezTo>
                  <a:pt x="244" y="517"/>
                  <a:pt x="1" y="487"/>
                  <a:pt x="122" y="244"/>
                </a:cubicBezTo>
                <a:cubicBezTo>
                  <a:pt x="153" y="153"/>
                  <a:pt x="274" y="92"/>
                  <a:pt x="365" y="1"/>
                </a:cubicBezTo>
                <a:cubicBezTo>
                  <a:pt x="396" y="183"/>
                  <a:pt x="426" y="366"/>
                  <a:pt x="457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3" name="Google Shape;1923;p2"/>
          <p:cNvSpPr/>
          <p:nvPr/>
        </p:nvSpPr>
        <p:spPr>
          <a:xfrm>
            <a:off x="5251060" y="4939985"/>
            <a:ext cx="19296" cy="16669"/>
          </a:xfrm>
          <a:custGeom>
            <a:avLst/>
            <a:gdLst/>
            <a:ahLst/>
            <a:cxnLst/>
            <a:rect l="l" t="t" r="r" b="b"/>
            <a:pathLst>
              <a:path w="426" h="427" extrusionOk="0">
                <a:moveTo>
                  <a:pt x="395" y="1"/>
                </a:moveTo>
                <a:cubicBezTo>
                  <a:pt x="395" y="123"/>
                  <a:pt x="426" y="214"/>
                  <a:pt x="426" y="335"/>
                </a:cubicBezTo>
                <a:cubicBezTo>
                  <a:pt x="426" y="366"/>
                  <a:pt x="274" y="426"/>
                  <a:pt x="213" y="396"/>
                </a:cubicBezTo>
                <a:cubicBezTo>
                  <a:pt x="91" y="335"/>
                  <a:pt x="0" y="244"/>
                  <a:pt x="122" y="123"/>
                </a:cubicBezTo>
                <a:cubicBezTo>
                  <a:pt x="152" y="62"/>
                  <a:pt x="274" y="31"/>
                  <a:pt x="39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4" name="Google Shape;1924;p2"/>
          <p:cNvSpPr/>
          <p:nvPr/>
        </p:nvSpPr>
        <p:spPr>
          <a:xfrm>
            <a:off x="5420387" y="1921105"/>
            <a:ext cx="38591" cy="16669"/>
          </a:xfrm>
          <a:custGeom>
            <a:avLst/>
            <a:gdLst/>
            <a:ahLst/>
            <a:cxnLst/>
            <a:rect l="l" t="t" r="r" b="b"/>
            <a:pathLst>
              <a:path w="852" h="427" extrusionOk="0">
                <a:moveTo>
                  <a:pt x="1" y="305"/>
                </a:moveTo>
                <a:cubicBezTo>
                  <a:pt x="213" y="61"/>
                  <a:pt x="487" y="1"/>
                  <a:pt x="852" y="183"/>
                </a:cubicBezTo>
                <a:cubicBezTo>
                  <a:pt x="609" y="426"/>
                  <a:pt x="274" y="274"/>
                  <a:pt x="31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5" name="Google Shape;1925;p2"/>
          <p:cNvSpPr/>
          <p:nvPr/>
        </p:nvSpPr>
        <p:spPr>
          <a:xfrm>
            <a:off x="8442679" y="4915076"/>
            <a:ext cx="19296" cy="26155"/>
          </a:xfrm>
          <a:custGeom>
            <a:avLst/>
            <a:gdLst/>
            <a:ahLst/>
            <a:cxnLst/>
            <a:rect l="l" t="t" r="r" b="b"/>
            <a:pathLst>
              <a:path w="426" h="670" extrusionOk="0">
                <a:moveTo>
                  <a:pt x="395" y="61"/>
                </a:moveTo>
                <a:cubicBezTo>
                  <a:pt x="335" y="274"/>
                  <a:pt x="426" y="548"/>
                  <a:pt x="122" y="639"/>
                </a:cubicBezTo>
                <a:cubicBezTo>
                  <a:pt x="91" y="669"/>
                  <a:pt x="31" y="609"/>
                  <a:pt x="31" y="609"/>
                </a:cubicBezTo>
                <a:cubicBezTo>
                  <a:pt x="0" y="365"/>
                  <a:pt x="122" y="153"/>
                  <a:pt x="33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6" name="Google Shape;1926;p2"/>
          <p:cNvSpPr/>
          <p:nvPr/>
        </p:nvSpPr>
        <p:spPr>
          <a:xfrm>
            <a:off x="3863149" y="3622782"/>
            <a:ext cx="27585" cy="9525"/>
          </a:xfrm>
          <a:custGeom>
            <a:avLst/>
            <a:gdLst/>
            <a:ahLst/>
            <a:cxnLst/>
            <a:rect l="l" t="t" r="r" b="b"/>
            <a:pathLst>
              <a:path w="609" h="244" extrusionOk="0">
                <a:moveTo>
                  <a:pt x="335" y="1"/>
                </a:moveTo>
                <a:cubicBezTo>
                  <a:pt x="426" y="62"/>
                  <a:pt x="517" y="122"/>
                  <a:pt x="608" y="153"/>
                </a:cubicBezTo>
                <a:cubicBezTo>
                  <a:pt x="486" y="183"/>
                  <a:pt x="365" y="244"/>
                  <a:pt x="243" y="244"/>
                </a:cubicBezTo>
                <a:cubicBezTo>
                  <a:pt x="152" y="244"/>
                  <a:pt x="91" y="183"/>
                  <a:pt x="0" y="153"/>
                </a:cubicBezTo>
                <a:cubicBezTo>
                  <a:pt x="91" y="92"/>
                  <a:pt x="213" y="62"/>
                  <a:pt x="33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7" name="Google Shape;1927;p2"/>
          <p:cNvSpPr/>
          <p:nvPr/>
        </p:nvSpPr>
        <p:spPr>
          <a:xfrm>
            <a:off x="6154273" y="3870809"/>
            <a:ext cx="31707" cy="20221"/>
          </a:xfrm>
          <a:custGeom>
            <a:avLst/>
            <a:gdLst/>
            <a:ahLst/>
            <a:cxnLst/>
            <a:rect l="l" t="t" r="r" b="b"/>
            <a:pathLst>
              <a:path w="700" h="518" extrusionOk="0">
                <a:moveTo>
                  <a:pt x="700" y="517"/>
                </a:moveTo>
                <a:cubicBezTo>
                  <a:pt x="487" y="426"/>
                  <a:pt x="274" y="304"/>
                  <a:pt x="1" y="152"/>
                </a:cubicBezTo>
                <a:cubicBezTo>
                  <a:pt x="578" y="1"/>
                  <a:pt x="669" y="244"/>
                  <a:pt x="700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8" name="Google Shape;1928;p2"/>
          <p:cNvSpPr/>
          <p:nvPr/>
        </p:nvSpPr>
        <p:spPr>
          <a:xfrm>
            <a:off x="1715169" y="895812"/>
            <a:ext cx="33111" cy="15459"/>
          </a:xfrm>
          <a:custGeom>
            <a:avLst/>
            <a:gdLst/>
            <a:ahLst/>
            <a:cxnLst/>
            <a:rect l="l" t="t" r="r" b="b"/>
            <a:pathLst>
              <a:path w="731" h="396" extrusionOk="0">
                <a:moveTo>
                  <a:pt x="1" y="305"/>
                </a:moveTo>
                <a:cubicBezTo>
                  <a:pt x="153" y="122"/>
                  <a:pt x="396" y="1"/>
                  <a:pt x="670" y="31"/>
                </a:cubicBezTo>
                <a:cubicBezTo>
                  <a:pt x="700" y="31"/>
                  <a:pt x="730" y="92"/>
                  <a:pt x="730" y="122"/>
                </a:cubicBezTo>
                <a:cubicBezTo>
                  <a:pt x="578" y="396"/>
                  <a:pt x="274" y="274"/>
                  <a:pt x="31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9" name="Google Shape;1929;p2"/>
          <p:cNvSpPr/>
          <p:nvPr/>
        </p:nvSpPr>
        <p:spPr>
          <a:xfrm>
            <a:off x="719682" y="1292155"/>
            <a:ext cx="22104" cy="13117"/>
          </a:xfrm>
          <a:custGeom>
            <a:avLst/>
            <a:gdLst/>
            <a:ahLst/>
            <a:cxnLst/>
            <a:rect l="l" t="t" r="r" b="b"/>
            <a:pathLst>
              <a:path w="488" h="336" extrusionOk="0">
                <a:moveTo>
                  <a:pt x="244" y="335"/>
                </a:moveTo>
                <a:cubicBezTo>
                  <a:pt x="183" y="274"/>
                  <a:pt x="31" y="214"/>
                  <a:pt x="31" y="153"/>
                </a:cubicBezTo>
                <a:cubicBezTo>
                  <a:pt x="1" y="1"/>
                  <a:pt x="153" y="1"/>
                  <a:pt x="274" y="62"/>
                </a:cubicBezTo>
                <a:cubicBezTo>
                  <a:pt x="366" y="92"/>
                  <a:pt x="426" y="183"/>
                  <a:pt x="487" y="244"/>
                </a:cubicBezTo>
                <a:cubicBezTo>
                  <a:pt x="426" y="274"/>
                  <a:pt x="366" y="305"/>
                  <a:pt x="244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0" name="Google Shape;1930;p2"/>
          <p:cNvSpPr/>
          <p:nvPr/>
        </p:nvSpPr>
        <p:spPr>
          <a:xfrm>
            <a:off x="1764771" y="5141748"/>
            <a:ext cx="17937" cy="16630"/>
          </a:xfrm>
          <a:custGeom>
            <a:avLst/>
            <a:gdLst/>
            <a:ahLst/>
            <a:cxnLst/>
            <a:rect l="l" t="t" r="r" b="b"/>
            <a:pathLst>
              <a:path w="396" h="426" extrusionOk="0">
                <a:moveTo>
                  <a:pt x="395" y="304"/>
                </a:moveTo>
                <a:cubicBezTo>
                  <a:pt x="334" y="335"/>
                  <a:pt x="243" y="365"/>
                  <a:pt x="122" y="426"/>
                </a:cubicBezTo>
                <a:cubicBezTo>
                  <a:pt x="91" y="365"/>
                  <a:pt x="0" y="274"/>
                  <a:pt x="31" y="243"/>
                </a:cubicBezTo>
                <a:cubicBezTo>
                  <a:pt x="91" y="152"/>
                  <a:pt x="182" y="61"/>
                  <a:pt x="274" y="0"/>
                </a:cubicBezTo>
                <a:cubicBezTo>
                  <a:pt x="304" y="61"/>
                  <a:pt x="334" y="122"/>
                  <a:pt x="395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1" name="Google Shape;1931;p2"/>
          <p:cNvSpPr/>
          <p:nvPr/>
        </p:nvSpPr>
        <p:spPr>
          <a:xfrm>
            <a:off x="7926318" y="364191"/>
            <a:ext cx="28989" cy="17840"/>
          </a:xfrm>
          <a:custGeom>
            <a:avLst/>
            <a:gdLst/>
            <a:ahLst/>
            <a:cxnLst/>
            <a:rect l="l" t="t" r="r" b="b"/>
            <a:pathLst>
              <a:path w="640" h="457" extrusionOk="0">
                <a:moveTo>
                  <a:pt x="274" y="457"/>
                </a:moveTo>
                <a:cubicBezTo>
                  <a:pt x="62" y="335"/>
                  <a:pt x="1" y="153"/>
                  <a:pt x="274" y="31"/>
                </a:cubicBezTo>
                <a:cubicBezTo>
                  <a:pt x="366" y="1"/>
                  <a:pt x="518" y="61"/>
                  <a:pt x="639" y="92"/>
                </a:cubicBezTo>
                <a:cubicBezTo>
                  <a:pt x="518" y="213"/>
                  <a:pt x="426" y="335"/>
                  <a:pt x="335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2" name="Google Shape;1932;p2"/>
          <p:cNvSpPr/>
          <p:nvPr/>
        </p:nvSpPr>
        <p:spPr>
          <a:xfrm>
            <a:off x="6539811" y="2062316"/>
            <a:ext cx="20700" cy="19011"/>
          </a:xfrm>
          <a:custGeom>
            <a:avLst/>
            <a:gdLst/>
            <a:ahLst/>
            <a:cxnLst/>
            <a:rect l="l" t="t" r="r" b="b"/>
            <a:pathLst>
              <a:path w="457" h="487" extrusionOk="0">
                <a:moveTo>
                  <a:pt x="365" y="1"/>
                </a:moveTo>
                <a:cubicBezTo>
                  <a:pt x="396" y="153"/>
                  <a:pt x="456" y="365"/>
                  <a:pt x="396" y="396"/>
                </a:cubicBezTo>
                <a:cubicBezTo>
                  <a:pt x="213" y="487"/>
                  <a:pt x="61" y="365"/>
                  <a:pt x="31" y="213"/>
                </a:cubicBezTo>
                <a:cubicBezTo>
                  <a:pt x="0" y="1"/>
                  <a:pt x="213" y="31"/>
                  <a:pt x="36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3" name="Google Shape;1933;p2"/>
          <p:cNvSpPr/>
          <p:nvPr/>
        </p:nvSpPr>
        <p:spPr>
          <a:xfrm>
            <a:off x="3487259" y="881601"/>
            <a:ext cx="30302" cy="17801"/>
          </a:xfrm>
          <a:custGeom>
            <a:avLst/>
            <a:gdLst/>
            <a:ahLst/>
            <a:cxnLst/>
            <a:rect l="l" t="t" r="r" b="b"/>
            <a:pathLst>
              <a:path w="669" h="456" extrusionOk="0">
                <a:moveTo>
                  <a:pt x="395" y="456"/>
                </a:moveTo>
                <a:cubicBezTo>
                  <a:pt x="243" y="365"/>
                  <a:pt x="0" y="304"/>
                  <a:pt x="91" y="61"/>
                </a:cubicBezTo>
                <a:cubicBezTo>
                  <a:pt x="122" y="30"/>
                  <a:pt x="243" y="0"/>
                  <a:pt x="304" y="0"/>
                </a:cubicBezTo>
                <a:cubicBezTo>
                  <a:pt x="669" y="61"/>
                  <a:pt x="456" y="274"/>
                  <a:pt x="456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4" name="Google Shape;1934;p2"/>
          <p:cNvSpPr/>
          <p:nvPr/>
        </p:nvSpPr>
        <p:spPr>
          <a:xfrm>
            <a:off x="5606293" y="4238692"/>
            <a:ext cx="24822" cy="20182"/>
          </a:xfrm>
          <a:custGeom>
            <a:avLst/>
            <a:gdLst/>
            <a:ahLst/>
            <a:cxnLst/>
            <a:rect l="l" t="t" r="r" b="b"/>
            <a:pathLst>
              <a:path w="548" h="517" extrusionOk="0">
                <a:moveTo>
                  <a:pt x="517" y="334"/>
                </a:moveTo>
                <a:cubicBezTo>
                  <a:pt x="365" y="334"/>
                  <a:pt x="213" y="517"/>
                  <a:pt x="91" y="334"/>
                </a:cubicBezTo>
                <a:cubicBezTo>
                  <a:pt x="0" y="213"/>
                  <a:pt x="122" y="61"/>
                  <a:pt x="304" y="31"/>
                </a:cubicBezTo>
                <a:cubicBezTo>
                  <a:pt x="547" y="0"/>
                  <a:pt x="517" y="183"/>
                  <a:pt x="547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5" name="Google Shape;1935;p2"/>
          <p:cNvSpPr/>
          <p:nvPr/>
        </p:nvSpPr>
        <p:spPr>
          <a:xfrm>
            <a:off x="3945728" y="181441"/>
            <a:ext cx="42758" cy="26155"/>
          </a:xfrm>
          <a:custGeom>
            <a:avLst/>
            <a:gdLst/>
            <a:ahLst/>
            <a:cxnLst/>
            <a:rect l="l" t="t" r="r" b="b"/>
            <a:pathLst>
              <a:path w="944" h="670" extrusionOk="0">
                <a:moveTo>
                  <a:pt x="366" y="669"/>
                </a:moveTo>
                <a:cubicBezTo>
                  <a:pt x="1" y="1"/>
                  <a:pt x="639" y="244"/>
                  <a:pt x="943" y="183"/>
                </a:cubicBezTo>
                <a:lnTo>
                  <a:pt x="943" y="183"/>
                </a:lnTo>
                <a:cubicBezTo>
                  <a:pt x="761" y="335"/>
                  <a:pt x="578" y="487"/>
                  <a:pt x="396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6" name="Google Shape;1936;p2"/>
          <p:cNvSpPr/>
          <p:nvPr/>
        </p:nvSpPr>
        <p:spPr>
          <a:xfrm>
            <a:off x="8124591" y="4384627"/>
            <a:ext cx="20700" cy="14288"/>
          </a:xfrm>
          <a:custGeom>
            <a:avLst/>
            <a:gdLst/>
            <a:ahLst/>
            <a:cxnLst/>
            <a:rect l="l" t="t" r="r" b="b"/>
            <a:pathLst>
              <a:path w="457" h="366" extrusionOk="0">
                <a:moveTo>
                  <a:pt x="1" y="366"/>
                </a:moveTo>
                <a:cubicBezTo>
                  <a:pt x="62" y="183"/>
                  <a:pt x="62" y="1"/>
                  <a:pt x="335" y="1"/>
                </a:cubicBezTo>
                <a:cubicBezTo>
                  <a:pt x="366" y="1"/>
                  <a:pt x="426" y="62"/>
                  <a:pt x="426" y="92"/>
                </a:cubicBezTo>
                <a:cubicBezTo>
                  <a:pt x="457" y="335"/>
                  <a:pt x="214" y="335"/>
                  <a:pt x="31" y="36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7" name="Google Shape;1937;p2"/>
          <p:cNvSpPr/>
          <p:nvPr/>
        </p:nvSpPr>
        <p:spPr>
          <a:xfrm>
            <a:off x="8837821" y="5119182"/>
            <a:ext cx="28989" cy="15459"/>
          </a:xfrm>
          <a:custGeom>
            <a:avLst/>
            <a:gdLst/>
            <a:ahLst/>
            <a:cxnLst/>
            <a:rect l="l" t="t" r="r" b="b"/>
            <a:pathLst>
              <a:path w="640" h="396" extrusionOk="0">
                <a:moveTo>
                  <a:pt x="639" y="244"/>
                </a:moveTo>
                <a:lnTo>
                  <a:pt x="62" y="396"/>
                </a:lnTo>
                <a:cubicBezTo>
                  <a:pt x="31" y="335"/>
                  <a:pt x="1" y="244"/>
                  <a:pt x="31" y="213"/>
                </a:cubicBezTo>
                <a:cubicBezTo>
                  <a:pt x="214" y="31"/>
                  <a:pt x="426" y="1"/>
                  <a:pt x="639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8" name="Google Shape;1938;p2"/>
          <p:cNvSpPr/>
          <p:nvPr/>
        </p:nvSpPr>
        <p:spPr>
          <a:xfrm>
            <a:off x="5281319" y="383165"/>
            <a:ext cx="27585" cy="17840"/>
          </a:xfrm>
          <a:custGeom>
            <a:avLst/>
            <a:gdLst/>
            <a:ahLst/>
            <a:cxnLst/>
            <a:rect l="l" t="t" r="r" b="b"/>
            <a:pathLst>
              <a:path w="609" h="457" extrusionOk="0">
                <a:moveTo>
                  <a:pt x="609" y="214"/>
                </a:moveTo>
                <a:cubicBezTo>
                  <a:pt x="487" y="396"/>
                  <a:pt x="305" y="457"/>
                  <a:pt x="62" y="366"/>
                </a:cubicBezTo>
                <a:cubicBezTo>
                  <a:pt x="31" y="366"/>
                  <a:pt x="1" y="244"/>
                  <a:pt x="31" y="214"/>
                </a:cubicBezTo>
                <a:cubicBezTo>
                  <a:pt x="214" y="1"/>
                  <a:pt x="426" y="183"/>
                  <a:pt x="609" y="21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9" name="Google Shape;1939;p2"/>
          <p:cNvSpPr/>
          <p:nvPr/>
        </p:nvSpPr>
        <p:spPr>
          <a:xfrm>
            <a:off x="8960400" y="3848244"/>
            <a:ext cx="22059" cy="13117"/>
          </a:xfrm>
          <a:custGeom>
            <a:avLst/>
            <a:gdLst/>
            <a:ahLst/>
            <a:cxnLst/>
            <a:rect l="l" t="t" r="r" b="b"/>
            <a:pathLst>
              <a:path w="487" h="336" extrusionOk="0">
                <a:moveTo>
                  <a:pt x="243" y="1"/>
                </a:moveTo>
                <a:cubicBezTo>
                  <a:pt x="334" y="62"/>
                  <a:pt x="395" y="153"/>
                  <a:pt x="486" y="244"/>
                </a:cubicBezTo>
                <a:cubicBezTo>
                  <a:pt x="395" y="275"/>
                  <a:pt x="304" y="335"/>
                  <a:pt x="243" y="335"/>
                </a:cubicBezTo>
                <a:cubicBezTo>
                  <a:pt x="152" y="275"/>
                  <a:pt x="91" y="153"/>
                  <a:pt x="0" y="62"/>
                </a:cubicBezTo>
                <a:cubicBezTo>
                  <a:pt x="61" y="62"/>
                  <a:pt x="152" y="31"/>
                  <a:pt x="243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0" name="Google Shape;1940;p2"/>
          <p:cNvSpPr/>
          <p:nvPr/>
        </p:nvSpPr>
        <p:spPr>
          <a:xfrm>
            <a:off x="1647719" y="1730039"/>
            <a:ext cx="22059" cy="28536"/>
          </a:xfrm>
          <a:custGeom>
            <a:avLst/>
            <a:gdLst/>
            <a:ahLst/>
            <a:cxnLst/>
            <a:rect l="l" t="t" r="r" b="b"/>
            <a:pathLst>
              <a:path w="487" h="731" extrusionOk="0">
                <a:moveTo>
                  <a:pt x="152" y="1"/>
                </a:moveTo>
                <a:cubicBezTo>
                  <a:pt x="426" y="214"/>
                  <a:pt x="487" y="426"/>
                  <a:pt x="304" y="730"/>
                </a:cubicBezTo>
                <a:cubicBezTo>
                  <a:pt x="0" y="518"/>
                  <a:pt x="183" y="244"/>
                  <a:pt x="122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1" name="Google Shape;1941;p2"/>
          <p:cNvSpPr/>
          <p:nvPr/>
        </p:nvSpPr>
        <p:spPr>
          <a:xfrm>
            <a:off x="504920" y="1646998"/>
            <a:ext cx="37187" cy="21393"/>
          </a:xfrm>
          <a:custGeom>
            <a:avLst/>
            <a:gdLst/>
            <a:ahLst/>
            <a:cxnLst/>
            <a:rect l="l" t="t" r="r" b="b"/>
            <a:pathLst>
              <a:path w="821" h="548" extrusionOk="0">
                <a:moveTo>
                  <a:pt x="547" y="0"/>
                </a:moveTo>
                <a:cubicBezTo>
                  <a:pt x="730" y="91"/>
                  <a:pt x="821" y="243"/>
                  <a:pt x="669" y="365"/>
                </a:cubicBezTo>
                <a:cubicBezTo>
                  <a:pt x="426" y="547"/>
                  <a:pt x="182" y="456"/>
                  <a:pt x="0" y="243"/>
                </a:cubicBezTo>
                <a:lnTo>
                  <a:pt x="30" y="243"/>
                </a:lnTo>
                <a:cubicBezTo>
                  <a:pt x="243" y="243"/>
                  <a:pt x="456" y="213"/>
                  <a:pt x="547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2" name="Google Shape;1942;p2"/>
          <p:cNvSpPr/>
          <p:nvPr/>
        </p:nvSpPr>
        <p:spPr>
          <a:xfrm>
            <a:off x="8705639" y="2023158"/>
            <a:ext cx="26226" cy="21393"/>
          </a:xfrm>
          <a:custGeom>
            <a:avLst/>
            <a:gdLst/>
            <a:ahLst/>
            <a:cxnLst/>
            <a:rect l="l" t="t" r="r" b="b"/>
            <a:pathLst>
              <a:path w="579" h="548" extrusionOk="0">
                <a:moveTo>
                  <a:pt x="274" y="548"/>
                </a:moveTo>
                <a:cubicBezTo>
                  <a:pt x="214" y="365"/>
                  <a:pt x="1" y="183"/>
                  <a:pt x="274" y="31"/>
                </a:cubicBezTo>
                <a:cubicBezTo>
                  <a:pt x="305" y="1"/>
                  <a:pt x="457" y="31"/>
                  <a:pt x="487" y="61"/>
                </a:cubicBezTo>
                <a:cubicBezTo>
                  <a:pt x="578" y="274"/>
                  <a:pt x="518" y="426"/>
                  <a:pt x="274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3" name="Google Shape;1943;p2"/>
          <p:cNvSpPr/>
          <p:nvPr/>
        </p:nvSpPr>
        <p:spPr>
          <a:xfrm>
            <a:off x="5618660" y="2040961"/>
            <a:ext cx="17937" cy="15459"/>
          </a:xfrm>
          <a:custGeom>
            <a:avLst/>
            <a:gdLst/>
            <a:ahLst/>
            <a:cxnLst/>
            <a:rect l="l" t="t" r="r" b="b"/>
            <a:pathLst>
              <a:path w="396" h="396" extrusionOk="0">
                <a:moveTo>
                  <a:pt x="244" y="1"/>
                </a:moveTo>
                <a:cubicBezTo>
                  <a:pt x="305" y="92"/>
                  <a:pt x="396" y="183"/>
                  <a:pt x="365" y="244"/>
                </a:cubicBezTo>
                <a:cubicBezTo>
                  <a:pt x="335" y="304"/>
                  <a:pt x="183" y="335"/>
                  <a:pt x="92" y="396"/>
                </a:cubicBezTo>
                <a:cubicBezTo>
                  <a:pt x="61" y="335"/>
                  <a:pt x="1" y="274"/>
                  <a:pt x="1" y="213"/>
                </a:cubicBezTo>
                <a:cubicBezTo>
                  <a:pt x="1" y="92"/>
                  <a:pt x="31" y="1"/>
                  <a:pt x="24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4" name="Google Shape;1944;p2"/>
          <p:cNvSpPr/>
          <p:nvPr/>
        </p:nvSpPr>
        <p:spPr>
          <a:xfrm>
            <a:off x="4281710" y="4871155"/>
            <a:ext cx="24822" cy="11906"/>
          </a:xfrm>
          <a:custGeom>
            <a:avLst/>
            <a:gdLst/>
            <a:ahLst/>
            <a:cxnLst/>
            <a:rect l="l" t="t" r="r" b="b"/>
            <a:pathLst>
              <a:path w="548" h="305" extrusionOk="0">
                <a:moveTo>
                  <a:pt x="548" y="153"/>
                </a:moveTo>
                <a:cubicBezTo>
                  <a:pt x="456" y="214"/>
                  <a:pt x="396" y="305"/>
                  <a:pt x="365" y="275"/>
                </a:cubicBezTo>
                <a:cubicBezTo>
                  <a:pt x="244" y="214"/>
                  <a:pt x="122" y="153"/>
                  <a:pt x="0" y="62"/>
                </a:cubicBezTo>
                <a:cubicBezTo>
                  <a:pt x="92" y="31"/>
                  <a:pt x="183" y="1"/>
                  <a:pt x="244" y="1"/>
                </a:cubicBezTo>
                <a:cubicBezTo>
                  <a:pt x="335" y="31"/>
                  <a:pt x="426" y="92"/>
                  <a:pt x="548" y="15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5" name="Google Shape;1945;p2"/>
          <p:cNvSpPr/>
          <p:nvPr/>
        </p:nvSpPr>
        <p:spPr>
          <a:xfrm>
            <a:off x="7648183" y="4404811"/>
            <a:ext cx="23463" cy="13078"/>
          </a:xfrm>
          <a:custGeom>
            <a:avLst/>
            <a:gdLst/>
            <a:ahLst/>
            <a:cxnLst/>
            <a:rect l="l" t="t" r="r" b="b"/>
            <a:pathLst>
              <a:path w="518" h="335" extrusionOk="0">
                <a:moveTo>
                  <a:pt x="183" y="1"/>
                </a:moveTo>
                <a:cubicBezTo>
                  <a:pt x="275" y="61"/>
                  <a:pt x="457" y="92"/>
                  <a:pt x="487" y="183"/>
                </a:cubicBezTo>
                <a:cubicBezTo>
                  <a:pt x="518" y="335"/>
                  <a:pt x="335" y="335"/>
                  <a:pt x="244" y="304"/>
                </a:cubicBezTo>
                <a:cubicBezTo>
                  <a:pt x="153" y="274"/>
                  <a:pt x="62" y="152"/>
                  <a:pt x="1" y="92"/>
                </a:cubicBezTo>
                <a:cubicBezTo>
                  <a:pt x="62" y="61"/>
                  <a:pt x="123" y="31"/>
                  <a:pt x="183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6" name="Google Shape;1946;p2"/>
          <p:cNvSpPr/>
          <p:nvPr/>
        </p:nvSpPr>
        <p:spPr>
          <a:xfrm>
            <a:off x="6205234" y="4413127"/>
            <a:ext cx="17937" cy="16630"/>
          </a:xfrm>
          <a:custGeom>
            <a:avLst/>
            <a:gdLst/>
            <a:ahLst/>
            <a:cxnLst/>
            <a:rect l="l" t="t" r="r" b="b"/>
            <a:pathLst>
              <a:path w="396" h="426" extrusionOk="0">
                <a:moveTo>
                  <a:pt x="395" y="274"/>
                </a:moveTo>
                <a:cubicBezTo>
                  <a:pt x="335" y="304"/>
                  <a:pt x="243" y="365"/>
                  <a:pt x="183" y="426"/>
                </a:cubicBezTo>
                <a:cubicBezTo>
                  <a:pt x="122" y="365"/>
                  <a:pt x="31" y="274"/>
                  <a:pt x="31" y="183"/>
                </a:cubicBezTo>
                <a:cubicBezTo>
                  <a:pt x="0" y="152"/>
                  <a:pt x="91" y="61"/>
                  <a:pt x="152" y="61"/>
                </a:cubicBezTo>
                <a:cubicBezTo>
                  <a:pt x="335" y="0"/>
                  <a:pt x="365" y="122"/>
                  <a:pt x="395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7" name="Google Shape;1947;p2"/>
          <p:cNvSpPr/>
          <p:nvPr/>
        </p:nvSpPr>
        <p:spPr>
          <a:xfrm>
            <a:off x="3028744" y="1523590"/>
            <a:ext cx="24822" cy="11906"/>
          </a:xfrm>
          <a:custGeom>
            <a:avLst/>
            <a:gdLst/>
            <a:ahLst/>
            <a:cxnLst/>
            <a:rect l="l" t="t" r="r" b="b"/>
            <a:pathLst>
              <a:path w="548" h="305" extrusionOk="0">
                <a:moveTo>
                  <a:pt x="547" y="182"/>
                </a:moveTo>
                <a:cubicBezTo>
                  <a:pt x="456" y="243"/>
                  <a:pt x="396" y="304"/>
                  <a:pt x="335" y="304"/>
                </a:cubicBezTo>
                <a:cubicBezTo>
                  <a:pt x="183" y="304"/>
                  <a:pt x="0" y="274"/>
                  <a:pt x="31" y="61"/>
                </a:cubicBezTo>
                <a:cubicBezTo>
                  <a:pt x="31" y="61"/>
                  <a:pt x="183" y="0"/>
                  <a:pt x="244" y="30"/>
                </a:cubicBezTo>
                <a:cubicBezTo>
                  <a:pt x="335" y="61"/>
                  <a:pt x="426" y="122"/>
                  <a:pt x="547" y="1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8" name="Google Shape;1948;p2"/>
          <p:cNvSpPr/>
          <p:nvPr/>
        </p:nvSpPr>
        <p:spPr>
          <a:xfrm>
            <a:off x="1901075" y="3677401"/>
            <a:ext cx="33065" cy="20182"/>
          </a:xfrm>
          <a:custGeom>
            <a:avLst/>
            <a:gdLst/>
            <a:ahLst/>
            <a:cxnLst/>
            <a:rect l="l" t="t" r="r" b="b"/>
            <a:pathLst>
              <a:path w="730" h="517" extrusionOk="0">
                <a:moveTo>
                  <a:pt x="0" y="274"/>
                </a:moveTo>
                <a:cubicBezTo>
                  <a:pt x="183" y="61"/>
                  <a:pt x="395" y="0"/>
                  <a:pt x="669" y="152"/>
                </a:cubicBezTo>
                <a:cubicBezTo>
                  <a:pt x="699" y="182"/>
                  <a:pt x="730" y="243"/>
                  <a:pt x="699" y="274"/>
                </a:cubicBezTo>
                <a:cubicBezTo>
                  <a:pt x="487" y="517"/>
                  <a:pt x="243" y="213"/>
                  <a:pt x="0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9" name="Google Shape;1949;p2"/>
          <p:cNvSpPr/>
          <p:nvPr/>
        </p:nvSpPr>
        <p:spPr>
          <a:xfrm>
            <a:off x="7057532" y="205178"/>
            <a:ext cx="26181" cy="20221"/>
          </a:xfrm>
          <a:custGeom>
            <a:avLst/>
            <a:gdLst/>
            <a:ahLst/>
            <a:cxnLst/>
            <a:rect l="l" t="t" r="r" b="b"/>
            <a:pathLst>
              <a:path w="578" h="518" extrusionOk="0">
                <a:moveTo>
                  <a:pt x="122" y="517"/>
                </a:moveTo>
                <a:cubicBezTo>
                  <a:pt x="183" y="335"/>
                  <a:pt x="0" y="122"/>
                  <a:pt x="274" y="31"/>
                </a:cubicBezTo>
                <a:cubicBezTo>
                  <a:pt x="304" y="1"/>
                  <a:pt x="426" y="92"/>
                  <a:pt x="456" y="153"/>
                </a:cubicBezTo>
                <a:cubicBezTo>
                  <a:pt x="578" y="426"/>
                  <a:pt x="365" y="487"/>
                  <a:pt x="122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0" name="Google Shape;1950;p2"/>
          <p:cNvSpPr/>
          <p:nvPr/>
        </p:nvSpPr>
        <p:spPr>
          <a:xfrm>
            <a:off x="5746719" y="4847458"/>
            <a:ext cx="27585" cy="13078"/>
          </a:xfrm>
          <a:custGeom>
            <a:avLst/>
            <a:gdLst/>
            <a:ahLst/>
            <a:cxnLst/>
            <a:rect l="l" t="t" r="r" b="b"/>
            <a:pathLst>
              <a:path w="609" h="335" extrusionOk="0">
                <a:moveTo>
                  <a:pt x="608" y="213"/>
                </a:moveTo>
                <a:cubicBezTo>
                  <a:pt x="456" y="274"/>
                  <a:pt x="335" y="334"/>
                  <a:pt x="244" y="334"/>
                </a:cubicBezTo>
                <a:cubicBezTo>
                  <a:pt x="122" y="334"/>
                  <a:pt x="0" y="243"/>
                  <a:pt x="92" y="122"/>
                </a:cubicBezTo>
                <a:cubicBezTo>
                  <a:pt x="122" y="61"/>
                  <a:pt x="244" y="0"/>
                  <a:pt x="274" y="0"/>
                </a:cubicBezTo>
                <a:cubicBezTo>
                  <a:pt x="396" y="30"/>
                  <a:pt x="456" y="122"/>
                  <a:pt x="608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1" name="Google Shape;1951;p2"/>
          <p:cNvSpPr/>
          <p:nvPr/>
        </p:nvSpPr>
        <p:spPr>
          <a:xfrm>
            <a:off x="2370597" y="3820954"/>
            <a:ext cx="26181" cy="23774"/>
          </a:xfrm>
          <a:custGeom>
            <a:avLst/>
            <a:gdLst/>
            <a:ahLst/>
            <a:cxnLst/>
            <a:rect l="l" t="t" r="r" b="b"/>
            <a:pathLst>
              <a:path w="578" h="609" extrusionOk="0">
                <a:moveTo>
                  <a:pt x="274" y="609"/>
                </a:moveTo>
                <a:cubicBezTo>
                  <a:pt x="335" y="426"/>
                  <a:pt x="0" y="183"/>
                  <a:pt x="274" y="1"/>
                </a:cubicBezTo>
                <a:cubicBezTo>
                  <a:pt x="304" y="1"/>
                  <a:pt x="395" y="1"/>
                  <a:pt x="395" y="31"/>
                </a:cubicBezTo>
                <a:cubicBezTo>
                  <a:pt x="578" y="274"/>
                  <a:pt x="517" y="457"/>
                  <a:pt x="274" y="60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2" name="Google Shape;1952;p2"/>
          <p:cNvSpPr/>
          <p:nvPr/>
        </p:nvSpPr>
        <p:spPr>
          <a:xfrm>
            <a:off x="5087168" y="4417851"/>
            <a:ext cx="24867" cy="23774"/>
          </a:xfrm>
          <a:custGeom>
            <a:avLst/>
            <a:gdLst/>
            <a:ahLst/>
            <a:cxnLst/>
            <a:rect l="l" t="t" r="r" b="b"/>
            <a:pathLst>
              <a:path w="549" h="609" extrusionOk="0">
                <a:moveTo>
                  <a:pt x="548" y="244"/>
                </a:moveTo>
                <a:cubicBezTo>
                  <a:pt x="426" y="396"/>
                  <a:pt x="396" y="609"/>
                  <a:pt x="92" y="518"/>
                </a:cubicBezTo>
                <a:cubicBezTo>
                  <a:pt x="31" y="518"/>
                  <a:pt x="1" y="396"/>
                  <a:pt x="31" y="335"/>
                </a:cubicBezTo>
                <a:cubicBezTo>
                  <a:pt x="123" y="1"/>
                  <a:pt x="366" y="214"/>
                  <a:pt x="548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3" name="Google Shape;1953;p2"/>
          <p:cNvSpPr/>
          <p:nvPr/>
        </p:nvSpPr>
        <p:spPr>
          <a:xfrm>
            <a:off x="3761226" y="1733630"/>
            <a:ext cx="20700" cy="24945"/>
          </a:xfrm>
          <a:custGeom>
            <a:avLst/>
            <a:gdLst/>
            <a:ahLst/>
            <a:cxnLst/>
            <a:rect l="l" t="t" r="r" b="b"/>
            <a:pathLst>
              <a:path w="457" h="639" extrusionOk="0">
                <a:moveTo>
                  <a:pt x="92" y="608"/>
                </a:moveTo>
                <a:cubicBezTo>
                  <a:pt x="153" y="395"/>
                  <a:pt x="1" y="122"/>
                  <a:pt x="335" y="0"/>
                </a:cubicBezTo>
                <a:cubicBezTo>
                  <a:pt x="366" y="0"/>
                  <a:pt x="426" y="30"/>
                  <a:pt x="426" y="61"/>
                </a:cubicBezTo>
                <a:cubicBezTo>
                  <a:pt x="457" y="304"/>
                  <a:pt x="335" y="486"/>
                  <a:pt x="122" y="63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4" name="Google Shape;1954;p2"/>
          <p:cNvSpPr/>
          <p:nvPr/>
        </p:nvSpPr>
        <p:spPr>
          <a:xfrm>
            <a:off x="371334" y="867351"/>
            <a:ext cx="23463" cy="17840"/>
          </a:xfrm>
          <a:custGeom>
            <a:avLst/>
            <a:gdLst/>
            <a:ahLst/>
            <a:cxnLst/>
            <a:rect l="l" t="t" r="r" b="b"/>
            <a:pathLst>
              <a:path w="518" h="457" extrusionOk="0">
                <a:moveTo>
                  <a:pt x="517" y="274"/>
                </a:moveTo>
                <a:cubicBezTo>
                  <a:pt x="426" y="335"/>
                  <a:pt x="335" y="395"/>
                  <a:pt x="213" y="426"/>
                </a:cubicBezTo>
                <a:cubicBezTo>
                  <a:pt x="31" y="456"/>
                  <a:pt x="1" y="335"/>
                  <a:pt x="61" y="213"/>
                </a:cubicBezTo>
                <a:cubicBezTo>
                  <a:pt x="92" y="152"/>
                  <a:pt x="244" y="91"/>
                  <a:pt x="335" y="0"/>
                </a:cubicBezTo>
                <a:cubicBezTo>
                  <a:pt x="365" y="61"/>
                  <a:pt x="396" y="122"/>
                  <a:pt x="517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5" name="Google Shape;1955;p2"/>
          <p:cNvSpPr/>
          <p:nvPr/>
        </p:nvSpPr>
        <p:spPr>
          <a:xfrm>
            <a:off x="7316369" y="469797"/>
            <a:ext cx="17937" cy="16669"/>
          </a:xfrm>
          <a:custGeom>
            <a:avLst/>
            <a:gdLst/>
            <a:ahLst/>
            <a:cxnLst/>
            <a:rect l="l" t="t" r="r" b="b"/>
            <a:pathLst>
              <a:path w="396" h="427" extrusionOk="0">
                <a:moveTo>
                  <a:pt x="396" y="244"/>
                </a:moveTo>
                <a:cubicBezTo>
                  <a:pt x="365" y="305"/>
                  <a:pt x="305" y="366"/>
                  <a:pt x="213" y="426"/>
                </a:cubicBezTo>
                <a:cubicBezTo>
                  <a:pt x="153" y="366"/>
                  <a:pt x="61" y="305"/>
                  <a:pt x="31" y="214"/>
                </a:cubicBezTo>
                <a:cubicBezTo>
                  <a:pt x="1" y="183"/>
                  <a:pt x="92" y="92"/>
                  <a:pt x="153" y="62"/>
                </a:cubicBezTo>
                <a:cubicBezTo>
                  <a:pt x="305" y="1"/>
                  <a:pt x="365" y="92"/>
                  <a:pt x="396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6" name="Google Shape;1956;p2"/>
          <p:cNvSpPr/>
          <p:nvPr/>
        </p:nvSpPr>
        <p:spPr>
          <a:xfrm>
            <a:off x="1277355" y="4440417"/>
            <a:ext cx="17937" cy="17840"/>
          </a:xfrm>
          <a:custGeom>
            <a:avLst/>
            <a:gdLst/>
            <a:ahLst/>
            <a:cxnLst/>
            <a:rect l="l" t="t" r="r" b="b"/>
            <a:pathLst>
              <a:path w="396" h="457" extrusionOk="0">
                <a:moveTo>
                  <a:pt x="395" y="244"/>
                </a:moveTo>
                <a:cubicBezTo>
                  <a:pt x="365" y="274"/>
                  <a:pt x="304" y="365"/>
                  <a:pt x="243" y="456"/>
                </a:cubicBezTo>
                <a:cubicBezTo>
                  <a:pt x="152" y="365"/>
                  <a:pt x="61" y="304"/>
                  <a:pt x="0" y="244"/>
                </a:cubicBezTo>
                <a:cubicBezTo>
                  <a:pt x="0" y="213"/>
                  <a:pt x="61" y="92"/>
                  <a:pt x="122" y="61"/>
                </a:cubicBezTo>
                <a:cubicBezTo>
                  <a:pt x="274" y="0"/>
                  <a:pt x="365" y="61"/>
                  <a:pt x="395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7" name="Google Shape;1957;p2"/>
          <p:cNvSpPr/>
          <p:nvPr/>
        </p:nvSpPr>
        <p:spPr>
          <a:xfrm>
            <a:off x="7243393" y="1325379"/>
            <a:ext cx="22059" cy="15498"/>
          </a:xfrm>
          <a:custGeom>
            <a:avLst/>
            <a:gdLst/>
            <a:ahLst/>
            <a:cxnLst/>
            <a:rect l="l" t="t" r="r" b="b"/>
            <a:pathLst>
              <a:path w="487" h="397" extrusionOk="0">
                <a:moveTo>
                  <a:pt x="244" y="396"/>
                </a:moveTo>
                <a:cubicBezTo>
                  <a:pt x="183" y="305"/>
                  <a:pt x="61" y="244"/>
                  <a:pt x="31" y="153"/>
                </a:cubicBezTo>
                <a:cubicBezTo>
                  <a:pt x="1" y="31"/>
                  <a:pt x="153" y="1"/>
                  <a:pt x="274" y="62"/>
                </a:cubicBezTo>
                <a:cubicBezTo>
                  <a:pt x="365" y="123"/>
                  <a:pt x="426" y="214"/>
                  <a:pt x="487" y="305"/>
                </a:cubicBezTo>
                <a:cubicBezTo>
                  <a:pt x="426" y="335"/>
                  <a:pt x="365" y="366"/>
                  <a:pt x="244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8" name="Google Shape;1958;p2"/>
          <p:cNvSpPr/>
          <p:nvPr/>
        </p:nvSpPr>
        <p:spPr>
          <a:xfrm>
            <a:off x="8280192" y="478113"/>
            <a:ext cx="13815" cy="10735"/>
          </a:xfrm>
          <a:custGeom>
            <a:avLst/>
            <a:gdLst/>
            <a:ahLst/>
            <a:cxnLst/>
            <a:rect l="l" t="t" r="r" b="b"/>
            <a:pathLst>
              <a:path w="305" h="275" extrusionOk="0">
                <a:moveTo>
                  <a:pt x="305" y="183"/>
                </a:moveTo>
                <a:cubicBezTo>
                  <a:pt x="244" y="213"/>
                  <a:pt x="183" y="244"/>
                  <a:pt x="122" y="274"/>
                </a:cubicBezTo>
                <a:cubicBezTo>
                  <a:pt x="61" y="213"/>
                  <a:pt x="31" y="122"/>
                  <a:pt x="1" y="61"/>
                </a:cubicBezTo>
                <a:cubicBezTo>
                  <a:pt x="61" y="31"/>
                  <a:pt x="153" y="1"/>
                  <a:pt x="183" y="1"/>
                </a:cubicBezTo>
                <a:cubicBezTo>
                  <a:pt x="244" y="31"/>
                  <a:pt x="274" y="122"/>
                  <a:pt x="305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9" name="Google Shape;1959;p2"/>
          <p:cNvSpPr/>
          <p:nvPr/>
        </p:nvSpPr>
        <p:spPr>
          <a:xfrm>
            <a:off x="3477610" y="853101"/>
            <a:ext cx="28944" cy="20221"/>
          </a:xfrm>
          <a:custGeom>
            <a:avLst/>
            <a:gdLst/>
            <a:ahLst/>
            <a:cxnLst/>
            <a:rect l="l" t="t" r="r" b="b"/>
            <a:pathLst>
              <a:path w="639" h="518" extrusionOk="0">
                <a:moveTo>
                  <a:pt x="639" y="244"/>
                </a:moveTo>
                <a:cubicBezTo>
                  <a:pt x="426" y="274"/>
                  <a:pt x="274" y="517"/>
                  <a:pt x="31" y="335"/>
                </a:cubicBezTo>
                <a:cubicBezTo>
                  <a:pt x="0" y="335"/>
                  <a:pt x="31" y="213"/>
                  <a:pt x="92" y="153"/>
                </a:cubicBezTo>
                <a:cubicBezTo>
                  <a:pt x="304" y="1"/>
                  <a:pt x="487" y="31"/>
                  <a:pt x="639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0" name="Google Shape;1960;p2"/>
          <p:cNvSpPr/>
          <p:nvPr/>
        </p:nvSpPr>
        <p:spPr>
          <a:xfrm>
            <a:off x="5136771" y="2074184"/>
            <a:ext cx="17937" cy="20221"/>
          </a:xfrm>
          <a:custGeom>
            <a:avLst/>
            <a:gdLst/>
            <a:ahLst/>
            <a:cxnLst/>
            <a:rect l="l" t="t" r="r" b="b"/>
            <a:pathLst>
              <a:path w="396" h="518" extrusionOk="0">
                <a:moveTo>
                  <a:pt x="122" y="517"/>
                </a:moveTo>
                <a:cubicBezTo>
                  <a:pt x="91" y="426"/>
                  <a:pt x="0" y="365"/>
                  <a:pt x="31" y="305"/>
                </a:cubicBezTo>
                <a:cubicBezTo>
                  <a:pt x="61" y="213"/>
                  <a:pt x="122" y="92"/>
                  <a:pt x="213" y="61"/>
                </a:cubicBezTo>
                <a:cubicBezTo>
                  <a:pt x="365" y="1"/>
                  <a:pt x="395" y="122"/>
                  <a:pt x="335" y="244"/>
                </a:cubicBezTo>
                <a:cubicBezTo>
                  <a:pt x="304" y="335"/>
                  <a:pt x="213" y="396"/>
                  <a:pt x="122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1" name="Google Shape;1961;p2"/>
          <p:cNvSpPr/>
          <p:nvPr/>
        </p:nvSpPr>
        <p:spPr>
          <a:xfrm>
            <a:off x="7889173" y="3203912"/>
            <a:ext cx="26181" cy="21393"/>
          </a:xfrm>
          <a:custGeom>
            <a:avLst/>
            <a:gdLst/>
            <a:ahLst/>
            <a:cxnLst/>
            <a:rect l="l" t="t" r="r" b="b"/>
            <a:pathLst>
              <a:path w="578" h="548" extrusionOk="0">
                <a:moveTo>
                  <a:pt x="31" y="335"/>
                </a:moveTo>
                <a:cubicBezTo>
                  <a:pt x="61" y="183"/>
                  <a:pt x="0" y="0"/>
                  <a:pt x="274" y="31"/>
                </a:cubicBezTo>
                <a:cubicBezTo>
                  <a:pt x="426" y="61"/>
                  <a:pt x="578" y="213"/>
                  <a:pt x="487" y="365"/>
                </a:cubicBezTo>
                <a:cubicBezTo>
                  <a:pt x="365" y="547"/>
                  <a:pt x="183" y="365"/>
                  <a:pt x="31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2" name="Google Shape;1962;p2"/>
          <p:cNvSpPr/>
          <p:nvPr/>
        </p:nvSpPr>
        <p:spPr>
          <a:xfrm>
            <a:off x="1938220" y="1370511"/>
            <a:ext cx="28989" cy="15459"/>
          </a:xfrm>
          <a:custGeom>
            <a:avLst/>
            <a:gdLst/>
            <a:ahLst/>
            <a:cxnLst/>
            <a:rect l="l" t="t" r="r" b="b"/>
            <a:pathLst>
              <a:path w="640" h="396" extrusionOk="0">
                <a:moveTo>
                  <a:pt x="1" y="0"/>
                </a:moveTo>
                <a:cubicBezTo>
                  <a:pt x="275" y="0"/>
                  <a:pt x="548" y="30"/>
                  <a:pt x="639" y="304"/>
                </a:cubicBezTo>
                <a:cubicBezTo>
                  <a:pt x="639" y="334"/>
                  <a:pt x="578" y="395"/>
                  <a:pt x="578" y="395"/>
                </a:cubicBezTo>
                <a:cubicBezTo>
                  <a:pt x="244" y="395"/>
                  <a:pt x="123" y="213"/>
                  <a:pt x="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3" name="Google Shape;1963;p2"/>
          <p:cNvSpPr/>
          <p:nvPr/>
        </p:nvSpPr>
        <p:spPr>
          <a:xfrm>
            <a:off x="6893686" y="1798868"/>
            <a:ext cx="17937" cy="10735"/>
          </a:xfrm>
          <a:custGeom>
            <a:avLst/>
            <a:gdLst/>
            <a:ahLst/>
            <a:cxnLst/>
            <a:rect l="l" t="t" r="r" b="b"/>
            <a:pathLst>
              <a:path w="396" h="275" extrusionOk="0">
                <a:moveTo>
                  <a:pt x="395" y="153"/>
                </a:moveTo>
                <a:cubicBezTo>
                  <a:pt x="334" y="214"/>
                  <a:pt x="274" y="274"/>
                  <a:pt x="213" y="274"/>
                </a:cubicBezTo>
                <a:cubicBezTo>
                  <a:pt x="61" y="274"/>
                  <a:pt x="0" y="183"/>
                  <a:pt x="31" y="62"/>
                </a:cubicBezTo>
                <a:cubicBezTo>
                  <a:pt x="61" y="31"/>
                  <a:pt x="182" y="1"/>
                  <a:pt x="243" y="1"/>
                </a:cubicBezTo>
                <a:cubicBezTo>
                  <a:pt x="274" y="1"/>
                  <a:pt x="334" y="92"/>
                  <a:pt x="395" y="15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4" name="Google Shape;1964;p2"/>
          <p:cNvSpPr/>
          <p:nvPr/>
        </p:nvSpPr>
        <p:spPr>
          <a:xfrm>
            <a:off x="7162172" y="713061"/>
            <a:ext cx="37187" cy="26155"/>
          </a:xfrm>
          <a:custGeom>
            <a:avLst/>
            <a:gdLst/>
            <a:ahLst/>
            <a:cxnLst/>
            <a:rect l="l" t="t" r="r" b="b"/>
            <a:pathLst>
              <a:path w="821" h="670" extrusionOk="0">
                <a:moveTo>
                  <a:pt x="0" y="274"/>
                </a:moveTo>
                <a:cubicBezTo>
                  <a:pt x="183" y="1"/>
                  <a:pt x="517" y="31"/>
                  <a:pt x="791" y="31"/>
                </a:cubicBezTo>
                <a:lnTo>
                  <a:pt x="821" y="31"/>
                </a:lnTo>
                <a:cubicBezTo>
                  <a:pt x="760" y="670"/>
                  <a:pt x="274" y="183"/>
                  <a:pt x="0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5" name="Google Shape;1965;p2"/>
          <p:cNvSpPr/>
          <p:nvPr/>
        </p:nvSpPr>
        <p:spPr>
          <a:xfrm>
            <a:off x="2504138" y="1000246"/>
            <a:ext cx="27585" cy="9525"/>
          </a:xfrm>
          <a:custGeom>
            <a:avLst/>
            <a:gdLst/>
            <a:ahLst/>
            <a:cxnLst/>
            <a:rect l="l" t="t" r="r" b="b"/>
            <a:pathLst>
              <a:path w="609" h="244" extrusionOk="0">
                <a:moveTo>
                  <a:pt x="335" y="1"/>
                </a:moveTo>
                <a:cubicBezTo>
                  <a:pt x="426" y="61"/>
                  <a:pt x="517" y="92"/>
                  <a:pt x="609" y="153"/>
                </a:cubicBezTo>
                <a:cubicBezTo>
                  <a:pt x="487" y="183"/>
                  <a:pt x="365" y="244"/>
                  <a:pt x="244" y="244"/>
                </a:cubicBezTo>
                <a:cubicBezTo>
                  <a:pt x="183" y="244"/>
                  <a:pt x="92" y="183"/>
                  <a:pt x="1" y="153"/>
                </a:cubicBezTo>
                <a:cubicBezTo>
                  <a:pt x="122" y="92"/>
                  <a:pt x="213" y="61"/>
                  <a:pt x="33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6" name="Google Shape;1966;p2"/>
          <p:cNvSpPr/>
          <p:nvPr/>
        </p:nvSpPr>
        <p:spPr>
          <a:xfrm>
            <a:off x="259808" y="-27389"/>
            <a:ext cx="19341" cy="15459"/>
          </a:xfrm>
          <a:custGeom>
            <a:avLst/>
            <a:gdLst/>
            <a:ahLst/>
            <a:cxnLst/>
            <a:rect l="l" t="t" r="r" b="b"/>
            <a:pathLst>
              <a:path w="427" h="396" extrusionOk="0">
                <a:moveTo>
                  <a:pt x="426" y="182"/>
                </a:moveTo>
                <a:cubicBezTo>
                  <a:pt x="305" y="274"/>
                  <a:pt x="244" y="334"/>
                  <a:pt x="153" y="395"/>
                </a:cubicBezTo>
                <a:cubicBezTo>
                  <a:pt x="92" y="334"/>
                  <a:pt x="31" y="243"/>
                  <a:pt x="1" y="152"/>
                </a:cubicBezTo>
                <a:cubicBezTo>
                  <a:pt x="1" y="122"/>
                  <a:pt x="61" y="61"/>
                  <a:pt x="92" y="0"/>
                </a:cubicBezTo>
                <a:cubicBezTo>
                  <a:pt x="213" y="30"/>
                  <a:pt x="305" y="91"/>
                  <a:pt x="426" y="1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7" name="Google Shape;1967;p2"/>
          <p:cNvSpPr/>
          <p:nvPr/>
        </p:nvSpPr>
        <p:spPr>
          <a:xfrm>
            <a:off x="1598162" y="2972516"/>
            <a:ext cx="26181" cy="13078"/>
          </a:xfrm>
          <a:custGeom>
            <a:avLst/>
            <a:gdLst/>
            <a:ahLst/>
            <a:cxnLst/>
            <a:rect l="l" t="t" r="r" b="b"/>
            <a:pathLst>
              <a:path w="578" h="335" extrusionOk="0">
                <a:moveTo>
                  <a:pt x="578" y="213"/>
                </a:moveTo>
                <a:cubicBezTo>
                  <a:pt x="487" y="243"/>
                  <a:pt x="365" y="304"/>
                  <a:pt x="274" y="304"/>
                </a:cubicBezTo>
                <a:cubicBezTo>
                  <a:pt x="152" y="334"/>
                  <a:pt x="0" y="243"/>
                  <a:pt x="152" y="122"/>
                </a:cubicBezTo>
                <a:cubicBezTo>
                  <a:pt x="243" y="61"/>
                  <a:pt x="365" y="61"/>
                  <a:pt x="487" y="0"/>
                </a:cubicBezTo>
                <a:cubicBezTo>
                  <a:pt x="517" y="91"/>
                  <a:pt x="547" y="122"/>
                  <a:pt x="578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8" name="Google Shape;1968;p2"/>
          <p:cNvSpPr/>
          <p:nvPr/>
        </p:nvSpPr>
        <p:spPr>
          <a:xfrm>
            <a:off x="3982919" y="643061"/>
            <a:ext cx="22059" cy="14288"/>
          </a:xfrm>
          <a:custGeom>
            <a:avLst/>
            <a:gdLst/>
            <a:ahLst/>
            <a:cxnLst/>
            <a:rect l="l" t="t" r="r" b="b"/>
            <a:pathLst>
              <a:path w="487" h="366" extrusionOk="0">
                <a:moveTo>
                  <a:pt x="274" y="365"/>
                </a:moveTo>
                <a:cubicBezTo>
                  <a:pt x="153" y="304"/>
                  <a:pt x="92" y="274"/>
                  <a:pt x="1" y="244"/>
                </a:cubicBezTo>
                <a:cubicBezTo>
                  <a:pt x="92" y="183"/>
                  <a:pt x="153" y="61"/>
                  <a:pt x="274" y="1"/>
                </a:cubicBezTo>
                <a:cubicBezTo>
                  <a:pt x="305" y="1"/>
                  <a:pt x="426" y="61"/>
                  <a:pt x="487" y="92"/>
                </a:cubicBezTo>
                <a:cubicBezTo>
                  <a:pt x="426" y="183"/>
                  <a:pt x="335" y="274"/>
                  <a:pt x="274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9" name="Google Shape;1969;p2"/>
          <p:cNvSpPr/>
          <p:nvPr/>
        </p:nvSpPr>
        <p:spPr>
          <a:xfrm>
            <a:off x="11978" y="828193"/>
            <a:ext cx="16578" cy="17840"/>
          </a:xfrm>
          <a:custGeom>
            <a:avLst/>
            <a:gdLst/>
            <a:ahLst/>
            <a:cxnLst/>
            <a:rect l="l" t="t" r="r" b="b"/>
            <a:pathLst>
              <a:path w="366" h="457" extrusionOk="0">
                <a:moveTo>
                  <a:pt x="365" y="213"/>
                </a:moveTo>
                <a:cubicBezTo>
                  <a:pt x="274" y="274"/>
                  <a:pt x="213" y="365"/>
                  <a:pt x="152" y="456"/>
                </a:cubicBezTo>
                <a:cubicBezTo>
                  <a:pt x="92" y="365"/>
                  <a:pt x="0" y="274"/>
                  <a:pt x="31" y="213"/>
                </a:cubicBezTo>
                <a:cubicBezTo>
                  <a:pt x="61" y="122"/>
                  <a:pt x="183" y="61"/>
                  <a:pt x="274" y="0"/>
                </a:cubicBezTo>
                <a:cubicBezTo>
                  <a:pt x="304" y="61"/>
                  <a:pt x="304" y="122"/>
                  <a:pt x="365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0" name="Google Shape;1970;p2"/>
          <p:cNvSpPr/>
          <p:nvPr/>
        </p:nvSpPr>
        <p:spPr>
          <a:xfrm>
            <a:off x="3787409" y="3328492"/>
            <a:ext cx="24822" cy="13117"/>
          </a:xfrm>
          <a:custGeom>
            <a:avLst/>
            <a:gdLst/>
            <a:ahLst/>
            <a:cxnLst/>
            <a:rect l="l" t="t" r="r" b="b"/>
            <a:pathLst>
              <a:path w="548" h="336" extrusionOk="0">
                <a:moveTo>
                  <a:pt x="244" y="1"/>
                </a:moveTo>
                <a:cubicBezTo>
                  <a:pt x="304" y="31"/>
                  <a:pt x="456" y="92"/>
                  <a:pt x="487" y="153"/>
                </a:cubicBezTo>
                <a:cubicBezTo>
                  <a:pt x="548" y="305"/>
                  <a:pt x="396" y="335"/>
                  <a:pt x="274" y="274"/>
                </a:cubicBezTo>
                <a:cubicBezTo>
                  <a:pt x="183" y="244"/>
                  <a:pt x="92" y="153"/>
                  <a:pt x="0" y="92"/>
                </a:cubicBezTo>
                <a:cubicBezTo>
                  <a:pt x="61" y="62"/>
                  <a:pt x="122" y="31"/>
                  <a:pt x="24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1" name="Google Shape;1971;p2"/>
          <p:cNvSpPr/>
          <p:nvPr/>
        </p:nvSpPr>
        <p:spPr>
          <a:xfrm>
            <a:off x="8087446" y="3175412"/>
            <a:ext cx="24822" cy="22603"/>
          </a:xfrm>
          <a:custGeom>
            <a:avLst/>
            <a:gdLst/>
            <a:ahLst/>
            <a:cxnLst/>
            <a:rect l="l" t="t" r="r" b="b"/>
            <a:pathLst>
              <a:path w="548" h="579" extrusionOk="0">
                <a:moveTo>
                  <a:pt x="0" y="335"/>
                </a:moveTo>
                <a:cubicBezTo>
                  <a:pt x="31" y="213"/>
                  <a:pt x="0" y="1"/>
                  <a:pt x="243" y="61"/>
                </a:cubicBezTo>
                <a:cubicBezTo>
                  <a:pt x="426" y="92"/>
                  <a:pt x="547" y="244"/>
                  <a:pt x="487" y="396"/>
                </a:cubicBezTo>
                <a:cubicBezTo>
                  <a:pt x="365" y="578"/>
                  <a:pt x="183" y="396"/>
                  <a:pt x="31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2" name="Google Shape;1972;p2"/>
          <p:cNvSpPr/>
          <p:nvPr/>
        </p:nvSpPr>
        <p:spPr>
          <a:xfrm>
            <a:off x="8808920" y="219428"/>
            <a:ext cx="15174" cy="11906"/>
          </a:xfrm>
          <a:custGeom>
            <a:avLst/>
            <a:gdLst/>
            <a:ahLst/>
            <a:cxnLst/>
            <a:rect l="l" t="t" r="r" b="b"/>
            <a:pathLst>
              <a:path w="335" h="305" extrusionOk="0">
                <a:moveTo>
                  <a:pt x="335" y="92"/>
                </a:moveTo>
                <a:cubicBezTo>
                  <a:pt x="304" y="152"/>
                  <a:pt x="304" y="243"/>
                  <a:pt x="244" y="274"/>
                </a:cubicBezTo>
                <a:cubicBezTo>
                  <a:pt x="183" y="304"/>
                  <a:pt x="92" y="213"/>
                  <a:pt x="1" y="213"/>
                </a:cubicBezTo>
                <a:cubicBezTo>
                  <a:pt x="31" y="122"/>
                  <a:pt x="92" y="61"/>
                  <a:pt x="12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3" name="Google Shape;1973;p2"/>
          <p:cNvSpPr/>
          <p:nvPr/>
        </p:nvSpPr>
        <p:spPr>
          <a:xfrm>
            <a:off x="5803162" y="2954714"/>
            <a:ext cx="22104" cy="22564"/>
          </a:xfrm>
          <a:custGeom>
            <a:avLst/>
            <a:gdLst/>
            <a:ahLst/>
            <a:cxnLst/>
            <a:rect l="l" t="t" r="r" b="b"/>
            <a:pathLst>
              <a:path w="488" h="578" extrusionOk="0">
                <a:moveTo>
                  <a:pt x="1" y="578"/>
                </a:moveTo>
                <a:cubicBezTo>
                  <a:pt x="31" y="334"/>
                  <a:pt x="62" y="91"/>
                  <a:pt x="365" y="0"/>
                </a:cubicBezTo>
                <a:cubicBezTo>
                  <a:pt x="396" y="0"/>
                  <a:pt x="457" y="61"/>
                  <a:pt x="457" y="91"/>
                </a:cubicBezTo>
                <a:cubicBezTo>
                  <a:pt x="487" y="365"/>
                  <a:pt x="274" y="486"/>
                  <a:pt x="1" y="57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4" name="Google Shape;1974;p2"/>
          <p:cNvSpPr/>
          <p:nvPr/>
        </p:nvSpPr>
        <p:spPr>
          <a:xfrm>
            <a:off x="8262299" y="514889"/>
            <a:ext cx="15174" cy="17840"/>
          </a:xfrm>
          <a:custGeom>
            <a:avLst/>
            <a:gdLst/>
            <a:ahLst/>
            <a:cxnLst/>
            <a:rect l="l" t="t" r="r" b="b"/>
            <a:pathLst>
              <a:path w="335" h="457" extrusionOk="0">
                <a:moveTo>
                  <a:pt x="122" y="457"/>
                </a:moveTo>
                <a:cubicBezTo>
                  <a:pt x="61" y="396"/>
                  <a:pt x="0" y="335"/>
                  <a:pt x="0" y="274"/>
                </a:cubicBezTo>
                <a:cubicBezTo>
                  <a:pt x="0" y="153"/>
                  <a:pt x="31" y="1"/>
                  <a:pt x="274" y="1"/>
                </a:cubicBezTo>
                <a:cubicBezTo>
                  <a:pt x="304" y="31"/>
                  <a:pt x="335" y="153"/>
                  <a:pt x="335" y="183"/>
                </a:cubicBezTo>
                <a:cubicBezTo>
                  <a:pt x="274" y="274"/>
                  <a:pt x="213" y="366"/>
                  <a:pt x="122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5" name="Google Shape;1975;p2"/>
          <p:cNvSpPr/>
          <p:nvPr/>
        </p:nvSpPr>
        <p:spPr>
          <a:xfrm>
            <a:off x="7411361" y="2150119"/>
            <a:ext cx="26226" cy="13117"/>
          </a:xfrm>
          <a:custGeom>
            <a:avLst/>
            <a:gdLst/>
            <a:ahLst/>
            <a:cxnLst/>
            <a:rect l="l" t="t" r="r" b="b"/>
            <a:pathLst>
              <a:path w="579" h="336" extrusionOk="0">
                <a:moveTo>
                  <a:pt x="578" y="214"/>
                </a:moveTo>
                <a:cubicBezTo>
                  <a:pt x="487" y="274"/>
                  <a:pt x="426" y="335"/>
                  <a:pt x="396" y="335"/>
                </a:cubicBezTo>
                <a:cubicBezTo>
                  <a:pt x="274" y="335"/>
                  <a:pt x="122" y="274"/>
                  <a:pt x="62" y="214"/>
                </a:cubicBezTo>
                <a:cubicBezTo>
                  <a:pt x="1" y="92"/>
                  <a:pt x="62" y="1"/>
                  <a:pt x="244" y="62"/>
                </a:cubicBezTo>
                <a:cubicBezTo>
                  <a:pt x="366" y="92"/>
                  <a:pt x="457" y="153"/>
                  <a:pt x="578" y="21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6" name="Google Shape;1976;p2"/>
          <p:cNvSpPr/>
          <p:nvPr/>
        </p:nvSpPr>
        <p:spPr>
          <a:xfrm>
            <a:off x="1773015" y="4053560"/>
            <a:ext cx="23463" cy="13078"/>
          </a:xfrm>
          <a:custGeom>
            <a:avLst/>
            <a:gdLst/>
            <a:ahLst/>
            <a:cxnLst/>
            <a:rect l="l" t="t" r="r" b="b"/>
            <a:pathLst>
              <a:path w="518" h="335" extrusionOk="0">
                <a:moveTo>
                  <a:pt x="183" y="335"/>
                </a:moveTo>
                <a:cubicBezTo>
                  <a:pt x="152" y="274"/>
                  <a:pt x="92" y="213"/>
                  <a:pt x="0" y="152"/>
                </a:cubicBezTo>
                <a:cubicBezTo>
                  <a:pt x="92" y="92"/>
                  <a:pt x="183" y="31"/>
                  <a:pt x="304" y="0"/>
                </a:cubicBezTo>
                <a:cubicBezTo>
                  <a:pt x="335" y="0"/>
                  <a:pt x="426" y="92"/>
                  <a:pt x="456" y="152"/>
                </a:cubicBezTo>
                <a:cubicBezTo>
                  <a:pt x="517" y="304"/>
                  <a:pt x="365" y="304"/>
                  <a:pt x="183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7" name="Google Shape;1977;p2"/>
          <p:cNvSpPr/>
          <p:nvPr/>
        </p:nvSpPr>
        <p:spPr>
          <a:xfrm>
            <a:off x="409883" y="1828539"/>
            <a:ext cx="17937" cy="16669"/>
          </a:xfrm>
          <a:custGeom>
            <a:avLst/>
            <a:gdLst/>
            <a:ahLst/>
            <a:cxnLst/>
            <a:rect l="l" t="t" r="r" b="b"/>
            <a:pathLst>
              <a:path w="396" h="427" extrusionOk="0">
                <a:moveTo>
                  <a:pt x="396" y="213"/>
                </a:moveTo>
                <a:cubicBezTo>
                  <a:pt x="365" y="305"/>
                  <a:pt x="335" y="365"/>
                  <a:pt x="305" y="426"/>
                </a:cubicBezTo>
                <a:cubicBezTo>
                  <a:pt x="214" y="335"/>
                  <a:pt x="92" y="274"/>
                  <a:pt x="31" y="183"/>
                </a:cubicBezTo>
                <a:cubicBezTo>
                  <a:pt x="1" y="153"/>
                  <a:pt x="62" y="62"/>
                  <a:pt x="92" y="1"/>
                </a:cubicBezTo>
                <a:cubicBezTo>
                  <a:pt x="214" y="62"/>
                  <a:pt x="305" y="122"/>
                  <a:pt x="396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8" name="Google Shape;1978;p2"/>
          <p:cNvSpPr/>
          <p:nvPr/>
        </p:nvSpPr>
        <p:spPr>
          <a:xfrm>
            <a:off x="3561594" y="4512799"/>
            <a:ext cx="15174" cy="11906"/>
          </a:xfrm>
          <a:custGeom>
            <a:avLst/>
            <a:gdLst/>
            <a:ahLst/>
            <a:cxnLst/>
            <a:rect l="l" t="t" r="r" b="b"/>
            <a:pathLst>
              <a:path w="335" h="305" extrusionOk="0">
                <a:moveTo>
                  <a:pt x="335" y="183"/>
                </a:moveTo>
                <a:cubicBezTo>
                  <a:pt x="274" y="213"/>
                  <a:pt x="213" y="274"/>
                  <a:pt x="152" y="304"/>
                </a:cubicBezTo>
                <a:lnTo>
                  <a:pt x="1" y="92"/>
                </a:lnTo>
                <a:cubicBezTo>
                  <a:pt x="61" y="61"/>
                  <a:pt x="152" y="1"/>
                  <a:pt x="213" y="31"/>
                </a:cubicBezTo>
                <a:cubicBezTo>
                  <a:pt x="244" y="31"/>
                  <a:pt x="274" y="122"/>
                  <a:pt x="335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9" name="Google Shape;1979;p2"/>
          <p:cNvSpPr/>
          <p:nvPr/>
        </p:nvSpPr>
        <p:spPr>
          <a:xfrm>
            <a:off x="255686" y="1772788"/>
            <a:ext cx="24822" cy="11906"/>
          </a:xfrm>
          <a:custGeom>
            <a:avLst/>
            <a:gdLst/>
            <a:ahLst/>
            <a:cxnLst/>
            <a:rect l="l" t="t" r="r" b="b"/>
            <a:pathLst>
              <a:path w="548" h="305" extrusionOk="0">
                <a:moveTo>
                  <a:pt x="0" y="152"/>
                </a:moveTo>
                <a:cubicBezTo>
                  <a:pt x="122" y="91"/>
                  <a:pt x="244" y="31"/>
                  <a:pt x="365" y="31"/>
                </a:cubicBezTo>
                <a:cubicBezTo>
                  <a:pt x="517" y="0"/>
                  <a:pt x="548" y="152"/>
                  <a:pt x="456" y="213"/>
                </a:cubicBezTo>
                <a:cubicBezTo>
                  <a:pt x="365" y="274"/>
                  <a:pt x="244" y="304"/>
                  <a:pt x="122" y="304"/>
                </a:cubicBezTo>
                <a:cubicBezTo>
                  <a:pt x="92" y="304"/>
                  <a:pt x="61" y="213"/>
                  <a:pt x="0" y="1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0" name="Google Shape;1980;p2"/>
          <p:cNvSpPr/>
          <p:nvPr/>
        </p:nvSpPr>
        <p:spPr>
          <a:xfrm>
            <a:off x="6450301" y="565916"/>
            <a:ext cx="33111" cy="19050"/>
          </a:xfrm>
          <a:custGeom>
            <a:avLst/>
            <a:gdLst/>
            <a:ahLst/>
            <a:cxnLst/>
            <a:rect l="l" t="t" r="r" b="b"/>
            <a:pathLst>
              <a:path w="731" h="488" extrusionOk="0">
                <a:moveTo>
                  <a:pt x="457" y="31"/>
                </a:moveTo>
                <a:cubicBezTo>
                  <a:pt x="487" y="183"/>
                  <a:pt x="730" y="396"/>
                  <a:pt x="335" y="457"/>
                </a:cubicBezTo>
                <a:cubicBezTo>
                  <a:pt x="274" y="487"/>
                  <a:pt x="122" y="457"/>
                  <a:pt x="122" y="396"/>
                </a:cubicBezTo>
                <a:cubicBezTo>
                  <a:pt x="1" y="153"/>
                  <a:pt x="244" y="92"/>
                  <a:pt x="426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1" name="Google Shape;1981;p2"/>
          <p:cNvSpPr/>
          <p:nvPr/>
        </p:nvSpPr>
        <p:spPr>
          <a:xfrm>
            <a:off x="2004311" y="3470913"/>
            <a:ext cx="22104" cy="13078"/>
          </a:xfrm>
          <a:custGeom>
            <a:avLst/>
            <a:gdLst/>
            <a:ahLst/>
            <a:cxnLst/>
            <a:rect l="l" t="t" r="r" b="b"/>
            <a:pathLst>
              <a:path w="488" h="335" extrusionOk="0">
                <a:moveTo>
                  <a:pt x="305" y="0"/>
                </a:moveTo>
                <a:cubicBezTo>
                  <a:pt x="366" y="61"/>
                  <a:pt x="427" y="152"/>
                  <a:pt x="487" y="243"/>
                </a:cubicBezTo>
                <a:cubicBezTo>
                  <a:pt x="427" y="274"/>
                  <a:pt x="305" y="335"/>
                  <a:pt x="275" y="335"/>
                </a:cubicBezTo>
                <a:cubicBezTo>
                  <a:pt x="153" y="274"/>
                  <a:pt x="92" y="183"/>
                  <a:pt x="1" y="122"/>
                </a:cubicBezTo>
                <a:cubicBezTo>
                  <a:pt x="62" y="91"/>
                  <a:pt x="123" y="61"/>
                  <a:pt x="305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2" name="Google Shape;1982;p2"/>
          <p:cNvSpPr/>
          <p:nvPr/>
        </p:nvSpPr>
        <p:spPr>
          <a:xfrm>
            <a:off x="8925973" y="4713352"/>
            <a:ext cx="26181" cy="24945"/>
          </a:xfrm>
          <a:custGeom>
            <a:avLst/>
            <a:gdLst/>
            <a:ahLst/>
            <a:cxnLst/>
            <a:rect l="l" t="t" r="r" b="b"/>
            <a:pathLst>
              <a:path w="578" h="639" extrusionOk="0">
                <a:moveTo>
                  <a:pt x="304" y="0"/>
                </a:moveTo>
                <a:cubicBezTo>
                  <a:pt x="243" y="213"/>
                  <a:pt x="578" y="426"/>
                  <a:pt x="304" y="608"/>
                </a:cubicBezTo>
                <a:cubicBezTo>
                  <a:pt x="274" y="639"/>
                  <a:pt x="183" y="608"/>
                  <a:pt x="152" y="578"/>
                </a:cubicBezTo>
                <a:cubicBezTo>
                  <a:pt x="0" y="335"/>
                  <a:pt x="61" y="152"/>
                  <a:pt x="30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3" name="Google Shape;1983;p2"/>
          <p:cNvSpPr/>
          <p:nvPr/>
        </p:nvSpPr>
        <p:spPr>
          <a:xfrm>
            <a:off x="4006338" y="1942460"/>
            <a:ext cx="19296" cy="14288"/>
          </a:xfrm>
          <a:custGeom>
            <a:avLst/>
            <a:gdLst/>
            <a:ahLst/>
            <a:cxnLst/>
            <a:rect l="l" t="t" r="r" b="b"/>
            <a:pathLst>
              <a:path w="426" h="366" extrusionOk="0">
                <a:moveTo>
                  <a:pt x="426" y="31"/>
                </a:moveTo>
                <a:cubicBezTo>
                  <a:pt x="395" y="153"/>
                  <a:pt x="395" y="335"/>
                  <a:pt x="152" y="365"/>
                </a:cubicBezTo>
                <a:cubicBezTo>
                  <a:pt x="122" y="365"/>
                  <a:pt x="0" y="274"/>
                  <a:pt x="0" y="244"/>
                </a:cubicBezTo>
                <a:cubicBezTo>
                  <a:pt x="31" y="31"/>
                  <a:pt x="243" y="31"/>
                  <a:pt x="39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4" name="Google Shape;1984;p2"/>
          <p:cNvSpPr/>
          <p:nvPr/>
        </p:nvSpPr>
        <p:spPr>
          <a:xfrm>
            <a:off x="884932" y="-41639"/>
            <a:ext cx="28944" cy="17840"/>
          </a:xfrm>
          <a:custGeom>
            <a:avLst/>
            <a:gdLst/>
            <a:ahLst/>
            <a:cxnLst/>
            <a:rect l="l" t="t" r="r" b="b"/>
            <a:pathLst>
              <a:path w="639" h="457" extrusionOk="0">
                <a:moveTo>
                  <a:pt x="608" y="456"/>
                </a:moveTo>
                <a:cubicBezTo>
                  <a:pt x="395" y="426"/>
                  <a:pt x="183" y="395"/>
                  <a:pt x="0" y="365"/>
                </a:cubicBezTo>
                <a:cubicBezTo>
                  <a:pt x="0" y="274"/>
                  <a:pt x="0" y="183"/>
                  <a:pt x="61" y="152"/>
                </a:cubicBezTo>
                <a:cubicBezTo>
                  <a:pt x="395" y="0"/>
                  <a:pt x="487" y="243"/>
                  <a:pt x="639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5" name="Google Shape;1985;p2"/>
          <p:cNvSpPr/>
          <p:nvPr/>
        </p:nvSpPr>
        <p:spPr>
          <a:xfrm>
            <a:off x="1727581" y="4039310"/>
            <a:ext cx="22059" cy="22603"/>
          </a:xfrm>
          <a:custGeom>
            <a:avLst/>
            <a:gdLst/>
            <a:ahLst/>
            <a:cxnLst/>
            <a:rect l="l" t="t" r="r" b="b"/>
            <a:pathLst>
              <a:path w="487" h="579" extrusionOk="0">
                <a:moveTo>
                  <a:pt x="0" y="1"/>
                </a:moveTo>
                <a:cubicBezTo>
                  <a:pt x="244" y="122"/>
                  <a:pt x="487" y="213"/>
                  <a:pt x="456" y="487"/>
                </a:cubicBezTo>
                <a:cubicBezTo>
                  <a:pt x="456" y="517"/>
                  <a:pt x="396" y="578"/>
                  <a:pt x="365" y="548"/>
                </a:cubicBezTo>
                <a:cubicBezTo>
                  <a:pt x="61" y="457"/>
                  <a:pt x="31" y="213"/>
                  <a:pt x="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6" name="Google Shape;1986;p2"/>
          <p:cNvSpPr/>
          <p:nvPr/>
        </p:nvSpPr>
        <p:spPr>
          <a:xfrm>
            <a:off x="3097598" y="576613"/>
            <a:ext cx="23418" cy="14288"/>
          </a:xfrm>
          <a:custGeom>
            <a:avLst/>
            <a:gdLst/>
            <a:ahLst/>
            <a:cxnLst/>
            <a:rect l="l" t="t" r="r" b="b"/>
            <a:pathLst>
              <a:path w="517" h="366" extrusionOk="0">
                <a:moveTo>
                  <a:pt x="517" y="183"/>
                </a:moveTo>
                <a:cubicBezTo>
                  <a:pt x="426" y="365"/>
                  <a:pt x="274" y="335"/>
                  <a:pt x="183" y="274"/>
                </a:cubicBezTo>
                <a:cubicBezTo>
                  <a:pt x="122" y="213"/>
                  <a:pt x="61" y="122"/>
                  <a:pt x="0" y="61"/>
                </a:cubicBezTo>
                <a:cubicBezTo>
                  <a:pt x="91" y="31"/>
                  <a:pt x="183" y="0"/>
                  <a:pt x="243" y="31"/>
                </a:cubicBezTo>
                <a:cubicBezTo>
                  <a:pt x="335" y="61"/>
                  <a:pt x="426" y="122"/>
                  <a:pt x="517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7" name="Google Shape;1987;p2"/>
          <p:cNvSpPr/>
          <p:nvPr/>
        </p:nvSpPr>
        <p:spPr>
          <a:xfrm>
            <a:off x="8972766" y="4703865"/>
            <a:ext cx="28944" cy="24945"/>
          </a:xfrm>
          <a:custGeom>
            <a:avLst/>
            <a:gdLst/>
            <a:ahLst/>
            <a:cxnLst/>
            <a:rect l="l" t="t" r="r" b="b"/>
            <a:pathLst>
              <a:path w="639" h="639" extrusionOk="0">
                <a:moveTo>
                  <a:pt x="365" y="0"/>
                </a:moveTo>
                <a:cubicBezTo>
                  <a:pt x="305" y="213"/>
                  <a:pt x="639" y="426"/>
                  <a:pt x="335" y="639"/>
                </a:cubicBezTo>
                <a:cubicBezTo>
                  <a:pt x="1" y="487"/>
                  <a:pt x="153" y="213"/>
                  <a:pt x="92" y="0"/>
                </a:cubicBezTo>
                <a:lnTo>
                  <a:pt x="92" y="0"/>
                </a:lnTo>
                <a:cubicBezTo>
                  <a:pt x="183" y="0"/>
                  <a:pt x="274" y="0"/>
                  <a:pt x="365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8" name="Google Shape;1988;p2"/>
          <p:cNvSpPr/>
          <p:nvPr/>
        </p:nvSpPr>
        <p:spPr>
          <a:xfrm>
            <a:off x="4503402" y="1407287"/>
            <a:ext cx="15174" cy="21393"/>
          </a:xfrm>
          <a:custGeom>
            <a:avLst/>
            <a:gdLst/>
            <a:ahLst/>
            <a:cxnLst/>
            <a:rect l="l" t="t" r="r" b="b"/>
            <a:pathLst>
              <a:path w="335" h="548" extrusionOk="0">
                <a:moveTo>
                  <a:pt x="243" y="547"/>
                </a:moveTo>
                <a:cubicBezTo>
                  <a:pt x="183" y="456"/>
                  <a:pt x="91" y="395"/>
                  <a:pt x="91" y="335"/>
                </a:cubicBezTo>
                <a:cubicBezTo>
                  <a:pt x="91" y="213"/>
                  <a:pt x="0" y="61"/>
                  <a:pt x="243" y="0"/>
                </a:cubicBezTo>
                <a:cubicBezTo>
                  <a:pt x="243" y="0"/>
                  <a:pt x="335" y="122"/>
                  <a:pt x="335" y="183"/>
                </a:cubicBezTo>
                <a:cubicBezTo>
                  <a:pt x="335" y="274"/>
                  <a:pt x="304" y="395"/>
                  <a:pt x="243" y="5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9" name="Google Shape;1989;p2"/>
          <p:cNvSpPr/>
          <p:nvPr/>
        </p:nvSpPr>
        <p:spPr>
          <a:xfrm>
            <a:off x="5110588" y="664416"/>
            <a:ext cx="23463" cy="22603"/>
          </a:xfrm>
          <a:custGeom>
            <a:avLst/>
            <a:gdLst/>
            <a:ahLst/>
            <a:cxnLst/>
            <a:rect l="l" t="t" r="r" b="b"/>
            <a:pathLst>
              <a:path w="518" h="579" extrusionOk="0">
                <a:moveTo>
                  <a:pt x="1" y="548"/>
                </a:moveTo>
                <a:cubicBezTo>
                  <a:pt x="31" y="335"/>
                  <a:pt x="92" y="92"/>
                  <a:pt x="396" y="31"/>
                </a:cubicBezTo>
                <a:cubicBezTo>
                  <a:pt x="426" y="1"/>
                  <a:pt x="487" y="61"/>
                  <a:pt x="487" y="92"/>
                </a:cubicBezTo>
                <a:cubicBezTo>
                  <a:pt x="517" y="365"/>
                  <a:pt x="244" y="457"/>
                  <a:pt x="31" y="57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0" name="Google Shape;1990;p2"/>
          <p:cNvSpPr/>
          <p:nvPr/>
        </p:nvSpPr>
        <p:spPr>
          <a:xfrm>
            <a:off x="8351810" y="3701098"/>
            <a:ext cx="15174" cy="10735"/>
          </a:xfrm>
          <a:custGeom>
            <a:avLst/>
            <a:gdLst/>
            <a:ahLst/>
            <a:cxnLst/>
            <a:rect l="l" t="t" r="r" b="b"/>
            <a:pathLst>
              <a:path w="335" h="275" extrusionOk="0">
                <a:moveTo>
                  <a:pt x="335" y="62"/>
                </a:moveTo>
                <a:cubicBezTo>
                  <a:pt x="304" y="153"/>
                  <a:pt x="274" y="244"/>
                  <a:pt x="243" y="275"/>
                </a:cubicBezTo>
                <a:cubicBezTo>
                  <a:pt x="183" y="275"/>
                  <a:pt x="31" y="244"/>
                  <a:pt x="31" y="183"/>
                </a:cubicBezTo>
                <a:cubicBezTo>
                  <a:pt x="0" y="123"/>
                  <a:pt x="91" y="62"/>
                  <a:pt x="122" y="1"/>
                </a:cubicBezTo>
                <a:cubicBezTo>
                  <a:pt x="183" y="31"/>
                  <a:pt x="243" y="62"/>
                  <a:pt x="335" y="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1" name="Google Shape;1991;p2"/>
          <p:cNvSpPr/>
          <p:nvPr/>
        </p:nvSpPr>
        <p:spPr>
          <a:xfrm>
            <a:off x="4554318" y="990759"/>
            <a:ext cx="26226" cy="19011"/>
          </a:xfrm>
          <a:custGeom>
            <a:avLst/>
            <a:gdLst/>
            <a:ahLst/>
            <a:cxnLst/>
            <a:rect l="l" t="t" r="r" b="b"/>
            <a:pathLst>
              <a:path w="579" h="487" extrusionOk="0">
                <a:moveTo>
                  <a:pt x="578" y="31"/>
                </a:moveTo>
                <a:cubicBezTo>
                  <a:pt x="578" y="213"/>
                  <a:pt x="548" y="396"/>
                  <a:pt x="335" y="487"/>
                </a:cubicBezTo>
                <a:lnTo>
                  <a:pt x="305" y="487"/>
                </a:lnTo>
                <a:cubicBezTo>
                  <a:pt x="183" y="365"/>
                  <a:pt x="92" y="244"/>
                  <a:pt x="1" y="122"/>
                </a:cubicBezTo>
                <a:cubicBezTo>
                  <a:pt x="183" y="92"/>
                  <a:pt x="396" y="61"/>
                  <a:pt x="57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2" name="Google Shape;1992;p2"/>
          <p:cNvSpPr/>
          <p:nvPr/>
        </p:nvSpPr>
        <p:spPr>
          <a:xfrm>
            <a:off x="5604889" y="5192775"/>
            <a:ext cx="24822" cy="22564"/>
          </a:xfrm>
          <a:custGeom>
            <a:avLst/>
            <a:gdLst/>
            <a:ahLst/>
            <a:cxnLst/>
            <a:rect l="l" t="t" r="r" b="b"/>
            <a:pathLst>
              <a:path w="548" h="578" extrusionOk="0">
                <a:moveTo>
                  <a:pt x="305" y="31"/>
                </a:moveTo>
                <a:cubicBezTo>
                  <a:pt x="365" y="213"/>
                  <a:pt x="548" y="365"/>
                  <a:pt x="305" y="547"/>
                </a:cubicBezTo>
                <a:cubicBezTo>
                  <a:pt x="274" y="578"/>
                  <a:pt x="122" y="547"/>
                  <a:pt x="92" y="517"/>
                </a:cubicBezTo>
                <a:cubicBezTo>
                  <a:pt x="1" y="304"/>
                  <a:pt x="62" y="122"/>
                  <a:pt x="27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3" name="Google Shape;1993;p2"/>
          <p:cNvSpPr/>
          <p:nvPr/>
        </p:nvSpPr>
        <p:spPr>
          <a:xfrm>
            <a:off x="5161549" y="1453551"/>
            <a:ext cx="19296" cy="14288"/>
          </a:xfrm>
          <a:custGeom>
            <a:avLst/>
            <a:gdLst/>
            <a:ahLst/>
            <a:cxnLst/>
            <a:rect l="l" t="t" r="r" b="b"/>
            <a:pathLst>
              <a:path w="426" h="366" extrusionOk="0">
                <a:moveTo>
                  <a:pt x="0" y="1"/>
                </a:moveTo>
                <a:cubicBezTo>
                  <a:pt x="183" y="31"/>
                  <a:pt x="426" y="1"/>
                  <a:pt x="426" y="274"/>
                </a:cubicBezTo>
                <a:cubicBezTo>
                  <a:pt x="426" y="305"/>
                  <a:pt x="365" y="365"/>
                  <a:pt x="335" y="365"/>
                </a:cubicBezTo>
                <a:cubicBezTo>
                  <a:pt x="31" y="365"/>
                  <a:pt x="31" y="153"/>
                  <a:pt x="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4" name="Google Shape;1994;p2"/>
          <p:cNvSpPr/>
          <p:nvPr/>
        </p:nvSpPr>
        <p:spPr>
          <a:xfrm>
            <a:off x="6023495" y="3448347"/>
            <a:ext cx="24822" cy="14288"/>
          </a:xfrm>
          <a:custGeom>
            <a:avLst/>
            <a:gdLst/>
            <a:ahLst/>
            <a:cxnLst/>
            <a:rect l="l" t="t" r="r" b="b"/>
            <a:pathLst>
              <a:path w="548" h="366" extrusionOk="0">
                <a:moveTo>
                  <a:pt x="182" y="1"/>
                </a:moveTo>
                <a:cubicBezTo>
                  <a:pt x="274" y="61"/>
                  <a:pt x="426" y="61"/>
                  <a:pt x="486" y="153"/>
                </a:cubicBezTo>
                <a:cubicBezTo>
                  <a:pt x="547" y="274"/>
                  <a:pt x="456" y="365"/>
                  <a:pt x="274" y="305"/>
                </a:cubicBezTo>
                <a:cubicBezTo>
                  <a:pt x="182" y="274"/>
                  <a:pt x="91" y="183"/>
                  <a:pt x="0" y="122"/>
                </a:cubicBezTo>
                <a:cubicBezTo>
                  <a:pt x="61" y="92"/>
                  <a:pt x="122" y="61"/>
                  <a:pt x="18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5" name="Google Shape;1995;p2"/>
          <p:cNvSpPr/>
          <p:nvPr/>
        </p:nvSpPr>
        <p:spPr>
          <a:xfrm>
            <a:off x="2248064" y="2506133"/>
            <a:ext cx="23418" cy="21393"/>
          </a:xfrm>
          <a:custGeom>
            <a:avLst/>
            <a:gdLst/>
            <a:ahLst/>
            <a:cxnLst/>
            <a:rect l="l" t="t" r="r" b="b"/>
            <a:pathLst>
              <a:path w="517" h="548" extrusionOk="0">
                <a:moveTo>
                  <a:pt x="517" y="1"/>
                </a:moveTo>
                <a:cubicBezTo>
                  <a:pt x="486" y="183"/>
                  <a:pt x="456" y="365"/>
                  <a:pt x="395" y="548"/>
                </a:cubicBezTo>
                <a:cubicBezTo>
                  <a:pt x="334" y="517"/>
                  <a:pt x="213" y="517"/>
                  <a:pt x="182" y="487"/>
                </a:cubicBezTo>
                <a:cubicBezTo>
                  <a:pt x="0" y="183"/>
                  <a:pt x="304" y="122"/>
                  <a:pt x="517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6" name="Google Shape;1996;p2"/>
          <p:cNvSpPr/>
          <p:nvPr/>
        </p:nvSpPr>
        <p:spPr>
          <a:xfrm>
            <a:off x="4993581" y="988378"/>
            <a:ext cx="27539" cy="11906"/>
          </a:xfrm>
          <a:custGeom>
            <a:avLst/>
            <a:gdLst/>
            <a:ahLst/>
            <a:cxnLst/>
            <a:rect l="l" t="t" r="r" b="b"/>
            <a:pathLst>
              <a:path w="608" h="305" extrusionOk="0">
                <a:moveTo>
                  <a:pt x="608" y="183"/>
                </a:moveTo>
                <a:cubicBezTo>
                  <a:pt x="517" y="213"/>
                  <a:pt x="395" y="274"/>
                  <a:pt x="304" y="305"/>
                </a:cubicBezTo>
                <a:cubicBezTo>
                  <a:pt x="182" y="305"/>
                  <a:pt x="0" y="274"/>
                  <a:pt x="152" y="122"/>
                </a:cubicBezTo>
                <a:cubicBezTo>
                  <a:pt x="213" y="31"/>
                  <a:pt x="365" y="31"/>
                  <a:pt x="486" y="1"/>
                </a:cubicBezTo>
                <a:cubicBezTo>
                  <a:pt x="517" y="1"/>
                  <a:pt x="578" y="92"/>
                  <a:pt x="608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7" name="Google Shape;1997;p2"/>
          <p:cNvSpPr/>
          <p:nvPr/>
        </p:nvSpPr>
        <p:spPr>
          <a:xfrm>
            <a:off x="3397748" y="2514449"/>
            <a:ext cx="27585" cy="19011"/>
          </a:xfrm>
          <a:custGeom>
            <a:avLst/>
            <a:gdLst/>
            <a:ahLst/>
            <a:cxnLst/>
            <a:rect l="l" t="t" r="r" b="b"/>
            <a:pathLst>
              <a:path w="609" h="487" extrusionOk="0">
                <a:moveTo>
                  <a:pt x="487" y="487"/>
                </a:moveTo>
                <a:cubicBezTo>
                  <a:pt x="244" y="487"/>
                  <a:pt x="0" y="456"/>
                  <a:pt x="183" y="152"/>
                </a:cubicBezTo>
                <a:cubicBezTo>
                  <a:pt x="213" y="92"/>
                  <a:pt x="304" y="0"/>
                  <a:pt x="335" y="0"/>
                </a:cubicBezTo>
                <a:cubicBezTo>
                  <a:pt x="608" y="122"/>
                  <a:pt x="456" y="335"/>
                  <a:pt x="487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8" name="Google Shape;1998;p2"/>
          <p:cNvSpPr/>
          <p:nvPr/>
        </p:nvSpPr>
        <p:spPr>
          <a:xfrm>
            <a:off x="6011083" y="4639760"/>
            <a:ext cx="27585" cy="19050"/>
          </a:xfrm>
          <a:custGeom>
            <a:avLst/>
            <a:gdLst/>
            <a:ahLst/>
            <a:cxnLst/>
            <a:rect l="l" t="t" r="r" b="b"/>
            <a:pathLst>
              <a:path w="609" h="488" extrusionOk="0">
                <a:moveTo>
                  <a:pt x="608" y="1"/>
                </a:moveTo>
                <a:cubicBezTo>
                  <a:pt x="578" y="305"/>
                  <a:pt x="426" y="487"/>
                  <a:pt x="0" y="426"/>
                </a:cubicBezTo>
                <a:cubicBezTo>
                  <a:pt x="92" y="122"/>
                  <a:pt x="396" y="122"/>
                  <a:pt x="57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9" name="Google Shape;1999;p2"/>
          <p:cNvSpPr/>
          <p:nvPr/>
        </p:nvSpPr>
        <p:spPr>
          <a:xfrm>
            <a:off x="4671370" y="-70139"/>
            <a:ext cx="26181" cy="11906"/>
          </a:xfrm>
          <a:custGeom>
            <a:avLst/>
            <a:gdLst/>
            <a:ahLst/>
            <a:cxnLst/>
            <a:rect l="l" t="t" r="r" b="b"/>
            <a:pathLst>
              <a:path w="578" h="305" extrusionOk="0">
                <a:moveTo>
                  <a:pt x="578" y="92"/>
                </a:moveTo>
                <a:cubicBezTo>
                  <a:pt x="426" y="183"/>
                  <a:pt x="335" y="244"/>
                  <a:pt x="213" y="305"/>
                </a:cubicBezTo>
                <a:cubicBezTo>
                  <a:pt x="183" y="305"/>
                  <a:pt x="92" y="244"/>
                  <a:pt x="0" y="214"/>
                </a:cubicBezTo>
                <a:cubicBezTo>
                  <a:pt x="92" y="153"/>
                  <a:pt x="183" y="62"/>
                  <a:pt x="274" y="31"/>
                </a:cubicBezTo>
                <a:cubicBezTo>
                  <a:pt x="335" y="1"/>
                  <a:pt x="426" y="62"/>
                  <a:pt x="578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0" name="Google Shape;2000;p2"/>
          <p:cNvSpPr/>
          <p:nvPr/>
        </p:nvSpPr>
        <p:spPr>
          <a:xfrm>
            <a:off x="4705798" y="2335251"/>
            <a:ext cx="12411" cy="22603"/>
          </a:xfrm>
          <a:custGeom>
            <a:avLst/>
            <a:gdLst/>
            <a:ahLst/>
            <a:cxnLst/>
            <a:rect l="l" t="t" r="r" b="b"/>
            <a:pathLst>
              <a:path w="274" h="579" extrusionOk="0">
                <a:moveTo>
                  <a:pt x="31" y="1"/>
                </a:moveTo>
                <a:cubicBezTo>
                  <a:pt x="274" y="244"/>
                  <a:pt x="274" y="396"/>
                  <a:pt x="152" y="578"/>
                </a:cubicBezTo>
                <a:cubicBezTo>
                  <a:pt x="152" y="578"/>
                  <a:pt x="0" y="548"/>
                  <a:pt x="0" y="548"/>
                </a:cubicBezTo>
                <a:cubicBezTo>
                  <a:pt x="0" y="396"/>
                  <a:pt x="31" y="244"/>
                  <a:pt x="3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1" name="Google Shape;2001;p2"/>
          <p:cNvSpPr/>
          <p:nvPr/>
        </p:nvSpPr>
        <p:spPr>
          <a:xfrm>
            <a:off x="1657367" y="4159166"/>
            <a:ext cx="22059" cy="19011"/>
          </a:xfrm>
          <a:custGeom>
            <a:avLst/>
            <a:gdLst/>
            <a:ahLst/>
            <a:cxnLst/>
            <a:rect l="l" t="t" r="r" b="b"/>
            <a:pathLst>
              <a:path w="487" h="487" extrusionOk="0">
                <a:moveTo>
                  <a:pt x="456" y="487"/>
                </a:moveTo>
                <a:cubicBezTo>
                  <a:pt x="274" y="426"/>
                  <a:pt x="0" y="426"/>
                  <a:pt x="61" y="183"/>
                </a:cubicBezTo>
                <a:cubicBezTo>
                  <a:pt x="91" y="92"/>
                  <a:pt x="304" y="61"/>
                  <a:pt x="456" y="1"/>
                </a:cubicBezTo>
                <a:lnTo>
                  <a:pt x="487" y="1"/>
                </a:lnTo>
                <a:cubicBezTo>
                  <a:pt x="487" y="153"/>
                  <a:pt x="487" y="305"/>
                  <a:pt x="487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2" name="Google Shape;2002;p2"/>
          <p:cNvSpPr/>
          <p:nvPr/>
        </p:nvSpPr>
        <p:spPr>
          <a:xfrm>
            <a:off x="2592245" y="2865700"/>
            <a:ext cx="24867" cy="19011"/>
          </a:xfrm>
          <a:custGeom>
            <a:avLst/>
            <a:gdLst/>
            <a:ahLst/>
            <a:cxnLst/>
            <a:rect l="l" t="t" r="r" b="b"/>
            <a:pathLst>
              <a:path w="549" h="487" extrusionOk="0">
                <a:moveTo>
                  <a:pt x="1" y="487"/>
                </a:moveTo>
                <a:cubicBezTo>
                  <a:pt x="31" y="183"/>
                  <a:pt x="183" y="31"/>
                  <a:pt x="548" y="0"/>
                </a:cubicBezTo>
                <a:lnTo>
                  <a:pt x="548" y="31"/>
                </a:lnTo>
                <a:cubicBezTo>
                  <a:pt x="548" y="335"/>
                  <a:pt x="366" y="487"/>
                  <a:pt x="1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3" name="Google Shape;2003;p2"/>
          <p:cNvSpPr/>
          <p:nvPr/>
        </p:nvSpPr>
        <p:spPr>
          <a:xfrm>
            <a:off x="822963" y="1191313"/>
            <a:ext cx="23463" cy="11906"/>
          </a:xfrm>
          <a:custGeom>
            <a:avLst/>
            <a:gdLst/>
            <a:ahLst/>
            <a:cxnLst/>
            <a:rect l="l" t="t" r="r" b="b"/>
            <a:pathLst>
              <a:path w="518" h="305" extrusionOk="0">
                <a:moveTo>
                  <a:pt x="517" y="213"/>
                </a:moveTo>
                <a:cubicBezTo>
                  <a:pt x="396" y="243"/>
                  <a:pt x="274" y="304"/>
                  <a:pt x="183" y="304"/>
                </a:cubicBezTo>
                <a:cubicBezTo>
                  <a:pt x="31" y="274"/>
                  <a:pt x="0" y="183"/>
                  <a:pt x="122" y="91"/>
                </a:cubicBezTo>
                <a:cubicBezTo>
                  <a:pt x="213" y="31"/>
                  <a:pt x="365" y="31"/>
                  <a:pt x="487" y="0"/>
                </a:cubicBezTo>
                <a:cubicBezTo>
                  <a:pt x="487" y="61"/>
                  <a:pt x="487" y="122"/>
                  <a:pt x="517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4" name="Google Shape;2004;p2"/>
          <p:cNvSpPr/>
          <p:nvPr/>
        </p:nvSpPr>
        <p:spPr>
          <a:xfrm>
            <a:off x="7920837" y="958707"/>
            <a:ext cx="19296" cy="14288"/>
          </a:xfrm>
          <a:custGeom>
            <a:avLst/>
            <a:gdLst/>
            <a:ahLst/>
            <a:cxnLst/>
            <a:rect l="l" t="t" r="r" b="b"/>
            <a:pathLst>
              <a:path w="426" h="366" extrusionOk="0">
                <a:moveTo>
                  <a:pt x="426" y="366"/>
                </a:moveTo>
                <a:cubicBezTo>
                  <a:pt x="213" y="335"/>
                  <a:pt x="0" y="335"/>
                  <a:pt x="0" y="92"/>
                </a:cubicBezTo>
                <a:cubicBezTo>
                  <a:pt x="0" y="62"/>
                  <a:pt x="61" y="1"/>
                  <a:pt x="91" y="1"/>
                </a:cubicBezTo>
                <a:cubicBezTo>
                  <a:pt x="395" y="1"/>
                  <a:pt x="395" y="183"/>
                  <a:pt x="426" y="36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5" name="Google Shape;2005;p2"/>
          <p:cNvSpPr/>
          <p:nvPr/>
        </p:nvSpPr>
        <p:spPr>
          <a:xfrm>
            <a:off x="794062" y="3469703"/>
            <a:ext cx="20700" cy="15459"/>
          </a:xfrm>
          <a:custGeom>
            <a:avLst/>
            <a:gdLst/>
            <a:ahLst/>
            <a:cxnLst/>
            <a:rect l="l" t="t" r="r" b="b"/>
            <a:pathLst>
              <a:path w="457" h="396" extrusionOk="0">
                <a:moveTo>
                  <a:pt x="426" y="396"/>
                </a:moveTo>
                <a:cubicBezTo>
                  <a:pt x="213" y="366"/>
                  <a:pt x="0" y="366"/>
                  <a:pt x="31" y="92"/>
                </a:cubicBezTo>
                <a:cubicBezTo>
                  <a:pt x="31" y="62"/>
                  <a:pt x="91" y="31"/>
                  <a:pt x="122" y="31"/>
                </a:cubicBezTo>
                <a:cubicBezTo>
                  <a:pt x="395" y="1"/>
                  <a:pt x="426" y="214"/>
                  <a:pt x="456" y="36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6" name="Google Shape;2006;p2"/>
          <p:cNvSpPr/>
          <p:nvPr/>
        </p:nvSpPr>
        <p:spPr>
          <a:xfrm>
            <a:off x="3389504" y="1431024"/>
            <a:ext cx="26181" cy="13078"/>
          </a:xfrm>
          <a:custGeom>
            <a:avLst/>
            <a:gdLst/>
            <a:ahLst/>
            <a:cxnLst/>
            <a:rect l="l" t="t" r="r" b="b"/>
            <a:pathLst>
              <a:path w="578" h="335" extrusionOk="0">
                <a:moveTo>
                  <a:pt x="426" y="0"/>
                </a:moveTo>
                <a:cubicBezTo>
                  <a:pt x="486" y="61"/>
                  <a:pt x="517" y="91"/>
                  <a:pt x="578" y="152"/>
                </a:cubicBezTo>
                <a:cubicBezTo>
                  <a:pt x="486" y="213"/>
                  <a:pt x="395" y="274"/>
                  <a:pt x="304" y="304"/>
                </a:cubicBezTo>
                <a:cubicBezTo>
                  <a:pt x="182" y="335"/>
                  <a:pt x="0" y="335"/>
                  <a:pt x="91" y="152"/>
                </a:cubicBezTo>
                <a:cubicBezTo>
                  <a:pt x="152" y="61"/>
                  <a:pt x="304" y="61"/>
                  <a:pt x="42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7" name="Google Shape;2007;p2"/>
          <p:cNvSpPr/>
          <p:nvPr/>
        </p:nvSpPr>
        <p:spPr>
          <a:xfrm>
            <a:off x="6143265" y="3118451"/>
            <a:ext cx="15174" cy="11906"/>
          </a:xfrm>
          <a:custGeom>
            <a:avLst/>
            <a:gdLst/>
            <a:ahLst/>
            <a:cxnLst/>
            <a:rect l="l" t="t" r="r" b="b"/>
            <a:pathLst>
              <a:path w="335" h="305" extrusionOk="0">
                <a:moveTo>
                  <a:pt x="335" y="183"/>
                </a:moveTo>
                <a:cubicBezTo>
                  <a:pt x="244" y="244"/>
                  <a:pt x="213" y="274"/>
                  <a:pt x="152" y="305"/>
                </a:cubicBezTo>
                <a:cubicBezTo>
                  <a:pt x="92" y="213"/>
                  <a:pt x="61" y="153"/>
                  <a:pt x="0" y="92"/>
                </a:cubicBezTo>
                <a:cubicBezTo>
                  <a:pt x="92" y="62"/>
                  <a:pt x="152" y="1"/>
                  <a:pt x="213" y="31"/>
                </a:cubicBezTo>
                <a:cubicBezTo>
                  <a:pt x="274" y="31"/>
                  <a:pt x="274" y="122"/>
                  <a:pt x="335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8" name="Google Shape;2008;p2"/>
          <p:cNvSpPr/>
          <p:nvPr/>
        </p:nvSpPr>
        <p:spPr>
          <a:xfrm>
            <a:off x="6005557" y="3143399"/>
            <a:ext cx="34469" cy="27326"/>
          </a:xfrm>
          <a:custGeom>
            <a:avLst/>
            <a:gdLst/>
            <a:ahLst/>
            <a:cxnLst/>
            <a:rect l="l" t="t" r="r" b="b"/>
            <a:pathLst>
              <a:path w="761" h="700" extrusionOk="0">
                <a:moveTo>
                  <a:pt x="730" y="0"/>
                </a:moveTo>
                <a:cubicBezTo>
                  <a:pt x="700" y="243"/>
                  <a:pt x="761" y="547"/>
                  <a:pt x="457" y="699"/>
                </a:cubicBezTo>
                <a:lnTo>
                  <a:pt x="426" y="699"/>
                </a:lnTo>
                <a:cubicBezTo>
                  <a:pt x="548" y="456"/>
                  <a:pt x="1" y="30"/>
                  <a:pt x="73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9" name="Google Shape;2009;p2"/>
          <p:cNvSpPr/>
          <p:nvPr/>
        </p:nvSpPr>
        <p:spPr>
          <a:xfrm>
            <a:off x="8068149" y="1881947"/>
            <a:ext cx="20700" cy="15459"/>
          </a:xfrm>
          <a:custGeom>
            <a:avLst/>
            <a:gdLst/>
            <a:ahLst/>
            <a:cxnLst/>
            <a:rect l="l" t="t" r="r" b="b"/>
            <a:pathLst>
              <a:path w="457" h="396" extrusionOk="0">
                <a:moveTo>
                  <a:pt x="426" y="396"/>
                </a:moveTo>
                <a:cubicBezTo>
                  <a:pt x="244" y="335"/>
                  <a:pt x="1" y="365"/>
                  <a:pt x="31" y="92"/>
                </a:cubicBezTo>
                <a:cubicBezTo>
                  <a:pt x="31" y="61"/>
                  <a:pt x="92" y="31"/>
                  <a:pt x="122" y="31"/>
                </a:cubicBezTo>
                <a:cubicBezTo>
                  <a:pt x="396" y="1"/>
                  <a:pt x="396" y="183"/>
                  <a:pt x="457" y="365"/>
                </a:cubicBezTo>
                <a:cubicBezTo>
                  <a:pt x="457" y="365"/>
                  <a:pt x="426" y="396"/>
                  <a:pt x="426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0" name="Google Shape;2010;p2"/>
          <p:cNvSpPr/>
          <p:nvPr/>
        </p:nvSpPr>
        <p:spPr>
          <a:xfrm>
            <a:off x="838093" y="3749782"/>
            <a:ext cx="34469" cy="15459"/>
          </a:xfrm>
          <a:custGeom>
            <a:avLst/>
            <a:gdLst/>
            <a:ahLst/>
            <a:cxnLst/>
            <a:rect l="l" t="t" r="r" b="b"/>
            <a:pathLst>
              <a:path w="761" h="396" extrusionOk="0">
                <a:moveTo>
                  <a:pt x="31" y="61"/>
                </a:moveTo>
                <a:cubicBezTo>
                  <a:pt x="274" y="122"/>
                  <a:pt x="578" y="0"/>
                  <a:pt x="730" y="274"/>
                </a:cubicBezTo>
                <a:cubicBezTo>
                  <a:pt x="761" y="304"/>
                  <a:pt x="700" y="365"/>
                  <a:pt x="670" y="365"/>
                </a:cubicBezTo>
                <a:cubicBezTo>
                  <a:pt x="396" y="395"/>
                  <a:pt x="183" y="274"/>
                  <a:pt x="1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1" name="Google Shape;2011;p2"/>
          <p:cNvSpPr/>
          <p:nvPr/>
        </p:nvSpPr>
        <p:spPr>
          <a:xfrm>
            <a:off x="1712451" y="4014402"/>
            <a:ext cx="26181" cy="24945"/>
          </a:xfrm>
          <a:custGeom>
            <a:avLst/>
            <a:gdLst/>
            <a:ahLst/>
            <a:cxnLst/>
            <a:rect l="l" t="t" r="r" b="b"/>
            <a:pathLst>
              <a:path w="578" h="639" extrusionOk="0">
                <a:moveTo>
                  <a:pt x="334" y="639"/>
                </a:moveTo>
                <a:cubicBezTo>
                  <a:pt x="91" y="487"/>
                  <a:pt x="0" y="304"/>
                  <a:pt x="213" y="61"/>
                </a:cubicBezTo>
                <a:cubicBezTo>
                  <a:pt x="213" y="31"/>
                  <a:pt x="304" y="0"/>
                  <a:pt x="304" y="31"/>
                </a:cubicBezTo>
                <a:cubicBezTo>
                  <a:pt x="578" y="213"/>
                  <a:pt x="274" y="426"/>
                  <a:pt x="334" y="6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2" name="Google Shape;2012;p2"/>
          <p:cNvSpPr/>
          <p:nvPr/>
        </p:nvSpPr>
        <p:spPr>
          <a:xfrm>
            <a:off x="8945225" y="2290159"/>
            <a:ext cx="22104" cy="13078"/>
          </a:xfrm>
          <a:custGeom>
            <a:avLst/>
            <a:gdLst/>
            <a:ahLst/>
            <a:cxnLst/>
            <a:rect l="l" t="t" r="r" b="b"/>
            <a:pathLst>
              <a:path w="488" h="335" extrusionOk="0">
                <a:moveTo>
                  <a:pt x="213" y="335"/>
                </a:moveTo>
                <a:cubicBezTo>
                  <a:pt x="153" y="244"/>
                  <a:pt x="61" y="183"/>
                  <a:pt x="1" y="92"/>
                </a:cubicBezTo>
                <a:cubicBezTo>
                  <a:pt x="61" y="61"/>
                  <a:pt x="153" y="1"/>
                  <a:pt x="213" y="31"/>
                </a:cubicBezTo>
                <a:cubicBezTo>
                  <a:pt x="305" y="92"/>
                  <a:pt x="396" y="153"/>
                  <a:pt x="487" y="244"/>
                </a:cubicBezTo>
                <a:cubicBezTo>
                  <a:pt x="426" y="274"/>
                  <a:pt x="335" y="274"/>
                  <a:pt x="213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3" name="Google Shape;2013;p2"/>
          <p:cNvSpPr/>
          <p:nvPr/>
        </p:nvSpPr>
        <p:spPr>
          <a:xfrm>
            <a:off x="3894813" y="2408843"/>
            <a:ext cx="27585" cy="13078"/>
          </a:xfrm>
          <a:custGeom>
            <a:avLst/>
            <a:gdLst/>
            <a:ahLst/>
            <a:cxnLst/>
            <a:rect l="l" t="t" r="r" b="b"/>
            <a:pathLst>
              <a:path w="609" h="335" extrusionOk="0">
                <a:moveTo>
                  <a:pt x="608" y="213"/>
                </a:moveTo>
                <a:cubicBezTo>
                  <a:pt x="426" y="274"/>
                  <a:pt x="335" y="335"/>
                  <a:pt x="243" y="335"/>
                </a:cubicBezTo>
                <a:cubicBezTo>
                  <a:pt x="91" y="335"/>
                  <a:pt x="0" y="274"/>
                  <a:pt x="91" y="122"/>
                </a:cubicBezTo>
                <a:cubicBezTo>
                  <a:pt x="122" y="61"/>
                  <a:pt x="213" y="0"/>
                  <a:pt x="274" y="0"/>
                </a:cubicBezTo>
                <a:cubicBezTo>
                  <a:pt x="365" y="31"/>
                  <a:pt x="456" y="122"/>
                  <a:pt x="608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4" name="Google Shape;2014;p2"/>
          <p:cNvSpPr/>
          <p:nvPr/>
        </p:nvSpPr>
        <p:spPr>
          <a:xfrm>
            <a:off x="7520169" y="631192"/>
            <a:ext cx="28944" cy="20221"/>
          </a:xfrm>
          <a:custGeom>
            <a:avLst/>
            <a:gdLst/>
            <a:ahLst/>
            <a:cxnLst/>
            <a:rect l="l" t="t" r="r" b="b"/>
            <a:pathLst>
              <a:path w="639" h="518" extrusionOk="0">
                <a:moveTo>
                  <a:pt x="0" y="244"/>
                </a:moveTo>
                <a:cubicBezTo>
                  <a:pt x="213" y="183"/>
                  <a:pt x="426" y="1"/>
                  <a:pt x="608" y="244"/>
                </a:cubicBezTo>
                <a:cubicBezTo>
                  <a:pt x="638" y="274"/>
                  <a:pt x="608" y="426"/>
                  <a:pt x="578" y="426"/>
                </a:cubicBezTo>
                <a:cubicBezTo>
                  <a:pt x="335" y="517"/>
                  <a:pt x="122" y="457"/>
                  <a:pt x="0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5" name="Google Shape;2015;p2"/>
          <p:cNvSpPr/>
          <p:nvPr/>
        </p:nvSpPr>
        <p:spPr>
          <a:xfrm>
            <a:off x="8467458" y="2487159"/>
            <a:ext cx="28944" cy="23774"/>
          </a:xfrm>
          <a:custGeom>
            <a:avLst/>
            <a:gdLst/>
            <a:ahLst/>
            <a:cxnLst/>
            <a:rect l="l" t="t" r="r" b="b"/>
            <a:pathLst>
              <a:path w="639" h="609" extrusionOk="0">
                <a:moveTo>
                  <a:pt x="639" y="31"/>
                </a:moveTo>
                <a:cubicBezTo>
                  <a:pt x="487" y="183"/>
                  <a:pt x="365" y="365"/>
                  <a:pt x="213" y="608"/>
                </a:cubicBezTo>
                <a:cubicBezTo>
                  <a:pt x="0" y="122"/>
                  <a:pt x="274" y="61"/>
                  <a:pt x="60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6" name="Google Shape;2016;p2"/>
          <p:cNvSpPr/>
          <p:nvPr/>
        </p:nvSpPr>
        <p:spPr>
          <a:xfrm>
            <a:off x="3430771" y="3647729"/>
            <a:ext cx="26226" cy="20182"/>
          </a:xfrm>
          <a:custGeom>
            <a:avLst/>
            <a:gdLst/>
            <a:ahLst/>
            <a:cxnLst/>
            <a:rect l="l" t="t" r="r" b="b"/>
            <a:pathLst>
              <a:path w="579" h="517" extrusionOk="0">
                <a:moveTo>
                  <a:pt x="578" y="91"/>
                </a:moveTo>
                <a:cubicBezTo>
                  <a:pt x="578" y="304"/>
                  <a:pt x="518" y="517"/>
                  <a:pt x="214" y="365"/>
                </a:cubicBezTo>
                <a:cubicBezTo>
                  <a:pt x="122" y="334"/>
                  <a:pt x="1" y="243"/>
                  <a:pt x="31" y="243"/>
                </a:cubicBezTo>
                <a:cubicBezTo>
                  <a:pt x="122" y="0"/>
                  <a:pt x="396" y="122"/>
                  <a:pt x="578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7" name="Google Shape;2017;p2"/>
          <p:cNvSpPr/>
          <p:nvPr/>
        </p:nvSpPr>
        <p:spPr>
          <a:xfrm>
            <a:off x="8841989" y="3003359"/>
            <a:ext cx="24822" cy="21393"/>
          </a:xfrm>
          <a:custGeom>
            <a:avLst/>
            <a:gdLst/>
            <a:ahLst/>
            <a:cxnLst/>
            <a:rect l="l" t="t" r="r" b="b"/>
            <a:pathLst>
              <a:path w="548" h="548" extrusionOk="0">
                <a:moveTo>
                  <a:pt x="547" y="274"/>
                </a:moveTo>
                <a:cubicBezTo>
                  <a:pt x="365" y="426"/>
                  <a:pt x="182" y="547"/>
                  <a:pt x="61" y="274"/>
                </a:cubicBezTo>
                <a:cubicBezTo>
                  <a:pt x="0" y="213"/>
                  <a:pt x="91" y="92"/>
                  <a:pt x="122" y="0"/>
                </a:cubicBezTo>
                <a:cubicBezTo>
                  <a:pt x="243" y="92"/>
                  <a:pt x="395" y="183"/>
                  <a:pt x="517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8" name="Google Shape;2018;p2"/>
          <p:cNvSpPr/>
          <p:nvPr/>
        </p:nvSpPr>
        <p:spPr>
          <a:xfrm>
            <a:off x="2617068" y="2845516"/>
            <a:ext cx="24822" cy="20221"/>
          </a:xfrm>
          <a:custGeom>
            <a:avLst/>
            <a:gdLst/>
            <a:ahLst/>
            <a:cxnLst/>
            <a:rect l="l" t="t" r="r" b="b"/>
            <a:pathLst>
              <a:path w="548" h="518" extrusionOk="0">
                <a:moveTo>
                  <a:pt x="0" y="517"/>
                </a:moveTo>
                <a:cubicBezTo>
                  <a:pt x="30" y="365"/>
                  <a:pt x="91" y="183"/>
                  <a:pt x="122" y="1"/>
                </a:cubicBezTo>
                <a:cubicBezTo>
                  <a:pt x="274" y="183"/>
                  <a:pt x="395" y="365"/>
                  <a:pt x="547" y="517"/>
                </a:cubicBezTo>
                <a:cubicBezTo>
                  <a:pt x="365" y="517"/>
                  <a:pt x="182" y="517"/>
                  <a:pt x="0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9" name="Google Shape;2019;p2"/>
          <p:cNvSpPr/>
          <p:nvPr/>
        </p:nvSpPr>
        <p:spPr>
          <a:xfrm>
            <a:off x="4265176" y="1408458"/>
            <a:ext cx="24822" cy="14288"/>
          </a:xfrm>
          <a:custGeom>
            <a:avLst/>
            <a:gdLst/>
            <a:ahLst/>
            <a:cxnLst/>
            <a:rect l="l" t="t" r="r" b="b"/>
            <a:pathLst>
              <a:path w="548" h="366" extrusionOk="0">
                <a:moveTo>
                  <a:pt x="548" y="244"/>
                </a:moveTo>
                <a:cubicBezTo>
                  <a:pt x="487" y="305"/>
                  <a:pt x="396" y="365"/>
                  <a:pt x="396" y="365"/>
                </a:cubicBezTo>
                <a:cubicBezTo>
                  <a:pt x="274" y="335"/>
                  <a:pt x="153" y="274"/>
                  <a:pt x="92" y="213"/>
                </a:cubicBezTo>
                <a:cubicBezTo>
                  <a:pt x="1" y="61"/>
                  <a:pt x="122" y="1"/>
                  <a:pt x="274" y="31"/>
                </a:cubicBezTo>
                <a:cubicBezTo>
                  <a:pt x="365" y="61"/>
                  <a:pt x="457" y="183"/>
                  <a:pt x="548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0" name="Google Shape;2020;p2"/>
          <p:cNvSpPr/>
          <p:nvPr/>
        </p:nvSpPr>
        <p:spPr>
          <a:xfrm>
            <a:off x="4787018" y="3343913"/>
            <a:ext cx="20700" cy="10735"/>
          </a:xfrm>
          <a:custGeom>
            <a:avLst/>
            <a:gdLst/>
            <a:ahLst/>
            <a:cxnLst/>
            <a:rect l="l" t="t" r="r" b="b"/>
            <a:pathLst>
              <a:path w="457" h="275" extrusionOk="0">
                <a:moveTo>
                  <a:pt x="457" y="214"/>
                </a:moveTo>
                <a:cubicBezTo>
                  <a:pt x="335" y="244"/>
                  <a:pt x="213" y="274"/>
                  <a:pt x="92" y="244"/>
                </a:cubicBezTo>
                <a:cubicBezTo>
                  <a:pt x="61" y="244"/>
                  <a:pt x="31" y="153"/>
                  <a:pt x="1" y="62"/>
                </a:cubicBezTo>
                <a:cubicBezTo>
                  <a:pt x="122" y="62"/>
                  <a:pt x="213" y="1"/>
                  <a:pt x="335" y="1"/>
                </a:cubicBezTo>
                <a:cubicBezTo>
                  <a:pt x="365" y="1"/>
                  <a:pt x="426" y="122"/>
                  <a:pt x="457" y="21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1" name="Google Shape;2021;p2"/>
          <p:cNvSpPr/>
          <p:nvPr/>
        </p:nvSpPr>
        <p:spPr>
          <a:xfrm>
            <a:off x="5891313" y="5228380"/>
            <a:ext cx="11052" cy="14249"/>
          </a:xfrm>
          <a:custGeom>
            <a:avLst/>
            <a:gdLst/>
            <a:ahLst/>
            <a:cxnLst/>
            <a:rect l="l" t="t" r="r" b="b"/>
            <a:pathLst>
              <a:path w="244" h="365" extrusionOk="0">
                <a:moveTo>
                  <a:pt x="243" y="182"/>
                </a:moveTo>
                <a:cubicBezTo>
                  <a:pt x="182" y="243"/>
                  <a:pt x="152" y="304"/>
                  <a:pt x="122" y="365"/>
                </a:cubicBezTo>
                <a:cubicBezTo>
                  <a:pt x="61" y="304"/>
                  <a:pt x="0" y="243"/>
                  <a:pt x="0" y="182"/>
                </a:cubicBezTo>
                <a:cubicBezTo>
                  <a:pt x="0" y="91"/>
                  <a:pt x="61" y="61"/>
                  <a:pt x="122" y="0"/>
                </a:cubicBezTo>
                <a:cubicBezTo>
                  <a:pt x="152" y="61"/>
                  <a:pt x="182" y="122"/>
                  <a:pt x="243" y="1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2" name="Google Shape;2022;p2"/>
          <p:cNvSpPr/>
          <p:nvPr/>
        </p:nvSpPr>
        <p:spPr>
          <a:xfrm>
            <a:off x="7989691" y="1637512"/>
            <a:ext cx="15174" cy="15459"/>
          </a:xfrm>
          <a:custGeom>
            <a:avLst/>
            <a:gdLst/>
            <a:ahLst/>
            <a:cxnLst/>
            <a:rect l="l" t="t" r="r" b="b"/>
            <a:pathLst>
              <a:path w="335" h="396" extrusionOk="0">
                <a:moveTo>
                  <a:pt x="0" y="0"/>
                </a:moveTo>
                <a:cubicBezTo>
                  <a:pt x="122" y="91"/>
                  <a:pt x="243" y="182"/>
                  <a:pt x="334" y="304"/>
                </a:cubicBezTo>
                <a:cubicBezTo>
                  <a:pt x="304" y="334"/>
                  <a:pt x="243" y="365"/>
                  <a:pt x="182" y="395"/>
                </a:cubicBezTo>
                <a:lnTo>
                  <a:pt x="0" y="30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3" name="Google Shape;2023;p2"/>
          <p:cNvSpPr/>
          <p:nvPr/>
        </p:nvSpPr>
        <p:spPr>
          <a:xfrm>
            <a:off x="3377092" y="1172300"/>
            <a:ext cx="20700" cy="15498"/>
          </a:xfrm>
          <a:custGeom>
            <a:avLst/>
            <a:gdLst/>
            <a:ahLst/>
            <a:cxnLst/>
            <a:rect l="l" t="t" r="r" b="b"/>
            <a:pathLst>
              <a:path w="457" h="397" extrusionOk="0">
                <a:moveTo>
                  <a:pt x="396" y="335"/>
                </a:moveTo>
                <a:cubicBezTo>
                  <a:pt x="244" y="305"/>
                  <a:pt x="0" y="396"/>
                  <a:pt x="61" y="123"/>
                </a:cubicBezTo>
                <a:cubicBezTo>
                  <a:pt x="61" y="92"/>
                  <a:pt x="92" y="62"/>
                  <a:pt x="152" y="31"/>
                </a:cubicBezTo>
                <a:cubicBezTo>
                  <a:pt x="456" y="1"/>
                  <a:pt x="365" y="214"/>
                  <a:pt x="396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4" name="Google Shape;2024;p2"/>
          <p:cNvSpPr/>
          <p:nvPr/>
        </p:nvSpPr>
        <p:spPr>
          <a:xfrm>
            <a:off x="4707156" y="1191313"/>
            <a:ext cx="15219" cy="9525"/>
          </a:xfrm>
          <a:custGeom>
            <a:avLst/>
            <a:gdLst/>
            <a:ahLst/>
            <a:cxnLst/>
            <a:rect l="l" t="t" r="r" b="b"/>
            <a:pathLst>
              <a:path w="336" h="244" extrusionOk="0">
                <a:moveTo>
                  <a:pt x="335" y="183"/>
                </a:moveTo>
                <a:cubicBezTo>
                  <a:pt x="244" y="213"/>
                  <a:pt x="153" y="243"/>
                  <a:pt x="122" y="243"/>
                </a:cubicBezTo>
                <a:cubicBezTo>
                  <a:pt x="62" y="213"/>
                  <a:pt x="31" y="122"/>
                  <a:pt x="1" y="61"/>
                </a:cubicBezTo>
                <a:cubicBezTo>
                  <a:pt x="92" y="61"/>
                  <a:pt x="153" y="0"/>
                  <a:pt x="214" y="31"/>
                </a:cubicBezTo>
                <a:cubicBezTo>
                  <a:pt x="274" y="61"/>
                  <a:pt x="274" y="122"/>
                  <a:pt x="335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5" name="Google Shape;2025;p2"/>
          <p:cNvSpPr/>
          <p:nvPr/>
        </p:nvSpPr>
        <p:spPr>
          <a:xfrm>
            <a:off x="4667248" y="1201971"/>
            <a:ext cx="13815" cy="21393"/>
          </a:xfrm>
          <a:custGeom>
            <a:avLst/>
            <a:gdLst/>
            <a:ahLst/>
            <a:cxnLst/>
            <a:rect l="l" t="t" r="r" b="b"/>
            <a:pathLst>
              <a:path w="305" h="548" extrusionOk="0">
                <a:moveTo>
                  <a:pt x="0" y="518"/>
                </a:moveTo>
                <a:cubicBezTo>
                  <a:pt x="31" y="335"/>
                  <a:pt x="91" y="183"/>
                  <a:pt x="122" y="1"/>
                </a:cubicBezTo>
                <a:cubicBezTo>
                  <a:pt x="152" y="31"/>
                  <a:pt x="213" y="31"/>
                  <a:pt x="213" y="62"/>
                </a:cubicBezTo>
                <a:cubicBezTo>
                  <a:pt x="304" y="274"/>
                  <a:pt x="213" y="426"/>
                  <a:pt x="0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6" name="Google Shape;2026;p2"/>
          <p:cNvSpPr/>
          <p:nvPr/>
        </p:nvSpPr>
        <p:spPr>
          <a:xfrm>
            <a:off x="1925854" y="1277944"/>
            <a:ext cx="24822" cy="23774"/>
          </a:xfrm>
          <a:custGeom>
            <a:avLst/>
            <a:gdLst/>
            <a:ahLst/>
            <a:cxnLst/>
            <a:rect l="l" t="t" r="r" b="b"/>
            <a:pathLst>
              <a:path w="548" h="609" extrusionOk="0">
                <a:moveTo>
                  <a:pt x="548" y="0"/>
                </a:moveTo>
                <a:cubicBezTo>
                  <a:pt x="487" y="304"/>
                  <a:pt x="426" y="608"/>
                  <a:pt x="0" y="243"/>
                </a:cubicBezTo>
                <a:lnTo>
                  <a:pt x="0" y="243"/>
                </a:lnTo>
                <a:cubicBezTo>
                  <a:pt x="183" y="152"/>
                  <a:pt x="365" y="61"/>
                  <a:pt x="517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7" name="Google Shape;2027;p2"/>
          <p:cNvSpPr/>
          <p:nvPr/>
        </p:nvSpPr>
        <p:spPr>
          <a:xfrm>
            <a:off x="4477220" y="1326589"/>
            <a:ext cx="13815" cy="10696"/>
          </a:xfrm>
          <a:custGeom>
            <a:avLst/>
            <a:gdLst/>
            <a:ahLst/>
            <a:cxnLst/>
            <a:rect l="l" t="t" r="r" b="b"/>
            <a:pathLst>
              <a:path w="305" h="274" extrusionOk="0">
                <a:moveTo>
                  <a:pt x="92" y="0"/>
                </a:moveTo>
                <a:cubicBezTo>
                  <a:pt x="153" y="31"/>
                  <a:pt x="244" y="31"/>
                  <a:pt x="274" y="92"/>
                </a:cubicBezTo>
                <a:cubicBezTo>
                  <a:pt x="305" y="122"/>
                  <a:pt x="244" y="213"/>
                  <a:pt x="244" y="274"/>
                </a:cubicBezTo>
                <a:cubicBezTo>
                  <a:pt x="153" y="244"/>
                  <a:pt x="61" y="213"/>
                  <a:pt x="31" y="183"/>
                </a:cubicBezTo>
                <a:cubicBezTo>
                  <a:pt x="1" y="122"/>
                  <a:pt x="61" y="61"/>
                  <a:pt x="9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8" name="Google Shape;2028;p2"/>
          <p:cNvSpPr/>
          <p:nvPr/>
        </p:nvSpPr>
        <p:spPr>
          <a:xfrm>
            <a:off x="2366475" y="1635130"/>
            <a:ext cx="12411" cy="9525"/>
          </a:xfrm>
          <a:custGeom>
            <a:avLst/>
            <a:gdLst/>
            <a:ahLst/>
            <a:cxnLst/>
            <a:rect l="l" t="t" r="r" b="b"/>
            <a:pathLst>
              <a:path w="274" h="244" extrusionOk="0">
                <a:moveTo>
                  <a:pt x="274" y="91"/>
                </a:moveTo>
                <a:cubicBezTo>
                  <a:pt x="213" y="122"/>
                  <a:pt x="152" y="183"/>
                  <a:pt x="122" y="243"/>
                </a:cubicBezTo>
                <a:cubicBezTo>
                  <a:pt x="91" y="183"/>
                  <a:pt x="30" y="152"/>
                  <a:pt x="0" y="91"/>
                </a:cubicBezTo>
                <a:cubicBezTo>
                  <a:pt x="0" y="61"/>
                  <a:pt x="61" y="0"/>
                  <a:pt x="91" y="0"/>
                </a:cubicBezTo>
                <a:cubicBezTo>
                  <a:pt x="152" y="31"/>
                  <a:pt x="213" y="61"/>
                  <a:pt x="274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9" name="Google Shape;2029;p2"/>
          <p:cNvSpPr/>
          <p:nvPr/>
        </p:nvSpPr>
        <p:spPr>
          <a:xfrm>
            <a:off x="4634180" y="1347945"/>
            <a:ext cx="13815" cy="10735"/>
          </a:xfrm>
          <a:custGeom>
            <a:avLst/>
            <a:gdLst/>
            <a:ahLst/>
            <a:cxnLst/>
            <a:rect l="l" t="t" r="r" b="b"/>
            <a:pathLst>
              <a:path w="305" h="275" extrusionOk="0">
                <a:moveTo>
                  <a:pt x="305" y="213"/>
                </a:moveTo>
                <a:cubicBezTo>
                  <a:pt x="214" y="213"/>
                  <a:pt x="153" y="274"/>
                  <a:pt x="92" y="244"/>
                </a:cubicBezTo>
                <a:cubicBezTo>
                  <a:pt x="31" y="213"/>
                  <a:pt x="31" y="122"/>
                  <a:pt x="1" y="61"/>
                </a:cubicBezTo>
                <a:cubicBezTo>
                  <a:pt x="62" y="61"/>
                  <a:pt x="153" y="1"/>
                  <a:pt x="183" y="31"/>
                </a:cubicBezTo>
                <a:cubicBezTo>
                  <a:pt x="244" y="61"/>
                  <a:pt x="274" y="152"/>
                  <a:pt x="305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0" name="Google Shape;2030;p2"/>
          <p:cNvSpPr/>
          <p:nvPr/>
        </p:nvSpPr>
        <p:spPr>
          <a:xfrm>
            <a:off x="4334030" y="1360985"/>
            <a:ext cx="20700" cy="10735"/>
          </a:xfrm>
          <a:custGeom>
            <a:avLst/>
            <a:gdLst/>
            <a:ahLst/>
            <a:cxnLst/>
            <a:rect l="l" t="t" r="r" b="b"/>
            <a:pathLst>
              <a:path w="457" h="275" extrusionOk="0">
                <a:moveTo>
                  <a:pt x="0" y="214"/>
                </a:moveTo>
                <a:cubicBezTo>
                  <a:pt x="92" y="92"/>
                  <a:pt x="213" y="1"/>
                  <a:pt x="365" y="92"/>
                </a:cubicBezTo>
                <a:cubicBezTo>
                  <a:pt x="426" y="122"/>
                  <a:pt x="426" y="214"/>
                  <a:pt x="456" y="274"/>
                </a:cubicBezTo>
                <a:cubicBezTo>
                  <a:pt x="304" y="274"/>
                  <a:pt x="152" y="244"/>
                  <a:pt x="0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1" name="Google Shape;2031;p2"/>
          <p:cNvSpPr/>
          <p:nvPr/>
        </p:nvSpPr>
        <p:spPr>
          <a:xfrm>
            <a:off x="431943" y="1385932"/>
            <a:ext cx="11052" cy="14249"/>
          </a:xfrm>
          <a:custGeom>
            <a:avLst/>
            <a:gdLst/>
            <a:ahLst/>
            <a:cxnLst/>
            <a:rect l="l" t="t" r="r" b="b"/>
            <a:pathLst>
              <a:path w="244" h="365" extrusionOk="0">
                <a:moveTo>
                  <a:pt x="243" y="213"/>
                </a:moveTo>
                <a:cubicBezTo>
                  <a:pt x="182" y="274"/>
                  <a:pt x="152" y="304"/>
                  <a:pt x="122" y="365"/>
                </a:cubicBezTo>
                <a:cubicBezTo>
                  <a:pt x="61" y="304"/>
                  <a:pt x="0" y="243"/>
                  <a:pt x="30" y="183"/>
                </a:cubicBezTo>
                <a:cubicBezTo>
                  <a:pt x="30" y="122"/>
                  <a:pt x="91" y="61"/>
                  <a:pt x="122" y="0"/>
                </a:cubicBezTo>
                <a:cubicBezTo>
                  <a:pt x="152" y="61"/>
                  <a:pt x="213" y="122"/>
                  <a:pt x="243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2" name="Google Shape;2032;p2"/>
          <p:cNvSpPr/>
          <p:nvPr/>
        </p:nvSpPr>
        <p:spPr>
          <a:xfrm>
            <a:off x="5635194" y="4629102"/>
            <a:ext cx="20700" cy="14288"/>
          </a:xfrm>
          <a:custGeom>
            <a:avLst/>
            <a:gdLst/>
            <a:ahLst/>
            <a:cxnLst/>
            <a:rect l="l" t="t" r="r" b="b"/>
            <a:pathLst>
              <a:path w="457" h="366" extrusionOk="0">
                <a:moveTo>
                  <a:pt x="456" y="31"/>
                </a:moveTo>
                <a:lnTo>
                  <a:pt x="122" y="365"/>
                </a:lnTo>
                <a:cubicBezTo>
                  <a:pt x="92" y="304"/>
                  <a:pt x="31" y="243"/>
                  <a:pt x="0" y="213"/>
                </a:cubicBezTo>
                <a:cubicBezTo>
                  <a:pt x="152" y="152"/>
                  <a:pt x="274" y="61"/>
                  <a:pt x="426" y="0"/>
                </a:cubicBezTo>
                <a:cubicBezTo>
                  <a:pt x="426" y="0"/>
                  <a:pt x="456" y="31"/>
                  <a:pt x="456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3" name="Google Shape;2033;p2"/>
          <p:cNvSpPr/>
          <p:nvPr/>
        </p:nvSpPr>
        <p:spPr>
          <a:xfrm>
            <a:off x="4762240" y="1385932"/>
            <a:ext cx="17937" cy="13078"/>
          </a:xfrm>
          <a:custGeom>
            <a:avLst/>
            <a:gdLst/>
            <a:ahLst/>
            <a:cxnLst/>
            <a:rect l="l" t="t" r="r" b="b"/>
            <a:pathLst>
              <a:path w="396" h="335" extrusionOk="0">
                <a:moveTo>
                  <a:pt x="365" y="304"/>
                </a:moveTo>
                <a:cubicBezTo>
                  <a:pt x="213" y="274"/>
                  <a:pt x="1" y="335"/>
                  <a:pt x="1" y="122"/>
                </a:cubicBezTo>
                <a:cubicBezTo>
                  <a:pt x="1" y="91"/>
                  <a:pt x="92" y="0"/>
                  <a:pt x="153" y="0"/>
                </a:cubicBezTo>
                <a:cubicBezTo>
                  <a:pt x="396" y="0"/>
                  <a:pt x="335" y="183"/>
                  <a:pt x="365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4" name="Google Shape;2034;p2"/>
          <p:cNvSpPr/>
          <p:nvPr/>
        </p:nvSpPr>
        <p:spPr>
          <a:xfrm>
            <a:off x="9162795" y="1404906"/>
            <a:ext cx="12411" cy="21393"/>
          </a:xfrm>
          <a:custGeom>
            <a:avLst/>
            <a:gdLst/>
            <a:ahLst/>
            <a:cxnLst/>
            <a:rect l="l" t="t" r="r" b="b"/>
            <a:pathLst>
              <a:path w="274" h="548" extrusionOk="0">
                <a:moveTo>
                  <a:pt x="0" y="517"/>
                </a:moveTo>
                <a:cubicBezTo>
                  <a:pt x="31" y="365"/>
                  <a:pt x="61" y="183"/>
                  <a:pt x="122" y="0"/>
                </a:cubicBezTo>
                <a:cubicBezTo>
                  <a:pt x="152" y="31"/>
                  <a:pt x="213" y="31"/>
                  <a:pt x="213" y="61"/>
                </a:cubicBezTo>
                <a:cubicBezTo>
                  <a:pt x="274" y="274"/>
                  <a:pt x="183" y="426"/>
                  <a:pt x="0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5" name="Google Shape;2035;p2"/>
          <p:cNvSpPr/>
          <p:nvPr/>
        </p:nvSpPr>
        <p:spPr>
          <a:xfrm>
            <a:off x="2567466" y="2430199"/>
            <a:ext cx="13815" cy="20182"/>
          </a:xfrm>
          <a:custGeom>
            <a:avLst/>
            <a:gdLst/>
            <a:ahLst/>
            <a:cxnLst/>
            <a:rect l="l" t="t" r="r" b="b"/>
            <a:pathLst>
              <a:path w="305" h="517" extrusionOk="0">
                <a:moveTo>
                  <a:pt x="1" y="517"/>
                </a:moveTo>
                <a:cubicBezTo>
                  <a:pt x="31" y="335"/>
                  <a:pt x="92" y="183"/>
                  <a:pt x="122" y="0"/>
                </a:cubicBezTo>
                <a:cubicBezTo>
                  <a:pt x="153" y="31"/>
                  <a:pt x="214" y="31"/>
                  <a:pt x="214" y="61"/>
                </a:cubicBezTo>
                <a:cubicBezTo>
                  <a:pt x="305" y="274"/>
                  <a:pt x="214" y="426"/>
                  <a:pt x="1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6" name="Google Shape;2036;p2"/>
          <p:cNvSpPr/>
          <p:nvPr/>
        </p:nvSpPr>
        <p:spPr>
          <a:xfrm>
            <a:off x="6586605" y="2494265"/>
            <a:ext cx="19341" cy="11906"/>
          </a:xfrm>
          <a:custGeom>
            <a:avLst/>
            <a:gdLst/>
            <a:ahLst/>
            <a:cxnLst/>
            <a:rect l="l" t="t" r="r" b="b"/>
            <a:pathLst>
              <a:path w="427" h="305" extrusionOk="0">
                <a:moveTo>
                  <a:pt x="426" y="305"/>
                </a:moveTo>
                <a:cubicBezTo>
                  <a:pt x="274" y="244"/>
                  <a:pt x="153" y="183"/>
                  <a:pt x="1" y="122"/>
                </a:cubicBezTo>
                <a:cubicBezTo>
                  <a:pt x="31" y="92"/>
                  <a:pt x="62" y="31"/>
                  <a:pt x="92" y="1"/>
                </a:cubicBezTo>
                <a:cubicBezTo>
                  <a:pt x="214" y="92"/>
                  <a:pt x="335" y="213"/>
                  <a:pt x="426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7" name="Google Shape;2037;p2"/>
          <p:cNvSpPr/>
          <p:nvPr/>
        </p:nvSpPr>
        <p:spPr>
          <a:xfrm>
            <a:off x="5394249" y="2402909"/>
            <a:ext cx="13815" cy="20182"/>
          </a:xfrm>
          <a:custGeom>
            <a:avLst/>
            <a:gdLst/>
            <a:ahLst/>
            <a:cxnLst/>
            <a:rect l="l" t="t" r="r" b="b"/>
            <a:pathLst>
              <a:path w="305" h="517" extrusionOk="0">
                <a:moveTo>
                  <a:pt x="304" y="517"/>
                </a:moveTo>
                <a:cubicBezTo>
                  <a:pt x="91" y="395"/>
                  <a:pt x="0" y="243"/>
                  <a:pt x="91" y="61"/>
                </a:cubicBezTo>
                <a:cubicBezTo>
                  <a:pt x="91" y="31"/>
                  <a:pt x="152" y="0"/>
                  <a:pt x="183" y="0"/>
                </a:cubicBezTo>
                <a:cubicBezTo>
                  <a:pt x="243" y="152"/>
                  <a:pt x="274" y="335"/>
                  <a:pt x="304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8" name="Google Shape;2038;p2"/>
          <p:cNvSpPr/>
          <p:nvPr/>
        </p:nvSpPr>
        <p:spPr>
          <a:xfrm>
            <a:off x="4541952" y="2586831"/>
            <a:ext cx="13815" cy="21393"/>
          </a:xfrm>
          <a:custGeom>
            <a:avLst/>
            <a:gdLst/>
            <a:ahLst/>
            <a:cxnLst/>
            <a:rect l="l" t="t" r="r" b="b"/>
            <a:pathLst>
              <a:path w="305" h="548" extrusionOk="0">
                <a:moveTo>
                  <a:pt x="304" y="548"/>
                </a:moveTo>
                <a:cubicBezTo>
                  <a:pt x="122" y="426"/>
                  <a:pt x="0" y="274"/>
                  <a:pt x="91" y="61"/>
                </a:cubicBezTo>
                <a:cubicBezTo>
                  <a:pt x="122" y="31"/>
                  <a:pt x="152" y="31"/>
                  <a:pt x="213" y="0"/>
                </a:cubicBezTo>
                <a:cubicBezTo>
                  <a:pt x="243" y="183"/>
                  <a:pt x="274" y="365"/>
                  <a:pt x="304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9" name="Google Shape;2039;p2"/>
          <p:cNvSpPr/>
          <p:nvPr/>
        </p:nvSpPr>
        <p:spPr>
          <a:xfrm>
            <a:off x="292876" y="2596318"/>
            <a:ext cx="20700" cy="15459"/>
          </a:xfrm>
          <a:custGeom>
            <a:avLst/>
            <a:gdLst/>
            <a:ahLst/>
            <a:cxnLst/>
            <a:rect l="l" t="t" r="r" b="b"/>
            <a:pathLst>
              <a:path w="457" h="396" extrusionOk="0">
                <a:moveTo>
                  <a:pt x="61" y="61"/>
                </a:moveTo>
                <a:cubicBezTo>
                  <a:pt x="213" y="92"/>
                  <a:pt x="456" y="1"/>
                  <a:pt x="395" y="274"/>
                </a:cubicBezTo>
                <a:cubicBezTo>
                  <a:pt x="395" y="305"/>
                  <a:pt x="365" y="365"/>
                  <a:pt x="304" y="365"/>
                </a:cubicBezTo>
                <a:cubicBezTo>
                  <a:pt x="0" y="396"/>
                  <a:pt x="122" y="183"/>
                  <a:pt x="61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0" name="Google Shape;2040;p2"/>
          <p:cNvSpPr/>
          <p:nvPr/>
        </p:nvSpPr>
        <p:spPr>
          <a:xfrm>
            <a:off x="4430426" y="2375620"/>
            <a:ext cx="27585" cy="10696"/>
          </a:xfrm>
          <a:custGeom>
            <a:avLst/>
            <a:gdLst/>
            <a:ahLst/>
            <a:cxnLst/>
            <a:rect l="l" t="t" r="r" b="b"/>
            <a:pathLst>
              <a:path w="609" h="274" extrusionOk="0">
                <a:moveTo>
                  <a:pt x="578" y="274"/>
                </a:moveTo>
                <a:cubicBezTo>
                  <a:pt x="395" y="243"/>
                  <a:pt x="183" y="213"/>
                  <a:pt x="0" y="152"/>
                </a:cubicBezTo>
                <a:cubicBezTo>
                  <a:pt x="31" y="122"/>
                  <a:pt x="31" y="91"/>
                  <a:pt x="61" y="91"/>
                </a:cubicBezTo>
                <a:cubicBezTo>
                  <a:pt x="304" y="0"/>
                  <a:pt x="487" y="91"/>
                  <a:pt x="608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1" name="Google Shape;2041;p2"/>
          <p:cNvSpPr/>
          <p:nvPr/>
        </p:nvSpPr>
        <p:spPr>
          <a:xfrm>
            <a:off x="36756" y="2633095"/>
            <a:ext cx="12456" cy="21432"/>
          </a:xfrm>
          <a:custGeom>
            <a:avLst/>
            <a:gdLst/>
            <a:ahLst/>
            <a:cxnLst/>
            <a:rect l="l" t="t" r="r" b="b"/>
            <a:pathLst>
              <a:path w="275" h="549" extrusionOk="0">
                <a:moveTo>
                  <a:pt x="244" y="548"/>
                </a:moveTo>
                <a:cubicBezTo>
                  <a:pt x="183" y="548"/>
                  <a:pt x="92" y="548"/>
                  <a:pt x="1" y="518"/>
                </a:cubicBezTo>
                <a:lnTo>
                  <a:pt x="1" y="518"/>
                </a:lnTo>
                <a:cubicBezTo>
                  <a:pt x="1" y="366"/>
                  <a:pt x="31" y="183"/>
                  <a:pt x="31" y="1"/>
                </a:cubicBezTo>
                <a:lnTo>
                  <a:pt x="213" y="1"/>
                </a:lnTo>
                <a:cubicBezTo>
                  <a:pt x="213" y="183"/>
                  <a:pt x="244" y="366"/>
                  <a:pt x="274" y="51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2" name="Google Shape;2042;p2"/>
          <p:cNvSpPr/>
          <p:nvPr/>
        </p:nvSpPr>
        <p:spPr>
          <a:xfrm>
            <a:off x="4868284" y="2369685"/>
            <a:ext cx="15174" cy="10696"/>
          </a:xfrm>
          <a:custGeom>
            <a:avLst/>
            <a:gdLst/>
            <a:ahLst/>
            <a:cxnLst/>
            <a:rect l="l" t="t" r="r" b="b"/>
            <a:pathLst>
              <a:path w="335" h="274" extrusionOk="0">
                <a:moveTo>
                  <a:pt x="334" y="91"/>
                </a:moveTo>
                <a:cubicBezTo>
                  <a:pt x="274" y="152"/>
                  <a:pt x="243" y="213"/>
                  <a:pt x="182" y="243"/>
                </a:cubicBezTo>
                <a:cubicBezTo>
                  <a:pt x="152" y="274"/>
                  <a:pt x="61" y="213"/>
                  <a:pt x="0" y="213"/>
                </a:cubicBezTo>
                <a:cubicBezTo>
                  <a:pt x="30" y="152"/>
                  <a:pt x="61" y="61"/>
                  <a:pt x="122" y="30"/>
                </a:cubicBezTo>
                <a:cubicBezTo>
                  <a:pt x="152" y="0"/>
                  <a:pt x="243" y="61"/>
                  <a:pt x="334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3" name="Google Shape;2043;p2"/>
          <p:cNvSpPr/>
          <p:nvPr/>
        </p:nvSpPr>
        <p:spPr>
          <a:xfrm>
            <a:off x="860153" y="2368475"/>
            <a:ext cx="19296" cy="7183"/>
          </a:xfrm>
          <a:custGeom>
            <a:avLst/>
            <a:gdLst/>
            <a:ahLst/>
            <a:cxnLst/>
            <a:rect l="l" t="t" r="r" b="b"/>
            <a:pathLst>
              <a:path w="426" h="184" extrusionOk="0">
                <a:moveTo>
                  <a:pt x="213" y="1"/>
                </a:moveTo>
                <a:lnTo>
                  <a:pt x="426" y="92"/>
                </a:lnTo>
                <a:cubicBezTo>
                  <a:pt x="365" y="122"/>
                  <a:pt x="274" y="183"/>
                  <a:pt x="213" y="183"/>
                </a:cubicBezTo>
                <a:cubicBezTo>
                  <a:pt x="152" y="183"/>
                  <a:pt x="91" y="122"/>
                  <a:pt x="0" y="92"/>
                </a:cubicBezTo>
                <a:cubicBezTo>
                  <a:pt x="91" y="61"/>
                  <a:pt x="152" y="31"/>
                  <a:pt x="213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4" name="Google Shape;2044;p2"/>
          <p:cNvSpPr/>
          <p:nvPr/>
        </p:nvSpPr>
        <p:spPr>
          <a:xfrm>
            <a:off x="3100316" y="2364922"/>
            <a:ext cx="9693" cy="14288"/>
          </a:xfrm>
          <a:custGeom>
            <a:avLst/>
            <a:gdLst/>
            <a:ahLst/>
            <a:cxnLst/>
            <a:rect l="l" t="t" r="r" b="b"/>
            <a:pathLst>
              <a:path w="214" h="366" extrusionOk="0">
                <a:moveTo>
                  <a:pt x="214" y="213"/>
                </a:moveTo>
                <a:cubicBezTo>
                  <a:pt x="183" y="274"/>
                  <a:pt x="153" y="304"/>
                  <a:pt x="92" y="365"/>
                </a:cubicBezTo>
                <a:cubicBezTo>
                  <a:pt x="62" y="304"/>
                  <a:pt x="1" y="244"/>
                  <a:pt x="1" y="183"/>
                </a:cubicBezTo>
                <a:cubicBezTo>
                  <a:pt x="1" y="122"/>
                  <a:pt x="62" y="61"/>
                  <a:pt x="123" y="1"/>
                </a:cubicBezTo>
                <a:cubicBezTo>
                  <a:pt x="153" y="61"/>
                  <a:pt x="183" y="122"/>
                  <a:pt x="214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5" name="Google Shape;2045;p2"/>
          <p:cNvSpPr/>
          <p:nvPr/>
        </p:nvSpPr>
        <p:spPr>
          <a:xfrm>
            <a:off x="343792" y="2730424"/>
            <a:ext cx="13815" cy="16630"/>
          </a:xfrm>
          <a:custGeom>
            <a:avLst/>
            <a:gdLst/>
            <a:ahLst/>
            <a:cxnLst/>
            <a:rect l="l" t="t" r="r" b="b"/>
            <a:pathLst>
              <a:path w="305" h="426" extrusionOk="0">
                <a:moveTo>
                  <a:pt x="274" y="426"/>
                </a:moveTo>
                <a:lnTo>
                  <a:pt x="153" y="426"/>
                </a:lnTo>
                <a:lnTo>
                  <a:pt x="31" y="426"/>
                </a:lnTo>
                <a:lnTo>
                  <a:pt x="1" y="395"/>
                </a:lnTo>
                <a:cubicBezTo>
                  <a:pt x="62" y="213"/>
                  <a:pt x="31" y="0"/>
                  <a:pt x="305" y="0"/>
                </a:cubicBezTo>
                <a:cubicBezTo>
                  <a:pt x="305" y="122"/>
                  <a:pt x="305" y="274"/>
                  <a:pt x="305" y="3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6" name="Google Shape;2046;p2"/>
          <p:cNvSpPr/>
          <p:nvPr/>
        </p:nvSpPr>
        <p:spPr>
          <a:xfrm>
            <a:off x="4742988" y="2345948"/>
            <a:ext cx="9648" cy="14249"/>
          </a:xfrm>
          <a:custGeom>
            <a:avLst/>
            <a:gdLst/>
            <a:ahLst/>
            <a:cxnLst/>
            <a:rect l="l" t="t" r="r" b="b"/>
            <a:pathLst>
              <a:path w="213" h="365" extrusionOk="0">
                <a:moveTo>
                  <a:pt x="122" y="0"/>
                </a:moveTo>
                <a:cubicBezTo>
                  <a:pt x="152" y="61"/>
                  <a:pt x="213" y="152"/>
                  <a:pt x="213" y="213"/>
                </a:cubicBezTo>
                <a:cubicBezTo>
                  <a:pt x="213" y="274"/>
                  <a:pt x="122" y="304"/>
                  <a:pt x="91" y="365"/>
                </a:cubicBezTo>
                <a:cubicBezTo>
                  <a:pt x="61" y="304"/>
                  <a:pt x="0" y="243"/>
                  <a:pt x="0" y="183"/>
                </a:cubicBezTo>
                <a:cubicBezTo>
                  <a:pt x="0" y="122"/>
                  <a:pt x="61" y="61"/>
                  <a:pt x="12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7" name="Google Shape;2047;p2"/>
          <p:cNvSpPr/>
          <p:nvPr/>
        </p:nvSpPr>
        <p:spPr>
          <a:xfrm>
            <a:off x="6597658" y="2730424"/>
            <a:ext cx="12411" cy="10696"/>
          </a:xfrm>
          <a:custGeom>
            <a:avLst/>
            <a:gdLst/>
            <a:ahLst/>
            <a:cxnLst/>
            <a:rect l="l" t="t" r="r" b="b"/>
            <a:pathLst>
              <a:path w="274" h="274" extrusionOk="0">
                <a:moveTo>
                  <a:pt x="213" y="0"/>
                </a:moveTo>
                <a:cubicBezTo>
                  <a:pt x="243" y="61"/>
                  <a:pt x="274" y="122"/>
                  <a:pt x="274" y="152"/>
                </a:cubicBezTo>
                <a:cubicBezTo>
                  <a:pt x="213" y="213"/>
                  <a:pt x="122" y="244"/>
                  <a:pt x="61" y="274"/>
                </a:cubicBezTo>
                <a:cubicBezTo>
                  <a:pt x="30" y="213"/>
                  <a:pt x="0" y="122"/>
                  <a:pt x="0" y="92"/>
                </a:cubicBezTo>
                <a:cubicBezTo>
                  <a:pt x="30" y="31"/>
                  <a:pt x="152" y="0"/>
                  <a:pt x="213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8" name="Google Shape;2048;p2"/>
          <p:cNvSpPr/>
          <p:nvPr/>
        </p:nvSpPr>
        <p:spPr>
          <a:xfrm>
            <a:off x="317654" y="2745845"/>
            <a:ext cx="27585" cy="10735"/>
          </a:xfrm>
          <a:custGeom>
            <a:avLst/>
            <a:gdLst/>
            <a:ahLst/>
            <a:cxnLst/>
            <a:rect l="l" t="t" r="r" b="b"/>
            <a:pathLst>
              <a:path w="609" h="275" extrusionOk="0">
                <a:moveTo>
                  <a:pt x="608" y="31"/>
                </a:moveTo>
                <a:cubicBezTo>
                  <a:pt x="487" y="183"/>
                  <a:pt x="304" y="274"/>
                  <a:pt x="61" y="213"/>
                </a:cubicBezTo>
                <a:cubicBezTo>
                  <a:pt x="31" y="213"/>
                  <a:pt x="31" y="152"/>
                  <a:pt x="0" y="122"/>
                </a:cubicBezTo>
                <a:cubicBezTo>
                  <a:pt x="183" y="61"/>
                  <a:pt x="395" y="31"/>
                  <a:pt x="57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9" name="Google Shape;2049;p2"/>
          <p:cNvSpPr/>
          <p:nvPr/>
        </p:nvSpPr>
        <p:spPr>
          <a:xfrm>
            <a:off x="3357795" y="2790937"/>
            <a:ext cx="13815" cy="20221"/>
          </a:xfrm>
          <a:custGeom>
            <a:avLst/>
            <a:gdLst/>
            <a:ahLst/>
            <a:cxnLst/>
            <a:rect l="l" t="t" r="r" b="b"/>
            <a:pathLst>
              <a:path w="305" h="518" extrusionOk="0">
                <a:moveTo>
                  <a:pt x="1" y="487"/>
                </a:moveTo>
                <a:cubicBezTo>
                  <a:pt x="31" y="335"/>
                  <a:pt x="92" y="153"/>
                  <a:pt x="123" y="1"/>
                </a:cubicBezTo>
                <a:cubicBezTo>
                  <a:pt x="153" y="1"/>
                  <a:pt x="214" y="31"/>
                  <a:pt x="244" y="61"/>
                </a:cubicBezTo>
                <a:cubicBezTo>
                  <a:pt x="305" y="244"/>
                  <a:pt x="214" y="396"/>
                  <a:pt x="31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0" name="Google Shape;2050;p2"/>
          <p:cNvSpPr/>
          <p:nvPr/>
        </p:nvSpPr>
        <p:spPr>
          <a:xfrm>
            <a:off x="825726" y="4672984"/>
            <a:ext cx="20700" cy="13117"/>
          </a:xfrm>
          <a:custGeom>
            <a:avLst/>
            <a:gdLst/>
            <a:ahLst/>
            <a:cxnLst/>
            <a:rect l="l" t="t" r="r" b="b"/>
            <a:pathLst>
              <a:path w="457" h="336" extrusionOk="0">
                <a:moveTo>
                  <a:pt x="0" y="305"/>
                </a:moveTo>
                <a:cubicBezTo>
                  <a:pt x="122" y="214"/>
                  <a:pt x="243" y="122"/>
                  <a:pt x="335" y="1"/>
                </a:cubicBezTo>
                <a:cubicBezTo>
                  <a:pt x="365" y="62"/>
                  <a:pt x="426" y="122"/>
                  <a:pt x="456" y="153"/>
                </a:cubicBezTo>
                <a:cubicBezTo>
                  <a:pt x="304" y="214"/>
                  <a:pt x="152" y="274"/>
                  <a:pt x="31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1" name="Google Shape;2051;p2"/>
          <p:cNvSpPr/>
          <p:nvPr/>
        </p:nvSpPr>
        <p:spPr>
          <a:xfrm>
            <a:off x="5340525" y="2817055"/>
            <a:ext cx="9693" cy="9525"/>
          </a:xfrm>
          <a:custGeom>
            <a:avLst/>
            <a:gdLst/>
            <a:ahLst/>
            <a:cxnLst/>
            <a:rect l="l" t="t" r="r" b="b"/>
            <a:pathLst>
              <a:path w="214" h="244" extrusionOk="0">
                <a:moveTo>
                  <a:pt x="214" y="91"/>
                </a:moveTo>
                <a:cubicBezTo>
                  <a:pt x="183" y="152"/>
                  <a:pt x="153" y="183"/>
                  <a:pt x="92" y="243"/>
                </a:cubicBezTo>
                <a:cubicBezTo>
                  <a:pt x="92" y="243"/>
                  <a:pt x="1" y="213"/>
                  <a:pt x="1" y="183"/>
                </a:cubicBezTo>
                <a:cubicBezTo>
                  <a:pt x="1" y="122"/>
                  <a:pt x="1" y="61"/>
                  <a:pt x="1" y="0"/>
                </a:cubicBezTo>
                <a:cubicBezTo>
                  <a:pt x="92" y="31"/>
                  <a:pt x="153" y="61"/>
                  <a:pt x="214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2" name="Google Shape;2052;p2"/>
          <p:cNvSpPr/>
          <p:nvPr/>
        </p:nvSpPr>
        <p:spPr>
          <a:xfrm>
            <a:off x="-54113" y="2306790"/>
            <a:ext cx="16578" cy="14249"/>
          </a:xfrm>
          <a:custGeom>
            <a:avLst/>
            <a:gdLst/>
            <a:ahLst/>
            <a:cxnLst/>
            <a:rect l="l" t="t" r="r" b="b"/>
            <a:pathLst>
              <a:path w="366" h="365" extrusionOk="0">
                <a:moveTo>
                  <a:pt x="365" y="365"/>
                </a:moveTo>
                <a:cubicBezTo>
                  <a:pt x="244" y="274"/>
                  <a:pt x="122" y="183"/>
                  <a:pt x="0" y="91"/>
                </a:cubicBezTo>
                <a:lnTo>
                  <a:pt x="152" y="0"/>
                </a:lnTo>
                <a:lnTo>
                  <a:pt x="365" y="365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3" name="Google Shape;2053;p2"/>
          <p:cNvSpPr/>
          <p:nvPr/>
        </p:nvSpPr>
        <p:spPr>
          <a:xfrm>
            <a:off x="6268562" y="4688444"/>
            <a:ext cx="16578" cy="15459"/>
          </a:xfrm>
          <a:custGeom>
            <a:avLst/>
            <a:gdLst/>
            <a:ahLst/>
            <a:cxnLst/>
            <a:rect l="l" t="t" r="r" b="b"/>
            <a:pathLst>
              <a:path w="366" h="396" extrusionOk="0">
                <a:moveTo>
                  <a:pt x="365" y="395"/>
                </a:moveTo>
                <a:lnTo>
                  <a:pt x="0" y="122"/>
                </a:lnTo>
                <a:cubicBezTo>
                  <a:pt x="61" y="91"/>
                  <a:pt x="122" y="61"/>
                  <a:pt x="183" y="0"/>
                </a:cubicBezTo>
                <a:cubicBezTo>
                  <a:pt x="244" y="152"/>
                  <a:pt x="304" y="274"/>
                  <a:pt x="365" y="3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4" name="Google Shape;2054;p2"/>
          <p:cNvSpPr/>
          <p:nvPr/>
        </p:nvSpPr>
        <p:spPr>
          <a:xfrm>
            <a:off x="4397358" y="2845516"/>
            <a:ext cx="9693" cy="14288"/>
          </a:xfrm>
          <a:custGeom>
            <a:avLst/>
            <a:gdLst/>
            <a:ahLst/>
            <a:cxnLst/>
            <a:rect l="l" t="t" r="r" b="b"/>
            <a:pathLst>
              <a:path w="214" h="366" extrusionOk="0">
                <a:moveTo>
                  <a:pt x="122" y="1"/>
                </a:moveTo>
                <a:cubicBezTo>
                  <a:pt x="153" y="62"/>
                  <a:pt x="213" y="122"/>
                  <a:pt x="213" y="183"/>
                </a:cubicBezTo>
                <a:cubicBezTo>
                  <a:pt x="213" y="244"/>
                  <a:pt x="122" y="305"/>
                  <a:pt x="92" y="365"/>
                </a:cubicBezTo>
                <a:cubicBezTo>
                  <a:pt x="61" y="305"/>
                  <a:pt x="1" y="213"/>
                  <a:pt x="1" y="153"/>
                </a:cubicBezTo>
                <a:cubicBezTo>
                  <a:pt x="1" y="122"/>
                  <a:pt x="61" y="62"/>
                  <a:pt x="12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5" name="Google Shape;2055;p2"/>
          <p:cNvSpPr/>
          <p:nvPr/>
        </p:nvSpPr>
        <p:spPr>
          <a:xfrm>
            <a:off x="6162517" y="4159166"/>
            <a:ext cx="12456" cy="19011"/>
          </a:xfrm>
          <a:custGeom>
            <a:avLst/>
            <a:gdLst/>
            <a:ahLst/>
            <a:cxnLst/>
            <a:rect l="l" t="t" r="r" b="b"/>
            <a:pathLst>
              <a:path w="275" h="487" extrusionOk="0">
                <a:moveTo>
                  <a:pt x="244" y="487"/>
                </a:moveTo>
                <a:cubicBezTo>
                  <a:pt x="183" y="335"/>
                  <a:pt x="92" y="213"/>
                  <a:pt x="31" y="92"/>
                </a:cubicBezTo>
                <a:cubicBezTo>
                  <a:pt x="1" y="92"/>
                  <a:pt x="123" y="31"/>
                  <a:pt x="183" y="1"/>
                </a:cubicBezTo>
                <a:cubicBezTo>
                  <a:pt x="214" y="153"/>
                  <a:pt x="244" y="305"/>
                  <a:pt x="275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6" name="Google Shape;2056;p2"/>
          <p:cNvSpPr/>
          <p:nvPr/>
        </p:nvSpPr>
        <p:spPr>
          <a:xfrm>
            <a:off x="4935734" y="2857385"/>
            <a:ext cx="16578" cy="14288"/>
          </a:xfrm>
          <a:custGeom>
            <a:avLst/>
            <a:gdLst/>
            <a:ahLst/>
            <a:cxnLst/>
            <a:rect l="l" t="t" r="r" b="b"/>
            <a:pathLst>
              <a:path w="366" h="366" extrusionOk="0">
                <a:moveTo>
                  <a:pt x="365" y="1"/>
                </a:moveTo>
                <a:lnTo>
                  <a:pt x="152" y="365"/>
                </a:lnTo>
                <a:cubicBezTo>
                  <a:pt x="92" y="335"/>
                  <a:pt x="61" y="305"/>
                  <a:pt x="0" y="274"/>
                </a:cubicBezTo>
                <a:cubicBezTo>
                  <a:pt x="122" y="183"/>
                  <a:pt x="213" y="92"/>
                  <a:pt x="33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7" name="Google Shape;2057;p2"/>
          <p:cNvSpPr/>
          <p:nvPr/>
        </p:nvSpPr>
        <p:spPr>
          <a:xfrm>
            <a:off x="3254559" y="2923832"/>
            <a:ext cx="13815" cy="10735"/>
          </a:xfrm>
          <a:custGeom>
            <a:avLst/>
            <a:gdLst/>
            <a:ahLst/>
            <a:cxnLst/>
            <a:rect l="l" t="t" r="r" b="b"/>
            <a:pathLst>
              <a:path w="305" h="275" extrusionOk="0">
                <a:moveTo>
                  <a:pt x="304" y="92"/>
                </a:moveTo>
                <a:cubicBezTo>
                  <a:pt x="274" y="153"/>
                  <a:pt x="243" y="214"/>
                  <a:pt x="213" y="274"/>
                </a:cubicBezTo>
                <a:cubicBezTo>
                  <a:pt x="152" y="244"/>
                  <a:pt x="61" y="214"/>
                  <a:pt x="31" y="153"/>
                </a:cubicBezTo>
                <a:cubicBezTo>
                  <a:pt x="0" y="122"/>
                  <a:pt x="61" y="62"/>
                  <a:pt x="91" y="1"/>
                </a:cubicBezTo>
                <a:cubicBezTo>
                  <a:pt x="152" y="31"/>
                  <a:pt x="243" y="62"/>
                  <a:pt x="304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8" name="Google Shape;2058;p2"/>
          <p:cNvSpPr/>
          <p:nvPr/>
        </p:nvSpPr>
        <p:spPr>
          <a:xfrm>
            <a:off x="1543078" y="1776341"/>
            <a:ext cx="27585" cy="10696"/>
          </a:xfrm>
          <a:custGeom>
            <a:avLst/>
            <a:gdLst/>
            <a:ahLst/>
            <a:cxnLst/>
            <a:rect l="l" t="t" r="r" b="b"/>
            <a:pathLst>
              <a:path w="609" h="274" extrusionOk="0">
                <a:moveTo>
                  <a:pt x="0" y="0"/>
                </a:moveTo>
                <a:cubicBezTo>
                  <a:pt x="183" y="31"/>
                  <a:pt x="396" y="61"/>
                  <a:pt x="608" y="92"/>
                </a:cubicBezTo>
                <a:cubicBezTo>
                  <a:pt x="578" y="122"/>
                  <a:pt x="548" y="183"/>
                  <a:pt x="517" y="183"/>
                </a:cubicBezTo>
                <a:cubicBezTo>
                  <a:pt x="274" y="274"/>
                  <a:pt x="122" y="183"/>
                  <a:pt x="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9" name="Google Shape;2059;p2"/>
          <p:cNvSpPr/>
          <p:nvPr/>
        </p:nvSpPr>
        <p:spPr>
          <a:xfrm>
            <a:off x="912473" y="1915171"/>
            <a:ext cx="16533" cy="14288"/>
          </a:xfrm>
          <a:custGeom>
            <a:avLst/>
            <a:gdLst/>
            <a:ahLst/>
            <a:cxnLst/>
            <a:rect l="l" t="t" r="r" b="b"/>
            <a:pathLst>
              <a:path w="365" h="366" extrusionOk="0">
                <a:moveTo>
                  <a:pt x="31" y="1"/>
                </a:moveTo>
                <a:cubicBezTo>
                  <a:pt x="152" y="92"/>
                  <a:pt x="243" y="183"/>
                  <a:pt x="365" y="274"/>
                </a:cubicBezTo>
                <a:cubicBezTo>
                  <a:pt x="304" y="305"/>
                  <a:pt x="274" y="335"/>
                  <a:pt x="213" y="365"/>
                </a:cubicBezTo>
                <a:cubicBezTo>
                  <a:pt x="152" y="244"/>
                  <a:pt x="61" y="122"/>
                  <a:pt x="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0" name="Google Shape;2060;p2"/>
          <p:cNvSpPr/>
          <p:nvPr/>
        </p:nvSpPr>
        <p:spPr>
          <a:xfrm>
            <a:off x="6157036" y="2268804"/>
            <a:ext cx="13815" cy="9525"/>
          </a:xfrm>
          <a:custGeom>
            <a:avLst/>
            <a:gdLst/>
            <a:ahLst/>
            <a:cxnLst/>
            <a:rect l="l" t="t" r="r" b="b"/>
            <a:pathLst>
              <a:path w="305" h="244" extrusionOk="0">
                <a:moveTo>
                  <a:pt x="122" y="0"/>
                </a:moveTo>
                <a:cubicBezTo>
                  <a:pt x="183" y="61"/>
                  <a:pt x="244" y="92"/>
                  <a:pt x="304" y="152"/>
                </a:cubicBezTo>
                <a:cubicBezTo>
                  <a:pt x="213" y="183"/>
                  <a:pt x="152" y="213"/>
                  <a:pt x="92" y="213"/>
                </a:cubicBezTo>
                <a:cubicBezTo>
                  <a:pt x="92" y="244"/>
                  <a:pt x="0" y="152"/>
                  <a:pt x="31" y="152"/>
                </a:cubicBezTo>
                <a:cubicBezTo>
                  <a:pt x="31" y="92"/>
                  <a:pt x="92" y="61"/>
                  <a:pt x="12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1" name="Google Shape;2061;p2"/>
          <p:cNvSpPr/>
          <p:nvPr/>
        </p:nvSpPr>
        <p:spPr>
          <a:xfrm>
            <a:off x="718323" y="2942845"/>
            <a:ext cx="13815" cy="9525"/>
          </a:xfrm>
          <a:custGeom>
            <a:avLst/>
            <a:gdLst/>
            <a:ahLst/>
            <a:cxnLst/>
            <a:rect l="l" t="t" r="r" b="b"/>
            <a:pathLst>
              <a:path w="305" h="244" extrusionOk="0">
                <a:moveTo>
                  <a:pt x="92" y="0"/>
                </a:moveTo>
                <a:cubicBezTo>
                  <a:pt x="183" y="31"/>
                  <a:pt x="244" y="61"/>
                  <a:pt x="304" y="61"/>
                </a:cubicBezTo>
                <a:cubicBezTo>
                  <a:pt x="274" y="122"/>
                  <a:pt x="244" y="213"/>
                  <a:pt x="183" y="243"/>
                </a:cubicBezTo>
                <a:cubicBezTo>
                  <a:pt x="152" y="243"/>
                  <a:pt x="61" y="213"/>
                  <a:pt x="0" y="183"/>
                </a:cubicBezTo>
                <a:cubicBezTo>
                  <a:pt x="31" y="122"/>
                  <a:pt x="61" y="61"/>
                  <a:pt x="9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2" name="Google Shape;2062;p2"/>
          <p:cNvSpPr/>
          <p:nvPr/>
        </p:nvSpPr>
        <p:spPr>
          <a:xfrm>
            <a:off x="2374720" y="4719286"/>
            <a:ext cx="20700" cy="13078"/>
          </a:xfrm>
          <a:custGeom>
            <a:avLst/>
            <a:gdLst/>
            <a:ahLst/>
            <a:cxnLst/>
            <a:rect l="l" t="t" r="r" b="b"/>
            <a:pathLst>
              <a:path w="457" h="335" extrusionOk="0">
                <a:moveTo>
                  <a:pt x="426" y="335"/>
                </a:moveTo>
                <a:cubicBezTo>
                  <a:pt x="304" y="274"/>
                  <a:pt x="152" y="213"/>
                  <a:pt x="0" y="152"/>
                </a:cubicBezTo>
                <a:cubicBezTo>
                  <a:pt x="31" y="92"/>
                  <a:pt x="61" y="61"/>
                  <a:pt x="122" y="0"/>
                </a:cubicBezTo>
                <a:cubicBezTo>
                  <a:pt x="213" y="92"/>
                  <a:pt x="335" y="213"/>
                  <a:pt x="456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3" name="Google Shape;2063;p2"/>
          <p:cNvSpPr/>
          <p:nvPr/>
        </p:nvSpPr>
        <p:spPr>
          <a:xfrm>
            <a:off x="6173570" y="4167481"/>
            <a:ext cx="26181" cy="23774"/>
          </a:xfrm>
          <a:custGeom>
            <a:avLst/>
            <a:gdLst/>
            <a:ahLst/>
            <a:cxnLst/>
            <a:rect l="l" t="t" r="r" b="b"/>
            <a:pathLst>
              <a:path w="578" h="609" extrusionOk="0">
                <a:moveTo>
                  <a:pt x="578" y="31"/>
                </a:moveTo>
                <a:cubicBezTo>
                  <a:pt x="486" y="304"/>
                  <a:pt x="426" y="608"/>
                  <a:pt x="0" y="274"/>
                </a:cubicBezTo>
                <a:lnTo>
                  <a:pt x="31" y="244"/>
                </a:lnTo>
                <a:cubicBezTo>
                  <a:pt x="213" y="152"/>
                  <a:pt x="365" y="92"/>
                  <a:pt x="547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4" name="Google Shape;2064;p2"/>
          <p:cNvSpPr/>
          <p:nvPr/>
        </p:nvSpPr>
        <p:spPr>
          <a:xfrm>
            <a:off x="1678024" y="4176968"/>
            <a:ext cx="13815" cy="21393"/>
          </a:xfrm>
          <a:custGeom>
            <a:avLst/>
            <a:gdLst/>
            <a:ahLst/>
            <a:cxnLst/>
            <a:rect l="l" t="t" r="r" b="b"/>
            <a:pathLst>
              <a:path w="305" h="548" extrusionOk="0">
                <a:moveTo>
                  <a:pt x="31" y="1"/>
                </a:moveTo>
                <a:cubicBezTo>
                  <a:pt x="213" y="122"/>
                  <a:pt x="304" y="274"/>
                  <a:pt x="243" y="487"/>
                </a:cubicBezTo>
                <a:cubicBezTo>
                  <a:pt x="213" y="517"/>
                  <a:pt x="152" y="517"/>
                  <a:pt x="122" y="548"/>
                </a:cubicBezTo>
                <a:lnTo>
                  <a:pt x="0" y="31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5" name="Google Shape;2065;p2"/>
          <p:cNvSpPr/>
          <p:nvPr/>
        </p:nvSpPr>
        <p:spPr>
          <a:xfrm>
            <a:off x="8032363" y="1908065"/>
            <a:ext cx="9693" cy="9525"/>
          </a:xfrm>
          <a:custGeom>
            <a:avLst/>
            <a:gdLst/>
            <a:ahLst/>
            <a:cxnLst/>
            <a:rect l="l" t="t" r="r" b="b"/>
            <a:pathLst>
              <a:path w="214" h="244" extrusionOk="0">
                <a:moveTo>
                  <a:pt x="213" y="183"/>
                </a:moveTo>
                <a:cubicBezTo>
                  <a:pt x="152" y="213"/>
                  <a:pt x="61" y="213"/>
                  <a:pt x="0" y="243"/>
                </a:cubicBezTo>
                <a:cubicBezTo>
                  <a:pt x="0" y="183"/>
                  <a:pt x="0" y="91"/>
                  <a:pt x="31" y="31"/>
                </a:cubicBezTo>
                <a:cubicBezTo>
                  <a:pt x="31" y="31"/>
                  <a:pt x="152" y="0"/>
                  <a:pt x="152" y="0"/>
                </a:cubicBezTo>
                <a:cubicBezTo>
                  <a:pt x="183" y="61"/>
                  <a:pt x="183" y="122"/>
                  <a:pt x="213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6" name="Google Shape;2066;p2"/>
          <p:cNvSpPr/>
          <p:nvPr/>
        </p:nvSpPr>
        <p:spPr>
          <a:xfrm>
            <a:off x="1191967" y="2942845"/>
            <a:ext cx="15174" cy="9525"/>
          </a:xfrm>
          <a:custGeom>
            <a:avLst/>
            <a:gdLst/>
            <a:ahLst/>
            <a:cxnLst/>
            <a:rect l="l" t="t" r="r" b="b"/>
            <a:pathLst>
              <a:path w="335" h="244" extrusionOk="0">
                <a:moveTo>
                  <a:pt x="335" y="183"/>
                </a:moveTo>
                <a:cubicBezTo>
                  <a:pt x="244" y="213"/>
                  <a:pt x="152" y="243"/>
                  <a:pt x="122" y="243"/>
                </a:cubicBezTo>
                <a:cubicBezTo>
                  <a:pt x="61" y="213"/>
                  <a:pt x="31" y="122"/>
                  <a:pt x="1" y="61"/>
                </a:cubicBezTo>
                <a:cubicBezTo>
                  <a:pt x="61" y="31"/>
                  <a:pt x="152" y="0"/>
                  <a:pt x="213" y="31"/>
                </a:cubicBezTo>
                <a:cubicBezTo>
                  <a:pt x="274" y="31"/>
                  <a:pt x="274" y="122"/>
                  <a:pt x="335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7" name="Google Shape;2067;p2"/>
          <p:cNvSpPr/>
          <p:nvPr/>
        </p:nvSpPr>
        <p:spPr>
          <a:xfrm>
            <a:off x="3971911" y="4187666"/>
            <a:ext cx="19296" cy="8315"/>
          </a:xfrm>
          <a:custGeom>
            <a:avLst/>
            <a:gdLst/>
            <a:ahLst/>
            <a:cxnLst/>
            <a:rect l="l" t="t" r="r" b="b"/>
            <a:pathLst>
              <a:path w="426" h="213" extrusionOk="0">
                <a:moveTo>
                  <a:pt x="213" y="213"/>
                </a:moveTo>
                <a:cubicBezTo>
                  <a:pt x="152" y="152"/>
                  <a:pt x="61" y="122"/>
                  <a:pt x="0" y="91"/>
                </a:cubicBezTo>
                <a:cubicBezTo>
                  <a:pt x="92" y="61"/>
                  <a:pt x="152" y="0"/>
                  <a:pt x="213" y="0"/>
                </a:cubicBezTo>
                <a:cubicBezTo>
                  <a:pt x="304" y="0"/>
                  <a:pt x="365" y="61"/>
                  <a:pt x="426" y="91"/>
                </a:cubicBezTo>
                <a:cubicBezTo>
                  <a:pt x="365" y="152"/>
                  <a:pt x="274" y="182"/>
                  <a:pt x="213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8" name="Google Shape;2068;p2"/>
          <p:cNvSpPr/>
          <p:nvPr/>
        </p:nvSpPr>
        <p:spPr>
          <a:xfrm>
            <a:off x="7255805" y="4188837"/>
            <a:ext cx="15174" cy="10735"/>
          </a:xfrm>
          <a:custGeom>
            <a:avLst/>
            <a:gdLst/>
            <a:ahLst/>
            <a:cxnLst/>
            <a:rect l="l" t="t" r="r" b="b"/>
            <a:pathLst>
              <a:path w="335" h="275" extrusionOk="0">
                <a:moveTo>
                  <a:pt x="335" y="213"/>
                </a:moveTo>
                <a:cubicBezTo>
                  <a:pt x="243" y="213"/>
                  <a:pt x="152" y="274"/>
                  <a:pt x="122" y="244"/>
                </a:cubicBezTo>
                <a:cubicBezTo>
                  <a:pt x="61" y="213"/>
                  <a:pt x="31" y="152"/>
                  <a:pt x="0" y="92"/>
                </a:cubicBezTo>
                <a:cubicBezTo>
                  <a:pt x="61" y="61"/>
                  <a:pt x="152" y="1"/>
                  <a:pt x="213" y="31"/>
                </a:cubicBezTo>
                <a:cubicBezTo>
                  <a:pt x="274" y="61"/>
                  <a:pt x="274" y="152"/>
                  <a:pt x="335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9" name="Google Shape;2069;p2"/>
          <p:cNvSpPr/>
          <p:nvPr/>
        </p:nvSpPr>
        <p:spPr>
          <a:xfrm>
            <a:off x="7197958" y="2264041"/>
            <a:ext cx="13815" cy="20221"/>
          </a:xfrm>
          <a:custGeom>
            <a:avLst/>
            <a:gdLst/>
            <a:ahLst/>
            <a:cxnLst/>
            <a:rect l="l" t="t" r="r" b="b"/>
            <a:pathLst>
              <a:path w="305" h="518" extrusionOk="0">
                <a:moveTo>
                  <a:pt x="274" y="518"/>
                </a:moveTo>
                <a:cubicBezTo>
                  <a:pt x="92" y="426"/>
                  <a:pt x="1" y="274"/>
                  <a:pt x="92" y="62"/>
                </a:cubicBezTo>
                <a:cubicBezTo>
                  <a:pt x="92" y="31"/>
                  <a:pt x="153" y="31"/>
                  <a:pt x="183" y="1"/>
                </a:cubicBezTo>
                <a:cubicBezTo>
                  <a:pt x="213" y="183"/>
                  <a:pt x="274" y="335"/>
                  <a:pt x="305" y="51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0" name="Google Shape;2070;p2"/>
          <p:cNvSpPr/>
          <p:nvPr/>
        </p:nvSpPr>
        <p:spPr>
          <a:xfrm>
            <a:off x="8128758" y="2940464"/>
            <a:ext cx="22059" cy="19011"/>
          </a:xfrm>
          <a:custGeom>
            <a:avLst/>
            <a:gdLst/>
            <a:ahLst/>
            <a:cxnLst/>
            <a:rect l="l" t="t" r="r" b="b"/>
            <a:pathLst>
              <a:path w="487" h="487" extrusionOk="0">
                <a:moveTo>
                  <a:pt x="213" y="0"/>
                </a:moveTo>
                <a:lnTo>
                  <a:pt x="486" y="456"/>
                </a:lnTo>
                <a:lnTo>
                  <a:pt x="456" y="487"/>
                </a:lnTo>
                <a:cubicBezTo>
                  <a:pt x="0" y="456"/>
                  <a:pt x="61" y="244"/>
                  <a:pt x="18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1" name="Google Shape;2071;p2"/>
          <p:cNvSpPr/>
          <p:nvPr/>
        </p:nvSpPr>
        <p:spPr>
          <a:xfrm>
            <a:off x="4011819" y="4201877"/>
            <a:ext cx="20700" cy="13117"/>
          </a:xfrm>
          <a:custGeom>
            <a:avLst/>
            <a:gdLst/>
            <a:ahLst/>
            <a:cxnLst/>
            <a:rect l="l" t="t" r="r" b="b"/>
            <a:pathLst>
              <a:path w="457" h="336" extrusionOk="0">
                <a:moveTo>
                  <a:pt x="1" y="305"/>
                </a:moveTo>
                <a:cubicBezTo>
                  <a:pt x="122" y="214"/>
                  <a:pt x="244" y="122"/>
                  <a:pt x="366" y="1"/>
                </a:cubicBezTo>
                <a:cubicBezTo>
                  <a:pt x="396" y="62"/>
                  <a:pt x="426" y="92"/>
                  <a:pt x="457" y="153"/>
                </a:cubicBezTo>
                <a:cubicBezTo>
                  <a:pt x="305" y="214"/>
                  <a:pt x="183" y="274"/>
                  <a:pt x="31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2" name="Google Shape;2072;p2"/>
          <p:cNvSpPr/>
          <p:nvPr/>
        </p:nvSpPr>
        <p:spPr>
          <a:xfrm>
            <a:off x="3795653" y="1905684"/>
            <a:ext cx="19341" cy="13078"/>
          </a:xfrm>
          <a:custGeom>
            <a:avLst/>
            <a:gdLst/>
            <a:ahLst/>
            <a:cxnLst/>
            <a:rect l="l" t="t" r="r" b="b"/>
            <a:pathLst>
              <a:path w="427" h="335" extrusionOk="0">
                <a:moveTo>
                  <a:pt x="426" y="0"/>
                </a:moveTo>
                <a:cubicBezTo>
                  <a:pt x="335" y="122"/>
                  <a:pt x="214" y="213"/>
                  <a:pt x="92" y="335"/>
                </a:cubicBezTo>
                <a:cubicBezTo>
                  <a:pt x="62" y="274"/>
                  <a:pt x="31" y="244"/>
                  <a:pt x="1" y="183"/>
                </a:cubicBezTo>
                <a:cubicBezTo>
                  <a:pt x="122" y="122"/>
                  <a:pt x="274" y="61"/>
                  <a:pt x="42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3" name="Google Shape;2073;p2"/>
          <p:cNvSpPr/>
          <p:nvPr/>
        </p:nvSpPr>
        <p:spPr>
          <a:xfrm>
            <a:off x="839497" y="1746670"/>
            <a:ext cx="11052" cy="14288"/>
          </a:xfrm>
          <a:custGeom>
            <a:avLst/>
            <a:gdLst/>
            <a:ahLst/>
            <a:cxnLst/>
            <a:rect l="l" t="t" r="r" b="b"/>
            <a:pathLst>
              <a:path w="244" h="366" extrusionOk="0">
                <a:moveTo>
                  <a:pt x="122" y="365"/>
                </a:moveTo>
                <a:cubicBezTo>
                  <a:pt x="91" y="274"/>
                  <a:pt x="0" y="244"/>
                  <a:pt x="0" y="183"/>
                </a:cubicBezTo>
                <a:cubicBezTo>
                  <a:pt x="0" y="122"/>
                  <a:pt x="91" y="61"/>
                  <a:pt x="122" y="0"/>
                </a:cubicBezTo>
                <a:cubicBezTo>
                  <a:pt x="152" y="61"/>
                  <a:pt x="243" y="122"/>
                  <a:pt x="243" y="183"/>
                </a:cubicBezTo>
                <a:cubicBezTo>
                  <a:pt x="243" y="244"/>
                  <a:pt x="152" y="304"/>
                  <a:pt x="122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4" name="Google Shape;2074;p2"/>
          <p:cNvSpPr/>
          <p:nvPr/>
        </p:nvSpPr>
        <p:spPr>
          <a:xfrm>
            <a:off x="126267" y="4750128"/>
            <a:ext cx="22059" cy="11906"/>
          </a:xfrm>
          <a:custGeom>
            <a:avLst/>
            <a:gdLst/>
            <a:ahLst/>
            <a:cxnLst/>
            <a:rect l="l" t="t" r="r" b="b"/>
            <a:pathLst>
              <a:path w="487" h="305" extrusionOk="0">
                <a:moveTo>
                  <a:pt x="487" y="1"/>
                </a:moveTo>
                <a:cubicBezTo>
                  <a:pt x="365" y="122"/>
                  <a:pt x="243" y="213"/>
                  <a:pt x="122" y="305"/>
                </a:cubicBezTo>
                <a:cubicBezTo>
                  <a:pt x="91" y="274"/>
                  <a:pt x="61" y="213"/>
                  <a:pt x="0" y="183"/>
                </a:cubicBezTo>
                <a:cubicBezTo>
                  <a:pt x="152" y="122"/>
                  <a:pt x="304" y="61"/>
                  <a:pt x="456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5" name="Google Shape;2075;p2"/>
          <p:cNvSpPr/>
          <p:nvPr/>
        </p:nvSpPr>
        <p:spPr>
          <a:xfrm>
            <a:off x="1847351" y="4205468"/>
            <a:ext cx="16578" cy="14249"/>
          </a:xfrm>
          <a:custGeom>
            <a:avLst/>
            <a:gdLst/>
            <a:ahLst/>
            <a:cxnLst/>
            <a:rect l="l" t="t" r="r" b="b"/>
            <a:pathLst>
              <a:path w="366" h="365" extrusionOk="0">
                <a:moveTo>
                  <a:pt x="366" y="0"/>
                </a:moveTo>
                <a:lnTo>
                  <a:pt x="153" y="365"/>
                </a:lnTo>
                <a:cubicBezTo>
                  <a:pt x="122" y="334"/>
                  <a:pt x="62" y="304"/>
                  <a:pt x="1" y="274"/>
                </a:cubicBezTo>
                <a:cubicBezTo>
                  <a:pt x="122" y="182"/>
                  <a:pt x="244" y="91"/>
                  <a:pt x="36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6" name="Google Shape;2076;p2"/>
          <p:cNvSpPr/>
          <p:nvPr/>
        </p:nvSpPr>
        <p:spPr>
          <a:xfrm>
            <a:off x="3847974" y="2980793"/>
            <a:ext cx="17937" cy="15459"/>
          </a:xfrm>
          <a:custGeom>
            <a:avLst/>
            <a:gdLst/>
            <a:ahLst/>
            <a:cxnLst/>
            <a:rect l="l" t="t" r="r" b="b"/>
            <a:pathLst>
              <a:path w="396" h="396" extrusionOk="0">
                <a:moveTo>
                  <a:pt x="335" y="396"/>
                </a:moveTo>
                <a:cubicBezTo>
                  <a:pt x="244" y="305"/>
                  <a:pt x="122" y="183"/>
                  <a:pt x="1" y="92"/>
                </a:cubicBezTo>
                <a:cubicBezTo>
                  <a:pt x="62" y="62"/>
                  <a:pt x="92" y="31"/>
                  <a:pt x="153" y="1"/>
                </a:cubicBezTo>
                <a:cubicBezTo>
                  <a:pt x="244" y="122"/>
                  <a:pt x="305" y="244"/>
                  <a:pt x="396" y="36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7" name="Google Shape;2077;p2"/>
          <p:cNvSpPr/>
          <p:nvPr/>
        </p:nvSpPr>
        <p:spPr>
          <a:xfrm>
            <a:off x="4910956" y="3014017"/>
            <a:ext cx="19296" cy="8354"/>
          </a:xfrm>
          <a:custGeom>
            <a:avLst/>
            <a:gdLst/>
            <a:ahLst/>
            <a:cxnLst/>
            <a:rect l="l" t="t" r="r" b="b"/>
            <a:pathLst>
              <a:path w="426" h="214" extrusionOk="0">
                <a:moveTo>
                  <a:pt x="213" y="214"/>
                </a:moveTo>
                <a:cubicBezTo>
                  <a:pt x="122" y="183"/>
                  <a:pt x="61" y="153"/>
                  <a:pt x="0" y="122"/>
                </a:cubicBezTo>
                <a:cubicBezTo>
                  <a:pt x="61" y="92"/>
                  <a:pt x="152" y="1"/>
                  <a:pt x="213" y="31"/>
                </a:cubicBezTo>
                <a:cubicBezTo>
                  <a:pt x="274" y="31"/>
                  <a:pt x="365" y="92"/>
                  <a:pt x="426" y="122"/>
                </a:cubicBezTo>
                <a:cubicBezTo>
                  <a:pt x="335" y="153"/>
                  <a:pt x="274" y="183"/>
                  <a:pt x="213" y="21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8" name="Google Shape;2078;p2"/>
          <p:cNvSpPr/>
          <p:nvPr/>
        </p:nvSpPr>
        <p:spPr>
          <a:xfrm>
            <a:off x="5741193" y="3031820"/>
            <a:ext cx="24867" cy="23774"/>
          </a:xfrm>
          <a:custGeom>
            <a:avLst/>
            <a:gdLst/>
            <a:ahLst/>
            <a:cxnLst/>
            <a:rect l="l" t="t" r="r" b="b"/>
            <a:pathLst>
              <a:path w="549" h="609" extrusionOk="0">
                <a:moveTo>
                  <a:pt x="548" y="244"/>
                </a:moveTo>
                <a:cubicBezTo>
                  <a:pt x="122" y="609"/>
                  <a:pt x="62" y="305"/>
                  <a:pt x="1" y="31"/>
                </a:cubicBezTo>
                <a:lnTo>
                  <a:pt x="31" y="1"/>
                </a:lnTo>
                <a:cubicBezTo>
                  <a:pt x="214" y="92"/>
                  <a:pt x="366" y="183"/>
                  <a:pt x="548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9" name="Google Shape;2079;p2"/>
          <p:cNvSpPr/>
          <p:nvPr/>
        </p:nvSpPr>
        <p:spPr>
          <a:xfrm>
            <a:off x="1369584" y="4223232"/>
            <a:ext cx="27585" cy="10735"/>
          </a:xfrm>
          <a:custGeom>
            <a:avLst/>
            <a:gdLst/>
            <a:ahLst/>
            <a:cxnLst/>
            <a:rect l="l" t="t" r="r" b="b"/>
            <a:pathLst>
              <a:path w="609" h="275" extrusionOk="0">
                <a:moveTo>
                  <a:pt x="1" y="1"/>
                </a:moveTo>
                <a:cubicBezTo>
                  <a:pt x="213" y="31"/>
                  <a:pt x="426" y="62"/>
                  <a:pt x="608" y="62"/>
                </a:cubicBezTo>
                <a:lnTo>
                  <a:pt x="608" y="214"/>
                </a:lnTo>
                <a:cubicBezTo>
                  <a:pt x="426" y="214"/>
                  <a:pt x="213" y="244"/>
                  <a:pt x="31" y="275"/>
                </a:cubicBezTo>
                <a:lnTo>
                  <a:pt x="1" y="244"/>
                </a:lnTo>
                <a:cubicBezTo>
                  <a:pt x="1" y="183"/>
                  <a:pt x="1" y="92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0" name="Google Shape;2080;p2"/>
          <p:cNvSpPr/>
          <p:nvPr/>
        </p:nvSpPr>
        <p:spPr>
          <a:xfrm>
            <a:off x="3838370" y="3057938"/>
            <a:ext cx="13770" cy="20221"/>
          </a:xfrm>
          <a:custGeom>
            <a:avLst/>
            <a:gdLst/>
            <a:ahLst/>
            <a:cxnLst/>
            <a:rect l="l" t="t" r="r" b="b"/>
            <a:pathLst>
              <a:path w="304" h="518" extrusionOk="0">
                <a:moveTo>
                  <a:pt x="304" y="517"/>
                </a:moveTo>
                <a:cubicBezTo>
                  <a:pt x="122" y="426"/>
                  <a:pt x="0" y="274"/>
                  <a:pt x="91" y="61"/>
                </a:cubicBezTo>
                <a:cubicBezTo>
                  <a:pt x="91" y="61"/>
                  <a:pt x="152" y="31"/>
                  <a:pt x="182" y="1"/>
                </a:cubicBezTo>
                <a:cubicBezTo>
                  <a:pt x="243" y="183"/>
                  <a:pt x="274" y="365"/>
                  <a:pt x="304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1" name="Google Shape;2081;p2"/>
          <p:cNvSpPr/>
          <p:nvPr/>
        </p:nvSpPr>
        <p:spPr>
          <a:xfrm>
            <a:off x="6224486" y="2217777"/>
            <a:ext cx="11052" cy="14288"/>
          </a:xfrm>
          <a:custGeom>
            <a:avLst/>
            <a:gdLst/>
            <a:ahLst/>
            <a:cxnLst/>
            <a:rect l="l" t="t" r="r" b="b"/>
            <a:pathLst>
              <a:path w="244" h="366" extrusionOk="0">
                <a:moveTo>
                  <a:pt x="244" y="183"/>
                </a:moveTo>
                <a:cubicBezTo>
                  <a:pt x="214" y="244"/>
                  <a:pt x="153" y="304"/>
                  <a:pt x="122" y="365"/>
                </a:cubicBezTo>
                <a:cubicBezTo>
                  <a:pt x="92" y="304"/>
                  <a:pt x="1" y="244"/>
                  <a:pt x="1" y="183"/>
                </a:cubicBezTo>
                <a:cubicBezTo>
                  <a:pt x="1" y="122"/>
                  <a:pt x="62" y="61"/>
                  <a:pt x="122" y="0"/>
                </a:cubicBezTo>
                <a:cubicBezTo>
                  <a:pt x="153" y="61"/>
                  <a:pt x="183" y="122"/>
                  <a:pt x="244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2" name="Google Shape;2082;p2"/>
          <p:cNvSpPr/>
          <p:nvPr/>
        </p:nvSpPr>
        <p:spPr>
          <a:xfrm>
            <a:off x="3945728" y="2213014"/>
            <a:ext cx="15219" cy="10735"/>
          </a:xfrm>
          <a:custGeom>
            <a:avLst/>
            <a:gdLst/>
            <a:ahLst/>
            <a:cxnLst/>
            <a:rect l="l" t="t" r="r" b="b"/>
            <a:pathLst>
              <a:path w="336" h="275" extrusionOk="0">
                <a:moveTo>
                  <a:pt x="335" y="183"/>
                </a:moveTo>
                <a:cubicBezTo>
                  <a:pt x="244" y="214"/>
                  <a:pt x="153" y="274"/>
                  <a:pt x="122" y="244"/>
                </a:cubicBezTo>
                <a:cubicBezTo>
                  <a:pt x="62" y="214"/>
                  <a:pt x="62" y="122"/>
                  <a:pt x="1" y="62"/>
                </a:cubicBezTo>
                <a:cubicBezTo>
                  <a:pt x="92" y="62"/>
                  <a:pt x="183" y="1"/>
                  <a:pt x="214" y="31"/>
                </a:cubicBezTo>
                <a:cubicBezTo>
                  <a:pt x="274" y="31"/>
                  <a:pt x="305" y="122"/>
                  <a:pt x="335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3" name="Google Shape;2083;p2"/>
          <p:cNvSpPr/>
          <p:nvPr/>
        </p:nvSpPr>
        <p:spPr>
          <a:xfrm>
            <a:off x="5369471" y="4778628"/>
            <a:ext cx="17937" cy="7144"/>
          </a:xfrm>
          <a:custGeom>
            <a:avLst/>
            <a:gdLst/>
            <a:ahLst/>
            <a:cxnLst/>
            <a:rect l="l" t="t" r="r" b="b"/>
            <a:pathLst>
              <a:path w="396" h="183" extrusionOk="0">
                <a:moveTo>
                  <a:pt x="395" y="122"/>
                </a:moveTo>
                <a:cubicBezTo>
                  <a:pt x="304" y="152"/>
                  <a:pt x="243" y="182"/>
                  <a:pt x="182" y="182"/>
                </a:cubicBezTo>
                <a:cubicBezTo>
                  <a:pt x="122" y="182"/>
                  <a:pt x="61" y="122"/>
                  <a:pt x="0" y="91"/>
                </a:cubicBezTo>
                <a:cubicBezTo>
                  <a:pt x="61" y="61"/>
                  <a:pt x="122" y="0"/>
                  <a:pt x="182" y="0"/>
                </a:cubicBezTo>
                <a:cubicBezTo>
                  <a:pt x="243" y="0"/>
                  <a:pt x="304" y="61"/>
                  <a:pt x="395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4" name="Google Shape;2084;p2"/>
          <p:cNvSpPr/>
          <p:nvPr/>
        </p:nvSpPr>
        <p:spPr>
          <a:xfrm>
            <a:off x="9088414" y="3106583"/>
            <a:ext cx="24822" cy="23774"/>
          </a:xfrm>
          <a:custGeom>
            <a:avLst/>
            <a:gdLst/>
            <a:ahLst/>
            <a:cxnLst/>
            <a:rect l="l" t="t" r="r" b="b"/>
            <a:pathLst>
              <a:path w="548" h="609" extrusionOk="0">
                <a:moveTo>
                  <a:pt x="548" y="1"/>
                </a:moveTo>
                <a:cubicBezTo>
                  <a:pt x="487" y="274"/>
                  <a:pt x="426" y="609"/>
                  <a:pt x="1" y="244"/>
                </a:cubicBezTo>
                <a:cubicBezTo>
                  <a:pt x="1" y="244"/>
                  <a:pt x="1" y="214"/>
                  <a:pt x="1" y="214"/>
                </a:cubicBezTo>
                <a:cubicBezTo>
                  <a:pt x="183" y="153"/>
                  <a:pt x="366" y="62"/>
                  <a:pt x="54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5" name="Google Shape;2085;p2"/>
          <p:cNvSpPr/>
          <p:nvPr/>
        </p:nvSpPr>
        <p:spPr>
          <a:xfrm>
            <a:off x="2257667" y="4786905"/>
            <a:ext cx="26226" cy="16669"/>
          </a:xfrm>
          <a:custGeom>
            <a:avLst/>
            <a:gdLst/>
            <a:ahLst/>
            <a:cxnLst/>
            <a:rect l="l" t="t" r="r" b="b"/>
            <a:pathLst>
              <a:path w="579" h="427" extrusionOk="0">
                <a:moveTo>
                  <a:pt x="578" y="244"/>
                </a:moveTo>
                <a:cubicBezTo>
                  <a:pt x="274" y="366"/>
                  <a:pt x="1" y="426"/>
                  <a:pt x="31" y="1"/>
                </a:cubicBezTo>
                <a:lnTo>
                  <a:pt x="31" y="1"/>
                </a:lnTo>
                <a:cubicBezTo>
                  <a:pt x="274" y="1"/>
                  <a:pt x="457" y="31"/>
                  <a:pt x="578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6" name="Google Shape;2086;p2"/>
          <p:cNvSpPr/>
          <p:nvPr/>
        </p:nvSpPr>
        <p:spPr>
          <a:xfrm>
            <a:off x="1770252" y="3139807"/>
            <a:ext cx="19341" cy="13117"/>
          </a:xfrm>
          <a:custGeom>
            <a:avLst/>
            <a:gdLst/>
            <a:ahLst/>
            <a:cxnLst/>
            <a:rect l="l" t="t" r="r" b="b"/>
            <a:pathLst>
              <a:path w="427" h="336" extrusionOk="0">
                <a:moveTo>
                  <a:pt x="426" y="335"/>
                </a:moveTo>
                <a:cubicBezTo>
                  <a:pt x="274" y="274"/>
                  <a:pt x="153" y="214"/>
                  <a:pt x="1" y="153"/>
                </a:cubicBezTo>
                <a:cubicBezTo>
                  <a:pt x="31" y="92"/>
                  <a:pt x="61" y="62"/>
                  <a:pt x="92" y="1"/>
                </a:cubicBezTo>
                <a:cubicBezTo>
                  <a:pt x="213" y="92"/>
                  <a:pt x="335" y="214"/>
                  <a:pt x="426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7" name="Google Shape;2087;p2"/>
          <p:cNvSpPr/>
          <p:nvPr/>
        </p:nvSpPr>
        <p:spPr>
          <a:xfrm>
            <a:off x="6364958" y="1894987"/>
            <a:ext cx="20700" cy="15498"/>
          </a:xfrm>
          <a:custGeom>
            <a:avLst/>
            <a:gdLst/>
            <a:ahLst/>
            <a:cxnLst/>
            <a:rect l="l" t="t" r="r" b="b"/>
            <a:pathLst>
              <a:path w="457" h="397" extrusionOk="0">
                <a:moveTo>
                  <a:pt x="426" y="62"/>
                </a:moveTo>
                <a:cubicBezTo>
                  <a:pt x="365" y="183"/>
                  <a:pt x="456" y="396"/>
                  <a:pt x="152" y="366"/>
                </a:cubicBezTo>
                <a:cubicBezTo>
                  <a:pt x="122" y="335"/>
                  <a:pt x="61" y="305"/>
                  <a:pt x="61" y="274"/>
                </a:cubicBezTo>
                <a:cubicBezTo>
                  <a:pt x="0" y="1"/>
                  <a:pt x="274" y="92"/>
                  <a:pt x="426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8" name="Google Shape;2088;p2"/>
          <p:cNvSpPr/>
          <p:nvPr/>
        </p:nvSpPr>
        <p:spPr>
          <a:xfrm>
            <a:off x="3583610" y="3139807"/>
            <a:ext cx="15219" cy="10735"/>
          </a:xfrm>
          <a:custGeom>
            <a:avLst/>
            <a:gdLst/>
            <a:ahLst/>
            <a:cxnLst/>
            <a:rect l="l" t="t" r="r" b="b"/>
            <a:pathLst>
              <a:path w="336" h="275" extrusionOk="0">
                <a:moveTo>
                  <a:pt x="335" y="183"/>
                </a:moveTo>
                <a:cubicBezTo>
                  <a:pt x="244" y="214"/>
                  <a:pt x="153" y="274"/>
                  <a:pt x="122" y="244"/>
                </a:cubicBezTo>
                <a:cubicBezTo>
                  <a:pt x="62" y="214"/>
                  <a:pt x="31" y="122"/>
                  <a:pt x="1" y="62"/>
                </a:cubicBezTo>
                <a:cubicBezTo>
                  <a:pt x="62" y="62"/>
                  <a:pt x="153" y="1"/>
                  <a:pt x="214" y="31"/>
                </a:cubicBezTo>
                <a:cubicBezTo>
                  <a:pt x="244" y="62"/>
                  <a:pt x="274" y="122"/>
                  <a:pt x="335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9" name="Google Shape;2089;p2"/>
          <p:cNvSpPr/>
          <p:nvPr/>
        </p:nvSpPr>
        <p:spPr>
          <a:xfrm>
            <a:off x="2943356" y="1896197"/>
            <a:ext cx="19341" cy="13078"/>
          </a:xfrm>
          <a:custGeom>
            <a:avLst/>
            <a:gdLst/>
            <a:ahLst/>
            <a:cxnLst/>
            <a:rect l="l" t="t" r="r" b="b"/>
            <a:pathLst>
              <a:path w="427" h="335" extrusionOk="0">
                <a:moveTo>
                  <a:pt x="426" y="0"/>
                </a:moveTo>
                <a:cubicBezTo>
                  <a:pt x="335" y="122"/>
                  <a:pt x="214" y="213"/>
                  <a:pt x="92" y="335"/>
                </a:cubicBezTo>
                <a:cubicBezTo>
                  <a:pt x="62" y="274"/>
                  <a:pt x="31" y="243"/>
                  <a:pt x="1" y="183"/>
                </a:cubicBezTo>
                <a:cubicBezTo>
                  <a:pt x="153" y="122"/>
                  <a:pt x="274" y="61"/>
                  <a:pt x="42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0" name="Google Shape;2090;p2"/>
          <p:cNvSpPr/>
          <p:nvPr/>
        </p:nvSpPr>
        <p:spPr>
          <a:xfrm>
            <a:off x="414005" y="2197593"/>
            <a:ext cx="12456" cy="10735"/>
          </a:xfrm>
          <a:custGeom>
            <a:avLst/>
            <a:gdLst/>
            <a:ahLst/>
            <a:cxnLst/>
            <a:rect l="l" t="t" r="r" b="b"/>
            <a:pathLst>
              <a:path w="275" h="275" extrusionOk="0">
                <a:moveTo>
                  <a:pt x="274" y="183"/>
                </a:moveTo>
                <a:cubicBezTo>
                  <a:pt x="214" y="214"/>
                  <a:pt x="153" y="244"/>
                  <a:pt x="62" y="274"/>
                </a:cubicBezTo>
                <a:cubicBezTo>
                  <a:pt x="62" y="214"/>
                  <a:pt x="1" y="122"/>
                  <a:pt x="31" y="92"/>
                </a:cubicBezTo>
                <a:cubicBezTo>
                  <a:pt x="62" y="62"/>
                  <a:pt x="153" y="31"/>
                  <a:pt x="244" y="1"/>
                </a:cubicBezTo>
                <a:cubicBezTo>
                  <a:pt x="244" y="62"/>
                  <a:pt x="274" y="122"/>
                  <a:pt x="274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1" name="Google Shape;2091;p2"/>
          <p:cNvSpPr/>
          <p:nvPr/>
        </p:nvSpPr>
        <p:spPr>
          <a:xfrm>
            <a:off x="3339902" y="4810642"/>
            <a:ext cx="19341" cy="15459"/>
          </a:xfrm>
          <a:custGeom>
            <a:avLst/>
            <a:gdLst/>
            <a:ahLst/>
            <a:cxnLst/>
            <a:rect l="l" t="t" r="r" b="b"/>
            <a:pathLst>
              <a:path w="427" h="396" extrusionOk="0">
                <a:moveTo>
                  <a:pt x="396" y="366"/>
                </a:moveTo>
                <a:cubicBezTo>
                  <a:pt x="244" y="305"/>
                  <a:pt x="1" y="396"/>
                  <a:pt x="62" y="122"/>
                </a:cubicBezTo>
                <a:cubicBezTo>
                  <a:pt x="62" y="92"/>
                  <a:pt x="92" y="62"/>
                  <a:pt x="153" y="62"/>
                </a:cubicBezTo>
                <a:cubicBezTo>
                  <a:pt x="426" y="1"/>
                  <a:pt x="366" y="214"/>
                  <a:pt x="426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2" name="Google Shape;2092;p2"/>
          <p:cNvSpPr/>
          <p:nvPr/>
        </p:nvSpPr>
        <p:spPr>
          <a:xfrm>
            <a:off x="7412765" y="2189277"/>
            <a:ext cx="13815" cy="9564"/>
          </a:xfrm>
          <a:custGeom>
            <a:avLst/>
            <a:gdLst/>
            <a:ahLst/>
            <a:cxnLst/>
            <a:rect l="l" t="t" r="r" b="b"/>
            <a:pathLst>
              <a:path w="305" h="245" extrusionOk="0">
                <a:moveTo>
                  <a:pt x="304" y="183"/>
                </a:moveTo>
                <a:cubicBezTo>
                  <a:pt x="243" y="183"/>
                  <a:pt x="152" y="244"/>
                  <a:pt x="91" y="214"/>
                </a:cubicBezTo>
                <a:cubicBezTo>
                  <a:pt x="31" y="214"/>
                  <a:pt x="31" y="123"/>
                  <a:pt x="0" y="62"/>
                </a:cubicBezTo>
                <a:cubicBezTo>
                  <a:pt x="61" y="31"/>
                  <a:pt x="152" y="1"/>
                  <a:pt x="183" y="1"/>
                </a:cubicBezTo>
                <a:cubicBezTo>
                  <a:pt x="243" y="31"/>
                  <a:pt x="274" y="123"/>
                  <a:pt x="304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3" name="Google Shape;2093;p2"/>
          <p:cNvSpPr/>
          <p:nvPr/>
        </p:nvSpPr>
        <p:spPr>
          <a:xfrm>
            <a:off x="6062045" y="3207465"/>
            <a:ext cx="27585" cy="10696"/>
          </a:xfrm>
          <a:custGeom>
            <a:avLst/>
            <a:gdLst/>
            <a:ahLst/>
            <a:cxnLst/>
            <a:rect l="l" t="t" r="r" b="b"/>
            <a:pathLst>
              <a:path w="609" h="274" extrusionOk="0">
                <a:moveTo>
                  <a:pt x="30" y="0"/>
                </a:moveTo>
                <a:cubicBezTo>
                  <a:pt x="213" y="31"/>
                  <a:pt x="426" y="61"/>
                  <a:pt x="608" y="122"/>
                </a:cubicBezTo>
                <a:cubicBezTo>
                  <a:pt x="608" y="152"/>
                  <a:pt x="578" y="183"/>
                  <a:pt x="547" y="213"/>
                </a:cubicBezTo>
                <a:cubicBezTo>
                  <a:pt x="304" y="274"/>
                  <a:pt x="152" y="183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4" name="Google Shape;2094;p2"/>
          <p:cNvSpPr/>
          <p:nvPr/>
        </p:nvSpPr>
        <p:spPr>
          <a:xfrm>
            <a:off x="8097049" y="3233583"/>
            <a:ext cx="12456" cy="8315"/>
          </a:xfrm>
          <a:custGeom>
            <a:avLst/>
            <a:gdLst/>
            <a:ahLst/>
            <a:cxnLst/>
            <a:rect l="l" t="t" r="r" b="b"/>
            <a:pathLst>
              <a:path w="275" h="213" extrusionOk="0">
                <a:moveTo>
                  <a:pt x="275" y="61"/>
                </a:moveTo>
                <a:cubicBezTo>
                  <a:pt x="214" y="122"/>
                  <a:pt x="153" y="182"/>
                  <a:pt x="92" y="213"/>
                </a:cubicBezTo>
                <a:cubicBezTo>
                  <a:pt x="62" y="182"/>
                  <a:pt x="31" y="122"/>
                  <a:pt x="1" y="61"/>
                </a:cubicBezTo>
                <a:cubicBezTo>
                  <a:pt x="1" y="61"/>
                  <a:pt x="62" y="0"/>
                  <a:pt x="62" y="0"/>
                </a:cubicBezTo>
                <a:cubicBezTo>
                  <a:pt x="153" y="0"/>
                  <a:pt x="214" y="30"/>
                  <a:pt x="275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5" name="Google Shape;2095;p2"/>
          <p:cNvSpPr/>
          <p:nvPr/>
        </p:nvSpPr>
        <p:spPr>
          <a:xfrm>
            <a:off x="8182438" y="3232373"/>
            <a:ext cx="12456" cy="9525"/>
          </a:xfrm>
          <a:custGeom>
            <a:avLst/>
            <a:gdLst/>
            <a:ahLst/>
            <a:cxnLst/>
            <a:rect l="l" t="t" r="r" b="b"/>
            <a:pathLst>
              <a:path w="275" h="244" extrusionOk="0">
                <a:moveTo>
                  <a:pt x="152" y="1"/>
                </a:moveTo>
                <a:cubicBezTo>
                  <a:pt x="183" y="61"/>
                  <a:pt x="244" y="92"/>
                  <a:pt x="274" y="153"/>
                </a:cubicBezTo>
                <a:cubicBezTo>
                  <a:pt x="274" y="153"/>
                  <a:pt x="213" y="244"/>
                  <a:pt x="213" y="244"/>
                </a:cubicBezTo>
                <a:cubicBezTo>
                  <a:pt x="122" y="213"/>
                  <a:pt x="61" y="183"/>
                  <a:pt x="0" y="183"/>
                </a:cubicBezTo>
                <a:cubicBezTo>
                  <a:pt x="31" y="122"/>
                  <a:pt x="92" y="61"/>
                  <a:pt x="15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6" name="Google Shape;2096;p2"/>
          <p:cNvSpPr/>
          <p:nvPr/>
        </p:nvSpPr>
        <p:spPr>
          <a:xfrm>
            <a:off x="6649978" y="4249350"/>
            <a:ext cx="20655" cy="15459"/>
          </a:xfrm>
          <a:custGeom>
            <a:avLst/>
            <a:gdLst/>
            <a:ahLst/>
            <a:cxnLst/>
            <a:rect l="l" t="t" r="r" b="b"/>
            <a:pathLst>
              <a:path w="456" h="396" extrusionOk="0">
                <a:moveTo>
                  <a:pt x="395" y="61"/>
                </a:moveTo>
                <a:cubicBezTo>
                  <a:pt x="365" y="183"/>
                  <a:pt x="456" y="396"/>
                  <a:pt x="152" y="335"/>
                </a:cubicBezTo>
                <a:cubicBezTo>
                  <a:pt x="91" y="335"/>
                  <a:pt x="61" y="305"/>
                  <a:pt x="61" y="274"/>
                </a:cubicBezTo>
                <a:cubicBezTo>
                  <a:pt x="0" y="1"/>
                  <a:pt x="243" y="92"/>
                  <a:pt x="395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7" name="Google Shape;2097;p2"/>
          <p:cNvSpPr/>
          <p:nvPr/>
        </p:nvSpPr>
        <p:spPr>
          <a:xfrm>
            <a:off x="3605670" y="4821339"/>
            <a:ext cx="19296" cy="11906"/>
          </a:xfrm>
          <a:custGeom>
            <a:avLst/>
            <a:gdLst/>
            <a:ahLst/>
            <a:cxnLst/>
            <a:rect l="l" t="t" r="r" b="b"/>
            <a:pathLst>
              <a:path w="426" h="305" extrusionOk="0">
                <a:moveTo>
                  <a:pt x="0" y="61"/>
                </a:moveTo>
                <a:cubicBezTo>
                  <a:pt x="152" y="31"/>
                  <a:pt x="304" y="31"/>
                  <a:pt x="426" y="0"/>
                </a:cubicBezTo>
                <a:cubicBezTo>
                  <a:pt x="426" y="61"/>
                  <a:pt x="426" y="152"/>
                  <a:pt x="395" y="183"/>
                </a:cubicBezTo>
                <a:cubicBezTo>
                  <a:pt x="213" y="304"/>
                  <a:pt x="91" y="183"/>
                  <a:pt x="0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8" name="Google Shape;2098;p2"/>
          <p:cNvSpPr/>
          <p:nvPr/>
        </p:nvSpPr>
        <p:spPr>
          <a:xfrm>
            <a:off x="7865753" y="3234754"/>
            <a:ext cx="24822" cy="16669"/>
          </a:xfrm>
          <a:custGeom>
            <a:avLst/>
            <a:gdLst/>
            <a:ahLst/>
            <a:cxnLst/>
            <a:rect l="l" t="t" r="r" b="b"/>
            <a:pathLst>
              <a:path w="548" h="427" extrusionOk="0">
                <a:moveTo>
                  <a:pt x="304" y="0"/>
                </a:moveTo>
                <a:cubicBezTo>
                  <a:pt x="456" y="122"/>
                  <a:pt x="548" y="213"/>
                  <a:pt x="396" y="396"/>
                </a:cubicBezTo>
                <a:cubicBezTo>
                  <a:pt x="396" y="426"/>
                  <a:pt x="304" y="426"/>
                  <a:pt x="274" y="426"/>
                </a:cubicBezTo>
                <a:cubicBezTo>
                  <a:pt x="0" y="304"/>
                  <a:pt x="274" y="183"/>
                  <a:pt x="244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9" name="Google Shape;2099;p2"/>
          <p:cNvSpPr/>
          <p:nvPr/>
        </p:nvSpPr>
        <p:spPr>
          <a:xfrm>
            <a:off x="6377324" y="4827273"/>
            <a:ext cx="9693" cy="8354"/>
          </a:xfrm>
          <a:custGeom>
            <a:avLst/>
            <a:gdLst/>
            <a:ahLst/>
            <a:cxnLst/>
            <a:rect l="l" t="t" r="r" b="b"/>
            <a:pathLst>
              <a:path w="214" h="214" extrusionOk="0">
                <a:moveTo>
                  <a:pt x="213" y="183"/>
                </a:moveTo>
                <a:cubicBezTo>
                  <a:pt x="122" y="183"/>
                  <a:pt x="62" y="213"/>
                  <a:pt x="1" y="213"/>
                </a:cubicBezTo>
                <a:cubicBezTo>
                  <a:pt x="1" y="152"/>
                  <a:pt x="1" y="92"/>
                  <a:pt x="31" y="31"/>
                </a:cubicBezTo>
                <a:cubicBezTo>
                  <a:pt x="31" y="0"/>
                  <a:pt x="153" y="0"/>
                  <a:pt x="153" y="0"/>
                </a:cubicBezTo>
                <a:cubicBezTo>
                  <a:pt x="183" y="61"/>
                  <a:pt x="183" y="122"/>
                  <a:pt x="213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0" name="Google Shape;2100;p2"/>
          <p:cNvSpPr/>
          <p:nvPr/>
        </p:nvSpPr>
        <p:spPr>
          <a:xfrm>
            <a:off x="5162908" y="1737183"/>
            <a:ext cx="9693" cy="14249"/>
          </a:xfrm>
          <a:custGeom>
            <a:avLst/>
            <a:gdLst/>
            <a:ahLst/>
            <a:cxnLst/>
            <a:rect l="l" t="t" r="r" b="b"/>
            <a:pathLst>
              <a:path w="214" h="365" extrusionOk="0">
                <a:moveTo>
                  <a:pt x="92" y="365"/>
                </a:moveTo>
                <a:cubicBezTo>
                  <a:pt x="62" y="304"/>
                  <a:pt x="1" y="243"/>
                  <a:pt x="1" y="183"/>
                </a:cubicBezTo>
                <a:cubicBezTo>
                  <a:pt x="1" y="122"/>
                  <a:pt x="62" y="61"/>
                  <a:pt x="92" y="0"/>
                </a:cubicBezTo>
                <a:cubicBezTo>
                  <a:pt x="122" y="61"/>
                  <a:pt x="183" y="122"/>
                  <a:pt x="183" y="183"/>
                </a:cubicBezTo>
                <a:cubicBezTo>
                  <a:pt x="213" y="243"/>
                  <a:pt x="153" y="304"/>
                  <a:pt x="92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1" name="Google Shape;2101;p2"/>
          <p:cNvSpPr/>
          <p:nvPr/>
        </p:nvSpPr>
        <p:spPr>
          <a:xfrm>
            <a:off x="-29335" y="3320176"/>
            <a:ext cx="19341" cy="7183"/>
          </a:xfrm>
          <a:custGeom>
            <a:avLst/>
            <a:gdLst/>
            <a:ahLst/>
            <a:cxnLst/>
            <a:rect l="l" t="t" r="r" b="b"/>
            <a:pathLst>
              <a:path w="427" h="184" extrusionOk="0">
                <a:moveTo>
                  <a:pt x="426" y="92"/>
                </a:moveTo>
                <a:cubicBezTo>
                  <a:pt x="365" y="123"/>
                  <a:pt x="274" y="183"/>
                  <a:pt x="213" y="183"/>
                </a:cubicBezTo>
                <a:cubicBezTo>
                  <a:pt x="152" y="183"/>
                  <a:pt x="92" y="123"/>
                  <a:pt x="1" y="92"/>
                </a:cubicBezTo>
                <a:cubicBezTo>
                  <a:pt x="92" y="62"/>
                  <a:pt x="152" y="1"/>
                  <a:pt x="213" y="1"/>
                </a:cubicBezTo>
                <a:cubicBezTo>
                  <a:pt x="274" y="1"/>
                  <a:pt x="335" y="62"/>
                  <a:pt x="426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2" name="Google Shape;2102;p2"/>
          <p:cNvSpPr/>
          <p:nvPr/>
        </p:nvSpPr>
        <p:spPr>
          <a:xfrm>
            <a:off x="1452209" y="3333255"/>
            <a:ext cx="12411" cy="10696"/>
          </a:xfrm>
          <a:custGeom>
            <a:avLst/>
            <a:gdLst/>
            <a:ahLst/>
            <a:cxnLst/>
            <a:rect l="l" t="t" r="r" b="b"/>
            <a:pathLst>
              <a:path w="274" h="274" extrusionOk="0">
                <a:moveTo>
                  <a:pt x="213" y="0"/>
                </a:moveTo>
                <a:cubicBezTo>
                  <a:pt x="243" y="61"/>
                  <a:pt x="274" y="152"/>
                  <a:pt x="274" y="183"/>
                </a:cubicBezTo>
                <a:cubicBezTo>
                  <a:pt x="243" y="243"/>
                  <a:pt x="122" y="243"/>
                  <a:pt x="61" y="274"/>
                </a:cubicBezTo>
                <a:cubicBezTo>
                  <a:pt x="31" y="213"/>
                  <a:pt x="0" y="152"/>
                  <a:pt x="31" y="91"/>
                </a:cubicBezTo>
                <a:cubicBezTo>
                  <a:pt x="61" y="61"/>
                  <a:pt x="152" y="31"/>
                  <a:pt x="213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3" name="Google Shape;2103;p2"/>
          <p:cNvSpPr/>
          <p:nvPr/>
        </p:nvSpPr>
        <p:spPr>
          <a:xfrm>
            <a:off x="3732326" y="3367650"/>
            <a:ext cx="13815" cy="10735"/>
          </a:xfrm>
          <a:custGeom>
            <a:avLst/>
            <a:gdLst/>
            <a:ahLst/>
            <a:cxnLst/>
            <a:rect l="l" t="t" r="r" b="b"/>
            <a:pathLst>
              <a:path w="305" h="275" extrusionOk="0">
                <a:moveTo>
                  <a:pt x="92" y="1"/>
                </a:moveTo>
                <a:cubicBezTo>
                  <a:pt x="153" y="31"/>
                  <a:pt x="244" y="62"/>
                  <a:pt x="305" y="62"/>
                </a:cubicBezTo>
                <a:cubicBezTo>
                  <a:pt x="244" y="122"/>
                  <a:pt x="244" y="214"/>
                  <a:pt x="183" y="244"/>
                </a:cubicBezTo>
                <a:cubicBezTo>
                  <a:pt x="153" y="274"/>
                  <a:pt x="61" y="214"/>
                  <a:pt x="1" y="183"/>
                </a:cubicBezTo>
                <a:cubicBezTo>
                  <a:pt x="31" y="122"/>
                  <a:pt x="61" y="62"/>
                  <a:pt x="9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4" name="Google Shape;2104;p2"/>
          <p:cNvSpPr/>
          <p:nvPr/>
        </p:nvSpPr>
        <p:spPr>
          <a:xfrm>
            <a:off x="788536" y="2144185"/>
            <a:ext cx="15174" cy="20221"/>
          </a:xfrm>
          <a:custGeom>
            <a:avLst/>
            <a:gdLst/>
            <a:ahLst/>
            <a:cxnLst/>
            <a:rect l="l" t="t" r="r" b="b"/>
            <a:pathLst>
              <a:path w="335" h="518" extrusionOk="0">
                <a:moveTo>
                  <a:pt x="1" y="518"/>
                </a:moveTo>
                <a:cubicBezTo>
                  <a:pt x="61" y="335"/>
                  <a:pt x="92" y="153"/>
                  <a:pt x="153" y="1"/>
                </a:cubicBezTo>
                <a:cubicBezTo>
                  <a:pt x="183" y="1"/>
                  <a:pt x="244" y="31"/>
                  <a:pt x="244" y="62"/>
                </a:cubicBezTo>
                <a:cubicBezTo>
                  <a:pt x="335" y="275"/>
                  <a:pt x="213" y="396"/>
                  <a:pt x="31" y="51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5" name="Google Shape;2105;p2"/>
          <p:cNvSpPr/>
          <p:nvPr/>
        </p:nvSpPr>
        <p:spPr>
          <a:xfrm>
            <a:off x="5072039" y="3442413"/>
            <a:ext cx="22059" cy="16669"/>
          </a:xfrm>
          <a:custGeom>
            <a:avLst/>
            <a:gdLst/>
            <a:ahLst/>
            <a:cxnLst/>
            <a:rect l="l" t="t" r="r" b="b"/>
            <a:pathLst>
              <a:path w="487" h="427" extrusionOk="0">
                <a:moveTo>
                  <a:pt x="31" y="365"/>
                </a:moveTo>
                <a:cubicBezTo>
                  <a:pt x="92" y="244"/>
                  <a:pt x="1" y="1"/>
                  <a:pt x="305" y="61"/>
                </a:cubicBezTo>
                <a:cubicBezTo>
                  <a:pt x="365" y="92"/>
                  <a:pt x="396" y="122"/>
                  <a:pt x="426" y="153"/>
                </a:cubicBezTo>
                <a:cubicBezTo>
                  <a:pt x="487" y="426"/>
                  <a:pt x="213" y="335"/>
                  <a:pt x="92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6" name="Google Shape;2106;p2"/>
          <p:cNvSpPr/>
          <p:nvPr/>
        </p:nvSpPr>
        <p:spPr>
          <a:xfrm>
            <a:off x="6974907" y="2090816"/>
            <a:ext cx="26181" cy="9525"/>
          </a:xfrm>
          <a:custGeom>
            <a:avLst/>
            <a:gdLst/>
            <a:ahLst/>
            <a:cxnLst/>
            <a:rect l="l" t="t" r="r" b="b"/>
            <a:pathLst>
              <a:path w="578" h="244" extrusionOk="0">
                <a:moveTo>
                  <a:pt x="578" y="0"/>
                </a:moveTo>
                <a:cubicBezTo>
                  <a:pt x="456" y="183"/>
                  <a:pt x="304" y="243"/>
                  <a:pt x="61" y="183"/>
                </a:cubicBezTo>
                <a:cubicBezTo>
                  <a:pt x="31" y="183"/>
                  <a:pt x="31" y="122"/>
                  <a:pt x="0" y="91"/>
                </a:cubicBezTo>
                <a:cubicBezTo>
                  <a:pt x="183" y="61"/>
                  <a:pt x="396" y="31"/>
                  <a:pt x="57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7" name="Google Shape;2107;p2"/>
          <p:cNvSpPr/>
          <p:nvPr/>
        </p:nvSpPr>
        <p:spPr>
          <a:xfrm>
            <a:off x="2307270" y="3539742"/>
            <a:ext cx="15174" cy="21393"/>
          </a:xfrm>
          <a:custGeom>
            <a:avLst/>
            <a:gdLst/>
            <a:ahLst/>
            <a:cxnLst/>
            <a:rect l="l" t="t" r="r" b="b"/>
            <a:pathLst>
              <a:path w="335" h="548" extrusionOk="0">
                <a:moveTo>
                  <a:pt x="334" y="31"/>
                </a:moveTo>
                <a:cubicBezTo>
                  <a:pt x="274" y="213"/>
                  <a:pt x="243" y="365"/>
                  <a:pt x="182" y="547"/>
                </a:cubicBezTo>
                <a:cubicBezTo>
                  <a:pt x="152" y="517"/>
                  <a:pt x="91" y="486"/>
                  <a:pt x="91" y="456"/>
                </a:cubicBezTo>
                <a:cubicBezTo>
                  <a:pt x="0" y="274"/>
                  <a:pt x="91" y="122"/>
                  <a:pt x="27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8" name="Google Shape;2108;p2"/>
          <p:cNvSpPr/>
          <p:nvPr/>
        </p:nvSpPr>
        <p:spPr>
          <a:xfrm>
            <a:off x="3024622" y="3539742"/>
            <a:ext cx="22059" cy="19011"/>
          </a:xfrm>
          <a:custGeom>
            <a:avLst/>
            <a:gdLst/>
            <a:ahLst/>
            <a:cxnLst/>
            <a:rect l="l" t="t" r="r" b="b"/>
            <a:pathLst>
              <a:path w="487" h="487" extrusionOk="0">
                <a:moveTo>
                  <a:pt x="31" y="243"/>
                </a:moveTo>
                <a:cubicBezTo>
                  <a:pt x="183" y="243"/>
                  <a:pt x="335" y="0"/>
                  <a:pt x="487" y="243"/>
                </a:cubicBezTo>
                <a:cubicBezTo>
                  <a:pt x="487" y="274"/>
                  <a:pt x="456" y="334"/>
                  <a:pt x="426" y="365"/>
                </a:cubicBezTo>
                <a:cubicBezTo>
                  <a:pt x="243" y="486"/>
                  <a:pt x="91" y="426"/>
                  <a:pt x="0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9" name="Google Shape;2109;p2"/>
          <p:cNvSpPr/>
          <p:nvPr/>
        </p:nvSpPr>
        <p:spPr>
          <a:xfrm>
            <a:off x="6601780" y="1539011"/>
            <a:ext cx="13815" cy="10696"/>
          </a:xfrm>
          <a:custGeom>
            <a:avLst/>
            <a:gdLst/>
            <a:ahLst/>
            <a:cxnLst/>
            <a:rect l="l" t="t" r="r" b="b"/>
            <a:pathLst>
              <a:path w="305" h="274" extrusionOk="0">
                <a:moveTo>
                  <a:pt x="304" y="183"/>
                </a:moveTo>
                <a:cubicBezTo>
                  <a:pt x="243" y="213"/>
                  <a:pt x="152" y="274"/>
                  <a:pt x="122" y="243"/>
                </a:cubicBezTo>
                <a:cubicBezTo>
                  <a:pt x="61" y="213"/>
                  <a:pt x="31" y="122"/>
                  <a:pt x="0" y="61"/>
                </a:cubicBezTo>
                <a:cubicBezTo>
                  <a:pt x="61" y="61"/>
                  <a:pt x="152" y="0"/>
                  <a:pt x="213" y="31"/>
                </a:cubicBezTo>
                <a:cubicBezTo>
                  <a:pt x="243" y="61"/>
                  <a:pt x="274" y="122"/>
                  <a:pt x="304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0" name="Google Shape;2110;p2"/>
          <p:cNvSpPr/>
          <p:nvPr/>
        </p:nvSpPr>
        <p:spPr>
          <a:xfrm>
            <a:off x="3341306" y="4864050"/>
            <a:ext cx="13815" cy="9525"/>
          </a:xfrm>
          <a:custGeom>
            <a:avLst/>
            <a:gdLst/>
            <a:ahLst/>
            <a:cxnLst/>
            <a:rect l="l" t="t" r="r" b="b"/>
            <a:pathLst>
              <a:path w="305" h="244" extrusionOk="0">
                <a:moveTo>
                  <a:pt x="304" y="183"/>
                </a:moveTo>
                <a:cubicBezTo>
                  <a:pt x="243" y="213"/>
                  <a:pt x="152" y="244"/>
                  <a:pt x="122" y="213"/>
                </a:cubicBezTo>
                <a:cubicBezTo>
                  <a:pt x="61" y="183"/>
                  <a:pt x="31" y="122"/>
                  <a:pt x="0" y="61"/>
                </a:cubicBezTo>
                <a:cubicBezTo>
                  <a:pt x="61" y="31"/>
                  <a:pt x="152" y="1"/>
                  <a:pt x="183" y="1"/>
                </a:cubicBezTo>
                <a:cubicBezTo>
                  <a:pt x="243" y="31"/>
                  <a:pt x="274" y="122"/>
                  <a:pt x="304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1" name="Google Shape;2111;p2"/>
          <p:cNvSpPr/>
          <p:nvPr/>
        </p:nvSpPr>
        <p:spPr>
          <a:xfrm>
            <a:off x="7359041" y="4296824"/>
            <a:ext cx="13815" cy="20221"/>
          </a:xfrm>
          <a:custGeom>
            <a:avLst/>
            <a:gdLst/>
            <a:ahLst/>
            <a:cxnLst/>
            <a:rect l="l" t="t" r="r" b="b"/>
            <a:pathLst>
              <a:path w="305" h="518" extrusionOk="0">
                <a:moveTo>
                  <a:pt x="305" y="31"/>
                </a:moveTo>
                <a:cubicBezTo>
                  <a:pt x="244" y="183"/>
                  <a:pt x="214" y="365"/>
                  <a:pt x="183" y="517"/>
                </a:cubicBezTo>
                <a:cubicBezTo>
                  <a:pt x="153" y="517"/>
                  <a:pt x="92" y="487"/>
                  <a:pt x="62" y="456"/>
                </a:cubicBezTo>
                <a:cubicBezTo>
                  <a:pt x="1" y="274"/>
                  <a:pt x="92" y="122"/>
                  <a:pt x="27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2" name="Google Shape;2112;p2"/>
          <p:cNvSpPr/>
          <p:nvPr/>
        </p:nvSpPr>
        <p:spPr>
          <a:xfrm>
            <a:off x="550354" y="1890263"/>
            <a:ext cx="13815" cy="9525"/>
          </a:xfrm>
          <a:custGeom>
            <a:avLst/>
            <a:gdLst/>
            <a:ahLst/>
            <a:cxnLst/>
            <a:rect l="l" t="t" r="r" b="b"/>
            <a:pathLst>
              <a:path w="305" h="244" extrusionOk="0">
                <a:moveTo>
                  <a:pt x="304" y="183"/>
                </a:moveTo>
                <a:cubicBezTo>
                  <a:pt x="243" y="213"/>
                  <a:pt x="152" y="243"/>
                  <a:pt x="91" y="213"/>
                </a:cubicBezTo>
                <a:cubicBezTo>
                  <a:pt x="30" y="183"/>
                  <a:pt x="30" y="122"/>
                  <a:pt x="0" y="61"/>
                </a:cubicBezTo>
                <a:cubicBezTo>
                  <a:pt x="61" y="31"/>
                  <a:pt x="152" y="0"/>
                  <a:pt x="213" y="0"/>
                </a:cubicBezTo>
                <a:cubicBezTo>
                  <a:pt x="243" y="31"/>
                  <a:pt x="274" y="122"/>
                  <a:pt x="304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3" name="Google Shape;2113;p2"/>
          <p:cNvSpPr/>
          <p:nvPr/>
        </p:nvSpPr>
        <p:spPr>
          <a:xfrm>
            <a:off x="8588632" y="2067079"/>
            <a:ext cx="20700" cy="15459"/>
          </a:xfrm>
          <a:custGeom>
            <a:avLst/>
            <a:gdLst/>
            <a:ahLst/>
            <a:cxnLst/>
            <a:rect l="l" t="t" r="r" b="b"/>
            <a:pathLst>
              <a:path w="457" h="396" extrusionOk="0">
                <a:moveTo>
                  <a:pt x="395" y="395"/>
                </a:moveTo>
                <a:cubicBezTo>
                  <a:pt x="243" y="335"/>
                  <a:pt x="0" y="395"/>
                  <a:pt x="61" y="152"/>
                </a:cubicBezTo>
                <a:cubicBezTo>
                  <a:pt x="61" y="122"/>
                  <a:pt x="122" y="61"/>
                  <a:pt x="152" y="61"/>
                </a:cubicBezTo>
                <a:cubicBezTo>
                  <a:pt x="456" y="0"/>
                  <a:pt x="395" y="213"/>
                  <a:pt x="426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4" name="Google Shape;2114;p2"/>
          <p:cNvSpPr/>
          <p:nvPr/>
        </p:nvSpPr>
        <p:spPr>
          <a:xfrm>
            <a:off x="3400512" y="3629927"/>
            <a:ext cx="11052" cy="8315"/>
          </a:xfrm>
          <a:custGeom>
            <a:avLst/>
            <a:gdLst/>
            <a:ahLst/>
            <a:cxnLst/>
            <a:rect l="l" t="t" r="r" b="b"/>
            <a:pathLst>
              <a:path w="244" h="213" extrusionOk="0">
                <a:moveTo>
                  <a:pt x="243" y="122"/>
                </a:moveTo>
                <a:cubicBezTo>
                  <a:pt x="183" y="152"/>
                  <a:pt x="152" y="183"/>
                  <a:pt x="91" y="213"/>
                </a:cubicBezTo>
                <a:cubicBezTo>
                  <a:pt x="61" y="213"/>
                  <a:pt x="0" y="183"/>
                  <a:pt x="0" y="152"/>
                </a:cubicBezTo>
                <a:cubicBezTo>
                  <a:pt x="0" y="122"/>
                  <a:pt x="31" y="61"/>
                  <a:pt x="61" y="0"/>
                </a:cubicBezTo>
                <a:cubicBezTo>
                  <a:pt x="122" y="31"/>
                  <a:pt x="183" y="61"/>
                  <a:pt x="243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5" name="Google Shape;2115;p2"/>
          <p:cNvSpPr/>
          <p:nvPr/>
        </p:nvSpPr>
        <p:spPr>
          <a:xfrm>
            <a:off x="591622" y="2438514"/>
            <a:ext cx="20700" cy="11867"/>
          </a:xfrm>
          <a:custGeom>
            <a:avLst/>
            <a:gdLst/>
            <a:ahLst/>
            <a:cxnLst/>
            <a:rect l="l" t="t" r="r" b="b"/>
            <a:pathLst>
              <a:path w="457" h="304" extrusionOk="0">
                <a:moveTo>
                  <a:pt x="1" y="304"/>
                </a:moveTo>
                <a:cubicBezTo>
                  <a:pt x="123" y="213"/>
                  <a:pt x="244" y="91"/>
                  <a:pt x="335" y="0"/>
                </a:cubicBezTo>
                <a:cubicBezTo>
                  <a:pt x="366" y="30"/>
                  <a:pt x="427" y="91"/>
                  <a:pt x="457" y="152"/>
                </a:cubicBezTo>
                <a:cubicBezTo>
                  <a:pt x="305" y="213"/>
                  <a:pt x="153" y="274"/>
                  <a:pt x="31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6" name="Google Shape;2116;p2"/>
          <p:cNvSpPr/>
          <p:nvPr/>
        </p:nvSpPr>
        <p:spPr>
          <a:xfrm>
            <a:off x="6466835" y="3675019"/>
            <a:ext cx="12411" cy="10696"/>
          </a:xfrm>
          <a:custGeom>
            <a:avLst/>
            <a:gdLst/>
            <a:ahLst/>
            <a:cxnLst/>
            <a:rect l="l" t="t" r="r" b="b"/>
            <a:pathLst>
              <a:path w="274" h="274" extrusionOk="0">
                <a:moveTo>
                  <a:pt x="61" y="274"/>
                </a:moveTo>
                <a:cubicBezTo>
                  <a:pt x="31" y="213"/>
                  <a:pt x="0" y="152"/>
                  <a:pt x="0" y="122"/>
                </a:cubicBezTo>
                <a:cubicBezTo>
                  <a:pt x="31" y="61"/>
                  <a:pt x="122" y="31"/>
                  <a:pt x="213" y="0"/>
                </a:cubicBezTo>
                <a:cubicBezTo>
                  <a:pt x="213" y="61"/>
                  <a:pt x="274" y="152"/>
                  <a:pt x="244" y="183"/>
                </a:cubicBezTo>
                <a:cubicBezTo>
                  <a:pt x="213" y="243"/>
                  <a:pt x="122" y="243"/>
                  <a:pt x="61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7" name="Google Shape;2117;p2"/>
          <p:cNvSpPr/>
          <p:nvPr/>
        </p:nvSpPr>
        <p:spPr>
          <a:xfrm>
            <a:off x="6128136" y="2065869"/>
            <a:ext cx="13815" cy="10735"/>
          </a:xfrm>
          <a:custGeom>
            <a:avLst/>
            <a:gdLst/>
            <a:ahLst/>
            <a:cxnLst/>
            <a:rect l="l" t="t" r="r" b="b"/>
            <a:pathLst>
              <a:path w="305" h="275" extrusionOk="0">
                <a:moveTo>
                  <a:pt x="91" y="274"/>
                </a:moveTo>
                <a:cubicBezTo>
                  <a:pt x="61" y="214"/>
                  <a:pt x="0" y="122"/>
                  <a:pt x="30" y="92"/>
                </a:cubicBezTo>
                <a:cubicBezTo>
                  <a:pt x="61" y="31"/>
                  <a:pt x="152" y="31"/>
                  <a:pt x="213" y="1"/>
                </a:cubicBezTo>
                <a:cubicBezTo>
                  <a:pt x="243" y="62"/>
                  <a:pt x="304" y="122"/>
                  <a:pt x="274" y="153"/>
                </a:cubicBezTo>
                <a:cubicBezTo>
                  <a:pt x="243" y="214"/>
                  <a:pt x="152" y="214"/>
                  <a:pt x="91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8" name="Google Shape;2118;p2"/>
          <p:cNvSpPr/>
          <p:nvPr/>
        </p:nvSpPr>
        <p:spPr>
          <a:xfrm>
            <a:off x="513164" y="4331219"/>
            <a:ext cx="13815" cy="9564"/>
          </a:xfrm>
          <a:custGeom>
            <a:avLst/>
            <a:gdLst/>
            <a:ahLst/>
            <a:cxnLst/>
            <a:rect l="l" t="t" r="r" b="b"/>
            <a:pathLst>
              <a:path w="305" h="245" extrusionOk="0">
                <a:moveTo>
                  <a:pt x="304" y="62"/>
                </a:moveTo>
                <a:cubicBezTo>
                  <a:pt x="274" y="123"/>
                  <a:pt x="244" y="214"/>
                  <a:pt x="183" y="244"/>
                </a:cubicBezTo>
                <a:cubicBezTo>
                  <a:pt x="152" y="244"/>
                  <a:pt x="61" y="214"/>
                  <a:pt x="0" y="183"/>
                </a:cubicBezTo>
                <a:cubicBezTo>
                  <a:pt x="31" y="123"/>
                  <a:pt x="61" y="31"/>
                  <a:pt x="92" y="1"/>
                </a:cubicBezTo>
                <a:cubicBezTo>
                  <a:pt x="152" y="1"/>
                  <a:pt x="244" y="31"/>
                  <a:pt x="304" y="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9" name="Google Shape;2119;p2"/>
          <p:cNvSpPr/>
          <p:nvPr/>
        </p:nvSpPr>
        <p:spPr>
          <a:xfrm>
            <a:off x="1464576" y="4325324"/>
            <a:ext cx="16578" cy="27326"/>
          </a:xfrm>
          <a:custGeom>
            <a:avLst/>
            <a:gdLst/>
            <a:ahLst/>
            <a:cxnLst/>
            <a:rect l="l" t="t" r="r" b="b"/>
            <a:pathLst>
              <a:path w="366" h="700" extrusionOk="0">
                <a:moveTo>
                  <a:pt x="366" y="699"/>
                </a:moveTo>
                <a:cubicBezTo>
                  <a:pt x="1" y="486"/>
                  <a:pt x="1" y="243"/>
                  <a:pt x="366" y="0"/>
                </a:cubicBezTo>
                <a:lnTo>
                  <a:pt x="366" y="0"/>
                </a:lnTo>
                <a:cubicBezTo>
                  <a:pt x="366" y="243"/>
                  <a:pt x="366" y="486"/>
                  <a:pt x="366" y="69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0" name="Google Shape;2120;p2"/>
          <p:cNvSpPr/>
          <p:nvPr/>
        </p:nvSpPr>
        <p:spPr>
          <a:xfrm>
            <a:off x="6862022" y="3708243"/>
            <a:ext cx="19296" cy="7144"/>
          </a:xfrm>
          <a:custGeom>
            <a:avLst/>
            <a:gdLst/>
            <a:ahLst/>
            <a:cxnLst/>
            <a:rect l="l" t="t" r="r" b="b"/>
            <a:pathLst>
              <a:path w="426" h="183" extrusionOk="0">
                <a:moveTo>
                  <a:pt x="426" y="92"/>
                </a:moveTo>
                <a:cubicBezTo>
                  <a:pt x="365" y="122"/>
                  <a:pt x="274" y="183"/>
                  <a:pt x="213" y="183"/>
                </a:cubicBezTo>
                <a:cubicBezTo>
                  <a:pt x="152" y="183"/>
                  <a:pt x="61" y="122"/>
                  <a:pt x="0" y="61"/>
                </a:cubicBezTo>
                <a:cubicBezTo>
                  <a:pt x="91" y="31"/>
                  <a:pt x="152" y="0"/>
                  <a:pt x="213" y="0"/>
                </a:cubicBezTo>
                <a:cubicBezTo>
                  <a:pt x="304" y="0"/>
                  <a:pt x="365" y="61"/>
                  <a:pt x="426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1" name="Google Shape;2121;p2"/>
          <p:cNvSpPr/>
          <p:nvPr/>
        </p:nvSpPr>
        <p:spPr>
          <a:xfrm>
            <a:off x="8263658" y="1529524"/>
            <a:ext cx="13815" cy="10696"/>
          </a:xfrm>
          <a:custGeom>
            <a:avLst/>
            <a:gdLst/>
            <a:ahLst/>
            <a:cxnLst/>
            <a:rect l="l" t="t" r="r" b="b"/>
            <a:pathLst>
              <a:path w="305" h="274" extrusionOk="0">
                <a:moveTo>
                  <a:pt x="92" y="274"/>
                </a:moveTo>
                <a:cubicBezTo>
                  <a:pt x="62" y="213"/>
                  <a:pt x="1" y="152"/>
                  <a:pt x="31" y="91"/>
                </a:cubicBezTo>
                <a:cubicBezTo>
                  <a:pt x="62" y="61"/>
                  <a:pt x="153" y="30"/>
                  <a:pt x="244" y="0"/>
                </a:cubicBezTo>
                <a:cubicBezTo>
                  <a:pt x="244" y="61"/>
                  <a:pt x="305" y="152"/>
                  <a:pt x="274" y="182"/>
                </a:cubicBezTo>
                <a:cubicBezTo>
                  <a:pt x="244" y="213"/>
                  <a:pt x="153" y="243"/>
                  <a:pt x="92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2" name="Google Shape;2122;p2"/>
          <p:cNvSpPr/>
          <p:nvPr/>
        </p:nvSpPr>
        <p:spPr>
          <a:xfrm>
            <a:off x="3181582" y="3726046"/>
            <a:ext cx="19296" cy="7144"/>
          </a:xfrm>
          <a:custGeom>
            <a:avLst/>
            <a:gdLst/>
            <a:ahLst/>
            <a:cxnLst/>
            <a:rect l="l" t="t" r="r" b="b"/>
            <a:pathLst>
              <a:path w="426" h="183" extrusionOk="0">
                <a:moveTo>
                  <a:pt x="213" y="0"/>
                </a:moveTo>
                <a:cubicBezTo>
                  <a:pt x="304" y="31"/>
                  <a:pt x="365" y="61"/>
                  <a:pt x="426" y="91"/>
                </a:cubicBezTo>
                <a:cubicBezTo>
                  <a:pt x="365" y="122"/>
                  <a:pt x="304" y="183"/>
                  <a:pt x="213" y="183"/>
                </a:cubicBezTo>
                <a:cubicBezTo>
                  <a:pt x="152" y="183"/>
                  <a:pt x="91" y="122"/>
                  <a:pt x="0" y="91"/>
                </a:cubicBezTo>
                <a:cubicBezTo>
                  <a:pt x="91" y="61"/>
                  <a:pt x="152" y="31"/>
                  <a:pt x="213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3" name="Google Shape;2123;p2"/>
          <p:cNvSpPr/>
          <p:nvPr/>
        </p:nvSpPr>
        <p:spPr>
          <a:xfrm>
            <a:off x="4453800" y="3780625"/>
            <a:ext cx="19341" cy="8354"/>
          </a:xfrm>
          <a:custGeom>
            <a:avLst/>
            <a:gdLst/>
            <a:ahLst/>
            <a:cxnLst/>
            <a:rect l="l" t="t" r="r" b="b"/>
            <a:pathLst>
              <a:path w="427" h="214" extrusionOk="0">
                <a:moveTo>
                  <a:pt x="214" y="0"/>
                </a:moveTo>
                <a:cubicBezTo>
                  <a:pt x="274" y="31"/>
                  <a:pt x="366" y="92"/>
                  <a:pt x="426" y="122"/>
                </a:cubicBezTo>
                <a:cubicBezTo>
                  <a:pt x="366" y="152"/>
                  <a:pt x="274" y="213"/>
                  <a:pt x="214" y="213"/>
                </a:cubicBezTo>
                <a:cubicBezTo>
                  <a:pt x="153" y="213"/>
                  <a:pt x="92" y="152"/>
                  <a:pt x="1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4" name="Google Shape;2124;p2"/>
          <p:cNvSpPr/>
          <p:nvPr/>
        </p:nvSpPr>
        <p:spPr>
          <a:xfrm>
            <a:off x="766521" y="1884328"/>
            <a:ext cx="9648" cy="14288"/>
          </a:xfrm>
          <a:custGeom>
            <a:avLst/>
            <a:gdLst/>
            <a:ahLst/>
            <a:cxnLst/>
            <a:rect l="l" t="t" r="r" b="b"/>
            <a:pathLst>
              <a:path w="213" h="366" extrusionOk="0">
                <a:moveTo>
                  <a:pt x="91" y="0"/>
                </a:moveTo>
                <a:cubicBezTo>
                  <a:pt x="152" y="61"/>
                  <a:pt x="213" y="122"/>
                  <a:pt x="213" y="183"/>
                </a:cubicBezTo>
                <a:cubicBezTo>
                  <a:pt x="213" y="243"/>
                  <a:pt x="122" y="304"/>
                  <a:pt x="91" y="365"/>
                </a:cubicBezTo>
                <a:cubicBezTo>
                  <a:pt x="61" y="304"/>
                  <a:pt x="0" y="243"/>
                  <a:pt x="0" y="183"/>
                </a:cubicBezTo>
                <a:cubicBezTo>
                  <a:pt x="0" y="122"/>
                  <a:pt x="61" y="61"/>
                  <a:pt x="9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5" name="Google Shape;2125;p2"/>
          <p:cNvSpPr/>
          <p:nvPr/>
        </p:nvSpPr>
        <p:spPr>
          <a:xfrm>
            <a:off x="4756713" y="3792493"/>
            <a:ext cx="13815" cy="10696"/>
          </a:xfrm>
          <a:custGeom>
            <a:avLst/>
            <a:gdLst/>
            <a:ahLst/>
            <a:cxnLst/>
            <a:rect l="l" t="t" r="r" b="b"/>
            <a:pathLst>
              <a:path w="305" h="274" extrusionOk="0">
                <a:moveTo>
                  <a:pt x="92" y="274"/>
                </a:moveTo>
                <a:cubicBezTo>
                  <a:pt x="62" y="213"/>
                  <a:pt x="1" y="122"/>
                  <a:pt x="31" y="92"/>
                </a:cubicBezTo>
                <a:cubicBezTo>
                  <a:pt x="62" y="31"/>
                  <a:pt x="153" y="31"/>
                  <a:pt x="244" y="0"/>
                </a:cubicBezTo>
                <a:cubicBezTo>
                  <a:pt x="244" y="61"/>
                  <a:pt x="305" y="122"/>
                  <a:pt x="275" y="152"/>
                </a:cubicBezTo>
                <a:cubicBezTo>
                  <a:pt x="244" y="213"/>
                  <a:pt x="153" y="244"/>
                  <a:pt x="92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6" name="Google Shape;2126;p2"/>
          <p:cNvSpPr/>
          <p:nvPr/>
        </p:nvSpPr>
        <p:spPr>
          <a:xfrm>
            <a:off x="-3152" y="4941195"/>
            <a:ext cx="9648" cy="9525"/>
          </a:xfrm>
          <a:custGeom>
            <a:avLst/>
            <a:gdLst/>
            <a:ahLst/>
            <a:cxnLst/>
            <a:rect l="l" t="t" r="r" b="b"/>
            <a:pathLst>
              <a:path w="213" h="244" extrusionOk="0">
                <a:moveTo>
                  <a:pt x="0" y="243"/>
                </a:moveTo>
                <a:cubicBezTo>
                  <a:pt x="0" y="183"/>
                  <a:pt x="0" y="122"/>
                  <a:pt x="0" y="61"/>
                </a:cubicBezTo>
                <a:cubicBezTo>
                  <a:pt x="30" y="31"/>
                  <a:pt x="122" y="0"/>
                  <a:pt x="122" y="0"/>
                </a:cubicBezTo>
                <a:cubicBezTo>
                  <a:pt x="152" y="61"/>
                  <a:pt x="182" y="92"/>
                  <a:pt x="213" y="152"/>
                </a:cubicBezTo>
                <a:cubicBezTo>
                  <a:pt x="152" y="183"/>
                  <a:pt x="91" y="213"/>
                  <a:pt x="0" y="2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7" name="Google Shape;2127;p2"/>
          <p:cNvSpPr/>
          <p:nvPr/>
        </p:nvSpPr>
        <p:spPr>
          <a:xfrm>
            <a:off x="7001044" y="4358548"/>
            <a:ext cx="28989" cy="11906"/>
          </a:xfrm>
          <a:custGeom>
            <a:avLst/>
            <a:gdLst/>
            <a:ahLst/>
            <a:cxnLst/>
            <a:rect l="l" t="t" r="r" b="b"/>
            <a:pathLst>
              <a:path w="640" h="305" extrusionOk="0">
                <a:moveTo>
                  <a:pt x="639" y="182"/>
                </a:moveTo>
                <a:cubicBezTo>
                  <a:pt x="548" y="243"/>
                  <a:pt x="487" y="304"/>
                  <a:pt x="427" y="304"/>
                </a:cubicBezTo>
                <a:cubicBezTo>
                  <a:pt x="305" y="274"/>
                  <a:pt x="123" y="243"/>
                  <a:pt x="92" y="182"/>
                </a:cubicBezTo>
                <a:cubicBezTo>
                  <a:pt x="1" y="0"/>
                  <a:pt x="214" y="122"/>
                  <a:pt x="275" y="122"/>
                </a:cubicBezTo>
                <a:cubicBezTo>
                  <a:pt x="366" y="91"/>
                  <a:pt x="487" y="152"/>
                  <a:pt x="639" y="1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8" name="Google Shape;2128;p2"/>
          <p:cNvSpPr/>
          <p:nvPr/>
        </p:nvSpPr>
        <p:spPr>
          <a:xfrm>
            <a:off x="8441275" y="3825717"/>
            <a:ext cx="19341" cy="13078"/>
          </a:xfrm>
          <a:custGeom>
            <a:avLst/>
            <a:gdLst/>
            <a:ahLst/>
            <a:cxnLst/>
            <a:rect l="l" t="t" r="r" b="b"/>
            <a:pathLst>
              <a:path w="427" h="335" extrusionOk="0">
                <a:moveTo>
                  <a:pt x="396" y="31"/>
                </a:moveTo>
                <a:cubicBezTo>
                  <a:pt x="366" y="152"/>
                  <a:pt x="426" y="335"/>
                  <a:pt x="183" y="335"/>
                </a:cubicBezTo>
                <a:cubicBezTo>
                  <a:pt x="122" y="335"/>
                  <a:pt x="31" y="274"/>
                  <a:pt x="31" y="213"/>
                </a:cubicBezTo>
                <a:cubicBezTo>
                  <a:pt x="1" y="0"/>
                  <a:pt x="214" y="31"/>
                  <a:pt x="36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9" name="Google Shape;2129;p2"/>
          <p:cNvSpPr/>
          <p:nvPr/>
        </p:nvSpPr>
        <p:spPr>
          <a:xfrm>
            <a:off x="2917218" y="1517656"/>
            <a:ext cx="22059" cy="19011"/>
          </a:xfrm>
          <a:custGeom>
            <a:avLst/>
            <a:gdLst/>
            <a:ahLst/>
            <a:cxnLst/>
            <a:rect l="l" t="t" r="r" b="b"/>
            <a:pathLst>
              <a:path w="487" h="487" extrusionOk="0">
                <a:moveTo>
                  <a:pt x="487" y="243"/>
                </a:moveTo>
                <a:cubicBezTo>
                  <a:pt x="365" y="395"/>
                  <a:pt x="243" y="486"/>
                  <a:pt x="31" y="365"/>
                </a:cubicBezTo>
                <a:cubicBezTo>
                  <a:pt x="0" y="334"/>
                  <a:pt x="0" y="274"/>
                  <a:pt x="0" y="243"/>
                </a:cubicBezTo>
                <a:cubicBezTo>
                  <a:pt x="122" y="0"/>
                  <a:pt x="304" y="243"/>
                  <a:pt x="456" y="2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0" name="Google Shape;2130;p2"/>
          <p:cNvSpPr/>
          <p:nvPr/>
        </p:nvSpPr>
        <p:spPr>
          <a:xfrm>
            <a:off x="2779510" y="4378693"/>
            <a:ext cx="9693" cy="13117"/>
          </a:xfrm>
          <a:custGeom>
            <a:avLst/>
            <a:gdLst/>
            <a:ahLst/>
            <a:cxnLst/>
            <a:rect l="l" t="t" r="r" b="b"/>
            <a:pathLst>
              <a:path w="214" h="336" extrusionOk="0">
                <a:moveTo>
                  <a:pt x="214" y="183"/>
                </a:moveTo>
                <a:cubicBezTo>
                  <a:pt x="183" y="244"/>
                  <a:pt x="153" y="305"/>
                  <a:pt x="92" y="335"/>
                </a:cubicBezTo>
                <a:cubicBezTo>
                  <a:pt x="62" y="305"/>
                  <a:pt x="1" y="244"/>
                  <a:pt x="1" y="183"/>
                </a:cubicBezTo>
                <a:cubicBezTo>
                  <a:pt x="1" y="122"/>
                  <a:pt x="62" y="62"/>
                  <a:pt x="92" y="1"/>
                </a:cubicBezTo>
                <a:cubicBezTo>
                  <a:pt x="122" y="62"/>
                  <a:pt x="183" y="122"/>
                  <a:pt x="214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1" name="Google Shape;2131;p2"/>
          <p:cNvSpPr/>
          <p:nvPr/>
        </p:nvSpPr>
        <p:spPr>
          <a:xfrm>
            <a:off x="298357" y="4964932"/>
            <a:ext cx="13815" cy="10696"/>
          </a:xfrm>
          <a:custGeom>
            <a:avLst/>
            <a:gdLst/>
            <a:ahLst/>
            <a:cxnLst/>
            <a:rect l="l" t="t" r="r" b="b"/>
            <a:pathLst>
              <a:path w="305" h="274" extrusionOk="0">
                <a:moveTo>
                  <a:pt x="92" y="274"/>
                </a:moveTo>
                <a:cubicBezTo>
                  <a:pt x="61" y="213"/>
                  <a:pt x="1" y="152"/>
                  <a:pt x="31" y="91"/>
                </a:cubicBezTo>
                <a:cubicBezTo>
                  <a:pt x="61" y="61"/>
                  <a:pt x="153" y="31"/>
                  <a:pt x="213" y="0"/>
                </a:cubicBezTo>
                <a:cubicBezTo>
                  <a:pt x="244" y="61"/>
                  <a:pt x="305" y="152"/>
                  <a:pt x="274" y="183"/>
                </a:cubicBezTo>
                <a:cubicBezTo>
                  <a:pt x="244" y="213"/>
                  <a:pt x="153" y="243"/>
                  <a:pt x="92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2" name="Google Shape;2132;p2"/>
          <p:cNvSpPr/>
          <p:nvPr/>
        </p:nvSpPr>
        <p:spPr>
          <a:xfrm>
            <a:off x="2650091" y="1509340"/>
            <a:ext cx="19341" cy="8354"/>
          </a:xfrm>
          <a:custGeom>
            <a:avLst/>
            <a:gdLst/>
            <a:ahLst/>
            <a:cxnLst/>
            <a:rect l="l" t="t" r="r" b="b"/>
            <a:pathLst>
              <a:path w="427" h="214" extrusionOk="0">
                <a:moveTo>
                  <a:pt x="213" y="213"/>
                </a:moveTo>
                <a:cubicBezTo>
                  <a:pt x="153" y="152"/>
                  <a:pt x="92" y="122"/>
                  <a:pt x="1" y="91"/>
                </a:cubicBezTo>
                <a:cubicBezTo>
                  <a:pt x="92" y="61"/>
                  <a:pt x="153" y="0"/>
                  <a:pt x="213" y="0"/>
                </a:cubicBezTo>
                <a:cubicBezTo>
                  <a:pt x="305" y="0"/>
                  <a:pt x="365" y="61"/>
                  <a:pt x="426" y="122"/>
                </a:cubicBezTo>
                <a:cubicBezTo>
                  <a:pt x="365" y="152"/>
                  <a:pt x="274" y="183"/>
                  <a:pt x="213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3" name="Google Shape;2133;p2"/>
          <p:cNvSpPr/>
          <p:nvPr/>
        </p:nvSpPr>
        <p:spPr>
          <a:xfrm>
            <a:off x="8682265" y="4977971"/>
            <a:ext cx="9648" cy="15459"/>
          </a:xfrm>
          <a:custGeom>
            <a:avLst/>
            <a:gdLst/>
            <a:ahLst/>
            <a:cxnLst/>
            <a:rect l="l" t="t" r="r" b="b"/>
            <a:pathLst>
              <a:path w="213" h="396" extrusionOk="0">
                <a:moveTo>
                  <a:pt x="122" y="396"/>
                </a:moveTo>
                <a:cubicBezTo>
                  <a:pt x="61" y="305"/>
                  <a:pt x="0" y="244"/>
                  <a:pt x="0" y="183"/>
                </a:cubicBezTo>
                <a:cubicBezTo>
                  <a:pt x="0" y="122"/>
                  <a:pt x="61" y="61"/>
                  <a:pt x="122" y="1"/>
                </a:cubicBezTo>
                <a:cubicBezTo>
                  <a:pt x="152" y="61"/>
                  <a:pt x="213" y="122"/>
                  <a:pt x="213" y="183"/>
                </a:cubicBezTo>
                <a:cubicBezTo>
                  <a:pt x="213" y="244"/>
                  <a:pt x="152" y="305"/>
                  <a:pt x="122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4" name="Google Shape;2134;p2"/>
          <p:cNvSpPr/>
          <p:nvPr/>
        </p:nvSpPr>
        <p:spPr>
          <a:xfrm>
            <a:off x="930366" y="1515274"/>
            <a:ext cx="19296" cy="11906"/>
          </a:xfrm>
          <a:custGeom>
            <a:avLst/>
            <a:gdLst/>
            <a:ahLst/>
            <a:cxnLst/>
            <a:rect l="l" t="t" r="r" b="b"/>
            <a:pathLst>
              <a:path w="426" h="305" extrusionOk="0">
                <a:moveTo>
                  <a:pt x="426" y="304"/>
                </a:moveTo>
                <a:lnTo>
                  <a:pt x="0" y="152"/>
                </a:lnTo>
                <a:cubicBezTo>
                  <a:pt x="31" y="91"/>
                  <a:pt x="61" y="31"/>
                  <a:pt x="92" y="0"/>
                </a:cubicBezTo>
                <a:cubicBezTo>
                  <a:pt x="213" y="91"/>
                  <a:pt x="335" y="213"/>
                  <a:pt x="426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5" name="Google Shape;2135;p2"/>
          <p:cNvSpPr/>
          <p:nvPr/>
        </p:nvSpPr>
        <p:spPr>
          <a:xfrm>
            <a:off x="663239" y="1512893"/>
            <a:ext cx="20700" cy="16669"/>
          </a:xfrm>
          <a:custGeom>
            <a:avLst/>
            <a:gdLst/>
            <a:ahLst/>
            <a:cxnLst/>
            <a:rect l="l" t="t" r="r" b="b"/>
            <a:pathLst>
              <a:path w="457" h="427" extrusionOk="0">
                <a:moveTo>
                  <a:pt x="61" y="365"/>
                </a:moveTo>
                <a:cubicBezTo>
                  <a:pt x="92" y="244"/>
                  <a:pt x="1" y="0"/>
                  <a:pt x="305" y="61"/>
                </a:cubicBezTo>
                <a:cubicBezTo>
                  <a:pt x="365" y="61"/>
                  <a:pt x="396" y="122"/>
                  <a:pt x="396" y="152"/>
                </a:cubicBezTo>
                <a:cubicBezTo>
                  <a:pt x="456" y="426"/>
                  <a:pt x="213" y="335"/>
                  <a:pt x="61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6" name="Google Shape;2136;p2"/>
          <p:cNvSpPr/>
          <p:nvPr/>
        </p:nvSpPr>
        <p:spPr>
          <a:xfrm>
            <a:off x="7232385" y="1498643"/>
            <a:ext cx="16578" cy="15459"/>
          </a:xfrm>
          <a:custGeom>
            <a:avLst/>
            <a:gdLst/>
            <a:ahLst/>
            <a:cxnLst/>
            <a:rect l="l" t="t" r="r" b="b"/>
            <a:pathLst>
              <a:path w="366" h="396" extrusionOk="0">
                <a:moveTo>
                  <a:pt x="365" y="31"/>
                </a:moveTo>
                <a:cubicBezTo>
                  <a:pt x="304" y="153"/>
                  <a:pt x="244" y="274"/>
                  <a:pt x="152" y="396"/>
                </a:cubicBezTo>
                <a:cubicBezTo>
                  <a:pt x="92" y="365"/>
                  <a:pt x="61" y="335"/>
                  <a:pt x="0" y="305"/>
                </a:cubicBezTo>
                <a:cubicBezTo>
                  <a:pt x="92" y="214"/>
                  <a:pt x="213" y="122"/>
                  <a:pt x="33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7" name="Google Shape;2137;p2"/>
          <p:cNvSpPr/>
          <p:nvPr/>
        </p:nvSpPr>
        <p:spPr>
          <a:xfrm>
            <a:off x="6009724" y="2011289"/>
            <a:ext cx="16533" cy="14288"/>
          </a:xfrm>
          <a:custGeom>
            <a:avLst/>
            <a:gdLst/>
            <a:ahLst/>
            <a:cxnLst/>
            <a:rect l="l" t="t" r="r" b="b"/>
            <a:pathLst>
              <a:path w="365" h="366" extrusionOk="0">
                <a:moveTo>
                  <a:pt x="365" y="365"/>
                </a:moveTo>
                <a:cubicBezTo>
                  <a:pt x="243" y="274"/>
                  <a:pt x="122" y="183"/>
                  <a:pt x="0" y="92"/>
                </a:cubicBezTo>
                <a:cubicBezTo>
                  <a:pt x="61" y="61"/>
                  <a:pt x="91" y="31"/>
                  <a:pt x="152" y="1"/>
                </a:cubicBezTo>
                <a:cubicBezTo>
                  <a:pt x="213" y="122"/>
                  <a:pt x="304" y="244"/>
                  <a:pt x="365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8" name="Google Shape;2138;p2"/>
          <p:cNvSpPr/>
          <p:nvPr/>
        </p:nvSpPr>
        <p:spPr>
          <a:xfrm>
            <a:off x="5109229" y="4413127"/>
            <a:ext cx="22059" cy="15459"/>
          </a:xfrm>
          <a:custGeom>
            <a:avLst/>
            <a:gdLst/>
            <a:ahLst/>
            <a:cxnLst/>
            <a:rect l="l" t="t" r="r" b="b"/>
            <a:pathLst>
              <a:path w="487" h="396" extrusionOk="0">
                <a:moveTo>
                  <a:pt x="61" y="335"/>
                </a:moveTo>
                <a:cubicBezTo>
                  <a:pt x="91" y="213"/>
                  <a:pt x="0" y="0"/>
                  <a:pt x="335" y="61"/>
                </a:cubicBezTo>
                <a:cubicBezTo>
                  <a:pt x="365" y="61"/>
                  <a:pt x="426" y="91"/>
                  <a:pt x="426" y="122"/>
                </a:cubicBezTo>
                <a:cubicBezTo>
                  <a:pt x="487" y="395"/>
                  <a:pt x="213" y="304"/>
                  <a:pt x="61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9" name="Google Shape;2139;p2"/>
          <p:cNvSpPr/>
          <p:nvPr/>
        </p:nvSpPr>
        <p:spPr>
          <a:xfrm>
            <a:off x="16100" y="4423785"/>
            <a:ext cx="20700" cy="13117"/>
          </a:xfrm>
          <a:custGeom>
            <a:avLst/>
            <a:gdLst/>
            <a:ahLst/>
            <a:cxnLst/>
            <a:rect l="l" t="t" r="r" b="b"/>
            <a:pathLst>
              <a:path w="457" h="336" extrusionOk="0">
                <a:moveTo>
                  <a:pt x="426" y="335"/>
                </a:moveTo>
                <a:cubicBezTo>
                  <a:pt x="274" y="274"/>
                  <a:pt x="153" y="214"/>
                  <a:pt x="1" y="153"/>
                </a:cubicBezTo>
                <a:cubicBezTo>
                  <a:pt x="31" y="92"/>
                  <a:pt x="61" y="62"/>
                  <a:pt x="122" y="1"/>
                </a:cubicBezTo>
                <a:cubicBezTo>
                  <a:pt x="213" y="92"/>
                  <a:pt x="335" y="214"/>
                  <a:pt x="457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0" name="Google Shape;2140;p2"/>
          <p:cNvSpPr/>
          <p:nvPr/>
        </p:nvSpPr>
        <p:spPr>
          <a:xfrm>
            <a:off x="2502779" y="3901652"/>
            <a:ext cx="17937" cy="7183"/>
          </a:xfrm>
          <a:custGeom>
            <a:avLst/>
            <a:gdLst/>
            <a:ahLst/>
            <a:cxnLst/>
            <a:rect l="l" t="t" r="r" b="b"/>
            <a:pathLst>
              <a:path w="396" h="184" extrusionOk="0">
                <a:moveTo>
                  <a:pt x="213" y="183"/>
                </a:moveTo>
                <a:cubicBezTo>
                  <a:pt x="122" y="153"/>
                  <a:pt x="61" y="122"/>
                  <a:pt x="0" y="92"/>
                </a:cubicBezTo>
                <a:cubicBezTo>
                  <a:pt x="61" y="62"/>
                  <a:pt x="152" y="1"/>
                  <a:pt x="213" y="1"/>
                </a:cubicBezTo>
                <a:cubicBezTo>
                  <a:pt x="274" y="1"/>
                  <a:pt x="335" y="62"/>
                  <a:pt x="395" y="92"/>
                </a:cubicBezTo>
                <a:cubicBezTo>
                  <a:pt x="335" y="122"/>
                  <a:pt x="274" y="153"/>
                  <a:pt x="213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1" name="Google Shape;2141;p2"/>
          <p:cNvSpPr/>
          <p:nvPr/>
        </p:nvSpPr>
        <p:spPr>
          <a:xfrm>
            <a:off x="2431162" y="2013671"/>
            <a:ext cx="20700" cy="13078"/>
          </a:xfrm>
          <a:custGeom>
            <a:avLst/>
            <a:gdLst/>
            <a:ahLst/>
            <a:cxnLst/>
            <a:rect l="l" t="t" r="r" b="b"/>
            <a:pathLst>
              <a:path w="457" h="335" extrusionOk="0">
                <a:moveTo>
                  <a:pt x="1" y="304"/>
                </a:moveTo>
                <a:cubicBezTo>
                  <a:pt x="122" y="183"/>
                  <a:pt x="213" y="92"/>
                  <a:pt x="335" y="0"/>
                </a:cubicBezTo>
                <a:cubicBezTo>
                  <a:pt x="396" y="31"/>
                  <a:pt x="426" y="92"/>
                  <a:pt x="457" y="152"/>
                </a:cubicBezTo>
                <a:cubicBezTo>
                  <a:pt x="305" y="213"/>
                  <a:pt x="183" y="274"/>
                  <a:pt x="31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2" name="Google Shape;2142;p2"/>
          <p:cNvSpPr/>
          <p:nvPr/>
        </p:nvSpPr>
        <p:spPr>
          <a:xfrm>
            <a:off x="3181582" y="1491537"/>
            <a:ext cx="19296" cy="7144"/>
          </a:xfrm>
          <a:custGeom>
            <a:avLst/>
            <a:gdLst/>
            <a:ahLst/>
            <a:cxnLst/>
            <a:rect l="l" t="t" r="r" b="b"/>
            <a:pathLst>
              <a:path w="426" h="183" extrusionOk="0">
                <a:moveTo>
                  <a:pt x="426" y="92"/>
                </a:moveTo>
                <a:cubicBezTo>
                  <a:pt x="365" y="122"/>
                  <a:pt x="274" y="183"/>
                  <a:pt x="213" y="183"/>
                </a:cubicBezTo>
                <a:cubicBezTo>
                  <a:pt x="152" y="183"/>
                  <a:pt x="61" y="122"/>
                  <a:pt x="0" y="92"/>
                </a:cubicBezTo>
                <a:cubicBezTo>
                  <a:pt x="61" y="61"/>
                  <a:pt x="152" y="0"/>
                  <a:pt x="213" y="0"/>
                </a:cubicBezTo>
                <a:cubicBezTo>
                  <a:pt x="274" y="0"/>
                  <a:pt x="365" y="61"/>
                  <a:pt x="426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3" name="Google Shape;2143;p2"/>
          <p:cNvSpPr/>
          <p:nvPr/>
        </p:nvSpPr>
        <p:spPr>
          <a:xfrm>
            <a:off x="5862367" y="3921836"/>
            <a:ext cx="11052" cy="9525"/>
          </a:xfrm>
          <a:custGeom>
            <a:avLst/>
            <a:gdLst/>
            <a:ahLst/>
            <a:cxnLst/>
            <a:rect l="l" t="t" r="r" b="b"/>
            <a:pathLst>
              <a:path w="244" h="244" extrusionOk="0">
                <a:moveTo>
                  <a:pt x="244" y="122"/>
                </a:moveTo>
                <a:cubicBezTo>
                  <a:pt x="213" y="152"/>
                  <a:pt x="153" y="213"/>
                  <a:pt x="92" y="244"/>
                </a:cubicBezTo>
                <a:cubicBezTo>
                  <a:pt x="62" y="244"/>
                  <a:pt x="1" y="183"/>
                  <a:pt x="1" y="152"/>
                </a:cubicBezTo>
                <a:cubicBezTo>
                  <a:pt x="1" y="122"/>
                  <a:pt x="31" y="61"/>
                  <a:pt x="62" y="1"/>
                </a:cubicBezTo>
                <a:cubicBezTo>
                  <a:pt x="122" y="31"/>
                  <a:pt x="183" y="92"/>
                  <a:pt x="244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4" name="Google Shape;2144;p2"/>
          <p:cNvSpPr/>
          <p:nvPr/>
        </p:nvSpPr>
        <p:spPr>
          <a:xfrm>
            <a:off x="3885164" y="4458219"/>
            <a:ext cx="16578" cy="15459"/>
          </a:xfrm>
          <a:custGeom>
            <a:avLst/>
            <a:gdLst/>
            <a:ahLst/>
            <a:cxnLst/>
            <a:rect l="l" t="t" r="r" b="b"/>
            <a:pathLst>
              <a:path w="366" h="396" extrusionOk="0">
                <a:moveTo>
                  <a:pt x="365" y="395"/>
                </a:moveTo>
                <a:cubicBezTo>
                  <a:pt x="244" y="304"/>
                  <a:pt x="122" y="183"/>
                  <a:pt x="0" y="92"/>
                </a:cubicBezTo>
                <a:cubicBezTo>
                  <a:pt x="61" y="61"/>
                  <a:pt x="122" y="31"/>
                  <a:pt x="152" y="0"/>
                </a:cubicBezTo>
                <a:cubicBezTo>
                  <a:pt x="244" y="122"/>
                  <a:pt x="304" y="243"/>
                  <a:pt x="365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5" name="Google Shape;2145;p2"/>
          <p:cNvSpPr/>
          <p:nvPr/>
        </p:nvSpPr>
        <p:spPr>
          <a:xfrm>
            <a:off x="104206" y="-99810"/>
            <a:ext cx="20700" cy="15498"/>
          </a:xfrm>
          <a:custGeom>
            <a:avLst/>
            <a:gdLst/>
            <a:ahLst/>
            <a:cxnLst/>
            <a:rect l="l" t="t" r="r" b="b"/>
            <a:pathLst>
              <a:path w="457" h="397" extrusionOk="0">
                <a:moveTo>
                  <a:pt x="426" y="62"/>
                </a:moveTo>
                <a:cubicBezTo>
                  <a:pt x="366" y="183"/>
                  <a:pt x="457" y="396"/>
                  <a:pt x="153" y="366"/>
                </a:cubicBezTo>
                <a:cubicBezTo>
                  <a:pt x="122" y="335"/>
                  <a:pt x="62" y="305"/>
                  <a:pt x="62" y="274"/>
                </a:cubicBezTo>
                <a:cubicBezTo>
                  <a:pt x="1" y="1"/>
                  <a:pt x="244" y="92"/>
                  <a:pt x="396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6" name="Google Shape;2146;p2"/>
          <p:cNvSpPr/>
          <p:nvPr/>
        </p:nvSpPr>
        <p:spPr>
          <a:xfrm>
            <a:off x="7058891" y="-85560"/>
            <a:ext cx="16578" cy="15459"/>
          </a:xfrm>
          <a:custGeom>
            <a:avLst/>
            <a:gdLst/>
            <a:ahLst/>
            <a:cxnLst/>
            <a:rect l="l" t="t" r="r" b="b"/>
            <a:pathLst>
              <a:path w="366" h="396" extrusionOk="0">
                <a:moveTo>
                  <a:pt x="365" y="396"/>
                </a:moveTo>
                <a:cubicBezTo>
                  <a:pt x="244" y="305"/>
                  <a:pt x="122" y="183"/>
                  <a:pt x="1" y="92"/>
                </a:cubicBezTo>
                <a:lnTo>
                  <a:pt x="153" y="1"/>
                </a:lnTo>
                <a:lnTo>
                  <a:pt x="365" y="396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7" name="Google Shape;2147;p2"/>
          <p:cNvSpPr/>
          <p:nvPr/>
        </p:nvSpPr>
        <p:spPr>
          <a:xfrm>
            <a:off x="4579097" y="-80797"/>
            <a:ext cx="26226" cy="10696"/>
          </a:xfrm>
          <a:custGeom>
            <a:avLst/>
            <a:gdLst/>
            <a:ahLst/>
            <a:cxnLst/>
            <a:rect l="l" t="t" r="r" b="b"/>
            <a:pathLst>
              <a:path w="579" h="274" extrusionOk="0">
                <a:moveTo>
                  <a:pt x="578" y="274"/>
                </a:moveTo>
                <a:cubicBezTo>
                  <a:pt x="396" y="243"/>
                  <a:pt x="183" y="213"/>
                  <a:pt x="1" y="183"/>
                </a:cubicBezTo>
                <a:cubicBezTo>
                  <a:pt x="1" y="152"/>
                  <a:pt x="31" y="91"/>
                  <a:pt x="62" y="91"/>
                </a:cubicBezTo>
                <a:cubicBezTo>
                  <a:pt x="305" y="0"/>
                  <a:pt x="457" y="91"/>
                  <a:pt x="578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8" name="Google Shape;2148;p2"/>
          <p:cNvSpPr/>
          <p:nvPr/>
        </p:nvSpPr>
        <p:spPr>
          <a:xfrm>
            <a:off x="6480606" y="5063432"/>
            <a:ext cx="27585" cy="9525"/>
          </a:xfrm>
          <a:custGeom>
            <a:avLst/>
            <a:gdLst/>
            <a:ahLst/>
            <a:cxnLst/>
            <a:rect l="l" t="t" r="r" b="b"/>
            <a:pathLst>
              <a:path w="609" h="244" extrusionOk="0">
                <a:moveTo>
                  <a:pt x="578" y="243"/>
                </a:moveTo>
                <a:cubicBezTo>
                  <a:pt x="396" y="213"/>
                  <a:pt x="213" y="182"/>
                  <a:pt x="0" y="152"/>
                </a:cubicBezTo>
                <a:cubicBezTo>
                  <a:pt x="31" y="122"/>
                  <a:pt x="31" y="61"/>
                  <a:pt x="61" y="61"/>
                </a:cubicBezTo>
                <a:cubicBezTo>
                  <a:pt x="304" y="0"/>
                  <a:pt x="487" y="91"/>
                  <a:pt x="608" y="2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9" name="Google Shape;2149;p2"/>
          <p:cNvSpPr/>
          <p:nvPr/>
        </p:nvSpPr>
        <p:spPr>
          <a:xfrm>
            <a:off x="6762863" y="1669525"/>
            <a:ext cx="12456" cy="7183"/>
          </a:xfrm>
          <a:custGeom>
            <a:avLst/>
            <a:gdLst/>
            <a:ahLst/>
            <a:cxnLst/>
            <a:rect l="l" t="t" r="r" b="b"/>
            <a:pathLst>
              <a:path w="275" h="184" extrusionOk="0">
                <a:moveTo>
                  <a:pt x="274" y="183"/>
                </a:moveTo>
                <a:cubicBezTo>
                  <a:pt x="183" y="183"/>
                  <a:pt x="122" y="183"/>
                  <a:pt x="61" y="183"/>
                </a:cubicBezTo>
                <a:cubicBezTo>
                  <a:pt x="31" y="153"/>
                  <a:pt x="1" y="92"/>
                  <a:pt x="1" y="92"/>
                </a:cubicBezTo>
                <a:cubicBezTo>
                  <a:pt x="61" y="62"/>
                  <a:pt x="122" y="31"/>
                  <a:pt x="183" y="1"/>
                </a:cubicBezTo>
                <a:cubicBezTo>
                  <a:pt x="213" y="62"/>
                  <a:pt x="244" y="122"/>
                  <a:pt x="274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0" name="Google Shape;2150;p2"/>
          <p:cNvSpPr/>
          <p:nvPr/>
        </p:nvSpPr>
        <p:spPr>
          <a:xfrm>
            <a:off x="496630" y="5075300"/>
            <a:ext cx="15219" cy="10696"/>
          </a:xfrm>
          <a:custGeom>
            <a:avLst/>
            <a:gdLst/>
            <a:ahLst/>
            <a:cxnLst/>
            <a:rect l="l" t="t" r="r" b="b"/>
            <a:pathLst>
              <a:path w="336" h="274" extrusionOk="0">
                <a:moveTo>
                  <a:pt x="335" y="91"/>
                </a:moveTo>
                <a:cubicBezTo>
                  <a:pt x="274" y="152"/>
                  <a:pt x="244" y="213"/>
                  <a:pt x="183" y="243"/>
                </a:cubicBezTo>
                <a:cubicBezTo>
                  <a:pt x="153" y="274"/>
                  <a:pt x="61" y="213"/>
                  <a:pt x="1" y="213"/>
                </a:cubicBezTo>
                <a:cubicBezTo>
                  <a:pt x="31" y="152"/>
                  <a:pt x="31" y="61"/>
                  <a:pt x="92" y="30"/>
                </a:cubicBezTo>
                <a:cubicBezTo>
                  <a:pt x="153" y="0"/>
                  <a:pt x="244" y="61"/>
                  <a:pt x="335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1" name="Google Shape;2151;p2"/>
          <p:cNvSpPr/>
          <p:nvPr/>
        </p:nvSpPr>
        <p:spPr>
          <a:xfrm>
            <a:off x="8310497" y="-44021"/>
            <a:ext cx="37187" cy="11906"/>
          </a:xfrm>
          <a:custGeom>
            <a:avLst/>
            <a:gdLst/>
            <a:ahLst/>
            <a:cxnLst/>
            <a:rect l="l" t="t" r="r" b="b"/>
            <a:pathLst>
              <a:path w="821" h="305" extrusionOk="0">
                <a:moveTo>
                  <a:pt x="791" y="274"/>
                </a:moveTo>
                <a:cubicBezTo>
                  <a:pt x="517" y="274"/>
                  <a:pt x="183" y="304"/>
                  <a:pt x="0" y="31"/>
                </a:cubicBezTo>
                <a:lnTo>
                  <a:pt x="0" y="31"/>
                </a:lnTo>
                <a:cubicBezTo>
                  <a:pt x="304" y="61"/>
                  <a:pt x="608" y="1"/>
                  <a:pt x="821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2" name="Google Shape;2152;p2"/>
          <p:cNvSpPr/>
          <p:nvPr/>
        </p:nvSpPr>
        <p:spPr>
          <a:xfrm>
            <a:off x="911069" y="-25047"/>
            <a:ext cx="17937" cy="13117"/>
          </a:xfrm>
          <a:custGeom>
            <a:avLst/>
            <a:gdLst/>
            <a:ahLst/>
            <a:cxnLst/>
            <a:rect l="l" t="t" r="r" b="b"/>
            <a:pathLst>
              <a:path w="396" h="336" extrusionOk="0">
                <a:moveTo>
                  <a:pt x="62" y="1"/>
                </a:moveTo>
                <a:cubicBezTo>
                  <a:pt x="214" y="31"/>
                  <a:pt x="396" y="1"/>
                  <a:pt x="396" y="214"/>
                </a:cubicBezTo>
                <a:cubicBezTo>
                  <a:pt x="396" y="244"/>
                  <a:pt x="305" y="335"/>
                  <a:pt x="244" y="335"/>
                </a:cubicBezTo>
                <a:cubicBezTo>
                  <a:pt x="1" y="335"/>
                  <a:pt x="62" y="153"/>
                  <a:pt x="3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3" name="Google Shape;2153;p2"/>
          <p:cNvSpPr/>
          <p:nvPr/>
        </p:nvSpPr>
        <p:spPr>
          <a:xfrm>
            <a:off x="5593881" y="3453"/>
            <a:ext cx="27585" cy="9525"/>
          </a:xfrm>
          <a:custGeom>
            <a:avLst/>
            <a:gdLst/>
            <a:ahLst/>
            <a:cxnLst/>
            <a:rect l="l" t="t" r="r" b="b"/>
            <a:pathLst>
              <a:path w="609" h="244" extrusionOk="0">
                <a:moveTo>
                  <a:pt x="1" y="0"/>
                </a:moveTo>
                <a:cubicBezTo>
                  <a:pt x="183" y="31"/>
                  <a:pt x="396" y="61"/>
                  <a:pt x="608" y="92"/>
                </a:cubicBezTo>
                <a:cubicBezTo>
                  <a:pt x="578" y="122"/>
                  <a:pt x="548" y="183"/>
                  <a:pt x="517" y="183"/>
                </a:cubicBezTo>
                <a:cubicBezTo>
                  <a:pt x="305" y="243"/>
                  <a:pt x="122" y="152"/>
                  <a:pt x="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4" name="Google Shape;2154;p2"/>
          <p:cNvSpPr/>
          <p:nvPr/>
        </p:nvSpPr>
        <p:spPr>
          <a:xfrm>
            <a:off x="3540938" y="87703"/>
            <a:ext cx="17937" cy="7144"/>
          </a:xfrm>
          <a:custGeom>
            <a:avLst/>
            <a:gdLst/>
            <a:ahLst/>
            <a:cxnLst/>
            <a:rect l="l" t="t" r="r" b="b"/>
            <a:pathLst>
              <a:path w="396" h="183" extrusionOk="0">
                <a:moveTo>
                  <a:pt x="183" y="183"/>
                </a:moveTo>
                <a:cubicBezTo>
                  <a:pt x="122" y="152"/>
                  <a:pt x="61" y="122"/>
                  <a:pt x="1" y="61"/>
                </a:cubicBezTo>
                <a:cubicBezTo>
                  <a:pt x="61" y="61"/>
                  <a:pt x="122" y="0"/>
                  <a:pt x="213" y="0"/>
                </a:cubicBezTo>
                <a:cubicBezTo>
                  <a:pt x="274" y="0"/>
                  <a:pt x="335" y="61"/>
                  <a:pt x="396" y="92"/>
                </a:cubicBezTo>
                <a:cubicBezTo>
                  <a:pt x="335" y="122"/>
                  <a:pt x="244" y="152"/>
                  <a:pt x="183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5" name="Google Shape;2155;p2"/>
          <p:cNvSpPr/>
          <p:nvPr/>
        </p:nvSpPr>
        <p:spPr>
          <a:xfrm>
            <a:off x="9158673" y="86532"/>
            <a:ext cx="17937" cy="15459"/>
          </a:xfrm>
          <a:custGeom>
            <a:avLst/>
            <a:gdLst/>
            <a:ahLst/>
            <a:cxnLst/>
            <a:rect l="l" t="t" r="r" b="b"/>
            <a:pathLst>
              <a:path w="396" h="396" extrusionOk="0">
                <a:moveTo>
                  <a:pt x="395" y="30"/>
                </a:moveTo>
                <a:cubicBezTo>
                  <a:pt x="304" y="152"/>
                  <a:pt x="213" y="274"/>
                  <a:pt x="152" y="395"/>
                </a:cubicBezTo>
                <a:cubicBezTo>
                  <a:pt x="91" y="365"/>
                  <a:pt x="61" y="334"/>
                  <a:pt x="0" y="304"/>
                </a:cubicBezTo>
                <a:cubicBezTo>
                  <a:pt x="91" y="182"/>
                  <a:pt x="213" y="91"/>
                  <a:pt x="33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6" name="Google Shape;2156;p2"/>
          <p:cNvSpPr/>
          <p:nvPr/>
        </p:nvSpPr>
        <p:spPr>
          <a:xfrm>
            <a:off x="7433421" y="139901"/>
            <a:ext cx="19296" cy="11906"/>
          </a:xfrm>
          <a:custGeom>
            <a:avLst/>
            <a:gdLst/>
            <a:ahLst/>
            <a:cxnLst/>
            <a:rect l="l" t="t" r="r" b="b"/>
            <a:pathLst>
              <a:path w="426" h="305" extrusionOk="0">
                <a:moveTo>
                  <a:pt x="0" y="274"/>
                </a:moveTo>
                <a:cubicBezTo>
                  <a:pt x="122" y="183"/>
                  <a:pt x="213" y="92"/>
                  <a:pt x="335" y="1"/>
                </a:cubicBezTo>
                <a:cubicBezTo>
                  <a:pt x="365" y="31"/>
                  <a:pt x="395" y="62"/>
                  <a:pt x="426" y="122"/>
                </a:cubicBezTo>
                <a:cubicBezTo>
                  <a:pt x="304" y="183"/>
                  <a:pt x="152" y="244"/>
                  <a:pt x="0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7" name="Google Shape;2157;p2"/>
          <p:cNvSpPr/>
          <p:nvPr/>
        </p:nvSpPr>
        <p:spPr>
          <a:xfrm>
            <a:off x="4000812" y="4500930"/>
            <a:ext cx="24822" cy="16669"/>
          </a:xfrm>
          <a:custGeom>
            <a:avLst/>
            <a:gdLst/>
            <a:ahLst/>
            <a:cxnLst/>
            <a:rect l="l" t="t" r="r" b="b"/>
            <a:pathLst>
              <a:path w="548" h="427" extrusionOk="0">
                <a:moveTo>
                  <a:pt x="274" y="1"/>
                </a:moveTo>
                <a:cubicBezTo>
                  <a:pt x="457" y="92"/>
                  <a:pt x="548" y="183"/>
                  <a:pt x="396" y="365"/>
                </a:cubicBezTo>
                <a:cubicBezTo>
                  <a:pt x="365" y="396"/>
                  <a:pt x="274" y="426"/>
                  <a:pt x="274" y="396"/>
                </a:cubicBezTo>
                <a:cubicBezTo>
                  <a:pt x="1" y="274"/>
                  <a:pt x="274" y="122"/>
                  <a:pt x="27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8" name="Google Shape;2158;p2"/>
          <p:cNvSpPr/>
          <p:nvPr/>
        </p:nvSpPr>
        <p:spPr>
          <a:xfrm>
            <a:off x="5654446" y="5098998"/>
            <a:ext cx="13815" cy="20221"/>
          </a:xfrm>
          <a:custGeom>
            <a:avLst/>
            <a:gdLst/>
            <a:ahLst/>
            <a:cxnLst/>
            <a:rect l="l" t="t" r="r" b="b"/>
            <a:pathLst>
              <a:path w="305" h="518" extrusionOk="0">
                <a:moveTo>
                  <a:pt x="275" y="518"/>
                </a:moveTo>
                <a:cubicBezTo>
                  <a:pt x="123" y="426"/>
                  <a:pt x="1" y="274"/>
                  <a:pt x="92" y="62"/>
                </a:cubicBezTo>
                <a:cubicBezTo>
                  <a:pt x="92" y="31"/>
                  <a:pt x="153" y="31"/>
                  <a:pt x="183" y="1"/>
                </a:cubicBezTo>
                <a:lnTo>
                  <a:pt x="305" y="518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9" name="Google Shape;2159;p2"/>
          <p:cNvSpPr/>
          <p:nvPr/>
        </p:nvSpPr>
        <p:spPr>
          <a:xfrm>
            <a:off x="2937875" y="1457103"/>
            <a:ext cx="16533" cy="15498"/>
          </a:xfrm>
          <a:custGeom>
            <a:avLst/>
            <a:gdLst/>
            <a:ahLst/>
            <a:cxnLst/>
            <a:rect l="l" t="t" r="r" b="b"/>
            <a:pathLst>
              <a:path w="365" h="397" extrusionOk="0">
                <a:moveTo>
                  <a:pt x="0" y="366"/>
                </a:moveTo>
                <a:cubicBezTo>
                  <a:pt x="61" y="244"/>
                  <a:pt x="152" y="122"/>
                  <a:pt x="213" y="1"/>
                </a:cubicBezTo>
                <a:cubicBezTo>
                  <a:pt x="243" y="31"/>
                  <a:pt x="304" y="62"/>
                  <a:pt x="365" y="92"/>
                </a:cubicBezTo>
                <a:cubicBezTo>
                  <a:pt x="243" y="183"/>
                  <a:pt x="122" y="274"/>
                  <a:pt x="0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2"/>
          <p:cNvSpPr/>
          <p:nvPr/>
        </p:nvSpPr>
        <p:spPr>
          <a:xfrm>
            <a:off x="6691245" y="177888"/>
            <a:ext cx="22104" cy="13078"/>
          </a:xfrm>
          <a:custGeom>
            <a:avLst/>
            <a:gdLst/>
            <a:ahLst/>
            <a:cxnLst/>
            <a:rect l="l" t="t" r="r" b="b"/>
            <a:pathLst>
              <a:path w="488" h="335" extrusionOk="0">
                <a:moveTo>
                  <a:pt x="62" y="0"/>
                </a:moveTo>
                <a:cubicBezTo>
                  <a:pt x="183" y="61"/>
                  <a:pt x="335" y="122"/>
                  <a:pt x="487" y="213"/>
                </a:cubicBezTo>
                <a:cubicBezTo>
                  <a:pt x="426" y="244"/>
                  <a:pt x="396" y="304"/>
                  <a:pt x="366" y="335"/>
                </a:cubicBezTo>
                <a:cubicBezTo>
                  <a:pt x="244" y="244"/>
                  <a:pt x="123" y="152"/>
                  <a:pt x="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2"/>
          <p:cNvSpPr/>
          <p:nvPr/>
        </p:nvSpPr>
        <p:spPr>
          <a:xfrm>
            <a:off x="8975530" y="188585"/>
            <a:ext cx="13815" cy="20182"/>
          </a:xfrm>
          <a:custGeom>
            <a:avLst/>
            <a:gdLst/>
            <a:ahLst/>
            <a:cxnLst/>
            <a:rect l="l" t="t" r="r" b="b"/>
            <a:pathLst>
              <a:path w="305" h="517" extrusionOk="0">
                <a:moveTo>
                  <a:pt x="304" y="0"/>
                </a:moveTo>
                <a:cubicBezTo>
                  <a:pt x="274" y="152"/>
                  <a:pt x="244" y="334"/>
                  <a:pt x="213" y="517"/>
                </a:cubicBezTo>
                <a:cubicBezTo>
                  <a:pt x="183" y="486"/>
                  <a:pt x="122" y="486"/>
                  <a:pt x="92" y="456"/>
                </a:cubicBezTo>
                <a:cubicBezTo>
                  <a:pt x="0" y="243"/>
                  <a:pt x="122" y="91"/>
                  <a:pt x="30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2" name="Google Shape;2162;p2"/>
          <p:cNvSpPr/>
          <p:nvPr/>
        </p:nvSpPr>
        <p:spPr>
          <a:xfrm>
            <a:off x="905588" y="1459485"/>
            <a:ext cx="19296" cy="13117"/>
          </a:xfrm>
          <a:custGeom>
            <a:avLst/>
            <a:gdLst/>
            <a:ahLst/>
            <a:cxnLst/>
            <a:rect l="l" t="t" r="r" b="b"/>
            <a:pathLst>
              <a:path w="426" h="336" extrusionOk="0">
                <a:moveTo>
                  <a:pt x="426" y="335"/>
                </a:moveTo>
                <a:cubicBezTo>
                  <a:pt x="274" y="274"/>
                  <a:pt x="152" y="213"/>
                  <a:pt x="0" y="153"/>
                </a:cubicBezTo>
                <a:cubicBezTo>
                  <a:pt x="31" y="92"/>
                  <a:pt x="91" y="61"/>
                  <a:pt x="122" y="1"/>
                </a:cubicBezTo>
                <a:cubicBezTo>
                  <a:pt x="213" y="122"/>
                  <a:pt x="335" y="213"/>
                  <a:pt x="426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3" name="Google Shape;2163;p2"/>
          <p:cNvSpPr/>
          <p:nvPr/>
        </p:nvSpPr>
        <p:spPr>
          <a:xfrm>
            <a:off x="8854355" y="4517562"/>
            <a:ext cx="11052" cy="13078"/>
          </a:xfrm>
          <a:custGeom>
            <a:avLst/>
            <a:gdLst/>
            <a:ahLst/>
            <a:cxnLst/>
            <a:rect l="l" t="t" r="r" b="b"/>
            <a:pathLst>
              <a:path w="244" h="335" extrusionOk="0">
                <a:moveTo>
                  <a:pt x="244" y="182"/>
                </a:moveTo>
                <a:cubicBezTo>
                  <a:pt x="213" y="243"/>
                  <a:pt x="153" y="274"/>
                  <a:pt x="122" y="334"/>
                </a:cubicBezTo>
                <a:cubicBezTo>
                  <a:pt x="92" y="274"/>
                  <a:pt x="1" y="213"/>
                  <a:pt x="31" y="152"/>
                </a:cubicBezTo>
                <a:cubicBezTo>
                  <a:pt x="31" y="91"/>
                  <a:pt x="92" y="61"/>
                  <a:pt x="153" y="0"/>
                </a:cubicBezTo>
                <a:cubicBezTo>
                  <a:pt x="183" y="61"/>
                  <a:pt x="213" y="122"/>
                  <a:pt x="244" y="1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4" name="Google Shape;2164;p2"/>
          <p:cNvSpPr/>
          <p:nvPr/>
        </p:nvSpPr>
        <p:spPr>
          <a:xfrm>
            <a:off x="4042124" y="250270"/>
            <a:ext cx="11052" cy="9525"/>
          </a:xfrm>
          <a:custGeom>
            <a:avLst/>
            <a:gdLst/>
            <a:ahLst/>
            <a:cxnLst/>
            <a:rect l="l" t="t" r="r" b="b"/>
            <a:pathLst>
              <a:path w="244" h="244" extrusionOk="0">
                <a:moveTo>
                  <a:pt x="183" y="244"/>
                </a:moveTo>
                <a:cubicBezTo>
                  <a:pt x="122" y="183"/>
                  <a:pt x="61" y="153"/>
                  <a:pt x="1" y="92"/>
                </a:cubicBezTo>
                <a:cubicBezTo>
                  <a:pt x="31" y="61"/>
                  <a:pt x="92" y="31"/>
                  <a:pt x="153" y="1"/>
                </a:cubicBezTo>
                <a:cubicBezTo>
                  <a:pt x="183" y="1"/>
                  <a:pt x="244" y="31"/>
                  <a:pt x="244" y="61"/>
                </a:cubicBezTo>
                <a:cubicBezTo>
                  <a:pt x="244" y="122"/>
                  <a:pt x="213" y="183"/>
                  <a:pt x="183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5" name="Google Shape;2165;p2"/>
          <p:cNvSpPr/>
          <p:nvPr/>
        </p:nvSpPr>
        <p:spPr>
          <a:xfrm>
            <a:off x="1726222" y="258586"/>
            <a:ext cx="19296" cy="14288"/>
          </a:xfrm>
          <a:custGeom>
            <a:avLst/>
            <a:gdLst/>
            <a:ahLst/>
            <a:cxnLst/>
            <a:rect l="l" t="t" r="r" b="b"/>
            <a:pathLst>
              <a:path w="426" h="366" extrusionOk="0">
                <a:moveTo>
                  <a:pt x="30" y="335"/>
                </a:moveTo>
                <a:cubicBezTo>
                  <a:pt x="91" y="183"/>
                  <a:pt x="0" y="0"/>
                  <a:pt x="304" y="31"/>
                </a:cubicBezTo>
                <a:cubicBezTo>
                  <a:pt x="334" y="31"/>
                  <a:pt x="365" y="61"/>
                  <a:pt x="395" y="92"/>
                </a:cubicBezTo>
                <a:cubicBezTo>
                  <a:pt x="426" y="365"/>
                  <a:pt x="182" y="274"/>
                  <a:pt x="30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6" name="Google Shape;2166;p2"/>
          <p:cNvSpPr/>
          <p:nvPr/>
        </p:nvSpPr>
        <p:spPr>
          <a:xfrm>
            <a:off x="6121250" y="262138"/>
            <a:ext cx="19296" cy="8354"/>
          </a:xfrm>
          <a:custGeom>
            <a:avLst/>
            <a:gdLst/>
            <a:ahLst/>
            <a:cxnLst/>
            <a:rect l="l" t="t" r="r" b="b"/>
            <a:pathLst>
              <a:path w="426" h="214" extrusionOk="0">
                <a:moveTo>
                  <a:pt x="213" y="1"/>
                </a:moveTo>
                <a:cubicBezTo>
                  <a:pt x="274" y="31"/>
                  <a:pt x="365" y="92"/>
                  <a:pt x="426" y="122"/>
                </a:cubicBezTo>
                <a:cubicBezTo>
                  <a:pt x="365" y="153"/>
                  <a:pt x="274" y="213"/>
                  <a:pt x="213" y="213"/>
                </a:cubicBezTo>
                <a:cubicBezTo>
                  <a:pt x="152" y="213"/>
                  <a:pt x="61" y="153"/>
                  <a:pt x="0" y="122"/>
                </a:cubicBezTo>
                <a:cubicBezTo>
                  <a:pt x="61" y="92"/>
                  <a:pt x="152" y="61"/>
                  <a:pt x="213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7" name="Google Shape;2167;p2"/>
          <p:cNvSpPr/>
          <p:nvPr/>
        </p:nvSpPr>
        <p:spPr>
          <a:xfrm>
            <a:off x="1441201" y="4529430"/>
            <a:ext cx="19296" cy="7144"/>
          </a:xfrm>
          <a:custGeom>
            <a:avLst/>
            <a:gdLst/>
            <a:ahLst/>
            <a:cxnLst/>
            <a:rect l="l" t="t" r="r" b="b"/>
            <a:pathLst>
              <a:path w="426" h="183" extrusionOk="0">
                <a:moveTo>
                  <a:pt x="426" y="91"/>
                </a:moveTo>
                <a:cubicBezTo>
                  <a:pt x="334" y="152"/>
                  <a:pt x="274" y="182"/>
                  <a:pt x="182" y="182"/>
                </a:cubicBezTo>
                <a:cubicBezTo>
                  <a:pt x="122" y="182"/>
                  <a:pt x="61" y="122"/>
                  <a:pt x="0" y="91"/>
                </a:cubicBezTo>
                <a:cubicBezTo>
                  <a:pt x="61" y="61"/>
                  <a:pt x="152" y="0"/>
                  <a:pt x="213" y="0"/>
                </a:cubicBezTo>
                <a:cubicBezTo>
                  <a:pt x="274" y="0"/>
                  <a:pt x="334" y="61"/>
                  <a:pt x="426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8" name="Google Shape;2168;p2"/>
          <p:cNvSpPr/>
          <p:nvPr/>
        </p:nvSpPr>
        <p:spPr>
          <a:xfrm>
            <a:off x="6188700" y="304849"/>
            <a:ext cx="15174" cy="10735"/>
          </a:xfrm>
          <a:custGeom>
            <a:avLst/>
            <a:gdLst/>
            <a:ahLst/>
            <a:cxnLst/>
            <a:rect l="l" t="t" r="r" b="b"/>
            <a:pathLst>
              <a:path w="335" h="275" extrusionOk="0">
                <a:moveTo>
                  <a:pt x="1" y="62"/>
                </a:moveTo>
                <a:cubicBezTo>
                  <a:pt x="92" y="31"/>
                  <a:pt x="183" y="1"/>
                  <a:pt x="213" y="31"/>
                </a:cubicBezTo>
                <a:cubicBezTo>
                  <a:pt x="274" y="62"/>
                  <a:pt x="304" y="122"/>
                  <a:pt x="335" y="183"/>
                </a:cubicBezTo>
                <a:cubicBezTo>
                  <a:pt x="274" y="214"/>
                  <a:pt x="183" y="274"/>
                  <a:pt x="122" y="244"/>
                </a:cubicBezTo>
                <a:cubicBezTo>
                  <a:pt x="61" y="214"/>
                  <a:pt x="61" y="122"/>
                  <a:pt x="1" y="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9" name="Google Shape;2169;p2"/>
          <p:cNvSpPr/>
          <p:nvPr/>
        </p:nvSpPr>
        <p:spPr>
          <a:xfrm>
            <a:off x="7615160" y="373678"/>
            <a:ext cx="19296" cy="7183"/>
          </a:xfrm>
          <a:custGeom>
            <a:avLst/>
            <a:gdLst/>
            <a:ahLst/>
            <a:cxnLst/>
            <a:rect l="l" t="t" r="r" b="b"/>
            <a:pathLst>
              <a:path w="426" h="184" extrusionOk="0">
                <a:moveTo>
                  <a:pt x="426" y="122"/>
                </a:moveTo>
                <a:cubicBezTo>
                  <a:pt x="365" y="153"/>
                  <a:pt x="274" y="183"/>
                  <a:pt x="213" y="183"/>
                </a:cubicBezTo>
                <a:cubicBezTo>
                  <a:pt x="152" y="183"/>
                  <a:pt x="92" y="122"/>
                  <a:pt x="0" y="92"/>
                </a:cubicBezTo>
                <a:cubicBezTo>
                  <a:pt x="92" y="62"/>
                  <a:pt x="152" y="1"/>
                  <a:pt x="244" y="1"/>
                </a:cubicBezTo>
                <a:cubicBezTo>
                  <a:pt x="304" y="1"/>
                  <a:pt x="365" y="62"/>
                  <a:pt x="426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0" name="Google Shape;2170;p2"/>
          <p:cNvSpPr/>
          <p:nvPr/>
        </p:nvSpPr>
        <p:spPr>
          <a:xfrm>
            <a:off x="6337416" y="3968099"/>
            <a:ext cx="13815" cy="8354"/>
          </a:xfrm>
          <a:custGeom>
            <a:avLst/>
            <a:gdLst/>
            <a:ahLst/>
            <a:cxnLst/>
            <a:rect l="l" t="t" r="r" b="b"/>
            <a:pathLst>
              <a:path w="305" h="214" extrusionOk="0">
                <a:moveTo>
                  <a:pt x="152" y="1"/>
                </a:moveTo>
                <a:cubicBezTo>
                  <a:pt x="213" y="31"/>
                  <a:pt x="243" y="62"/>
                  <a:pt x="304" y="123"/>
                </a:cubicBezTo>
                <a:cubicBezTo>
                  <a:pt x="304" y="123"/>
                  <a:pt x="243" y="214"/>
                  <a:pt x="213" y="214"/>
                </a:cubicBezTo>
                <a:cubicBezTo>
                  <a:pt x="152" y="214"/>
                  <a:pt x="91" y="183"/>
                  <a:pt x="0" y="153"/>
                </a:cubicBezTo>
                <a:cubicBezTo>
                  <a:pt x="61" y="123"/>
                  <a:pt x="91" y="62"/>
                  <a:pt x="15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1" name="Google Shape;2171;p2"/>
          <p:cNvSpPr/>
          <p:nvPr/>
        </p:nvSpPr>
        <p:spPr>
          <a:xfrm>
            <a:off x="6939121" y="3964547"/>
            <a:ext cx="16533" cy="15459"/>
          </a:xfrm>
          <a:custGeom>
            <a:avLst/>
            <a:gdLst/>
            <a:ahLst/>
            <a:cxnLst/>
            <a:rect l="l" t="t" r="r" b="b"/>
            <a:pathLst>
              <a:path w="365" h="396" extrusionOk="0">
                <a:moveTo>
                  <a:pt x="31" y="1"/>
                </a:moveTo>
                <a:lnTo>
                  <a:pt x="365" y="305"/>
                </a:lnTo>
                <a:cubicBezTo>
                  <a:pt x="335" y="335"/>
                  <a:pt x="274" y="366"/>
                  <a:pt x="213" y="396"/>
                </a:cubicBezTo>
                <a:cubicBezTo>
                  <a:pt x="152" y="274"/>
                  <a:pt x="61" y="153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2" name="Google Shape;2172;p2"/>
          <p:cNvSpPr/>
          <p:nvPr/>
        </p:nvSpPr>
        <p:spPr>
          <a:xfrm>
            <a:off x="7553192" y="396244"/>
            <a:ext cx="13815" cy="11906"/>
          </a:xfrm>
          <a:custGeom>
            <a:avLst/>
            <a:gdLst/>
            <a:ahLst/>
            <a:cxnLst/>
            <a:rect l="l" t="t" r="r" b="b"/>
            <a:pathLst>
              <a:path w="305" h="305" extrusionOk="0">
                <a:moveTo>
                  <a:pt x="61" y="304"/>
                </a:moveTo>
                <a:cubicBezTo>
                  <a:pt x="31" y="213"/>
                  <a:pt x="1" y="152"/>
                  <a:pt x="31" y="122"/>
                </a:cubicBezTo>
                <a:cubicBezTo>
                  <a:pt x="61" y="61"/>
                  <a:pt x="153" y="31"/>
                  <a:pt x="213" y="0"/>
                </a:cubicBezTo>
                <a:cubicBezTo>
                  <a:pt x="244" y="61"/>
                  <a:pt x="305" y="152"/>
                  <a:pt x="274" y="183"/>
                </a:cubicBezTo>
                <a:cubicBezTo>
                  <a:pt x="244" y="243"/>
                  <a:pt x="122" y="274"/>
                  <a:pt x="61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3" name="Google Shape;2173;p2"/>
          <p:cNvSpPr/>
          <p:nvPr/>
        </p:nvSpPr>
        <p:spPr>
          <a:xfrm>
            <a:off x="299761" y="406902"/>
            <a:ext cx="20700" cy="11906"/>
          </a:xfrm>
          <a:custGeom>
            <a:avLst/>
            <a:gdLst/>
            <a:ahLst/>
            <a:cxnLst/>
            <a:rect l="l" t="t" r="r" b="b"/>
            <a:pathLst>
              <a:path w="457" h="305" extrusionOk="0">
                <a:moveTo>
                  <a:pt x="456" y="305"/>
                </a:moveTo>
                <a:cubicBezTo>
                  <a:pt x="304" y="244"/>
                  <a:pt x="152" y="183"/>
                  <a:pt x="0" y="122"/>
                </a:cubicBezTo>
                <a:cubicBezTo>
                  <a:pt x="30" y="92"/>
                  <a:pt x="91" y="31"/>
                  <a:pt x="122" y="1"/>
                </a:cubicBezTo>
                <a:cubicBezTo>
                  <a:pt x="213" y="92"/>
                  <a:pt x="334" y="214"/>
                  <a:pt x="456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4" name="Google Shape;2174;p2"/>
          <p:cNvSpPr/>
          <p:nvPr/>
        </p:nvSpPr>
        <p:spPr>
          <a:xfrm>
            <a:off x="7712915" y="1431024"/>
            <a:ext cx="13815" cy="10696"/>
          </a:xfrm>
          <a:custGeom>
            <a:avLst/>
            <a:gdLst/>
            <a:ahLst/>
            <a:cxnLst/>
            <a:rect l="l" t="t" r="r" b="b"/>
            <a:pathLst>
              <a:path w="305" h="274" extrusionOk="0">
                <a:moveTo>
                  <a:pt x="213" y="0"/>
                </a:moveTo>
                <a:cubicBezTo>
                  <a:pt x="244" y="61"/>
                  <a:pt x="305" y="122"/>
                  <a:pt x="274" y="183"/>
                </a:cubicBezTo>
                <a:cubicBezTo>
                  <a:pt x="244" y="213"/>
                  <a:pt x="153" y="243"/>
                  <a:pt x="92" y="274"/>
                </a:cubicBezTo>
                <a:cubicBezTo>
                  <a:pt x="61" y="213"/>
                  <a:pt x="1" y="122"/>
                  <a:pt x="31" y="91"/>
                </a:cubicBezTo>
                <a:cubicBezTo>
                  <a:pt x="61" y="61"/>
                  <a:pt x="153" y="31"/>
                  <a:pt x="213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5" name="Google Shape;2175;p2"/>
          <p:cNvSpPr/>
          <p:nvPr/>
        </p:nvSpPr>
        <p:spPr>
          <a:xfrm>
            <a:off x="1716573" y="406902"/>
            <a:ext cx="11052" cy="14288"/>
          </a:xfrm>
          <a:custGeom>
            <a:avLst/>
            <a:gdLst/>
            <a:ahLst/>
            <a:cxnLst/>
            <a:rect l="l" t="t" r="r" b="b"/>
            <a:pathLst>
              <a:path w="244" h="366" extrusionOk="0">
                <a:moveTo>
                  <a:pt x="243" y="183"/>
                </a:moveTo>
                <a:cubicBezTo>
                  <a:pt x="213" y="244"/>
                  <a:pt x="152" y="305"/>
                  <a:pt x="122" y="366"/>
                </a:cubicBezTo>
                <a:cubicBezTo>
                  <a:pt x="91" y="305"/>
                  <a:pt x="0" y="244"/>
                  <a:pt x="0" y="183"/>
                </a:cubicBezTo>
                <a:cubicBezTo>
                  <a:pt x="0" y="122"/>
                  <a:pt x="91" y="62"/>
                  <a:pt x="122" y="1"/>
                </a:cubicBezTo>
                <a:cubicBezTo>
                  <a:pt x="152" y="62"/>
                  <a:pt x="213" y="122"/>
                  <a:pt x="243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6" name="Google Shape;2176;p2"/>
          <p:cNvSpPr/>
          <p:nvPr/>
        </p:nvSpPr>
        <p:spPr>
          <a:xfrm>
            <a:off x="475974" y="523205"/>
            <a:ext cx="13815" cy="9525"/>
          </a:xfrm>
          <a:custGeom>
            <a:avLst/>
            <a:gdLst/>
            <a:ahLst/>
            <a:cxnLst/>
            <a:rect l="l" t="t" r="r" b="b"/>
            <a:pathLst>
              <a:path w="305" h="244" extrusionOk="0">
                <a:moveTo>
                  <a:pt x="305" y="183"/>
                </a:moveTo>
                <a:cubicBezTo>
                  <a:pt x="244" y="213"/>
                  <a:pt x="153" y="244"/>
                  <a:pt x="92" y="213"/>
                </a:cubicBezTo>
                <a:cubicBezTo>
                  <a:pt x="62" y="183"/>
                  <a:pt x="31" y="122"/>
                  <a:pt x="1" y="61"/>
                </a:cubicBezTo>
                <a:cubicBezTo>
                  <a:pt x="62" y="31"/>
                  <a:pt x="153" y="1"/>
                  <a:pt x="214" y="1"/>
                </a:cubicBezTo>
                <a:cubicBezTo>
                  <a:pt x="274" y="31"/>
                  <a:pt x="274" y="122"/>
                  <a:pt x="305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7" name="Google Shape;2177;p2"/>
          <p:cNvSpPr/>
          <p:nvPr/>
        </p:nvSpPr>
        <p:spPr>
          <a:xfrm>
            <a:off x="7737694" y="5142919"/>
            <a:ext cx="13815" cy="11906"/>
          </a:xfrm>
          <a:custGeom>
            <a:avLst/>
            <a:gdLst/>
            <a:ahLst/>
            <a:cxnLst/>
            <a:rect l="l" t="t" r="r" b="b"/>
            <a:pathLst>
              <a:path w="305" h="305" extrusionOk="0">
                <a:moveTo>
                  <a:pt x="213" y="1"/>
                </a:moveTo>
                <a:cubicBezTo>
                  <a:pt x="244" y="92"/>
                  <a:pt x="305" y="153"/>
                  <a:pt x="274" y="213"/>
                </a:cubicBezTo>
                <a:cubicBezTo>
                  <a:pt x="244" y="244"/>
                  <a:pt x="153" y="274"/>
                  <a:pt x="92" y="305"/>
                </a:cubicBezTo>
                <a:cubicBezTo>
                  <a:pt x="61" y="244"/>
                  <a:pt x="1" y="153"/>
                  <a:pt x="31" y="122"/>
                </a:cubicBezTo>
                <a:cubicBezTo>
                  <a:pt x="61" y="61"/>
                  <a:pt x="153" y="61"/>
                  <a:pt x="213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8" name="Google Shape;2178;p2"/>
          <p:cNvSpPr/>
          <p:nvPr/>
        </p:nvSpPr>
        <p:spPr>
          <a:xfrm>
            <a:off x="3572602" y="4549575"/>
            <a:ext cx="11052" cy="9525"/>
          </a:xfrm>
          <a:custGeom>
            <a:avLst/>
            <a:gdLst/>
            <a:ahLst/>
            <a:cxnLst/>
            <a:rect l="l" t="t" r="r" b="b"/>
            <a:pathLst>
              <a:path w="244" h="244" extrusionOk="0">
                <a:moveTo>
                  <a:pt x="244" y="183"/>
                </a:moveTo>
                <a:cubicBezTo>
                  <a:pt x="153" y="214"/>
                  <a:pt x="92" y="214"/>
                  <a:pt x="1" y="244"/>
                </a:cubicBezTo>
                <a:cubicBezTo>
                  <a:pt x="31" y="153"/>
                  <a:pt x="31" y="92"/>
                  <a:pt x="61" y="31"/>
                </a:cubicBezTo>
                <a:cubicBezTo>
                  <a:pt x="61" y="31"/>
                  <a:pt x="153" y="1"/>
                  <a:pt x="183" y="1"/>
                </a:cubicBezTo>
                <a:cubicBezTo>
                  <a:pt x="213" y="62"/>
                  <a:pt x="213" y="122"/>
                  <a:pt x="244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9" name="Google Shape;2179;p2"/>
          <p:cNvSpPr/>
          <p:nvPr/>
        </p:nvSpPr>
        <p:spPr>
          <a:xfrm>
            <a:off x="3889286" y="650166"/>
            <a:ext cx="16578" cy="14288"/>
          </a:xfrm>
          <a:custGeom>
            <a:avLst/>
            <a:gdLst/>
            <a:ahLst/>
            <a:cxnLst/>
            <a:rect l="l" t="t" r="r" b="b"/>
            <a:pathLst>
              <a:path w="366" h="366" extrusionOk="0">
                <a:moveTo>
                  <a:pt x="1" y="1"/>
                </a:moveTo>
                <a:lnTo>
                  <a:pt x="365" y="274"/>
                </a:lnTo>
                <a:cubicBezTo>
                  <a:pt x="305" y="305"/>
                  <a:pt x="244" y="335"/>
                  <a:pt x="213" y="366"/>
                </a:cubicBezTo>
                <a:cubicBezTo>
                  <a:pt x="122" y="244"/>
                  <a:pt x="61" y="122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2"/>
          <p:cNvSpPr/>
          <p:nvPr/>
        </p:nvSpPr>
        <p:spPr>
          <a:xfrm>
            <a:off x="666002" y="726140"/>
            <a:ext cx="24822" cy="16630"/>
          </a:xfrm>
          <a:custGeom>
            <a:avLst/>
            <a:gdLst/>
            <a:ahLst/>
            <a:cxnLst/>
            <a:rect l="l" t="t" r="r" b="b"/>
            <a:pathLst>
              <a:path w="548" h="426" extrusionOk="0">
                <a:moveTo>
                  <a:pt x="274" y="426"/>
                </a:moveTo>
                <a:cubicBezTo>
                  <a:pt x="92" y="335"/>
                  <a:pt x="0" y="213"/>
                  <a:pt x="152" y="31"/>
                </a:cubicBezTo>
                <a:cubicBezTo>
                  <a:pt x="152" y="31"/>
                  <a:pt x="244" y="0"/>
                  <a:pt x="274" y="0"/>
                </a:cubicBezTo>
                <a:cubicBezTo>
                  <a:pt x="547" y="122"/>
                  <a:pt x="274" y="274"/>
                  <a:pt x="274" y="3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2"/>
          <p:cNvSpPr/>
          <p:nvPr/>
        </p:nvSpPr>
        <p:spPr>
          <a:xfrm>
            <a:off x="453959" y="4003705"/>
            <a:ext cx="15174" cy="7183"/>
          </a:xfrm>
          <a:custGeom>
            <a:avLst/>
            <a:gdLst/>
            <a:ahLst/>
            <a:cxnLst/>
            <a:rect l="l" t="t" r="r" b="b"/>
            <a:pathLst>
              <a:path w="335" h="184" extrusionOk="0">
                <a:moveTo>
                  <a:pt x="244" y="1"/>
                </a:moveTo>
                <a:cubicBezTo>
                  <a:pt x="274" y="31"/>
                  <a:pt x="304" y="92"/>
                  <a:pt x="335" y="122"/>
                </a:cubicBezTo>
                <a:cubicBezTo>
                  <a:pt x="274" y="153"/>
                  <a:pt x="244" y="183"/>
                  <a:pt x="213" y="153"/>
                </a:cubicBezTo>
                <a:cubicBezTo>
                  <a:pt x="122" y="153"/>
                  <a:pt x="61" y="92"/>
                  <a:pt x="0" y="62"/>
                </a:cubicBezTo>
                <a:cubicBezTo>
                  <a:pt x="92" y="31"/>
                  <a:pt x="152" y="1"/>
                  <a:pt x="24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2"/>
          <p:cNvSpPr/>
          <p:nvPr/>
        </p:nvSpPr>
        <p:spPr>
          <a:xfrm>
            <a:off x="2736839" y="4556720"/>
            <a:ext cx="19341" cy="8315"/>
          </a:xfrm>
          <a:custGeom>
            <a:avLst/>
            <a:gdLst/>
            <a:ahLst/>
            <a:cxnLst/>
            <a:rect l="l" t="t" r="r" b="b"/>
            <a:pathLst>
              <a:path w="427" h="213" extrusionOk="0">
                <a:moveTo>
                  <a:pt x="426" y="122"/>
                </a:moveTo>
                <a:cubicBezTo>
                  <a:pt x="335" y="152"/>
                  <a:pt x="274" y="213"/>
                  <a:pt x="213" y="213"/>
                </a:cubicBezTo>
                <a:cubicBezTo>
                  <a:pt x="122" y="183"/>
                  <a:pt x="61" y="122"/>
                  <a:pt x="0" y="91"/>
                </a:cubicBezTo>
                <a:cubicBezTo>
                  <a:pt x="92" y="61"/>
                  <a:pt x="152" y="0"/>
                  <a:pt x="213" y="0"/>
                </a:cubicBezTo>
                <a:cubicBezTo>
                  <a:pt x="274" y="0"/>
                  <a:pt x="365" y="61"/>
                  <a:pt x="426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2"/>
          <p:cNvSpPr/>
          <p:nvPr/>
        </p:nvSpPr>
        <p:spPr>
          <a:xfrm>
            <a:off x="7653710" y="755811"/>
            <a:ext cx="20700" cy="15459"/>
          </a:xfrm>
          <a:custGeom>
            <a:avLst/>
            <a:gdLst/>
            <a:ahLst/>
            <a:cxnLst/>
            <a:rect l="l" t="t" r="r" b="b"/>
            <a:pathLst>
              <a:path w="457" h="396" extrusionOk="0">
                <a:moveTo>
                  <a:pt x="61" y="365"/>
                </a:moveTo>
                <a:cubicBezTo>
                  <a:pt x="92" y="243"/>
                  <a:pt x="1" y="0"/>
                  <a:pt x="304" y="61"/>
                </a:cubicBezTo>
                <a:cubicBezTo>
                  <a:pt x="335" y="61"/>
                  <a:pt x="396" y="122"/>
                  <a:pt x="396" y="152"/>
                </a:cubicBezTo>
                <a:cubicBezTo>
                  <a:pt x="456" y="395"/>
                  <a:pt x="213" y="334"/>
                  <a:pt x="61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2"/>
          <p:cNvSpPr/>
          <p:nvPr/>
        </p:nvSpPr>
        <p:spPr>
          <a:xfrm>
            <a:off x="949618" y="1428643"/>
            <a:ext cx="26226" cy="15459"/>
          </a:xfrm>
          <a:custGeom>
            <a:avLst/>
            <a:gdLst/>
            <a:ahLst/>
            <a:cxnLst/>
            <a:rect l="l" t="t" r="r" b="b"/>
            <a:pathLst>
              <a:path w="579" h="396" extrusionOk="0">
                <a:moveTo>
                  <a:pt x="548" y="396"/>
                </a:moveTo>
                <a:cubicBezTo>
                  <a:pt x="366" y="335"/>
                  <a:pt x="183" y="244"/>
                  <a:pt x="1" y="152"/>
                </a:cubicBezTo>
                <a:lnTo>
                  <a:pt x="31" y="152"/>
                </a:lnTo>
                <a:cubicBezTo>
                  <a:pt x="335" y="31"/>
                  <a:pt x="548" y="0"/>
                  <a:pt x="578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2"/>
          <p:cNvSpPr/>
          <p:nvPr/>
        </p:nvSpPr>
        <p:spPr>
          <a:xfrm>
            <a:off x="6152914" y="1804802"/>
            <a:ext cx="20700" cy="17840"/>
          </a:xfrm>
          <a:custGeom>
            <a:avLst/>
            <a:gdLst/>
            <a:ahLst/>
            <a:cxnLst/>
            <a:rect l="l" t="t" r="r" b="b"/>
            <a:pathLst>
              <a:path w="457" h="457" extrusionOk="0">
                <a:moveTo>
                  <a:pt x="456" y="214"/>
                </a:moveTo>
                <a:cubicBezTo>
                  <a:pt x="365" y="396"/>
                  <a:pt x="243" y="457"/>
                  <a:pt x="31" y="335"/>
                </a:cubicBezTo>
                <a:cubicBezTo>
                  <a:pt x="0" y="305"/>
                  <a:pt x="0" y="244"/>
                  <a:pt x="0" y="244"/>
                </a:cubicBezTo>
                <a:cubicBezTo>
                  <a:pt x="152" y="1"/>
                  <a:pt x="304" y="214"/>
                  <a:pt x="456" y="21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2"/>
          <p:cNvSpPr/>
          <p:nvPr/>
        </p:nvSpPr>
        <p:spPr>
          <a:xfrm>
            <a:off x="7978638" y="831746"/>
            <a:ext cx="9693" cy="14288"/>
          </a:xfrm>
          <a:custGeom>
            <a:avLst/>
            <a:gdLst/>
            <a:ahLst/>
            <a:cxnLst/>
            <a:rect l="l" t="t" r="r" b="b"/>
            <a:pathLst>
              <a:path w="214" h="366" extrusionOk="0">
                <a:moveTo>
                  <a:pt x="123" y="0"/>
                </a:moveTo>
                <a:cubicBezTo>
                  <a:pt x="153" y="92"/>
                  <a:pt x="214" y="152"/>
                  <a:pt x="214" y="213"/>
                </a:cubicBezTo>
                <a:cubicBezTo>
                  <a:pt x="214" y="274"/>
                  <a:pt x="123" y="304"/>
                  <a:pt x="92" y="365"/>
                </a:cubicBezTo>
                <a:cubicBezTo>
                  <a:pt x="62" y="304"/>
                  <a:pt x="1" y="244"/>
                  <a:pt x="1" y="183"/>
                </a:cubicBezTo>
                <a:cubicBezTo>
                  <a:pt x="1" y="122"/>
                  <a:pt x="62" y="61"/>
                  <a:pt x="123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7" name="Google Shape;2187;p2"/>
          <p:cNvSpPr/>
          <p:nvPr/>
        </p:nvSpPr>
        <p:spPr>
          <a:xfrm>
            <a:off x="1556849" y="5172590"/>
            <a:ext cx="9693" cy="14288"/>
          </a:xfrm>
          <a:custGeom>
            <a:avLst/>
            <a:gdLst/>
            <a:ahLst/>
            <a:cxnLst/>
            <a:rect l="l" t="t" r="r" b="b"/>
            <a:pathLst>
              <a:path w="214" h="366" extrusionOk="0">
                <a:moveTo>
                  <a:pt x="92" y="365"/>
                </a:moveTo>
                <a:cubicBezTo>
                  <a:pt x="61" y="304"/>
                  <a:pt x="0" y="244"/>
                  <a:pt x="0" y="183"/>
                </a:cubicBezTo>
                <a:cubicBezTo>
                  <a:pt x="0" y="122"/>
                  <a:pt x="61" y="61"/>
                  <a:pt x="92" y="0"/>
                </a:cubicBezTo>
                <a:cubicBezTo>
                  <a:pt x="122" y="61"/>
                  <a:pt x="213" y="122"/>
                  <a:pt x="213" y="183"/>
                </a:cubicBezTo>
                <a:cubicBezTo>
                  <a:pt x="213" y="244"/>
                  <a:pt x="152" y="304"/>
                  <a:pt x="92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8" name="Google Shape;2188;p2"/>
          <p:cNvSpPr/>
          <p:nvPr/>
        </p:nvSpPr>
        <p:spPr>
          <a:xfrm>
            <a:off x="719682" y="889878"/>
            <a:ext cx="20700" cy="13117"/>
          </a:xfrm>
          <a:custGeom>
            <a:avLst/>
            <a:gdLst/>
            <a:ahLst/>
            <a:cxnLst/>
            <a:rect l="l" t="t" r="r" b="b"/>
            <a:pathLst>
              <a:path w="457" h="336" extrusionOk="0">
                <a:moveTo>
                  <a:pt x="457" y="1"/>
                </a:moveTo>
                <a:cubicBezTo>
                  <a:pt x="335" y="122"/>
                  <a:pt x="214" y="214"/>
                  <a:pt x="92" y="335"/>
                </a:cubicBezTo>
                <a:cubicBezTo>
                  <a:pt x="62" y="274"/>
                  <a:pt x="31" y="214"/>
                  <a:pt x="1" y="183"/>
                </a:cubicBezTo>
                <a:cubicBezTo>
                  <a:pt x="153" y="122"/>
                  <a:pt x="305" y="62"/>
                  <a:pt x="426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9" name="Google Shape;2189;p2"/>
          <p:cNvSpPr/>
          <p:nvPr/>
        </p:nvSpPr>
        <p:spPr>
          <a:xfrm>
            <a:off x="3378451" y="901746"/>
            <a:ext cx="12456" cy="9525"/>
          </a:xfrm>
          <a:custGeom>
            <a:avLst/>
            <a:gdLst/>
            <a:ahLst/>
            <a:cxnLst/>
            <a:rect l="l" t="t" r="r" b="b"/>
            <a:pathLst>
              <a:path w="275" h="244" extrusionOk="0">
                <a:moveTo>
                  <a:pt x="274" y="92"/>
                </a:moveTo>
                <a:cubicBezTo>
                  <a:pt x="274" y="153"/>
                  <a:pt x="244" y="214"/>
                  <a:pt x="214" y="244"/>
                </a:cubicBezTo>
                <a:cubicBezTo>
                  <a:pt x="153" y="214"/>
                  <a:pt x="62" y="214"/>
                  <a:pt x="31" y="153"/>
                </a:cubicBezTo>
                <a:cubicBezTo>
                  <a:pt x="1" y="122"/>
                  <a:pt x="62" y="31"/>
                  <a:pt x="92" y="1"/>
                </a:cubicBezTo>
                <a:cubicBezTo>
                  <a:pt x="153" y="31"/>
                  <a:pt x="214" y="62"/>
                  <a:pt x="274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0" name="Google Shape;2190;p2"/>
          <p:cNvSpPr/>
          <p:nvPr/>
        </p:nvSpPr>
        <p:spPr>
          <a:xfrm>
            <a:off x="7330140" y="4567378"/>
            <a:ext cx="13815" cy="10735"/>
          </a:xfrm>
          <a:custGeom>
            <a:avLst/>
            <a:gdLst/>
            <a:ahLst/>
            <a:cxnLst/>
            <a:rect l="l" t="t" r="r" b="b"/>
            <a:pathLst>
              <a:path w="305" h="275" extrusionOk="0">
                <a:moveTo>
                  <a:pt x="305" y="213"/>
                </a:moveTo>
                <a:cubicBezTo>
                  <a:pt x="244" y="244"/>
                  <a:pt x="153" y="274"/>
                  <a:pt x="122" y="244"/>
                </a:cubicBezTo>
                <a:cubicBezTo>
                  <a:pt x="61" y="213"/>
                  <a:pt x="31" y="122"/>
                  <a:pt x="1" y="62"/>
                </a:cubicBezTo>
                <a:cubicBezTo>
                  <a:pt x="61" y="62"/>
                  <a:pt x="153" y="1"/>
                  <a:pt x="213" y="31"/>
                </a:cubicBezTo>
                <a:cubicBezTo>
                  <a:pt x="274" y="62"/>
                  <a:pt x="274" y="153"/>
                  <a:pt x="305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1" name="Google Shape;2191;p2"/>
          <p:cNvSpPr/>
          <p:nvPr/>
        </p:nvSpPr>
        <p:spPr>
          <a:xfrm>
            <a:off x="4357450" y="5169038"/>
            <a:ext cx="16533" cy="15459"/>
          </a:xfrm>
          <a:custGeom>
            <a:avLst/>
            <a:gdLst/>
            <a:ahLst/>
            <a:cxnLst/>
            <a:rect l="l" t="t" r="r" b="b"/>
            <a:pathLst>
              <a:path w="365" h="396" extrusionOk="0">
                <a:moveTo>
                  <a:pt x="0" y="365"/>
                </a:moveTo>
                <a:cubicBezTo>
                  <a:pt x="91" y="243"/>
                  <a:pt x="152" y="122"/>
                  <a:pt x="213" y="0"/>
                </a:cubicBezTo>
                <a:cubicBezTo>
                  <a:pt x="274" y="31"/>
                  <a:pt x="335" y="61"/>
                  <a:pt x="365" y="91"/>
                </a:cubicBezTo>
                <a:cubicBezTo>
                  <a:pt x="274" y="213"/>
                  <a:pt x="152" y="304"/>
                  <a:pt x="31" y="3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2" name="Google Shape;2192;p2"/>
          <p:cNvSpPr/>
          <p:nvPr/>
        </p:nvSpPr>
        <p:spPr>
          <a:xfrm>
            <a:off x="6005557" y="914825"/>
            <a:ext cx="20700" cy="13078"/>
          </a:xfrm>
          <a:custGeom>
            <a:avLst/>
            <a:gdLst/>
            <a:ahLst/>
            <a:cxnLst/>
            <a:rect l="l" t="t" r="r" b="b"/>
            <a:pathLst>
              <a:path w="457" h="335" extrusionOk="0">
                <a:moveTo>
                  <a:pt x="426" y="334"/>
                </a:moveTo>
                <a:cubicBezTo>
                  <a:pt x="305" y="274"/>
                  <a:pt x="153" y="213"/>
                  <a:pt x="1" y="152"/>
                </a:cubicBezTo>
                <a:cubicBezTo>
                  <a:pt x="31" y="91"/>
                  <a:pt x="92" y="61"/>
                  <a:pt x="122" y="0"/>
                </a:cubicBezTo>
                <a:cubicBezTo>
                  <a:pt x="214" y="91"/>
                  <a:pt x="335" y="213"/>
                  <a:pt x="457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3" name="Google Shape;2193;p2"/>
          <p:cNvSpPr/>
          <p:nvPr/>
        </p:nvSpPr>
        <p:spPr>
          <a:xfrm>
            <a:off x="8825454" y="929036"/>
            <a:ext cx="12411" cy="9564"/>
          </a:xfrm>
          <a:custGeom>
            <a:avLst/>
            <a:gdLst/>
            <a:ahLst/>
            <a:cxnLst/>
            <a:rect l="l" t="t" r="r" b="b"/>
            <a:pathLst>
              <a:path w="274" h="245" extrusionOk="0">
                <a:moveTo>
                  <a:pt x="91" y="1"/>
                </a:moveTo>
                <a:cubicBezTo>
                  <a:pt x="152" y="62"/>
                  <a:pt x="213" y="92"/>
                  <a:pt x="274" y="153"/>
                </a:cubicBezTo>
                <a:cubicBezTo>
                  <a:pt x="213" y="183"/>
                  <a:pt x="152" y="214"/>
                  <a:pt x="91" y="244"/>
                </a:cubicBezTo>
                <a:cubicBezTo>
                  <a:pt x="61" y="244"/>
                  <a:pt x="0" y="183"/>
                  <a:pt x="0" y="183"/>
                </a:cubicBezTo>
                <a:cubicBezTo>
                  <a:pt x="0" y="122"/>
                  <a:pt x="61" y="62"/>
                  <a:pt x="9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4" name="Google Shape;2194;p2"/>
          <p:cNvSpPr/>
          <p:nvPr/>
        </p:nvSpPr>
        <p:spPr>
          <a:xfrm>
            <a:off x="4617691" y="936180"/>
            <a:ext cx="22059" cy="17840"/>
          </a:xfrm>
          <a:custGeom>
            <a:avLst/>
            <a:gdLst/>
            <a:ahLst/>
            <a:cxnLst/>
            <a:rect l="l" t="t" r="r" b="b"/>
            <a:pathLst>
              <a:path w="487" h="457" extrusionOk="0">
                <a:moveTo>
                  <a:pt x="0" y="243"/>
                </a:moveTo>
                <a:cubicBezTo>
                  <a:pt x="122" y="91"/>
                  <a:pt x="243" y="0"/>
                  <a:pt x="426" y="122"/>
                </a:cubicBezTo>
                <a:cubicBezTo>
                  <a:pt x="456" y="152"/>
                  <a:pt x="486" y="213"/>
                  <a:pt x="456" y="243"/>
                </a:cubicBezTo>
                <a:cubicBezTo>
                  <a:pt x="334" y="456"/>
                  <a:pt x="152" y="213"/>
                  <a:pt x="0" y="2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5" name="Google Shape;2195;p2"/>
          <p:cNvSpPr/>
          <p:nvPr/>
        </p:nvSpPr>
        <p:spPr>
          <a:xfrm>
            <a:off x="515927" y="982444"/>
            <a:ext cx="16533" cy="28536"/>
          </a:xfrm>
          <a:custGeom>
            <a:avLst/>
            <a:gdLst/>
            <a:ahLst/>
            <a:cxnLst/>
            <a:rect l="l" t="t" r="r" b="b"/>
            <a:pathLst>
              <a:path w="365" h="731" extrusionOk="0">
                <a:moveTo>
                  <a:pt x="335" y="1"/>
                </a:moveTo>
                <a:cubicBezTo>
                  <a:pt x="304" y="274"/>
                  <a:pt x="365" y="548"/>
                  <a:pt x="61" y="730"/>
                </a:cubicBezTo>
                <a:lnTo>
                  <a:pt x="31" y="700"/>
                </a:lnTo>
                <a:cubicBezTo>
                  <a:pt x="31" y="426"/>
                  <a:pt x="0" y="153"/>
                  <a:pt x="30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6" name="Google Shape;2196;p2"/>
          <p:cNvSpPr/>
          <p:nvPr/>
        </p:nvSpPr>
        <p:spPr>
          <a:xfrm>
            <a:off x="5975297" y="988378"/>
            <a:ext cx="17937" cy="13078"/>
          </a:xfrm>
          <a:custGeom>
            <a:avLst/>
            <a:gdLst/>
            <a:ahLst/>
            <a:cxnLst/>
            <a:rect l="l" t="t" r="r" b="b"/>
            <a:pathLst>
              <a:path w="396" h="335" extrusionOk="0">
                <a:moveTo>
                  <a:pt x="31" y="305"/>
                </a:moveTo>
                <a:cubicBezTo>
                  <a:pt x="61" y="183"/>
                  <a:pt x="0" y="1"/>
                  <a:pt x="243" y="1"/>
                </a:cubicBezTo>
                <a:cubicBezTo>
                  <a:pt x="274" y="1"/>
                  <a:pt x="395" y="92"/>
                  <a:pt x="395" y="153"/>
                </a:cubicBezTo>
                <a:cubicBezTo>
                  <a:pt x="365" y="335"/>
                  <a:pt x="183" y="305"/>
                  <a:pt x="31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7" name="Google Shape;2197;p2"/>
          <p:cNvSpPr/>
          <p:nvPr/>
        </p:nvSpPr>
        <p:spPr>
          <a:xfrm>
            <a:off x="481500" y="997865"/>
            <a:ext cx="11052" cy="14288"/>
          </a:xfrm>
          <a:custGeom>
            <a:avLst/>
            <a:gdLst/>
            <a:ahLst/>
            <a:cxnLst/>
            <a:rect l="l" t="t" r="r" b="b"/>
            <a:pathLst>
              <a:path w="244" h="366" extrusionOk="0">
                <a:moveTo>
                  <a:pt x="122" y="1"/>
                </a:moveTo>
                <a:cubicBezTo>
                  <a:pt x="152" y="62"/>
                  <a:pt x="243" y="122"/>
                  <a:pt x="213" y="183"/>
                </a:cubicBezTo>
                <a:cubicBezTo>
                  <a:pt x="213" y="244"/>
                  <a:pt x="152" y="305"/>
                  <a:pt x="92" y="366"/>
                </a:cubicBezTo>
                <a:cubicBezTo>
                  <a:pt x="61" y="305"/>
                  <a:pt x="0" y="244"/>
                  <a:pt x="0" y="183"/>
                </a:cubicBezTo>
                <a:cubicBezTo>
                  <a:pt x="0" y="122"/>
                  <a:pt x="92" y="62"/>
                  <a:pt x="12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8" name="Google Shape;2198;p2"/>
          <p:cNvSpPr/>
          <p:nvPr/>
        </p:nvSpPr>
        <p:spPr>
          <a:xfrm>
            <a:off x="4758118" y="5180906"/>
            <a:ext cx="20700" cy="13078"/>
          </a:xfrm>
          <a:custGeom>
            <a:avLst/>
            <a:gdLst/>
            <a:ahLst/>
            <a:cxnLst/>
            <a:rect l="l" t="t" r="r" b="b"/>
            <a:pathLst>
              <a:path w="457" h="335" extrusionOk="0">
                <a:moveTo>
                  <a:pt x="456" y="335"/>
                </a:moveTo>
                <a:cubicBezTo>
                  <a:pt x="304" y="274"/>
                  <a:pt x="152" y="213"/>
                  <a:pt x="0" y="152"/>
                </a:cubicBezTo>
                <a:cubicBezTo>
                  <a:pt x="31" y="91"/>
                  <a:pt x="92" y="61"/>
                  <a:pt x="122" y="0"/>
                </a:cubicBezTo>
                <a:lnTo>
                  <a:pt x="456" y="304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9" name="Google Shape;2199;p2"/>
          <p:cNvSpPr/>
          <p:nvPr/>
        </p:nvSpPr>
        <p:spPr>
          <a:xfrm>
            <a:off x="3295871" y="1012115"/>
            <a:ext cx="24822" cy="16669"/>
          </a:xfrm>
          <a:custGeom>
            <a:avLst/>
            <a:gdLst/>
            <a:ahLst/>
            <a:cxnLst/>
            <a:rect l="l" t="t" r="r" b="b"/>
            <a:pathLst>
              <a:path w="548" h="427" extrusionOk="0">
                <a:moveTo>
                  <a:pt x="274" y="426"/>
                </a:moveTo>
                <a:cubicBezTo>
                  <a:pt x="91" y="335"/>
                  <a:pt x="0" y="213"/>
                  <a:pt x="152" y="31"/>
                </a:cubicBezTo>
                <a:cubicBezTo>
                  <a:pt x="183" y="31"/>
                  <a:pt x="274" y="1"/>
                  <a:pt x="304" y="1"/>
                </a:cubicBezTo>
                <a:cubicBezTo>
                  <a:pt x="547" y="153"/>
                  <a:pt x="274" y="274"/>
                  <a:pt x="304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0" name="Google Shape;2200;p2"/>
          <p:cNvSpPr/>
          <p:nvPr/>
        </p:nvSpPr>
        <p:spPr>
          <a:xfrm>
            <a:off x="7382460" y="1044167"/>
            <a:ext cx="17937" cy="13078"/>
          </a:xfrm>
          <a:custGeom>
            <a:avLst/>
            <a:gdLst/>
            <a:ahLst/>
            <a:cxnLst/>
            <a:rect l="l" t="t" r="r" b="b"/>
            <a:pathLst>
              <a:path w="396" h="335" extrusionOk="0">
                <a:moveTo>
                  <a:pt x="31" y="304"/>
                </a:moveTo>
                <a:cubicBezTo>
                  <a:pt x="61" y="183"/>
                  <a:pt x="1" y="0"/>
                  <a:pt x="244" y="0"/>
                </a:cubicBezTo>
                <a:cubicBezTo>
                  <a:pt x="305" y="0"/>
                  <a:pt x="396" y="91"/>
                  <a:pt x="396" y="122"/>
                </a:cubicBezTo>
                <a:cubicBezTo>
                  <a:pt x="396" y="335"/>
                  <a:pt x="183" y="274"/>
                  <a:pt x="31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1" name="Google Shape;2201;p2"/>
          <p:cNvSpPr/>
          <p:nvPr/>
        </p:nvSpPr>
        <p:spPr>
          <a:xfrm>
            <a:off x="5457577" y="1946013"/>
            <a:ext cx="16578" cy="15498"/>
          </a:xfrm>
          <a:custGeom>
            <a:avLst/>
            <a:gdLst/>
            <a:ahLst/>
            <a:cxnLst/>
            <a:rect l="l" t="t" r="r" b="b"/>
            <a:pathLst>
              <a:path w="366" h="397" extrusionOk="0">
                <a:moveTo>
                  <a:pt x="0" y="366"/>
                </a:moveTo>
                <a:cubicBezTo>
                  <a:pt x="61" y="244"/>
                  <a:pt x="122" y="122"/>
                  <a:pt x="183" y="1"/>
                </a:cubicBezTo>
                <a:lnTo>
                  <a:pt x="365" y="92"/>
                </a:lnTo>
                <a:cubicBezTo>
                  <a:pt x="244" y="214"/>
                  <a:pt x="122" y="305"/>
                  <a:pt x="0" y="396"/>
                </a:cubicBezTo>
                <a:cubicBezTo>
                  <a:pt x="0" y="396"/>
                  <a:pt x="0" y="366"/>
                  <a:pt x="0" y="36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2" name="Google Shape;2202;p2"/>
          <p:cNvSpPr/>
          <p:nvPr/>
        </p:nvSpPr>
        <p:spPr>
          <a:xfrm>
            <a:off x="3315123" y="1058378"/>
            <a:ext cx="15219" cy="10735"/>
          </a:xfrm>
          <a:custGeom>
            <a:avLst/>
            <a:gdLst/>
            <a:ahLst/>
            <a:cxnLst/>
            <a:rect l="l" t="t" r="r" b="b"/>
            <a:pathLst>
              <a:path w="336" h="275" extrusionOk="0">
                <a:moveTo>
                  <a:pt x="335" y="214"/>
                </a:moveTo>
                <a:cubicBezTo>
                  <a:pt x="274" y="214"/>
                  <a:pt x="183" y="275"/>
                  <a:pt x="122" y="244"/>
                </a:cubicBezTo>
                <a:cubicBezTo>
                  <a:pt x="61" y="214"/>
                  <a:pt x="61" y="123"/>
                  <a:pt x="1" y="62"/>
                </a:cubicBezTo>
                <a:cubicBezTo>
                  <a:pt x="92" y="62"/>
                  <a:pt x="183" y="1"/>
                  <a:pt x="213" y="31"/>
                </a:cubicBezTo>
                <a:cubicBezTo>
                  <a:pt x="274" y="62"/>
                  <a:pt x="305" y="153"/>
                  <a:pt x="335" y="21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3" name="Google Shape;2203;p2"/>
          <p:cNvSpPr/>
          <p:nvPr/>
        </p:nvSpPr>
        <p:spPr>
          <a:xfrm>
            <a:off x="4210092" y="1056036"/>
            <a:ext cx="20700" cy="11906"/>
          </a:xfrm>
          <a:custGeom>
            <a:avLst/>
            <a:gdLst/>
            <a:ahLst/>
            <a:cxnLst/>
            <a:rect l="l" t="t" r="r" b="b"/>
            <a:pathLst>
              <a:path w="457" h="305" extrusionOk="0">
                <a:moveTo>
                  <a:pt x="1" y="0"/>
                </a:moveTo>
                <a:cubicBezTo>
                  <a:pt x="153" y="61"/>
                  <a:pt x="305" y="122"/>
                  <a:pt x="457" y="183"/>
                </a:cubicBezTo>
                <a:cubicBezTo>
                  <a:pt x="426" y="213"/>
                  <a:pt x="366" y="274"/>
                  <a:pt x="335" y="304"/>
                </a:cubicBezTo>
                <a:cubicBezTo>
                  <a:pt x="244" y="213"/>
                  <a:pt x="122" y="122"/>
                  <a:pt x="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4" name="Google Shape;2204;p2"/>
          <p:cNvSpPr/>
          <p:nvPr/>
        </p:nvSpPr>
        <p:spPr>
          <a:xfrm>
            <a:off x="4196322" y="1091641"/>
            <a:ext cx="15219" cy="20182"/>
          </a:xfrm>
          <a:custGeom>
            <a:avLst/>
            <a:gdLst/>
            <a:ahLst/>
            <a:cxnLst/>
            <a:rect l="l" t="t" r="r" b="b"/>
            <a:pathLst>
              <a:path w="336" h="517" extrusionOk="0">
                <a:moveTo>
                  <a:pt x="305" y="517"/>
                </a:moveTo>
                <a:cubicBezTo>
                  <a:pt x="123" y="395"/>
                  <a:pt x="1" y="274"/>
                  <a:pt x="92" y="61"/>
                </a:cubicBezTo>
                <a:cubicBezTo>
                  <a:pt x="92" y="30"/>
                  <a:pt x="153" y="0"/>
                  <a:pt x="183" y="0"/>
                </a:cubicBezTo>
                <a:cubicBezTo>
                  <a:pt x="244" y="152"/>
                  <a:pt x="274" y="334"/>
                  <a:pt x="335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5" name="Google Shape;2205;p2"/>
          <p:cNvSpPr/>
          <p:nvPr/>
        </p:nvSpPr>
        <p:spPr>
          <a:xfrm>
            <a:off x="2139256" y="1649341"/>
            <a:ext cx="13815" cy="10735"/>
          </a:xfrm>
          <a:custGeom>
            <a:avLst/>
            <a:gdLst/>
            <a:ahLst/>
            <a:cxnLst/>
            <a:rect l="l" t="t" r="r" b="b"/>
            <a:pathLst>
              <a:path w="305" h="275" extrusionOk="0">
                <a:moveTo>
                  <a:pt x="62" y="275"/>
                </a:moveTo>
                <a:cubicBezTo>
                  <a:pt x="62" y="214"/>
                  <a:pt x="1" y="153"/>
                  <a:pt x="31" y="92"/>
                </a:cubicBezTo>
                <a:cubicBezTo>
                  <a:pt x="31" y="62"/>
                  <a:pt x="153" y="31"/>
                  <a:pt x="214" y="1"/>
                </a:cubicBezTo>
                <a:cubicBezTo>
                  <a:pt x="244" y="62"/>
                  <a:pt x="305" y="153"/>
                  <a:pt x="274" y="183"/>
                </a:cubicBezTo>
                <a:cubicBezTo>
                  <a:pt x="244" y="244"/>
                  <a:pt x="153" y="244"/>
                  <a:pt x="62" y="27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6" name="Google Shape;2206;p2"/>
          <p:cNvSpPr/>
          <p:nvPr/>
        </p:nvSpPr>
        <p:spPr>
          <a:xfrm>
            <a:off x="5850001" y="5212920"/>
            <a:ext cx="17937" cy="7183"/>
          </a:xfrm>
          <a:custGeom>
            <a:avLst/>
            <a:gdLst/>
            <a:ahLst/>
            <a:cxnLst/>
            <a:rect l="l" t="t" r="r" b="b"/>
            <a:pathLst>
              <a:path w="396" h="184" extrusionOk="0">
                <a:moveTo>
                  <a:pt x="183" y="183"/>
                </a:moveTo>
                <a:cubicBezTo>
                  <a:pt x="122" y="153"/>
                  <a:pt x="61" y="122"/>
                  <a:pt x="0" y="92"/>
                </a:cubicBezTo>
                <a:cubicBezTo>
                  <a:pt x="61" y="62"/>
                  <a:pt x="152" y="1"/>
                  <a:pt x="213" y="1"/>
                </a:cubicBezTo>
                <a:cubicBezTo>
                  <a:pt x="274" y="1"/>
                  <a:pt x="335" y="62"/>
                  <a:pt x="395" y="92"/>
                </a:cubicBezTo>
                <a:cubicBezTo>
                  <a:pt x="335" y="122"/>
                  <a:pt x="274" y="153"/>
                  <a:pt x="183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7" name="Google Shape;2207;p2"/>
          <p:cNvSpPr/>
          <p:nvPr/>
        </p:nvSpPr>
        <p:spPr>
          <a:xfrm>
            <a:off x="3790172" y="4972037"/>
            <a:ext cx="9648" cy="11906"/>
          </a:xfrm>
          <a:custGeom>
            <a:avLst/>
            <a:gdLst/>
            <a:ahLst/>
            <a:cxnLst/>
            <a:rect l="l" t="t" r="r" b="b"/>
            <a:pathLst>
              <a:path w="213" h="305" extrusionOk="0">
                <a:moveTo>
                  <a:pt x="0" y="1"/>
                </a:moveTo>
                <a:cubicBezTo>
                  <a:pt x="91" y="61"/>
                  <a:pt x="152" y="153"/>
                  <a:pt x="213" y="244"/>
                </a:cubicBezTo>
                <a:cubicBezTo>
                  <a:pt x="183" y="274"/>
                  <a:pt x="152" y="274"/>
                  <a:pt x="122" y="305"/>
                </a:cubicBezTo>
                <a:cubicBezTo>
                  <a:pt x="61" y="213"/>
                  <a:pt x="31" y="92"/>
                  <a:pt x="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8" name="Google Shape;2208;p2"/>
          <p:cNvSpPr/>
          <p:nvPr/>
        </p:nvSpPr>
        <p:spPr>
          <a:xfrm>
            <a:off x="8881897" y="3887441"/>
            <a:ext cx="5571" cy="5973"/>
          </a:xfrm>
          <a:custGeom>
            <a:avLst/>
            <a:gdLst/>
            <a:ahLst/>
            <a:cxnLst/>
            <a:rect l="l" t="t" r="r" b="b"/>
            <a:pathLst>
              <a:path w="123" h="153" extrusionOk="0">
                <a:moveTo>
                  <a:pt x="122" y="91"/>
                </a:moveTo>
                <a:cubicBezTo>
                  <a:pt x="122" y="122"/>
                  <a:pt x="122" y="152"/>
                  <a:pt x="92" y="152"/>
                </a:cubicBezTo>
                <a:cubicBezTo>
                  <a:pt x="61" y="122"/>
                  <a:pt x="31" y="91"/>
                  <a:pt x="1" y="61"/>
                </a:cubicBezTo>
                <a:cubicBezTo>
                  <a:pt x="31" y="61"/>
                  <a:pt x="31" y="30"/>
                  <a:pt x="61" y="0"/>
                </a:cubicBezTo>
                <a:cubicBezTo>
                  <a:pt x="92" y="30"/>
                  <a:pt x="122" y="61"/>
                  <a:pt x="122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9" name="Google Shape;2209;p2"/>
          <p:cNvSpPr/>
          <p:nvPr/>
        </p:nvSpPr>
        <p:spPr>
          <a:xfrm>
            <a:off x="7276461" y="2484778"/>
            <a:ext cx="9648" cy="11906"/>
          </a:xfrm>
          <a:custGeom>
            <a:avLst/>
            <a:gdLst/>
            <a:ahLst/>
            <a:cxnLst/>
            <a:rect l="l" t="t" r="r" b="b"/>
            <a:pathLst>
              <a:path w="213" h="305" extrusionOk="0">
                <a:moveTo>
                  <a:pt x="182" y="304"/>
                </a:moveTo>
                <a:cubicBezTo>
                  <a:pt x="122" y="244"/>
                  <a:pt x="61" y="152"/>
                  <a:pt x="0" y="61"/>
                </a:cubicBezTo>
                <a:cubicBezTo>
                  <a:pt x="0" y="61"/>
                  <a:pt x="61" y="31"/>
                  <a:pt x="91" y="0"/>
                </a:cubicBezTo>
                <a:cubicBezTo>
                  <a:pt x="122" y="92"/>
                  <a:pt x="182" y="183"/>
                  <a:pt x="213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0" name="Google Shape;2210;p2"/>
          <p:cNvSpPr/>
          <p:nvPr/>
        </p:nvSpPr>
        <p:spPr>
          <a:xfrm>
            <a:off x="2789159" y="1942460"/>
            <a:ext cx="26226" cy="10735"/>
          </a:xfrm>
          <a:custGeom>
            <a:avLst/>
            <a:gdLst/>
            <a:ahLst/>
            <a:cxnLst/>
            <a:rect l="l" t="t" r="r" b="b"/>
            <a:pathLst>
              <a:path w="579" h="275" extrusionOk="0">
                <a:moveTo>
                  <a:pt x="548" y="244"/>
                </a:moveTo>
                <a:cubicBezTo>
                  <a:pt x="396" y="244"/>
                  <a:pt x="213" y="244"/>
                  <a:pt x="31" y="274"/>
                </a:cubicBezTo>
                <a:lnTo>
                  <a:pt x="1" y="213"/>
                </a:lnTo>
                <a:cubicBezTo>
                  <a:pt x="183" y="1"/>
                  <a:pt x="396" y="1"/>
                  <a:pt x="578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1" name="Google Shape;2211;p2"/>
          <p:cNvSpPr/>
          <p:nvPr/>
        </p:nvSpPr>
        <p:spPr>
          <a:xfrm>
            <a:off x="8422023" y="751048"/>
            <a:ext cx="15174" cy="11906"/>
          </a:xfrm>
          <a:custGeom>
            <a:avLst/>
            <a:gdLst/>
            <a:ahLst/>
            <a:cxnLst/>
            <a:rect l="l" t="t" r="r" b="b"/>
            <a:pathLst>
              <a:path w="335" h="305" extrusionOk="0">
                <a:moveTo>
                  <a:pt x="0" y="1"/>
                </a:moveTo>
                <a:cubicBezTo>
                  <a:pt x="122" y="31"/>
                  <a:pt x="213" y="61"/>
                  <a:pt x="335" y="92"/>
                </a:cubicBezTo>
                <a:cubicBezTo>
                  <a:pt x="152" y="304"/>
                  <a:pt x="92" y="92"/>
                  <a:pt x="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2" name="Google Shape;2212;p2"/>
          <p:cNvSpPr/>
          <p:nvPr/>
        </p:nvSpPr>
        <p:spPr>
          <a:xfrm>
            <a:off x="1322790" y="492363"/>
            <a:ext cx="11052" cy="13078"/>
          </a:xfrm>
          <a:custGeom>
            <a:avLst/>
            <a:gdLst/>
            <a:ahLst/>
            <a:cxnLst/>
            <a:rect l="l" t="t" r="r" b="b"/>
            <a:pathLst>
              <a:path w="244" h="335" extrusionOk="0">
                <a:moveTo>
                  <a:pt x="243" y="31"/>
                </a:moveTo>
                <a:cubicBezTo>
                  <a:pt x="182" y="122"/>
                  <a:pt x="152" y="213"/>
                  <a:pt x="122" y="335"/>
                </a:cubicBezTo>
                <a:cubicBezTo>
                  <a:pt x="91" y="304"/>
                  <a:pt x="0" y="274"/>
                  <a:pt x="30" y="274"/>
                </a:cubicBezTo>
                <a:cubicBezTo>
                  <a:pt x="91" y="183"/>
                  <a:pt x="152" y="91"/>
                  <a:pt x="213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3" name="Google Shape;2213;p2"/>
          <p:cNvSpPr/>
          <p:nvPr/>
        </p:nvSpPr>
        <p:spPr>
          <a:xfrm>
            <a:off x="2946119" y="1871250"/>
            <a:ext cx="17937" cy="7183"/>
          </a:xfrm>
          <a:custGeom>
            <a:avLst/>
            <a:gdLst/>
            <a:ahLst/>
            <a:cxnLst/>
            <a:rect l="l" t="t" r="r" b="b"/>
            <a:pathLst>
              <a:path w="396" h="184" extrusionOk="0">
                <a:moveTo>
                  <a:pt x="365" y="183"/>
                </a:moveTo>
                <a:lnTo>
                  <a:pt x="1" y="92"/>
                </a:lnTo>
                <a:cubicBezTo>
                  <a:pt x="31" y="62"/>
                  <a:pt x="61" y="1"/>
                  <a:pt x="92" y="1"/>
                </a:cubicBezTo>
                <a:cubicBezTo>
                  <a:pt x="183" y="62"/>
                  <a:pt x="274" y="123"/>
                  <a:pt x="396" y="15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4" name="Google Shape;2214;p2"/>
          <p:cNvSpPr/>
          <p:nvPr/>
        </p:nvSpPr>
        <p:spPr>
          <a:xfrm>
            <a:off x="4292717" y="457929"/>
            <a:ext cx="8289" cy="4802"/>
          </a:xfrm>
          <a:custGeom>
            <a:avLst/>
            <a:gdLst/>
            <a:ahLst/>
            <a:cxnLst/>
            <a:rect l="l" t="t" r="r" b="b"/>
            <a:pathLst>
              <a:path w="183" h="123" extrusionOk="0">
                <a:moveTo>
                  <a:pt x="92" y="1"/>
                </a:moveTo>
                <a:cubicBezTo>
                  <a:pt x="122" y="1"/>
                  <a:pt x="153" y="31"/>
                  <a:pt x="183" y="31"/>
                </a:cubicBezTo>
                <a:cubicBezTo>
                  <a:pt x="122" y="62"/>
                  <a:pt x="92" y="92"/>
                  <a:pt x="31" y="122"/>
                </a:cubicBezTo>
                <a:cubicBezTo>
                  <a:pt x="31" y="92"/>
                  <a:pt x="1" y="62"/>
                  <a:pt x="1" y="62"/>
                </a:cubicBezTo>
                <a:cubicBezTo>
                  <a:pt x="1" y="31"/>
                  <a:pt x="61" y="31"/>
                  <a:pt x="9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5" name="Google Shape;2215;p2"/>
          <p:cNvSpPr/>
          <p:nvPr/>
        </p:nvSpPr>
        <p:spPr>
          <a:xfrm>
            <a:off x="4749828" y="1819052"/>
            <a:ext cx="16578" cy="10735"/>
          </a:xfrm>
          <a:custGeom>
            <a:avLst/>
            <a:gdLst/>
            <a:ahLst/>
            <a:cxnLst/>
            <a:rect l="l" t="t" r="r" b="b"/>
            <a:pathLst>
              <a:path w="366" h="275" extrusionOk="0">
                <a:moveTo>
                  <a:pt x="366" y="92"/>
                </a:moveTo>
                <a:lnTo>
                  <a:pt x="92" y="274"/>
                </a:lnTo>
                <a:cubicBezTo>
                  <a:pt x="1" y="1"/>
                  <a:pt x="275" y="153"/>
                  <a:pt x="366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6" name="Google Shape;2216;p2"/>
          <p:cNvSpPr/>
          <p:nvPr/>
        </p:nvSpPr>
        <p:spPr>
          <a:xfrm>
            <a:off x="4617691" y="1951947"/>
            <a:ext cx="9648" cy="11906"/>
          </a:xfrm>
          <a:custGeom>
            <a:avLst/>
            <a:gdLst/>
            <a:ahLst/>
            <a:cxnLst/>
            <a:rect l="l" t="t" r="r" b="b"/>
            <a:pathLst>
              <a:path w="213" h="305" extrusionOk="0">
                <a:moveTo>
                  <a:pt x="0" y="1"/>
                </a:moveTo>
                <a:cubicBezTo>
                  <a:pt x="91" y="92"/>
                  <a:pt x="152" y="153"/>
                  <a:pt x="213" y="244"/>
                </a:cubicBezTo>
                <a:cubicBezTo>
                  <a:pt x="213" y="244"/>
                  <a:pt x="152" y="274"/>
                  <a:pt x="122" y="305"/>
                </a:cubicBezTo>
                <a:cubicBezTo>
                  <a:pt x="61" y="214"/>
                  <a:pt x="30" y="122"/>
                  <a:pt x="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7" name="Google Shape;2217;p2"/>
          <p:cNvSpPr/>
          <p:nvPr/>
        </p:nvSpPr>
        <p:spPr>
          <a:xfrm>
            <a:off x="4267939" y="4835589"/>
            <a:ext cx="8289" cy="4763"/>
          </a:xfrm>
          <a:custGeom>
            <a:avLst/>
            <a:gdLst/>
            <a:ahLst/>
            <a:cxnLst/>
            <a:rect l="l" t="t" r="r" b="b"/>
            <a:pathLst>
              <a:path w="183" h="122" extrusionOk="0">
                <a:moveTo>
                  <a:pt x="152" y="0"/>
                </a:moveTo>
                <a:cubicBezTo>
                  <a:pt x="152" y="31"/>
                  <a:pt x="183" y="91"/>
                  <a:pt x="152" y="91"/>
                </a:cubicBezTo>
                <a:cubicBezTo>
                  <a:pt x="122" y="122"/>
                  <a:pt x="92" y="122"/>
                  <a:pt x="61" y="122"/>
                </a:cubicBezTo>
                <a:cubicBezTo>
                  <a:pt x="31" y="91"/>
                  <a:pt x="1" y="31"/>
                  <a:pt x="31" y="31"/>
                </a:cubicBezTo>
                <a:cubicBezTo>
                  <a:pt x="61" y="31"/>
                  <a:pt x="92" y="0"/>
                  <a:pt x="15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8" name="Google Shape;2218;p2"/>
          <p:cNvSpPr/>
          <p:nvPr/>
        </p:nvSpPr>
        <p:spPr>
          <a:xfrm>
            <a:off x="5095458" y="685772"/>
            <a:ext cx="16578" cy="8354"/>
          </a:xfrm>
          <a:custGeom>
            <a:avLst/>
            <a:gdLst/>
            <a:ahLst/>
            <a:cxnLst/>
            <a:rect l="l" t="t" r="r" b="b"/>
            <a:pathLst>
              <a:path w="366" h="214" extrusionOk="0">
                <a:moveTo>
                  <a:pt x="365" y="31"/>
                </a:moveTo>
                <a:cubicBezTo>
                  <a:pt x="274" y="92"/>
                  <a:pt x="183" y="153"/>
                  <a:pt x="61" y="214"/>
                </a:cubicBezTo>
                <a:cubicBezTo>
                  <a:pt x="61" y="214"/>
                  <a:pt x="31" y="153"/>
                  <a:pt x="0" y="122"/>
                </a:cubicBezTo>
                <a:cubicBezTo>
                  <a:pt x="122" y="92"/>
                  <a:pt x="213" y="31"/>
                  <a:pt x="33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9" name="Google Shape;2219;p2"/>
          <p:cNvSpPr/>
          <p:nvPr/>
        </p:nvSpPr>
        <p:spPr>
          <a:xfrm>
            <a:off x="1839106" y="1251826"/>
            <a:ext cx="16578" cy="8354"/>
          </a:xfrm>
          <a:custGeom>
            <a:avLst/>
            <a:gdLst/>
            <a:ahLst/>
            <a:cxnLst/>
            <a:rect l="l" t="t" r="r" b="b"/>
            <a:pathLst>
              <a:path w="366" h="214" extrusionOk="0">
                <a:moveTo>
                  <a:pt x="0" y="183"/>
                </a:moveTo>
                <a:cubicBezTo>
                  <a:pt x="92" y="122"/>
                  <a:pt x="183" y="61"/>
                  <a:pt x="304" y="31"/>
                </a:cubicBezTo>
                <a:cubicBezTo>
                  <a:pt x="304" y="0"/>
                  <a:pt x="335" y="61"/>
                  <a:pt x="365" y="92"/>
                </a:cubicBezTo>
                <a:lnTo>
                  <a:pt x="0" y="213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0" name="Google Shape;2220;p2"/>
          <p:cNvSpPr/>
          <p:nvPr/>
        </p:nvSpPr>
        <p:spPr>
          <a:xfrm>
            <a:off x="8320146" y="3912349"/>
            <a:ext cx="5526" cy="4763"/>
          </a:xfrm>
          <a:custGeom>
            <a:avLst/>
            <a:gdLst/>
            <a:ahLst/>
            <a:cxnLst/>
            <a:rect l="l" t="t" r="r" b="b"/>
            <a:pathLst>
              <a:path w="122" h="122" extrusionOk="0">
                <a:moveTo>
                  <a:pt x="0" y="31"/>
                </a:moveTo>
                <a:cubicBezTo>
                  <a:pt x="30" y="0"/>
                  <a:pt x="30" y="0"/>
                  <a:pt x="91" y="0"/>
                </a:cubicBezTo>
                <a:cubicBezTo>
                  <a:pt x="91" y="31"/>
                  <a:pt x="91" y="61"/>
                  <a:pt x="122" y="122"/>
                </a:cubicBezTo>
                <a:cubicBezTo>
                  <a:pt x="61" y="122"/>
                  <a:pt x="30" y="122"/>
                  <a:pt x="0" y="92"/>
                </a:cubicBezTo>
                <a:cubicBezTo>
                  <a:pt x="0" y="92"/>
                  <a:pt x="0" y="61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1" name="Google Shape;2221;p2"/>
          <p:cNvSpPr/>
          <p:nvPr/>
        </p:nvSpPr>
        <p:spPr>
          <a:xfrm>
            <a:off x="2135134" y="1730039"/>
            <a:ext cx="16578" cy="7183"/>
          </a:xfrm>
          <a:custGeom>
            <a:avLst/>
            <a:gdLst/>
            <a:ahLst/>
            <a:cxnLst/>
            <a:rect l="l" t="t" r="r" b="b"/>
            <a:pathLst>
              <a:path w="366" h="184" extrusionOk="0">
                <a:moveTo>
                  <a:pt x="1" y="1"/>
                </a:moveTo>
                <a:lnTo>
                  <a:pt x="365" y="92"/>
                </a:lnTo>
                <a:cubicBezTo>
                  <a:pt x="365" y="122"/>
                  <a:pt x="335" y="153"/>
                  <a:pt x="305" y="183"/>
                </a:cubicBezTo>
                <a:cubicBezTo>
                  <a:pt x="213" y="122"/>
                  <a:pt x="122" y="62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2" name="Google Shape;2222;p2"/>
          <p:cNvSpPr/>
          <p:nvPr/>
        </p:nvSpPr>
        <p:spPr>
          <a:xfrm>
            <a:off x="4689263" y="1234023"/>
            <a:ext cx="8289" cy="4802"/>
          </a:xfrm>
          <a:custGeom>
            <a:avLst/>
            <a:gdLst/>
            <a:ahLst/>
            <a:cxnLst/>
            <a:rect l="l" t="t" r="r" b="b"/>
            <a:pathLst>
              <a:path w="183" h="123" extrusionOk="0">
                <a:moveTo>
                  <a:pt x="92" y="122"/>
                </a:moveTo>
                <a:cubicBezTo>
                  <a:pt x="61" y="122"/>
                  <a:pt x="31" y="92"/>
                  <a:pt x="1" y="92"/>
                </a:cubicBezTo>
                <a:cubicBezTo>
                  <a:pt x="31" y="61"/>
                  <a:pt x="61" y="31"/>
                  <a:pt x="92" y="1"/>
                </a:cubicBezTo>
                <a:cubicBezTo>
                  <a:pt x="122" y="1"/>
                  <a:pt x="153" y="31"/>
                  <a:pt x="183" y="61"/>
                </a:cubicBezTo>
                <a:cubicBezTo>
                  <a:pt x="153" y="92"/>
                  <a:pt x="122" y="92"/>
                  <a:pt x="92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3" name="Google Shape;2223;p2"/>
          <p:cNvSpPr/>
          <p:nvPr/>
        </p:nvSpPr>
        <p:spPr>
          <a:xfrm>
            <a:off x="8116347" y="677495"/>
            <a:ext cx="9693" cy="11867"/>
          </a:xfrm>
          <a:custGeom>
            <a:avLst/>
            <a:gdLst/>
            <a:ahLst/>
            <a:cxnLst/>
            <a:rect l="l" t="t" r="r" b="b"/>
            <a:pathLst>
              <a:path w="214" h="304" extrusionOk="0">
                <a:moveTo>
                  <a:pt x="213" y="0"/>
                </a:moveTo>
                <a:cubicBezTo>
                  <a:pt x="183" y="122"/>
                  <a:pt x="122" y="213"/>
                  <a:pt x="92" y="304"/>
                </a:cubicBezTo>
                <a:cubicBezTo>
                  <a:pt x="61" y="304"/>
                  <a:pt x="31" y="274"/>
                  <a:pt x="0" y="243"/>
                </a:cubicBezTo>
                <a:cubicBezTo>
                  <a:pt x="61" y="152"/>
                  <a:pt x="122" y="91"/>
                  <a:pt x="183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4" name="Google Shape;2224;p2"/>
          <p:cNvSpPr/>
          <p:nvPr/>
        </p:nvSpPr>
        <p:spPr>
          <a:xfrm>
            <a:off x="4295481" y="4853392"/>
            <a:ext cx="5526" cy="4763"/>
          </a:xfrm>
          <a:custGeom>
            <a:avLst/>
            <a:gdLst/>
            <a:ahLst/>
            <a:cxnLst/>
            <a:rect l="l" t="t" r="r" b="b"/>
            <a:pathLst>
              <a:path w="122" h="122" extrusionOk="0">
                <a:moveTo>
                  <a:pt x="92" y="30"/>
                </a:moveTo>
                <a:cubicBezTo>
                  <a:pt x="92" y="61"/>
                  <a:pt x="122" y="91"/>
                  <a:pt x="92" y="122"/>
                </a:cubicBezTo>
                <a:cubicBezTo>
                  <a:pt x="61" y="122"/>
                  <a:pt x="31" y="122"/>
                  <a:pt x="0" y="122"/>
                </a:cubicBezTo>
                <a:cubicBezTo>
                  <a:pt x="0" y="91"/>
                  <a:pt x="0" y="61"/>
                  <a:pt x="0" y="0"/>
                </a:cubicBezTo>
                <a:cubicBezTo>
                  <a:pt x="31" y="30"/>
                  <a:pt x="61" y="30"/>
                  <a:pt x="92" y="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5" name="Google Shape;2225;p2"/>
          <p:cNvSpPr/>
          <p:nvPr/>
        </p:nvSpPr>
        <p:spPr>
          <a:xfrm>
            <a:off x="4791141" y="1585275"/>
            <a:ext cx="16578" cy="7144"/>
          </a:xfrm>
          <a:custGeom>
            <a:avLst/>
            <a:gdLst/>
            <a:ahLst/>
            <a:cxnLst/>
            <a:rect l="l" t="t" r="r" b="b"/>
            <a:pathLst>
              <a:path w="366" h="183" extrusionOk="0">
                <a:moveTo>
                  <a:pt x="1" y="153"/>
                </a:moveTo>
                <a:cubicBezTo>
                  <a:pt x="92" y="92"/>
                  <a:pt x="183" y="61"/>
                  <a:pt x="274" y="1"/>
                </a:cubicBezTo>
                <a:cubicBezTo>
                  <a:pt x="305" y="31"/>
                  <a:pt x="335" y="61"/>
                  <a:pt x="366" y="92"/>
                </a:cubicBezTo>
                <a:cubicBezTo>
                  <a:pt x="244" y="122"/>
                  <a:pt x="122" y="153"/>
                  <a:pt x="1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6" name="Google Shape;2226;p2"/>
          <p:cNvSpPr/>
          <p:nvPr/>
        </p:nvSpPr>
        <p:spPr>
          <a:xfrm>
            <a:off x="2813937" y="1951947"/>
            <a:ext cx="17937" cy="7183"/>
          </a:xfrm>
          <a:custGeom>
            <a:avLst/>
            <a:gdLst/>
            <a:ahLst/>
            <a:cxnLst/>
            <a:rect l="l" t="t" r="r" b="b"/>
            <a:pathLst>
              <a:path w="396" h="184" extrusionOk="0">
                <a:moveTo>
                  <a:pt x="31" y="1"/>
                </a:moveTo>
                <a:cubicBezTo>
                  <a:pt x="153" y="31"/>
                  <a:pt x="274" y="62"/>
                  <a:pt x="396" y="92"/>
                </a:cubicBezTo>
                <a:cubicBezTo>
                  <a:pt x="365" y="122"/>
                  <a:pt x="305" y="183"/>
                  <a:pt x="305" y="183"/>
                </a:cubicBezTo>
                <a:cubicBezTo>
                  <a:pt x="213" y="122"/>
                  <a:pt x="122" y="62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7" name="Google Shape;2227;p2"/>
          <p:cNvSpPr/>
          <p:nvPr/>
        </p:nvSpPr>
        <p:spPr>
          <a:xfrm>
            <a:off x="1476987" y="2101474"/>
            <a:ext cx="8289" cy="5973"/>
          </a:xfrm>
          <a:custGeom>
            <a:avLst/>
            <a:gdLst/>
            <a:ahLst/>
            <a:cxnLst/>
            <a:rect l="l" t="t" r="r" b="b"/>
            <a:pathLst>
              <a:path w="183" h="153" extrusionOk="0">
                <a:moveTo>
                  <a:pt x="122" y="153"/>
                </a:moveTo>
                <a:cubicBezTo>
                  <a:pt x="92" y="122"/>
                  <a:pt x="61" y="122"/>
                  <a:pt x="0" y="92"/>
                </a:cubicBezTo>
                <a:cubicBezTo>
                  <a:pt x="61" y="61"/>
                  <a:pt x="92" y="31"/>
                  <a:pt x="122" y="1"/>
                </a:cubicBezTo>
                <a:cubicBezTo>
                  <a:pt x="152" y="31"/>
                  <a:pt x="183" y="61"/>
                  <a:pt x="183" y="92"/>
                </a:cubicBezTo>
                <a:cubicBezTo>
                  <a:pt x="183" y="92"/>
                  <a:pt x="152" y="122"/>
                  <a:pt x="122" y="15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8" name="Google Shape;2228;p2"/>
          <p:cNvSpPr/>
          <p:nvPr/>
        </p:nvSpPr>
        <p:spPr>
          <a:xfrm>
            <a:off x="4098567" y="667969"/>
            <a:ext cx="9693" cy="13117"/>
          </a:xfrm>
          <a:custGeom>
            <a:avLst/>
            <a:gdLst/>
            <a:ahLst/>
            <a:cxnLst/>
            <a:rect l="l" t="t" r="r" b="b"/>
            <a:pathLst>
              <a:path w="214" h="336" extrusionOk="0">
                <a:moveTo>
                  <a:pt x="31" y="1"/>
                </a:moveTo>
                <a:cubicBezTo>
                  <a:pt x="92" y="92"/>
                  <a:pt x="153" y="183"/>
                  <a:pt x="214" y="274"/>
                </a:cubicBezTo>
                <a:cubicBezTo>
                  <a:pt x="214" y="274"/>
                  <a:pt x="153" y="305"/>
                  <a:pt x="122" y="335"/>
                </a:cubicBezTo>
                <a:cubicBezTo>
                  <a:pt x="92" y="214"/>
                  <a:pt x="31" y="122"/>
                  <a:pt x="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9" name="Google Shape;2229;p2"/>
          <p:cNvSpPr/>
          <p:nvPr/>
        </p:nvSpPr>
        <p:spPr>
          <a:xfrm>
            <a:off x="6501262" y="-46402"/>
            <a:ext cx="2808" cy="7183"/>
          </a:xfrm>
          <a:custGeom>
            <a:avLst/>
            <a:gdLst/>
            <a:ahLst/>
            <a:cxnLst/>
            <a:rect l="l" t="t" r="r" b="b"/>
            <a:pathLst>
              <a:path w="62" h="184" extrusionOk="0">
                <a:moveTo>
                  <a:pt x="0" y="1"/>
                </a:moveTo>
                <a:cubicBezTo>
                  <a:pt x="31" y="31"/>
                  <a:pt x="61" y="62"/>
                  <a:pt x="61" y="92"/>
                </a:cubicBezTo>
                <a:cubicBezTo>
                  <a:pt x="61" y="122"/>
                  <a:pt x="0" y="153"/>
                  <a:pt x="0" y="183"/>
                </a:cubicBezTo>
                <a:cubicBezTo>
                  <a:pt x="0" y="122"/>
                  <a:pt x="0" y="62"/>
                  <a:pt x="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0" name="Google Shape;2230;p2"/>
          <p:cNvSpPr/>
          <p:nvPr/>
        </p:nvSpPr>
        <p:spPr>
          <a:xfrm>
            <a:off x="1039129" y="1162813"/>
            <a:ext cx="6930" cy="7183"/>
          </a:xfrm>
          <a:custGeom>
            <a:avLst/>
            <a:gdLst/>
            <a:ahLst/>
            <a:cxnLst/>
            <a:rect l="l" t="t" r="r" b="b"/>
            <a:pathLst>
              <a:path w="153" h="184" extrusionOk="0">
                <a:moveTo>
                  <a:pt x="153" y="92"/>
                </a:moveTo>
                <a:cubicBezTo>
                  <a:pt x="153" y="122"/>
                  <a:pt x="122" y="153"/>
                  <a:pt x="122" y="183"/>
                </a:cubicBezTo>
                <a:cubicBezTo>
                  <a:pt x="92" y="153"/>
                  <a:pt x="31" y="122"/>
                  <a:pt x="1" y="92"/>
                </a:cubicBezTo>
                <a:cubicBezTo>
                  <a:pt x="31" y="62"/>
                  <a:pt x="61" y="31"/>
                  <a:pt x="92" y="1"/>
                </a:cubicBezTo>
                <a:cubicBezTo>
                  <a:pt x="122" y="31"/>
                  <a:pt x="122" y="62"/>
                  <a:pt x="153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1" name="Google Shape;2231;p2"/>
          <p:cNvSpPr/>
          <p:nvPr/>
        </p:nvSpPr>
        <p:spPr>
          <a:xfrm>
            <a:off x="2776747" y="1950776"/>
            <a:ext cx="13815" cy="14288"/>
          </a:xfrm>
          <a:custGeom>
            <a:avLst/>
            <a:gdLst/>
            <a:ahLst/>
            <a:cxnLst/>
            <a:rect l="l" t="t" r="r" b="b"/>
            <a:pathLst>
              <a:path w="305" h="366" extrusionOk="0">
                <a:moveTo>
                  <a:pt x="305" y="61"/>
                </a:moveTo>
                <a:cubicBezTo>
                  <a:pt x="275" y="152"/>
                  <a:pt x="214" y="244"/>
                  <a:pt x="153" y="365"/>
                </a:cubicBezTo>
                <a:cubicBezTo>
                  <a:pt x="123" y="244"/>
                  <a:pt x="62" y="152"/>
                  <a:pt x="1" y="61"/>
                </a:cubicBezTo>
                <a:lnTo>
                  <a:pt x="31" y="0"/>
                </a:lnTo>
                <a:cubicBezTo>
                  <a:pt x="123" y="31"/>
                  <a:pt x="214" y="31"/>
                  <a:pt x="275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2" name="Google Shape;2232;p2"/>
          <p:cNvSpPr/>
          <p:nvPr/>
        </p:nvSpPr>
        <p:spPr>
          <a:xfrm>
            <a:off x="3514801" y="347599"/>
            <a:ext cx="8289" cy="4763"/>
          </a:xfrm>
          <a:custGeom>
            <a:avLst/>
            <a:gdLst/>
            <a:ahLst/>
            <a:cxnLst/>
            <a:rect l="l" t="t" r="r" b="b"/>
            <a:pathLst>
              <a:path w="183" h="122" extrusionOk="0">
                <a:moveTo>
                  <a:pt x="122" y="122"/>
                </a:moveTo>
                <a:cubicBezTo>
                  <a:pt x="61" y="122"/>
                  <a:pt x="30" y="91"/>
                  <a:pt x="0" y="91"/>
                </a:cubicBezTo>
                <a:cubicBezTo>
                  <a:pt x="61" y="61"/>
                  <a:pt x="91" y="30"/>
                  <a:pt x="122" y="0"/>
                </a:cubicBezTo>
                <a:cubicBezTo>
                  <a:pt x="152" y="30"/>
                  <a:pt x="182" y="30"/>
                  <a:pt x="182" y="61"/>
                </a:cubicBezTo>
                <a:cubicBezTo>
                  <a:pt x="152" y="91"/>
                  <a:pt x="122" y="91"/>
                  <a:pt x="122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3" name="Google Shape;2233;p2"/>
          <p:cNvSpPr/>
          <p:nvPr/>
        </p:nvSpPr>
        <p:spPr>
          <a:xfrm>
            <a:off x="554477" y="4457009"/>
            <a:ext cx="16578" cy="7183"/>
          </a:xfrm>
          <a:custGeom>
            <a:avLst/>
            <a:gdLst/>
            <a:ahLst/>
            <a:cxnLst/>
            <a:rect l="l" t="t" r="r" b="b"/>
            <a:pathLst>
              <a:path w="366" h="184" extrusionOk="0">
                <a:moveTo>
                  <a:pt x="0" y="183"/>
                </a:moveTo>
                <a:cubicBezTo>
                  <a:pt x="91" y="123"/>
                  <a:pt x="183" y="62"/>
                  <a:pt x="304" y="1"/>
                </a:cubicBezTo>
                <a:cubicBezTo>
                  <a:pt x="304" y="1"/>
                  <a:pt x="335" y="62"/>
                  <a:pt x="365" y="92"/>
                </a:cubicBezTo>
                <a:cubicBezTo>
                  <a:pt x="243" y="123"/>
                  <a:pt x="122" y="153"/>
                  <a:pt x="0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4" name="Google Shape;2234;p2"/>
          <p:cNvSpPr/>
          <p:nvPr/>
        </p:nvSpPr>
        <p:spPr>
          <a:xfrm>
            <a:off x="5083046" y="3496992"/>
            <a:ext cx="9693" cy="4802"/>
          </a:xfrm>
          <a:custGeom>
            <a:avLst/>
            <a:gdLst/>
            <a:ahLst/>
            <a:cxnLst/>
            <a:rect l="l" t="t" r="r" b="b"/>
            <a:pathLst>
              <a:path w="214" h="123" extrusionOk="0">
                <a:moveTo>
                  <a:pt x="122" y="122"/>
                </a:moveTo>
                <a:lnTo>
                  <a:pt x="1" y="92"/>
                </a:lnTo>
                <a:cubicBezTo>
                  <a:pt x="62" y="62"/>
                  <a:pt x="92" y="31"/>
                  <a:pt x="122" y="1"/>
                </a:cubicBezTo>
                <a:cubicBezTo>
                  <a:pt x="153" y="1"/>
                  <a:pt x="183" y="31"/>
                  <a:pt x="214" y="62"/>
                </a:cubicBezTo>
                <a:cubicBezTo>
                  <a:pt x="183" y="92"/>
                  <a:pt x="153" y="92"/>
                  <a:pt x="122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5" name="Google Shape;2235;p2"/>
          <p:cNvSpPr/>
          <p:nvPr/>
        </p:nvSpPr>
        <p:spPr>
          <a:xfrm>
            <a:off x="6893686" y="-62995"/>
            <a:ext cx="5526" cy="4763"/>
          </a:xfrm>
          <a:custGeom>
            <a:avLst/>
            <a:gdLst/>
            <a:ahLst/>
            <a:cxnLst/>
            <a:rect l="l" t="t" r="r" b="b"/>
            <a:pathLst>
              <a:path w="122" h="122" extrusionOk="0">
                <a:moveTo>
                  <a:pt x="122" y="91"/>
                </a:moveTo>
                <a:cubicBezTo>
                  <a:pt x="91" y="122"/>
                  <a:pt x="31" y="122"/>
                  <a:pt x="31" y="122"/>
                </a:cubicBezTo>
                <a:cubicBezTo>
                  <a:pt x="0" y="91"/>
                  <a:pt x="0" y="61"/>
                  <a:pt x="0" y="31"/>
                </a:cubicBezTo>
                <a:cubicBezTo>
                  <a:pt x="31" y="31"/>
                  <a:pt x="91" y="31"/>
                  <a:pt x="122" y="0"/>
                </a:cubicBezTo>
                <a:cubicBezTo>
                  <a:pt x="122" y="31"/>
                  <a:pt x="122" y="61"/>
                  <a:pt x="122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6" name="Google Shape;2236;p2"/>
          <p:cNvSpPr/>
          <p:nvPr/>
        </p:nvSpPr>
        <p:spPr>
          <a:xfrm>
            <a:off x="5074802" y="4454667"/>
            <a:ext cx="15174" cy="7144"/>
          </a:xfrm>
          <a:custGeom>
            <a:avLst/>
            <a:gdLst/>
            <a:ahLst/>
            <a:cxnLst/>
            <a:rect l="l" t="t" r="r" b="b"/>
            <a:pathLst>
              <a:path w="335" h="183" extrusionOk="0">
                <a:moveTo>
                  <a:pt x="0" y="0"/>
                </a:moveTo>
                <a:cubicBezTo>
                  <a:pt x="122" y="31"/>
                  <a:pt x="244" y="61"/>
                  <a:pt x="335" y="91"/>
                </a:cubicBezTo>
                <a:cubicBezTo>
                  <a:pt x="335" y="122"/>
                  <a:pt x="304" y="152"/>
                  <a:pt x="274" y="183"/>
                </a:cubicBezTo>
                <a:cubicBezTo>
                  <a:pt x="183" y="122"/>
                  <a:pt x="92" y="61"/>
                  <a:pt x="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7" name="Google Shape;2237;p2"/>
          <p:cNvSpPr/>
          <p:nvPr/>
        </p:nvSpPr>
        <p:spPr>
          <a:xfrm>
            <a:off x="5827940" y="3638203"/>
            <a:ext cx="9693" cy="13117"/>
          </a:xfrm>
          <a:custGeom>
            <a:avLst/>
            <a:gdLst/>
            <a:ahLst/>
            <a:cxnLst/>
            <a:rect l="l" t="t" r="r" b="b"/>
            <a:pathLst>
              <a:path w="214" h="336" extrusionOk="0">
                <a:moveTo>
                  <a:pt x="1" y="305"/>
                </a:moveTo>
                <a:cubicBezTo>
                  <a:pt x="31" y="214"/>
                  <a:pt x="62" y="123"/>
                  <a:pt x="122" y="1"/>
                </a:cubicBezTo>
                <a:cubicBezTo>
                  <a:pt x="153" y="31"/>
                  <a:pt x="214" y="62"/>
                  <a:pt x="214" y="92"/>
                </a:cubicBezTo>
                <a:cubicBezTo>
                  <a:pt x="153" y="183"/>
                  <a:pt x="92" y="244"/>
                  <a:pt x="31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8" name="Google Shape;2238;p2"/>
          <p:cNvSpPr/>
          <p:nvPr/>
        </p:nvSpPr>
        <p:spPr>
          <a:xfrm>
            <a:off x="8371062" y="5835"/>
            <a:ext cx="17937" cy="7144"/>
          </a:xfrm>
          <a:custGeom>
            <a:avLst/>
            <a:gdLst/>
            <a:ahLst/>
            <a:cxnLst/>
            <a:rect l="l" t="t" r="r" b="b"/>
            <a:pathLst>
              <a:path w="396" h="183" extrusionOk="0">
                <a:moveTo>
                  <a:pt x="1" y="152"/>
                </a:moveTo>
                <a:cubicBezTo>
                  <a:pt x="122" y="91"/>
                  <a:pt x="213" y="61"/>
                  <a:pt x="305" y="0"/>
                </a:cubicBezTo>
                <a:cubicBezTo>
                  <a:pt x="335" y="0"/>
                  <a:pt x="365" y="61"/>
                  <a:pt x="396" y="91"/>
                </a:cubicBezTo>
                <a:cubicBezTo>
                  <a:pt x="274" y="122"/>
                  <a:pt x="153" y="152"/>
                  <a:pt x="61" y="1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9" name="Google Shape;2239;p2"/>
          <p:cNvSpPr/>
          <p:nvPr/>
        </p:nvSpPr>
        <p:spPr>
          <a:xfrm>
            <a:off x="949618" y="1527143"/>
            <a:ext cx="16578" cy="7144"/>
          </a:xfrm>
          <a:custGeom>
            <a:avLst/>
            <a:gdLst/>
            <a:ahLst/>
            <a:cxnLst/>
            <a:rect l="l" t="t" r="r" b="b"/>
            <a:pathLst>
              <a:path w="366" h="183" extrusionOk="0">
                <a:moveTo>
                  <a:pt x="1" y="0"/>
                </a:moveTo>
                <a:cubicBezTo>
                  <a:pt x="122" y="31"/>
                  <a:pt x="244" y="61"/>
                  <a:pt x="366" y="91"/>
                </a:cubicBezTo>
                <a:cubicBezTo>
                  <a:pt x="366" y="122"/>
                  <a:pt x="305" y="183"/>
                  <a:pt x="305" y="183"/>
                </a:cubicBezTo>
                <a:cubicBezTo>
                  <a:pt x="214" y="122"/>
                  <a:pt x="92" y="61"/>
                  <a:pt x="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0" name="Google Shape;2240;p2"/>
          <p:cNvSpPr/>
          <p:nvPr/>
        </p:nvSpPr>
        <p:spPr>
          <a:xfrm>
            <a:off x="5877542" y="955154"/>
            <a:ext cx="12411" cy="17840"/>
          </a:xfrm>
          <a:custGeom>
            <a:avLst/>
            <a:gdLst/>
            <a:ahLst/>
            <a:cxnLst/>
            <a:rect l="l" t="t" r="r" b="b"/>
            <a:pathLst>
              <a:path w="274" h="457" extrusionOk="0">
                <a:moveTo>
                  <a:pt x="274" y="1"/>
                </a:moveTo>
                <a:cubicBezTo>
                  <a:pt x="274" y="183"/>
                  <a:pt x="213" y="365"/>
                  <a:pt x="0" y="457"/>
                </a:cubicBezTo>
                <a:lnTo>
                  <a:pt x="0" y="457"/>
                </a:lnTo>
                <a:cubicBezTo>
                  <a:pt x="0" y="274"/>
                  <a:pt x="61" y="92"/>
                  <a:pt x="27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1" name="Google Shape;2241;p2"/>
          <p:cNvSpPr/>
          <p:nvPr/>
        </p:nvSpPr>
        <p:spPr>
          <a:xfrm>
            <a:off x="4954986" y="1848723"/>
            <a:ext cx="6930" cy="4802"/>
          </a:xfrm>
          <a:custGeom>
            <a:avLst/>
            <a:gdLst/>
            <a:ahLst/>
            <a:cxnLst/>
            <a:rect l="l" t="t" r="r" b="b"/>
            <a:pathLst>
              <a:path w="153" h="123" extrusionOk="0">
                <a:moveTo>
                  <a:pt x="31" y="122"/>
                </a:moveTo>
                <a:cubicBezTo>
                  <a:pt x="31" y="92"/>
                  <a:pt x="1" y="61"/>
                  <a:pt x="1" y="61"/>
                </a:cubicBezTo>
                <a:cubicBezTo>
                  <a:pt x="31" y="31"/>
                  <a:pt x="62" y="0"/>
                  <a:pt x="123" y="0"/>
                </a:cubicBezTo>
                <a:cubicBezTo>
                  <a:pt x="123" y="31"/>
                  <a:pt x="153" y="61"/>
                  <a:pt x="123" y="92"/>
                </a:cubicBezTo>
                <a:cubicBezTo>
                  <a:pt x="123" y="92"/>
                  <a:pt x="62" y="122"/>
                  <a:pt x="31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2" name="Google Shape;2242;p2"/>
          <p:cNvSpPr/>
          <p:nvPr/>
        </p:nvSpPr>
        <p:spPr>
          <a:xfrm>
            <a:off x="6161158" y="-42850"/>
            <a:ext cx="13815" cy="19050"/>
          </a:xfrm>
          <a:custGeom>
            <a:avLst/>
            <a:gdLst/>
            <a:ahLst/>
            <a:cxnLst/>
            <a:rect l="l" t="t" r="r" b="b"/>
            <a:pathLst>
              <a:path w="305" h="488" extrusionOk="0">
                <a:moveTo>
                  <a:pt x="1" y="457"/>
                </a:moveTo>
                <a:lnTo>
                  <a:pt x="1" y="31"/>
                </a:lnTo>
                <a:lnTo>
                  <a:pt x="31" y="1"/>
                </a:lnTo>
                <a:lnTo>
                  <a:pt x="153" y="1"/>
                </a:lnTo>
                <a:lnTo>
                  <a:pt x="274" y="1"/>
                </a:lnTo>
                <a:lnTo>
                  <a:pt x="305" y="31"/>
                </a:lnTo>
                <a:cubicBezTo>
                  <a:pt x="213" y="183"/>
                  <a:pt x="122" y="335"/>
                  <a:pt x="31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3" name="Google Shape;2243;p2"/>
          <p:cNvSpPr/>
          <p:nvPr/>
        </p:nvSpPr>
        <p:spPr>
          <a:xfrm>
            <a:off x="2242538" y="1824986"/>
            <a:ext cx="8289" cy="4802"/>
          </a:xfrm>
          <a:custGeom>
            <a:avLst/>
            <a:gdLst/>
            <a:ahLst/>
            <a:cxnLst/>
            <a:rect l="l" t="t" r="r" b="b"/>
            <a:pathLst>
              <a:path w="183" h="123" extrusionOk="0">
                <a:moveTo>
                  <a:pt x="92" y="122"/>
                </a:moveTo>
                <a:cubicBezTo>
                  <a:pt x="61" y="92"/>
                  <a:pt x="31" y="61"/>
                  <a:pt x="0" y="61"/>
                </a:cubicBezTo>
                <a:cubicBezTo>
                  <a:pt x="31" y="31"/>
                  <a:pt x="61" y="1"/>
                  <a:pt x="92" y="1"/>
                </a:cubicBezTo>
                <a:cubicBezTo>
                  <a:pt x="122" y="31"/>
                  <a:pt x="152" y="61"/>
                  <a:pt x="183" y="61"/>
                </a:cubicBezTo>
                <a:cubicBezTo>
                  <a:pt x="152" y="92"/>
                  <a:pt x="122" y="92"/>
                  <a:pt x="92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4" name="Google Shape;2244;p2"/>
          <p:cNvSpPr/>
          <p:nvPr/>
        </p:nvSpPr>
        <p:spPr>
          <a:xfrm>
            <a:off x="8643716" y="2173856"/>
            <a:ext cx="12411" cy="19050"/>
          </a:xfrm>
          <a:custGeom>
            <a:avLst/>
            <a:gdLst/>
            <a:ahLst/>
            <a:cxnLst/>
            <a:rect l="l" t="t" r="r" b="b"/>
            <a:pathLst>
              <a:path w="274" h="488" extrusionOk="0">
                <a:moveTo>
                  <a:pt x="274" y="1"/>
                </a:moveTo>
                <a:cubicBezTo>
                  <a:pt x="274" y="183"/>
                  <a:pt x="243" y="366"/>
                  <a:pt x="30" y="487"/>
                </a:cubicBezTo>
                <a:lnTo>
                  <a:pt x="0" y="457"/>
                </a:lnTo>
                <a:cubicBezTo>
                  <a:pt x="0" y="274"/>
                  <a:pt x="61" y="92"/>
                  <a:pt x="27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5" name="Google Shape;2245;p2"/>
          <p:cNvSpPr/>
          <p:nvPr/>
        </p:nvSpPr>
        <p:spPr>
          <a:xfrm>
            <a:off x="4793904" y="1846342"/>
            <a:ext cx="6930" cy="7183"/>
          </a:xfrm>
          <a:custGeom>
            <a:avLst/>
            <a:gdLst/>
            <a:ahLst/>
            <a:cxnLst/>
            <a:rect l="l" t="t" r="r" b="b"/>
            <a:pathLst>
              <a:path w="153" h="184" extrusionOk="0">
                <a:moveTo>
                  <a:pt x="153" y="92"/>
                </a:moveTo>
                <a:cubicBezTo>
                  <a:pt x="122" y="122"/>
                  <a:pt x="122" y="153"/>
                  <a:pt x="122" y="183"/>
                </a:cubicBezTo>
                <a:cubicBezTo>
                  <a:pt x="61" y="122"/>
                  <a:pt x="31" y="122"/>
                  <a:pt x="1" y="61"/>
                </a:cubicBezTo>
                <a:cubicBezTo>
                  <a:pt x="31" y="61"/>
                  <a:pt x="61" y="31"/>
                  <a:pt x="61" y="1"/>
                </a:cubicBezTo>
                <a:cubicBezTo>
                  <a:pt x="92" y="31"/>
                  <a:pt x="122" y="61"/>
                  <a:pt x="153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6" name="Google Shape;2246;p2"/>
          <p:cNvSpPr/>
          <p:nvPr/>
        </p:nvSpPr>
        <p:spPr>
          <a:xfrm>
            <a:off x="912473" y="501850"/>
            <a:ext cx="26181" cy="9525"/>
          </a:xfrm>
          <a:custGeom>
            <a:avLst/>
            <a:gdLst/>
            <a:ahLst/>
            <a:cxnLst/>
            <a:rect l="l" t="t" r="r" b="b"/>
            <a:pathLst>
              <a:path w="578" h="244" extrusionOk="0">
                <a:moveTo>
                  <a:pt x="578" y="31"/>
                </a:moveTo>
                <a:cubicBezTo>
                  <a:pt x="395" y="92"/>
                  <a:pt x="213" y="183"/>
                  <a:pt x="31" y="244"/>
                </a:cubicBezTo>
                <a:lnTo>
                  <a:pt x="0" y="244"/>
                </a:lnTo>
                <a:cubicBezTo>
                  <a:pt x="122" y="61"/>
                  <a:pt x="335" y="0"/>
                  <a:pt x="547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7" name="Google Shape;2247;p2"/>
          <p:cNvSpPr/>
          <p:nvPr/>
        </p:nvSpPr>
        <p:spPr>
          <a:xfrm>
            <a:off x="5111992" y="5072919"/>
            <a:ext cx="9648" cy="13078"/>
          </a:xfrm>
          <a:custGeom>
            <a:avLst/>
            <a:gdLst/>
            <a:ahLst/>
            <a:cxnLst/>
            <a:rect l="l" t="t" r="r" b="b"/>
            <a:pathLst>
              <a:path w="213" h="335" extrusionOk="0">
                <a:moveTo>
                  <a:pt x="0" y="0"/>
                </a:moveTo>
                <a:cubicBezTo>
                  <a:pt x="91" y="91"/>
                  <a:pt x="152" y="183"/>
                  <a:pt x="213" y="274"/>
                </a:cubicBezTo>
                <a:cubicBezTo>
                  <a:pt x="213" y="274"/>
                  <a:pt x="152" y="304"/>
                  <a:pt x="122" y="335"/>
                </a:cubicBezTo>
                <a:cubicBezTo>
                  <a:pt x="61" y="213"/>
                  <a:pt x="30" y="122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8" name="Google Shape;2248;p2"/>
          <p:cNvSpPr/>
          <p:nvPr/>
        </p:nvSpPr>
        <p:spPr>
          <a:xfrm>
            <a:off x="4025590" y="3688059"/>
            <a:ext cx="8334" cy="11906"/>
          </a:xfrm>
          <a:custGeom>
            <a:avLst/>
            <a:gdLst/>
            <a:ahLst/>
            <a:cxnLst/>
            <a:rect l="l" t="t" r="r" b="b"/>
            <a:pathLst>
              <a:path w="184" h="305" extrusionOk="0">
                <a:moveTo>
                  <a:pt x="1" y="1"/>
                </a:moveTo>
                <a:lnTo>
                  <a:pt x="183" y="244"/>
                </a:lnTo>
                <a:cubicBezTo>
                  <a:pt x="153" y="274"/>
                  <a:pt x="122" y="274"/>
                  <a:pt x="92" y="305"/>
                </a:cubicBezTo>
                <a:cubicBezTo>
                  <a:pt x="62" y="213"/>
                  <a:pt x="31" y="92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9" name="Google Shape;2249;p2"/>
          <p:cNvSpPr/>
          <p:nvPr/>
        </p:nvSpPr>
        <p:spPr>
          <a:xfrm>
            <a:off x="5801803" y="5090722"/>
            <a:ext cx="11052" cy="14249"/>
          </a:xfrm>
          <a:custGeom>
            <a:avLst/>
            <a:gdLst/>
            <a:ahLst/>
            <a:cxnLst/>
            <a:rect l="l" t="t" r="r" b="b"/>
            <a:pathLst>
              <a:path w="244" h="365" extrusionOk="0">
                <a:moveTo>
                  <a:pt x="61" y="0"/>
                </a:moveTo>
                <a:cubicBezTo>
                  <a:pt x="122" y="91"/>
                  <a:pt x="183" y="183"/>
                  <a:pt x="243" y="274"/>
                </a:cubicBezTo>
                <a:cubicBezTo>
                  <a:pt x="243" y="274"/>
                  <a:pt x="183" y="335"/>
                  <a:pt x="152" y="365"/>
                </a:cubicBezTo>
                <a:cubicBezTo>
                  <a:pt x="92" y="243"/>
                  <a:pt x="61" y="152"/>
                  <a:pt x="0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0" name="Google Shape;2250;p2"/>
          <p:cNvSpPr/>
          <p:nvPr/>
        </p:nvSpPr>
        <p:spPr>
          <a:xfrm>
            <a:off x="7337025" y="5097827"/>
            <a:ext cx="6930" cy="4802"/>
          </a:xfrm>
          <a:custGeom>
            <a:avLst/>
            <a:gdLst/>
            <a:ahLst/>
            <a:cxnLst/>
            <a:rect l="l" t="t" r="r" b="b"/>
            <a:pathLst>
              <a:path w="153" h="123" extrusionOk="0">
                <a:moveTo>
                  <a:pt x="122" y="1"/>
                </a:moveTo>
                <a:cubicBezTo>
                  <a:pt x="153" y="31"/>
                  <a:pt x="153" y="61"/>
                  <a:pt x="153" y="92"/>
                </a:cubicBezTo>
                <a:lnTo>
                  <a:pt x="1" y="122"/>
                </a:lnTo>
                <a:cubicBezTo>
                  <a:pt x="31" y="92"/>
                  <a:pt x="31" y="61"/>
                  <a:pt x="31" y="31"/>
                </a:cubicBezTo>
                <a:cubicBezTo>
                  <a:pt x="61" y="1"/>
                  <a:pt x="92" y="31"/>
                  <a:pt x="12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1" name="Google Shape;2251;p2"/>
          <p:cNvSpPr/>
          <p:nvPr/>
        </p:nvSpPr>
        <p:spPr>
          <a:xfrm>
            <a:off x="3370207" y="1795315"/>
            <a:ext cx="9693" cy="11906"/>
          </a:xfrm>
          <a:custGeom>
            <a:avLst/>
            <a:gdLst/>
            <a:ahLst/>
            <a:cxnLst/>
            <a:rect l="l" t="t" r="r" b="b"/>
            <a:pathLst>
              <a:path w="214" h="305" extrusionOk="0">
                <a:moveTo>
                  <a:pt x="1" y="1"/>
                </a:moveTo>
                <a:cubicBezTo>
                  <a:pt x="92" y="61"/>
                  <a:pt x="152" y="153"/>
                  <a:pt x="213" y="244"/>
                </a:cubicBezTo>
                <a:cubicBezTo>
                  <a:pt x="183" y="274"/>
                  <a:pt x="152" y="274"/>
                  <a:pt x="122" y="305"/>
                </a:cubicBezTo>
                <a:cubicBezTo>
                  <a:pt x="92" y="213"/>
                  <a:pt x="31" y="92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2" name="Google Shape;2252;p2"/>
          <p:cNvSpPr/>
          <p:nvPr/>
        </p:nvSpPr>
        <p:spPr>
          <a:xfrm>
            <a:off x="1220868" y="3722493"/>
            <a:ext cx="9693" cy="11906"/>
          </a:xfrm>
          <a:custGeom>
            <a:avLst/>
            <a:gdLst/>
            <a:ahLst/>
            <a:cxnLst/>
            <a:rect l="l" t="t" r="r" b="b"/>
            <a:pathLst>
              <a:path w="214" h="305" extrusionOk="0">
                <a:moveTo>
                  <a:pt x="1" y="304"/>
                </a:moveTo>
                <a:cubicBezTo>
                  <a:pt x="62" y="182"/>
                  <a:pt x="92" y="91"/>
                  <a:pt x="122" y="0"/>
                </a:cubicBezTo>
                <a:cubicBezTo>
                  <a:pt x="153" y="0"/>
                  <a:pt x="214" y="30"/>
                  <a:pt x="214" y="61"/>
                </a:cubicBezTo>
                <a:cubicBezTo>
                  <a:pt x="153" y="152"/>
                  <a:pt x="92" y="213"/>
                  <a:pt x="31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3" name="Google Shape;2253;p2"/>
          <p:cNvSpPr/>
          <p:nvPr/>
        </p:nvSpPr>
        <p:spPr>
          <a:xfrm>
            <a:off x="8124591" y="3139807"/>
            <a:ext cx="9693" cy="13117"/>
          </a:xfrm>
          <a:custGeom>
            <a:avLst/>
            <a:gdLst/>
            <a:ahLst/>
            <a:cxnLst/>
            <a:rect l="l" t="t" r="r" b="b"/>
            <a:pathLst>
              <a:path w="214" h="336" extrusionOk="0">
                <a:moveTo>
                  <a:pt x="1" y="305"/>
                </a:moveTo>
                <a:cubicBezTo>
                  <a:pt x="31" y="214"/>
                  <a:pt x="92" y="122"/>
                  <a:pt x="122" y="1"/>
                </a:cubicBezTo>
                <a:cubicBezTo>
                  <a:pt x="153" y="31"/>
                  <a:pt x="214" y="62"/>
                  <a:pt x="214" y="62"/>
                </a:cubicBezTo>
                <a:cubicBezTo>
                  <a:pt x="153" y="153"/>
                  <a:pt x="92" y="244"/>
                  <a:pt x="31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4" name="Google Shape;2254;p2"/>
          <p:cNvSpPr/>
          <p:nvPr/>
        </p:nvSpPr>
        <p:spPr>
          <a:xfrm>
            <a:off x="8639548" y="5161893"/>
            <a:ext cx="16578" cy="10735"/>
          </a:xfrm>
          <a:custGeom>
            <a:avLst/>
            <a:gdLst/>
            <a:ahLst/>
            <a:cxnLst/>
            <a:rect l="l" t="t" r="r" b="b"/>
            <a:pathLst>
              <a:path w="366" h="275" extrusionOk="0">
                <a:moveTo>
                  <a:pt x="366" y="92"/>
                </a:moveTo>
                <a:cubicBezTo>
                  <a:pt x="274" y="153"/>
                  <a:pt x="183" y="214"/>
                  <a:pt x="92" y="274"/>
                </a:cubicBezTo>
                <a:cubicBezTo>
                  <a:pt x="1" y="1"/>
                  <a:pt x="274" y="153"/>
                  <a:pt x="366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5" name="Google Shape;2255;p2"/>
          <p:cNvSpPr/>
          <p:nvPr/>
        </p:nvSpPr>
        <p:spPr>
          <a:xfrm>
            <a:off x="5391486" y="2054000"/>
            <a:ext cx="16578" cy="9564"/>
          </a:xfrm>
          <a:custGeom>
            <a:avLst/>
            <a:gdLst/>
            <a:ahLst/>
            <a:cxnLst/>
            <a:rect l="l" t="t" r="r" b="b"/>
            <a:pathLst>
              <a:path w="366" h="245" extrusionOk="0">
                <a:moveTo>
                  <a:pt x="365" y="244"/>
                </a:moveTo>
                <a:cubicBezTo>
                  <a:pt x="244" y="183"/>
                  <a:pt x="122" y="153"/>
                  <a:pt x="0" y="122"/>
                </a:cubicBezTo>
                <a:cubicBezTo>
                  <a:pt x="122" y="62"/>
                  <a:pt x="244" y="31"/>
                  <a:pt x="365" y="1"/>
                </a:cubicBezTo>
                <a:lnTo>
                  <a:pt x="365" y="1"/>
                </a:lnTo>
                <a:cubicBezTo>
                  <a:pt x="365" y="62"/>
                  <a:pt x="365" y="153"/>
                  <a:pt x="365" y="21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6" name="Google Shape;2256;p2"/>
          <p:cNvSpPr/>
          <p:nvPr/>
        </p:nvSpPr>
        <p:spPr>
          <a:xfrm>
            <a:off x="6939121" y="4657562"/>
            <a:ext cx="16533" cy="7183"/>
          </a:xfrm>
          <a:custGeom>
            <a:avLst/>
            <a:gdLst/>
            <a:ahLst/>
            <a:cxnLst/>
            <a:rect l="l" t="t" r="r" b="b"/>
            <a:pathLst>
              <a:path w="365" h="184" extrusionOk="0">
                <a:moveTo>
                  <a:pt x="31" y="1"/>
                </a:moveTo>
                <a:cubicBezTo>
                  <a:pt x="122" y="31"/>
                  <a:pt x="243" y="62"/>
                  <a:pt x="365" y="92"/>
                </a:cubicBezTo>
                <a:lnTo>
                  <a:pt x="304" y="183"/>
                </a:lnTo>
                <a:cubicBezTo>
                  <a:pt x="213" y="122"/>
                  <a:pt x="122" y="62"/>
                  <a:pt x="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7" name="Google Shape;2257;p2"/>
          <p:cNvSpPr/>
          <p:nvPr/>
        </p:nvSpPr>
        <p:spPr>
          <a:xfrm>
            <a:off x="8729059" y="2542910"/>
            <a:ext cx="11052" cy="11906"/>
          </a:xfrm>
          <a:custGeom>
            <a:avLst/>
            <a:gdLst/>
            <a:ahLst/>
            <a:cxnLst/>
            <a:rect l="l" t="t" r="r" b="b"/>
            <a:pathLst>
              <a:path w="244" h="305" extrusionOk="0">
                <a:moveTo>
                  <a:pt x="31" y="1"/>
                </a:moveTo>
                <a:cubicBezTo>
                  <a:pt x="122" y="92"/>
                  <a:pt x="183" y="153"/>
                  <a:pt x="244" y="244"/>
                </a:cubicBezTo>
                <a:cubicBezTo>
                  <a:pt x="244" y="244"/>
                  <a:pt x="183" y="305"/>
                  <a:pt x="153" y="305"/>
                </a:cubicBezTo>
                <a:cubicBezTo>
                  <a:pt x="92" y="214"/>
                  <a:pt x="61" y="122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8" name="Google Shape;2258;p2"/>
          <p:cNvSpPr/>
          <p:nvPr/>
        </p:nvSpPr>
        <p:spPr>
          <a:xfrm>
            <a:off x="5989068" y="4684852"/>
            <a:ext cx="16533" cy="7183"/>
          </a:xfrm>
          <a:custGeom>
            <a:avLst/>
            <a:gdLst/>
            <a:ahLst/>
            <a:cxnLst/>
            <a:rect l="l" t="t" r="r" b="b"/>
            <a:pathLst>
              <a:path w="365" h="184" extrusionOk="0">
                <a:moveTo>
                  <a:pt x="0" y="1"/>
                </a:moveTo>
                <a:cubicBezTo>
                  <a:pt x="122" y="31"/>
                  <a:pt x="243" y="62"/>
                  <a:pt x="365" y="122"/>
                </a:cubicBezTo>
                <a:cubicBezTo>
                  <a:pt x="334" y="122"/>
                  <a:pt x="304" y="183"/>
                  <a:pt x="304" y="183"/>
                </a:cubicBezTo>
                <a:cubicBezTo>
                  <a:pt x="183" y="153"/>
                  <a:pt x="91" y="92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9" name="Google Shape;2259;p2"/>
          <p:cNvSpPr/>
          <p:nvPr/>
        </p:nvSpPr>
        <p:spPr>
          <a:xfrm>
            <a:off x="5997313" y="3034201"/>
            <a:ext cx="16578" cy="7144"/>
          </a:xfrm>
          <a:custGeom>
            <a:avLst/>
            <a:gdLst/>
            <a:ahLst/>
            <a:cxnLst/>
            <a:rect l="l" t="t" r="r" b="b"/>
            <a:pathLst>
              <a:path w="366" h="183" extrusionOk="0">
                <a:moveTo>
                  <a:pt x="365" y="183"/>
                </a:moveTo>
                <a:cubicBezTo>
                  <a:pt x="244" y="153"/>
                  <a:pt x="122" y="122"/>
                  <a:pt x="1" y="92"/>
                </a:cubicBezTo>
                <a:cubicBezTo>
                  <a:pt x="31" y="61"/>
                  <a:pt x="61" y="1"/>
                  <a:pt x="61" y="1"/>
                </a:cubicBezTo>
                <a:cubicBezTo>
                  <a:pt x="152" y="61"/>
                  <a:pt x="274" y="122"/>
                  <a:pt x="365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0" name="Google Shape;2260;p2"/>
          <p:cNvSpPr/>
          <p:nvPr/>
        </p:nvSpPr>
        <p:spPr>
          <a:xfrm>
            <a:off x="550354" y="5231933"/>
            <a:ext cx="16533" cy="8315"/>
          </a:xfrm>
          <a:custGeom>
            <a:avLst/>
            <a:gdLst/>
            <a:ahLst/>
            <a:cxnLst/>
            <a:rect l="l" t="t" r="r" b="b"/>
            <a:pathLst>
              <a:path w="365" h="213" extrusionOk="0">
                <a:moveTo>
                  <a:pt x="365" y="213"/>
                </a:moveTo>
                <a:cubicBezTo>
                  <a:pt x="243" y="183"/>
                  <a:pt x="122" y="122"/>
                  <a:pt x="0" y="91"/>
                </a:cubicBezTo>
                <a:cubicBezTo>
                  <a:pt x="30" y="61"/>
                  <a:pt x="61" y="0"/>
                  <a:pt x="61" y="0"/>
                </a:cubicBezTo>
                <a:cubicBezTo>
                  <a:pt x="182" y="61"/>
                  <a:pt x="274" y="122"/>
                  <a:pt x="365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1" name="Google Shape;2261;p2"/>
          <p:cNvSpPr/>
          <p:nvPr/>
        </p:nvSpPr>
        <p:spPr>
          <a:xfrm>
            <a:off x="335547" y="2992662"/>
            <a:ext cx="9693" cy="13117"/>
          </a:xfrm>
          <a:custGeom>
            <a:avLst/>
            <a:gdLst/>
            <a:ahLst/>
            <a:cxnLst/>
            <a:rect l="l" t="t" r="r" b="b"/>
            <a:pathLst>
              <a:path w="214" h="336" extrusionOk="0">
                <a:moveTo>
                  <a:pt x="183" y="335"/>
                </a:moveTo>
                <a:cubicBezTo>
                  <a:pt x="122" y="244"/>
                  <a:pt x="61" y="153"/>
                  <a:pt x="0" y="62"/>
                </a:cubicBezTo>
                <a:cubicBezTo>
                  <a:pt x="0" y="62"/>
                  <a:pt x="61" y="31"/>
                  <a:pt x="92" y="1"/>
                </a:cubicBezTo>
                <a:cubicBezTo>
                  <a:pt x="152" y="92"/>
                  <a:pt x="183" y="183"/>
                  <a:pt x="213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2" name="Google Shape;2262;p2"/>
          <p:cNvSpPr/>
          <p:nvPr/>
        </p:nvSpPr>
        <p:spPr>
          <a:xfrm>
            <a:off x="2139256" y="3807914"/>
            <a:ext cx="9693" cy="13078"/>
          </a:xfrm>
          <a:custGeom>
            <a:avLst/>
            <a:gdLst/>
            <a:ahLst/>
            <a:cxnLst/>
            <a:rect l="l" t="t" r="r" b="b"/>
            <a:pathLst>
              <a:path w="214" h="335" extrusionOk="0">
                <a:moveTo>
                  <a:pt x="214" y="31"/>
                </a:moveTo>
                <a:cubicBezTo>
                  <a:pt x="183" y="122"/>
                  <a:pt x="122" y="213"/>
                  <a:pt x="92" y="335"/>
                </a:cubicBezTo>
                <a:cubicBezTo>
                  <a:pt x="62" y="304"/>
                  <a:pt x="1" y="274"/>
                  <a:pt x="1" y="274"/>
                </a:cubicBezTo>
                <a:cubicBezTo>
                  <a:pt x="62" y="183"/>
                  <a:pt x="122" y="92"/>
                  <a:pt x="183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3" name="Google Shape;2263;p2"/>
          <p:cNvSpPr/>
          <p:nvPr/>
        </p:nvSpPr>
        <p:spPr>
          <a:xfrm>
            <a:off x="1702802" y="2948780"/>
            <a:ext cx="9693" cy="13078"/>
          </a:xfrm>
          <a:custGeom>
            <a:avLst/>
            <a:gdLst/>
            <a:ahLst/>
            <a:cxnLst/>
            <a:rect l="l" t="t" r="r" b="b"/>
            <a:pathLst>
              <a:path w="214" h="335" extrusionOk="0">
                <a:moveTo>
                  <a:pt x="31" y="0"/>
                </a:moveTo>
                <a:cubicBezTo>
                  <a:pt x="91" y="91"/>
                  <a:pt x="152" y="183"/>
                  <a:pt x="213" y="274"/>
                </a:cubicBezTo>
                <a:cubicBezTo>
                  <a:pt x="213" y="274"/>
                  <a:pt x="152" y="304"/>
                  <a:pt x="122" y="334"/>
                </a:cubicBezTo>
                <a:cubicBezTo>
                  <a:pt x="91" y="243"/>
                  <a:pt x="31" y="122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4" name="Google Shape;2264;p2"/>
          <p:cNvSpPr/>
          <p:nvPr/>
        </p:nvSpPr>
        <p:spPr>
          <a:xfrm>
            <a:off x="2522031" y="4284956"/>
            <a:ext cx="9693" cy="13078"/>
          </a:xfrm>
          <a:custGeom>
            <a:avLst/>
            <a:gdLst/>
            <a:ahLst/>
            <a:cxnLst/>
            <a:rect l="l" t="t" r="r" b="b"/>
            <a:pathLst>
              <a:path w="214" h="335" extrusionOk="0">
                <a:moveTo>
                  <a:pt x="183" y="335"/>
                </a:moveTo>
                <a:cubicBezTo>
                  <a:pt x="122" y="244"/>
                  <a:pt x="62" y="153"/>
                  <a:pt x="1" y="61"/>
                </a:cubicBezTo>
                <a:cubicBezTo>
                  <a:pt x="1" y="61"/>
                  <a:pt x="62" y="31"/>
                  <a:pt x="92" y="1"/>
                </a:cubicBezTo>
                <a:lnTo>
                  <a:pt x="214" y="305"/>
                </a:lnTo>
                <a:cubicBezTo>
                  <a:pt x="214" y="305"/>
                  <a:pt x="183" y="335"/>
                  <a:pt x="183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5" name="Google Shape;2265;p2"/>
          <p:cNvSpPr/>
          <p:nvPr/>
        </p:nvSpPr>
        <p:spPr>
          <a:xfrm>
            <a:off x="3049400" y="2911964"/>
            <a:ext cx="12411" cy="19050"/>
          </a:xfrm>
          <a:custGeom>
            <a:avLst/>
            <a:gdLst/>
            <a:ahLst/>
            <a:cxnLst/>
            <a:rect l="l" t="t" r="r" b="b"/>
            <a:pathLst>
              <a:path w="274" h="488" extrusionOk="0">
                <a:moveTo>
                  <a:pt x="274" y="487"/>
                </a:moveTo>
                <a:cubicBezTo>
                  <a:pt x="183" y="335"/>
                  <a:pt x="91" y="183"/>
                  <a:pt x="0" y="31"/>
                </a:cubicBezTo>
                <a:lnTo>
                  <a:pt x="0" y="1"/>
                </a:lnTo>
                <a:cubicBezTo>
                  <a:pt x="91" y="153"/>
                  <a:pt x="183" y="305"/>
                  <a:pt x="274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6" name="Google Shape;2266;p2"/>
          <p:cNvSpPr/>
          <p:nvPr/>
        </p:nvSpPr>
        <p:spPr>
          <a:xfrm>
            <a:off x="3879637" y="4286127"/>
            <a:ext cx="6930" cy="3630"/>
          </a:xfrm>
          <a:custGeom>
            <a:avLst/>
            <a:gdLst/>
            <a:ahLst/>
            <a:cxnLst/>
            <a:rect l="l" t="t" r="r" b="b"/>
            <a:pathLst>
              <a:path w="153" h="93" extrusionOk="0">
                <a:moveTo>
                  <a:pt x="31" y="1"/>
                </a:moveTo>
                <a:cubicBezTo>
                  <a:pt x="62" y="1"/>
                  <a:pt x="122" y="1"/>
                  <a:pt x="122" y="1"/>
                </a:cubicBezTo>
                <a:cubicBezTo>
                  <a:pt x="153" y="31"/>
                  <a:pt x="153" y="62"/>
                  <a:pt x="153" y="92"/>
                </a:cubicBezTo>
                <a:lnTo>
                  <a:pt x="1" y="92"/>
                </a:lnTo>
                <a:cubicBezTo>
                  <a:pt x="1" y="31"/>
                  <a:pt x="31" y="31"/>
                  <a:pt x="3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7" name="Google Shape;2267;p2"/>
          <p:cNvSpPr/>
          <p:nvPr/>
        </p:nvSpPr>
        <p:spPr>
          <a:xfrm>
            <a:off x="3678647" y="2278290"/>
            <a:ext cx="17937" cy="7183"/>
          </a:xfrm>
          <a:custGeom>
            <a:avLst/>
            <a:gdLst/>
            <a:ahLst/>
            <a:cxnLst/>
            <a:rect l="l" t="t" r="r" b="b"/>
            <a:pathLst>
              <a:path w="396" h="184" extrusionOk="0">
                <a:moveTo>
                  <a:pt x="0" y="153"/>
                </a:moveTo>
                <a:cubicBezTo>
                  <a:pt x="122" y="92"/>
                  <a:pt x="213" y="31"/>
                  <a:pt x="304" y="1"/>
                </a:cubicBezTo>
                <a:cubicBezTo>
                  <a:pt x="304" y="1"/>
                  <a:pt x="365" y="31"/>
                  <a:pt x="395" y="61"/>
                </a:cubicBezTo>
                <a:cubicBezTo>
                  <a:pt x="274" y="92"/>
                  <a:pt x="152" y="122"/>
                  <a:pt x="31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8" name="Google Shape;2268;p2"/>
          <p:cNvSpPr/>
          <p:nvPr/>
        </p:nvSpPr>
        <p:spPr>
          <a:xfrm>
            <a:off x="1965762" y="2884674"/>
            <a:ext cx="9693" cy="11906"/>
          </a:xfrm>
          <a:custGeom>
            <a:avLst/>
            <a:gdLst/>
            <a:ahLst/>
            <a:cxnLst/>
            <a:rect l="l" t="t" r="r" b="b"/>
            <a:pathLst>
              <a:path w="214" h="305" extrusionOk="0">
                <a:moveTo>
                  <a:pt x="214" y="1"/>
                </a:moveTo>
                <a:cubicBezTo>
                  <a:pt x="183" y="122"/>
                  <a:pt x="122" y="214"/>
                  <a:pt x="92" y="305"/>
                </a:cubicBezTo>
                <a:cubicBezTo>
                  <a:pt x="62" y="274"/>
                  <a:pt x="1" y="244"/>
                  <a:pt x="1" y="244"/>
                </a:cubicBezTo>
                <a:cubicBezTo>
                  <a:pt x="62" y="153"/>
                  <a:pt x="122" y="92"/>
                  <a:pt x="183" y="1"/>
                </a:cubicBezTo>
                <a:cubicBezTo>
                  <a:pt x="183" y="1"/>
                  <a:pt x="214" y="1"/>
                  <a:pt x="21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9" name="Google Shape;2269;p2"/>
          <p:cNvSpPr/>
          <p:nvPr/>
        </p:nvSpPr>
        <p:spPr>
          <a:xfrm>
            <a:off x="7284705" y="2850279"/>
            <a:ext cx="16578" cy="7144"/>
          </a:xfrm>
          <a:custGeom>
            <a:avLst/>
            <a:gdLst/>
            <a:ahLst/>
            <a:cxnLst/>
            <a:rect l="l" t="t" r="r" b="b"/>
            <a:pathLst>
              <a:path w="366" h="183" extrusionOk="0">
                <a:moveTo>
                  <a:pt x="0" y="152"/>
                </a:moveTo>
                <a:cubicBezTo>
                  <a:pt x="92" y="91"/>
                  <a:pt x="213" y="61"/>
                  <a:pt x="304" y="0"/>
                </a:cubicBezTo>
                <a:cubicBezTo>
                  <a:pt x="304" y="0"/>
                  <a:pt x="335" y="61"/>
                  <a:pt x="365" y="61"/>
                </a:cubicBezTo>
                <a:cubicBezTo>
                  <a:pt x="244" y="91"/>
                  <a:pt x="152" y="152"/>
                  <a:pt x="31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0" name="Google Shape;2270;p2"/>
          <p:cNvSpPr/>
          <p:nvPr/>
        </p:nvSpPr>
        <p:spPr>
          <a:xfrm>
            <a:off x="8751074" y="1417945"/>
            <a:ext cx="8334" cy="4802"/>
          </a:xfrm>
          <a:custGeom>
            <a:avLst/>
            <a:gdLst/>
            <a:ahLst/>
            <a:cxnLst/>
            <a:rect l="l" t="t" r="r" b="b"/>
            <a:pathLst>
              <a:path w="184" h="123" extrusionOk="0">
                <a:moveTo>
                  <a:pt x="92" y="1"/>
                </a:moveTo>
                <a:cubicBezTo>
                  <a:pt x="122" y="31"/>
                  <a:pt x="153" y="31"/>
                  <a:pt x="183" y="62"/>
                </a:cubicBezTo>
                <a:cubicBezTo>
                  <a:pt x="183" y="62"/>
                  <a:pt x="153" y="92"/>
                  <a:pt x="153" y="122"/>
                </a:cubicBezTo>
                <a:cubicBezTo>
                  <a:pt x="122" y="92"/>
                  <a:pt x="62" y="92"/>
                  <a:pt x="1" y="62"/>
                </a:cubicBezTo>
                <a:cubicBezTo>
                  <a:pt x="31" y="62"/>
                  <a:pt x="62" y="31"/>
                  <a:pt x="9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" name="Google Shape;2271;p2"/>
          <p:cNvSpPr/>
          <p:nvPr/>
        </p:nvSpPr>
        <p:spPr>
          <a:xfrm>
            <a:off x="6837198" y="2014842"/>
            <a:ext cx="16578" cy="10735"/>
          </a:xfrm>
          <a:custGeom>
            <a:avLst/>
            <a:gdLst/>
            <a:ahLst/>
            <a:cxnLst/>
            <a:rect l="l" t="t" r="r" b="b"/>
            <a:pathLst>
              <a:path w="366" h="275" extrusionOk="0">
                <a:moveTo>
                  <a:pt x="366" y="274"/>
                </a:moveTo>
                <a:cubicBezTo>
                  <a:pt x="244" y="244"/>
                  <a:pt x="122" y="214"/>
                  <a:pt x="1" y="214"/>
                </a:cubicBezTo>
                <a:cubicBezTo>
                  <a:pt x="183" y="1"/>
                  <a:pt x="244" y="183"/>
                  <a:pt x="366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" name="Google Shape;2272;p2"/>
          <p:cNvSpPr/>
          <p:nvPr/>
        </p:nvSpPr>
        <p:spPr>
          <a:xfrm>
            <a:off x="7247515" y="4309864"/>
            <a:ext cx="16578" cy="7183"/>
          </a:xfrm>
          <a:custGeom>
            <a:avLst/>
            <a:gdLst/>
            <a:ahLst/>
            <a:cxnLst/>
            <a:rect l="l" t="t" r="r" b="b"/>
            <a:pathLst>
              <a:path w="366" h="184" extrusionOk="0">
                <a:moveTo>
                  <a:pt x="1" y="153"/>
                </a:moveTo>
                <a:cubicBezTo>
                  <a:pt x="122" y="92"/>
                  <a:pt x="214" y="31"/>
                  <a:pt x="305" y="1"/>
                </a:cubicBezTo>
                <a:cubicBezTo>
                  <a:pt x="305" y="1"/>
                  <a:pt x="366" y="31"/>
                  <a:pt x="366" y="62"/>
                </a:cubicBezTo>
                <a:cubicBezTo>
                  <a:pt x="274" y="92"/>
                  <a:pt x="153" y="122"/>
                  <a:pt x="31" y="153"/>
                </a:cubicBezTo>
                <a:cubicBezTo>
                  <a:pt x="31" y="183"/>
                  <a:pt x="1" y="153"/>
                  <a:pt x="1" y="15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3" name="Google Shape;2273;p2"/>
          <p:cNvSpPr/>
          <p:nvPr/>
        </p:nvSpPr>
        <p:spPr>
          <a:xfrm>
            <a:off x="4086200" y="2127592"/>
            <a:ext cx="16578" cy="7144"/>
          </a:xfrm>
          <a:custGeom>
            <a:avLst/>
            <a:gdLst/>
            <a:ahLst/>
            <a:cxnLst/>
            <a:rect l="l" t="t" r="r" b="b"/>
            <a:pathLst>
              <a:path w="366" h="183" extrusionOk="0">
                <a:moveTo>
                  <a:pt x="31" y="0"/>
                </a:moveTo>
                <a:cubicBezTo>
                  <a:pt x="152" y="31"/>
                  <a:pt x="243" y="61"/>
                  <a:pt x="365" y="92"/>
                </a:cubicBezTo>
                <a:cubicBezTo>
                  <a:pt x="335" y="122"/>
                  <a:pt x="304" y="183"/>
                  <a:pt x="304" y="183"/>
                </a:cubicBezTo>
                <a:cubicBezTo>
                  <a:pt x="213" y="122"/>
                  <a:pt x="91" y="61"/>
                  <a:pt x="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4" name="Google Shape;2274;p2"/>
          <p:cNvSpPr/>
          <p:nvPr/>
        </p:nvSpPr>
        <p:spPr>
          <a:xfrm>
            <a:off x="3372970" y="2745845"/>
            <a:ext cx="11052" cy="13078"/>
          </a:xfrm>
          <a:custGeom>
            <a:avLst/>
            <a:gdLst/>
            <a:ahLst/>
            <a:cxnLst/>
            <a:rect l="l" t="t" r="r" b="b"/>
            <a:pathLst>
              <a:path w="244" h="335" extrusionOk="0">
                <a:moveTo>
                  <a:pt x="243" y="31"/>
                </a:moveTo>
                <a:cubicBezTo>
                  <a:pt x="213" y="122"/>
                  <a:pt x="152" y="244"/>
                  <a:pt x="91" y="335"/>
                </a:cubicBezTo>
                <a:cubicBezTo>
                  <a:pt x="61" y="304"/>
                  <a:pt x="0" y="274"/>
                  <a:pt x="0" y="274"/>
                </a:cubicBezTo>
                <a:cubicBezTo>
                  <a:pt x="61" y="152"/>
                  <a:pt x="122" y="92"/>
                  <a:pt x="213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5" name="Google Shape;2275;p2"/>
          <p:cNvSpPr/>
          <p:nvPr/>
        </p:nvSpPr>
        <p:spPr>
          <a:xfrm>
            <a:off x="7756991" y="4322942"/>
            <a:ext cx="6930" cy="3591"/>
          </a:xfrm>
          <a:custGeom>
            <a:avLst/>
            <a:gdLst/>
            <a:ahLst/>
            <a:cxnLst/>
            <a:rect l="l" t="t" r="r" b="b"/>
            <a:pathLst>
              <a:path w="153" h="92" extrusionOk="0">
                <a:moveTo>
                  <a:pt x="122" y="0"/>
                </a:moveTo>
                <a:cubicBezTo>
                  <a:pt x="122" y="0"/>
                  <a:pt x="152" y="31"/>
                  <a:pt x="152" y="61"/>
                </a:cubicBezTo>
                <a:lnTo>
                  <a:pt x="0" y="91"/>
                </a:lnTo>
                <a:cubicBezTo>
                  <a:pt x="31" y="61"/>
                  <a:pt x="31" y="31"/>
                  <a:pt x="31" y="0"/>
                </a:cubicBezTo>
                <a:cubicBezTo>
                  <a:pt x="61" y="0"/>
                  <a:pt x="91" y="0"/>
                  <a:pt x="12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6" name="Google Shape;2276;p2"/>
          <p:cNvSpPr/>
          <p:nvPr/>
        </p:nvSpPr>
        <p:spPr>
          <a:xfrm>
            <a:off x="7861631" y="2720937"/>
            <a:ext cx="6930" cy="4763"/>
          </a:xfrm>
          <a:custGeom>
            <a:avLst/>
            <a:gdLst/>
            <a:ahLst/>
            <a:cxnLst/>
            <a:rect l="l" t="t" r="r" b="b"/>
            <a:pathLst>
              <a:path w="153" h="122" extrusionOk="0">
                <a:moveTo>
                  <a:pt x="0" y="31"/>
                </a:moveTo>
                <a:cubicBezTo>
                  <a:pt x="31" y="31"/>
                  <a:pt x="61" y="0"/>
                  <a:pt x="91" y="0"/>
                </a:cubicBezTo>
                <a:cubicBezTo>
                  <a:pt x="122" y="31"/>
                  <a:pt x="122" y="91"/>
                  <a:pt x="152" y="122"/>
                </a:cubicBezTo>
                <a:cubicBezTo>
                  <a:pt x="91" y="122"/>
                  <a:pt x="61" y="122"/>
                  <a:pt x="31" y="91"/>
                </a:cubicBezTo>
                <a:cubicBezTo>
                  <a:pt x="0" y="91"/>
                  <a:pt x="31" y="61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7" name="Google Shape;2277;p2"/>
          <p:cNvSpPr/>
          <p:nvPr/>
        </p:nvSpPr>
        <p:spPr>
          <a:xfrm>
            <a:off x="7510520" y="3453110"/>
            <a:ext cx="6930" cy="7144"/>
          </a:xfrm>
          <a:custGeom>
            <a:avLst/>
            <a:gdLst/>
            <a:ahLst/>
            <a:cxnLst/>
            <a:rect l="l" t="t" r="r" b="b"/>
            <a:pathLst>
              <a:path w="153" h="183" extrusionOk="0">
                <a:moveTo>
                  <a:pt x="152" y="91"/>
                </a:moveTo>
                <a:cubicBezTo>
                  <a:pt x="152" y="122"/>
                  <a:pt x="122" y="152"/>
                  <a:pt x="122" y="183"/>
                </a:cubicBezTo>
                <a:cubicBezTo>
                  <a:pt x="61" y="152"/>
                  <a:pt x="31" y="122"/>
                  <a:pt x="0" y="91"/>
                </a:cubicBezTo>
                <a:cubicBezTo>
                  <a:pt x="31" y="61"/>
                  <a:pt x="61" y="31"/>
                  <a:pt x="92" y="0"/>
                </a:cubicBezTo>
                <a:cubicBezTo>
                  <a:pt x="122" y="31"/>
                  <a:pt x="122" y="61"/>
                  <a:pt x="152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8" name="Google Shape;2278;p2"/>
          <p:cNvSpPr/>
          <p:nvPr/>
        </p:nvSpPr>
        <p:spPr>
          <a:xfrm>
            <a:off x="8251292" y="2668700"/>
            <a:ext cx="11052" cy="13117"/>
          </a:xfrm>
          <a:custGeom>
            <a:avLst/>
            <a:gdLst/>
            <a:ahLst/>
            <a:cxnLst/>
            <a:rect l="l" t="t" r="r" b="b"/>
            <a:pathLst>
              <a:path w="244" h="336" extrusionOk="0">
                <a:moveTo>
                  <a:pt x="213" y="335"/>
                </a:moveTo>
                <a:cubicBezTo>
                  <a:pt x="152" y="244"/>
                  <a:pt x="61" y="153"/>
                  <a:pt x="0" y="62"/>
                </a:cubicBezTo>
                <a:cubicBezTo>
                  <a:pt x="0" y="62"/>
                  <a:pt x="61" y="31"/>
                  <a:pt x="122" y="1"/>
                </a:cubicBezTo>
                <a:cubicBezTo>
                  <a:pt x="152" y="122"/>
                  <a:pt x="183" y="214"/>
                  <a:pt x="243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9" name="Google Shape;2279;p2"/>
          <p:cNvSpPr/>
          <p:nvPr/>
        </p:nvSpPr>
        <p:spPr>
          <a:xfrm>
            <a:off x="6680238" y="2647344"/>
            <a:ext cx="16578" cy="7183"/>
          </a:xfrm>
          <a:custGeom>
            <a:avLst/>
            <a:gdLst/>
            <a:ahLst/>
            <a:cxnLst/>
            <a:rect l="l" t="t" r="r" b="b"/>
            <a:pathLst>
              <a:path w="366" h="184" extrusionOk="0">
                <a:moveTo>
                  <a:pt x="1" y="153"/>
                </a:moveTo>
                <a:cubicBezTo>
                  <a:pt x="92" y="92"/>
                  <a:pt x="183" y="31"/>
                  <a:pt x="305" y="1"/>
                </a:cubicBezTo>
                <a:cubicBezTo>
                  <a:pt x="305" y="1"/>
                  <a:pt x="335" y="61"/>
                  <a:pt x="366" y="92"/>
                </a:cubicBezTo>
                <a:cubicBezTo>
                  <a:pt x="244" y="122"/>
                  <a:pt x="122" y="153"/>
                  <a:pt x="1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0" name="Google Shape;2280;p2"/>
          <p:cNvSpPr/>
          <p:nvPr/>
        </p:nvSpPr>
        <p:spPr>
          <a:xfrm>
            <a:off x="7732212" y="3880296"/>
            <a:ext cx="6930" cy="4802"/>
          </a:xfrm>
          <a:custGeom>
            <a:avLst/>
            <a:gdLst/>
            <a:ahLst/>
            <a:cxnLst/>
            <a:rect l="l" t="t" r="r" b="b"/>
            <a:pathLst>
              <a:path w="153" h="123" extrusionOk="0">
                <a:moveTo>
                  <a:pt x="152" y="92"/>
                </a:moveTo>
                <a:cubicBezTo>
                  <a:pt x="122" y="92"/>
                  <a:pt x="61" y="122"/>
                  <a:pt x="61" y="122"/>
                </a:cubicBezTo>
                <a:cubicBezTo>
                  <a:pt x="30" y="92"/>
                  <a:pt x="30" y="61"/>
                  <a:pt x="0" y="31"/>
                </a:cubicBezTo>
                <a:cubicBezTo>
                  <a:pt x="61" y="31"/>
                  <a:pt x="122" y="31"/>
                  <a:pt x="152" y="1"/>
                </a:cubicBezTo>
                <a:cubicBezTo>
                  <a:pt x="152" y="31"/>
                  <a:pt x="152" y="61"/>
                  <a:pt x="152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1" name="Google Shape;2281;p2"/>
          <p:cNvSpPr/>
          <p:nvPr/>
        </p:nvSpPr>
        <p:spPr>
          <a:xfrm>
            <a:off x="3937484" y="2589212"/>
            <a:ext cx="11052" cy="13078"/>
          </a:xfrm>
          <a:custGeom>
            <a:avLst/>
            <a:gdLst/>
            <a:ahLst/>
            <a:cxnLst/>
            <a:rect l="l" t="t" r="r" b="b"/>
            <a:pathLst>
              <a:path w="244" h="335" extrusionOk="0">
                <a:moveTo>
                  <a:pt x="31" y="0"/>
                </a:moveTo>
                <a:cubicBezTo>
                  <a:pt x="92" y="91"/>
                  <a:pt x="183" y="183"/>
                  <a:pt x="244" y="243"/>
                </a:cubicBezTo>
                <a:cubicBezTo>
                  <a:pt x="244" y="243"/>
                  <a:pt x="183" y="304"/>
                  <a:pt x="122" y="335"/>
                </a:cubicBezTo>
                <a:cubicBezTo>
                  <a:pt x="92" y="213"/>
                  <a:pt x="61" y="122"/>
                  <a:pt x="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2" name="Google Shape;2282;p2"/>
          <p:cNvSpPr/>
          <p:nvPr/>
        </p:nvSpPr>
        <p:spPr>
          <a:xfrm>
            <a:off x="2283850" y="4995774"/>
            <a:ext cx="5526" cy="3591"/>
          </a:xfrm>
          <a:custGeom>
            <a:avLst/>
            <a:gdLst/>
            <a:ahLst/>
            <a:cxnLst/>
            <a:rect l="l" t="t" r="r" b="b"/>
            <a:pathLst>
              <a:path w="122" h="92" extrusionOk="0">
                <a:moveTo>
                  <a:pt x="0" y="92"/>
                </a:moveTo>
                <a:cubicBezTo>
                  <a:pt x="31" y="61"/>
                  <a:pt x="61" y="31"/>
                  <a:pt x="122" y="1"/>
                </a:cubicBezTo>
                <a:cubicBezTo>
                  <a:pt x="91" y="31"/>
                  <a:pt x="31" y="61"/>
                  <a:pt x="0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3" name="Google Shape;2283;p2"/>
          <p:cNvSpPr/>
          <p:nvPr/>
        </p:nvSpPr>
        <p:spPr>
          <a:xfrm>
            <a:off x="1950632" y="4500930"/>
            <a:ext cx="5571" cy="2420"/>
          </a:xfrm>
          <a:custGeom>
            <a:avLst/>
            <a:gdLst/>
            <a:ahLst/>
            <a:cxnLst/>
            <a:rect l="l" t="t" r="r" b="b"/>
            <a:pathLst>
              <a:path w="123" h="62" extrusionOk="0">
                <a:moveTo>
                  <a:pt x="1" y="1"/>
                </a:moveTo>
                <a:lnTo>
                  <a:pt x="122" y="61"/>
                </a:lnTo>
                <a:cubicBezTo>
                  <a:pt x="61" y="31"/>
                  <a:pt x="31" y="31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4" name="Google Shape;2284;p2"/>
          <p:cNvSpPr/>
          <p:nvPr/>
        </p:nvSpPr>
        <p:spPr>
          <a:xfrm>
            <a:off x="3962263" y="206349"/>
            <a:ext cx="6930" cy="4802"/>
          </a:xfrm>
          <a:custGeom>
            <a:avLst/>
            <a:gdLst/>
            <a:ahLst/>
            <a:cxnLst/>
            <a:rect l="l" t="t" r="r" b="b"/>
            <a:pathLst>
              <a:path w="153" h="123" extrusionOk="0">
                <a:moveTo>
                  <a:pt x="31" y="1"/>
                </a:moveTo>
                <a:cubicBezTo>
                  <a:pt x="61" y="31"/>
                  <a:pt x="92" y="62"/>
                  <a:pt x="153" y="123"/>
                </a:cubicBezTo>
                <a:cubicBezTo>
                  <a:pt x="92" y="92"/>
                  <a:pt x="61" y="62"/>
                  <a:pt x="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5" name="Google Shape;2285;p2"/>
          <p:cNvSpPr/>
          <p:nvPr/>
        </p:nvSpPr>
        <p:spPr>
          <a:xfrm>
            <a:off x="2271438" y="4999327"/>
            <a:ext cx="12456" cy="5973"/>
          </a:xfrm>
          <a:custGeom>
            <a:avLst/>
            <a:gdLst/>
            <a:ahLst/>
            <a:cxnLst/>
            <a:rect l="l" t="t" r="r" b="b"/>
            <a:pathLst>
              <a:path w="275" h="153" extrusionOk="0">
                <a:moveTo>
                  <a:pt x="1" y="1"/>
                </a:moveTo>
                <a:cubicBezTo>
                  <a:pt x="92" y="1"/>
                  <a:pt x="183" y="1"/>
                  <a:pt x="274" y="1"/>
                </a:cubicBezTo>
                <a:lnTo>
                  <a:pt x="274" y="1"/>
                </a:lnTo>
                <a:cubicBezTo>
                  <a:pt x="183" y="122"/>
                  <a:pt x="92" y="153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6" name="Google Shape;2286;p2"/>
          <p:cNvSpPr/>
          <p:nvPr/>
        </p:nvSpPr>
        <p:spPr>
          <a:xfrm>
            <a:off x="3938843" y="175506"/>
            <a:ext cx="2808" cy="3591"/>
          </a:xfrm>
          <a:custGeom>
            <a:avLst/>
            <a:gdLst/>
            <a:ahLst/>
            <a:cxnLst/>
            <a:rect l="l" t="t" r="r" b="b"/>
            <a:pathLst>
              <a:path w="62" h="92" extrusionOk="0">
                <a:moveTo>
                  <a:pt x="1" y="92"/>
                </a:moveTo>
                <a:lnTo>
                  <a:pt x="62" y="1"/>
                </a:lnTo>
                <a:cubicBezTo>
                  <a:pt x="31" y="31"/>
                  <a:pt x="31" y="61"/>
                  <a:pt x="1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7" name="Google Shape;2287;p2"/>
          <p:cNvSpPr/>
          <p:nvPr/>
        </p:nvSpPr>
        <p:spPr>
          <a:xfrm>
            <a:off x="116618" y="5017129"/>
            <a:ext cx="6930" cy="4802"/>
          </a:xfrm>
          <a:custGeom>
            <a:avLst/>
            <a:gdLst/>
            <a:ahLst/>
            <a:cxnLst/>
            <a:rect l="l" t="t" r="r" b="b"/>
            <a:pathLst>
              <a:path w="153" h="123" extrusionOk="0">
                <a:moveTo>
                  <a:pt x="152" y="31"/>
                </a:moveTo>
                <a:cubicBezTo>
                  <a:pt x="92" y="61"/>
                  <a:pt x="61" y="92"/>
                  <a:pt x="0" y="122"/>
                </a:cubicBezTo>
                <a:cubicBezTo>
                  <a:pt x="61" y="92"/>
                  <a:pt x="92" y="61"/>
                  <a:pt x="12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8" name="Google Shape;2288;p2"/>
          <p:cNvSpPr/>
          <p:nvPr/>
        </p:nvSpPr>
        <p:spPr>
          <a:xfrm>
            <a:off x="2418795" y="67519"/>
            <a:ext cx="5526" cy="4802"/>
          </a:xfrm>
          <a:custGeom>
            <a:avLst/>
            <a:gdLst/>
            <a:ahLst/>
            <a:cxnLst/>
            <a:rect l="l" t="t" r="r" b="b"/>
            <a:pathLst>
              <a:path w="122" h="123" extrusionOk="0">
                <a:moveTo>
                  <a:pt x="30" y="1"/>
                </a:moveTo>
                <a:cubicBezTo>
                  <a:pt x="61" y="61"/>
                  <a:pt x="91" y="92"/>
                  <a:pt x="122" y="122"/>
                </a:cubicBezTo>
                <a:cubicBezTo>
                  <a:pt x="91" y="92"/>
                  <a:pt x="61" y="61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9" name="Google Shape;2289;p2"/>
          <p:cNvSpPr/>
          <p:nvPr/>
        </p:nvSpPr>
        <p:spPr>
          <a:xfrm>
            <a:off x="5803162" y="3628717"/>
            <a:ext cx="5571" cy="4802"/>
          </a:xfrm>
          <a:custGeom>
            <a:avLst/>
            <a:gdLst/>
            <a:ahLst/>
            <a:cxnLst/>
            <a:rect l="l" t="t" r="r" b="b"/>
            <a:pathLst>
              <a:path w="123" h="123" extrusionOk="0">
                <a:moveTo>
                  <a:pt x="1" y="92"/>
                </a:moveTo>
                <a:cubicBezTo>
                  <a:pt x="31" y="62"/>
                  <a:pt x="92" y="31"/>
                  <a:pt x="122" y="1"/>
                </a:cubicBezTo>
                <a:lnTo>
                  <a:pt x="31" y="122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0" name="Google Shape;2290;p2"/>
          <p:cNvSpPr/>
          <p:nvPr/>
        </p:nvSpPr>
        <p:spPr>
          <a:xfrm>
            <a:off x="492508" y="3453"/>
            <a:ext cx="5571" cy="3591"/>
          </a:xfrm>
          <a:custGeom>
            <a:avLst/>
            <a:gdLst/>
            <a:ahLst/>
            <a:cxnLst/>
            <a:rect l="l" t="t" r="r" b="b"/>
            <a:pathLst>
              <a:path w="123" h="92" extrusionOk="0">
                <a:moveTo>
                  <a:pt x="31" y="0"/>
                </a:moveTo>
                <a:lnTo>
                  <a:pt x="122" y="92"/>
                </a:lnTo>
                <a:cubicBezTo>
                  <a:pt x="92" y="61"/>
                  <a:pt x="31" y="61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1" name="Google Shape;2291;p2"/>
          <p:cNvSpPr/>
          <p:nvPr/>
        </p:nvSpPr>
        <p:spPr>
          <a:xfrm>
            <a:off x="653591" y="3641795"/>
            <a:ext cx="5571" cy="4763"/>
          </a:xfrm>
          <a:custGeom>
            <a:avLst/>
            <a:gdLst/>
            <a:ahLst/>
            <a:cxnLst/>
            <a:rect l="l" t="t" r="r" b="b"/>
            <a:pathLst>
              <a:path w="123" h="122" extrusionOk="0">
                <a:moveTo>
                  <a:pt x="31" y="0"/>
                </a:moveTo>
                <a:lnTo>
                  <a:pt x="122" y="122"/>
                </a:lnTo>
                <a:cubicBezTo>
                  <a:pt x="92" y="91"/>
                  <a:pt x="31" y="61"/>
                  <a:pt x="1" y="31"/>
                </a:cubicBezTo>
                <a:cubicBezTo>
                  <a:pt x="1" y="0"/>
                  <a:pt x="31" y="0"/>
                  <a:pt x="3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2" name="Google Shape;2292;p2"/>
          <p:cNvSpPr/>
          <p:nvPr/>
        </p:nvSpPr>
        <p:spPr>
          <a:xfrm>
            <a:off x="2785036" y="1523590"/>
            <a:ext cx="5526" cy="4763"/>
          </a:xfrm>
          <a:custGeom>
            <a:avLst/>
            <a:gdLst/>
            <a:ahLst/>
            <a:cxnLst/>
            <a:rect l="l" t="t" r="r" b="b"/>
            <a:pathLst>
              <a:path w="122" h="122" extrusionOk="0">
                <a:moveTo>
                  <a:pt x="92" y="122"/>
                </a:moveTo>
                <a:cubicBezTo>
                  <a:pt x="61" y="61"/>
                  <a:pt x="31" y="30"/>
                  <a:pt x="0" y="0"/>
                </a:cubicBezTo>
                <a:cubicBezTo>
                  <a:pt x="31" y="30"/>
                  <a:pt x="92" y="30"/>
                  <a:pt x="122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3" name="Google Shape;2293;p2"/>
          <p:cNvSpPr/>
          <p:nvPr/>
        </p:nvSpPr>
        <p:spPr>
          <a:xfrm>
            <a:off x="8008943" y="-91495"/>
            <a:ext cx="5571" cy="2420"/>
          </a:xfrm>
          <a:custGeom>
            <a:avLst/>
            <a:gdLst/>
            <a:ahLst/>
            <a:cxnLst/>
            <a:rect l="l" t="t" r="r" b="b"/>
            <a:pathLst>
              <a:path w="123" h="62" extrusionOk="0">
                <a:moveTo>
                  <a:pt x="122" y="61"/>
                </a:moveTo>
                <a:cubicBezTo>
                  <a:pt x="61" y="61"/>
                  <a:pt x="31" y="31"/>
                  <a:pt x="1" y="1"/>
                </a:cubicBezTo>
                <a:cubicBezTo>
                  <a:pt x="31" y="31"/>
                  <a:pt x="92" y="31"/>
                  <a:pt x="122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4" name="Google Shape;2294;p2"/>
          <p:cNvSpPr/>
          <p:nvPr/>
        </p:nvSpPr>
        <p:spPr>
          <a:xfrm>
            <a:off x="5417623" y="1932973"/>
            <a:ext cx="4212" cy="4802"/>
          </a:xfrm>
          <a:custGeom>
            <a:avLst/>
            <a:gdLst/>
            <a:ahLst/>
            <a:cxnLst/>
            <a:rect l="l" t="t" r="r" b="b"/>
            <a:pathLst>
              <a:path w="93" h="123" extrusionOk="0">
                <a:moveTo>
                  <a:pt x="92" y="31"/>
                </a:moveTo>
                <a:cubicBezTo>
                  <a:pt x="62" y="61"/>
                  <a:pt x="31" y="92"/>
                  <a:pt x="1" y="122"/>
                </a:cubicBezTo>
                <a:cubicBezTo>
                  <a:pt x="31" y="92"/>
                  <a:pt x="31" y="31"/>
                  <a:pt x="6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5" name="Google Shape;2295;p2"/>
          <p:cNvSpPr/>
          <p:nvPr/>
        </p:nvSpPr>
        <p:spPr>
          <a:xfrm>
            <a:off x="5217991" y="3300031"/>
            <a:ext cx="5571" cy="3591"/>
          </a:xfrm>
          <a:custGeom>
            <a:avLst/>
            <a:gdLst/>
            <a:ahLst/>
            <a:cxnLst/>
            <a:rect l="l" t="t" r="r" b="b"/>
            <a:pathLst>
              <a:path w="123" h="92" extrusionOk="0">
                <a:moveTo>
                  <a:pt x="122" y="0"/>
                </a:moveTo>
                <a:cubicBezTo>
                  <a:pt x="92" y="31"/>
                  <a:pt x="31" y="61"/>
                  <a:pt x="1" y="91"/>
                </a:cubicBezTo>
                <a:cubicBezTo>
                  <a:pt x="31" y="61"/>
                  <a:pt x="61" y="31"/>
                  <a:pt x="12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6" name="Google Shape;2296;p2"/>
          <p:cNvSpPr/>
          <p:nvPr/>
        </p:nvSpPr>
        <p:spPr>
          <a:xfrm>
            <a:off x="2414628" y="1517656"/>
            <a:ext cx="5571" cy="4763"/>
          </a:xfrm>
          <a:custGeom>
            <a:avLst/>
            <a:gdLst/>
            <a:ahLst/>
            <a:cxnLst/>
            <a:rect l="l" t="t" r="r" b="b"/>
            <a:pathLst>
              <a:path w="123" h="122" extrusionOk="0">
                <a:moveTo>
                  <a:pt x="122" y="30"/>
                </a:moveTo>
                <a:cubicBezTo>
                  <a:pt x="92" y="61"/>
                  <a:pt x="31" y="91"/>
                  <a:pt x="1" y="122"/>
                </a:cubicBezTo>
                <a:cubicBezTo>
                  <a:pt x="31" y="61"/>
                  <a:pt x="62" y="30"/>
                  <a:pt x="92" y="0"/>
                </a:cubicBezTo>
                <a:cubicBezTo>
                  <a:pt x="92" y="0"/>
                  <a:pt x="122" y="30"/>
                  <a:pt x="122" y="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7" name="Google Shape;2297;p2"/>
          <p:cNvSpPr/>
          <p:nvPr/>
        </p:nvSpPr>
        <p:spPr>
          <a:xfrm>
            <a:off x="3858981" y="1680222"/>
            <a:ext cx="5571" cy="4763"/>
          </a:xfrm>
          <a:custGeom>
            <a:avLst/>
            <a:gdLst/>
            <a:ahLst/>
            <a:cxnLst/>
            <a:rect l="l" t="t" r="r" b="b"/>
            <a:pathLst>
              <a:path w="123" h="122" extrusionOk="0">
                <a:moveTo>
                  <a:pt x="92" y="122"/>
                </a:moveTo>
                <a:cubicBezTo>
                  <a:pt x="62" y="91"/>
                  <a:pt x="31" y="31"/>
                  <a:pt x="1" y="0"/>
                </a:cubicBezTo>
                <a:cubicBezTo>
                  <a:pt x="62" y="31"/>
                  <a:pt x="92" y="61"/>
                  <a:pt x="123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8" name="Google Shape;2298;p2"/>
          <p:cNvSpPr/>
          <p:nvPr/>
        </p:nvSpPr>
        <p:spPr>
          <a:xfrm>
            <a:off x="2728594" y="1819052"/>
            <a:ext cx="5526" cy="3591"/>
          </a:xfrm>
          <a:custGeom>
            <a:avLst/>
            <a:gdLst/>
            <a:ahLst/>
            <a:cxnLst/>
            <a:rect l="l" t="t" r="r" b="b"/>
            <a:pathLst>
              <a:path w="122" h="92" extrusionOk="0">
                <a:moveTo>
                  <a:pt x="0" y="92"/>
                </a:moveTo>
                <a:cubicBezTo>
                  <a:pt x="31" y="61"/>
                  <a:pt x="61" y="31"/>
                  <a:pt x="122" y="1"/>
                </a:cubicBezTo>
                <a:cubicBezTo>
                  <a:pt x="91" y="31"/>
                  <a:pt x="122" y="31"/>
                  <a:pt x="91" y="61"/>
                </a:cubicBezTo>
                <a:cubicBezTo>
                  <a:pt x="61" y="61"/>
                  <a:pt x="31" y="92"/>
                  <a:pt x="0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9" name="Google Shape;2299;p2"/>
          <p:cNvSpPr/>
          <p:nvPr/>
        </p:nvSpPr>
        <p:spPr>
          <a:xfrm>
            <a:off x="862871" y="4555509"/>
            <a:ext cx="5571" cy="4802"/>
          </a:xfrm>
          <a:custGeom>
            <a:avLst/>
            <a:gdLst/>
            <a:ahLst/>
            <a:cxnLst/>
            <a:rect l="l" t="t" r="r" b="b"/>
            <a:pathLst>
              <a:path w="123" h="123" extrusionOk="0">
                <a:moveTo>
                  <a:pt x="31" y="1"/>
                </a:moveTo>
                <a:cubicBezTo>
                  <a:pt x="62" y="62"/>
                  <a:pt x="92" y="92"/>
                  <a:pt x="123" y="122"/>
                </a:cubicBezTo>
                <a:cubicBezTo>
                  <a:pt x="92" y="92"/>
                  <a:pt x="31" y="62"/>
                  <a:pt x="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0" name="Google Shape;2300;p2"/>
          <p:cNvSpPr/>
          <p:nvPr/>
        </p:nvSpPr>
        <p:spPr>
          <a:xfrm>
            <a:off x="8119110" y="3151675"/>
            <a:ext cx="6930" cy="4802"/>
          </a:xfrm>
          <a:custGeom>
            <a:avLst/>
            <a:gdLst/>
            <a:ahLst/>
            <a:cxnLst/>
            <a:rect l="l" t="t" r="r" b="b"/>
            <a:pathLst>
              <a:path w="153" h="123" extrusionOk="0">
                <a:moveTo>
                  <a:pt x="152" y="31"/>
                </a:moveTo>
                <a:cubicBezTo>
                  <a:pt x="91" y="62"/>
                  <a:pt x="61" y="92"/>
                  <a:pt x="0" y="122"/>
                </a:cubicBezTo>
                <a:cubicBezTo>
                  <a:pt x="61" y="92"/>
                  <a:pt x="91" y="62"/>
                  <a:pt x="12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1" name="Google Shape;2301;p2"/>
          <p:cNvSpPr/>
          <p:nvPr/>
        </p:nvSpPr>
        <p:spPr>
          <a:xfrm>
            <a:off x="5618660" y="2410015"/>
            <a:ext cx="2808" cy="3591"/>
          </a:xfrm>
          <a:custGeom>
            <a:avLst/>
            <a:gdLst/>
            <a:ahLst/>
            <a:cxnLst/>
            <a:rect l="l" t="t" r="r" b="b"/>
            <a:pathLst>
              <a:path w="62" h="92" extrusionOk="0">
                <a:moveTo>
                  <a:pt x="1" y="92"/>
                </a:moveTo>
                <a:cubicBezTo>
                  <a:pt x="1" y="61"/>
                  <a:pt x="31" y="31"/>
                  <a:pt x="61" y="1"/>
                </a:cubicBezTo>
                <a:cubicBezTo>
                  <a:pt x="31" y="31"/>
                  <a:pt x="1" y="61"/>
                  <a:pt x="1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2" name="Google Shape;2302;p2"/>
          <p:cNvSpPr/>
          <p:nvPr/>
        </p:nvSpPr>
        <p:spPr>
          <a:xfrm>
            <a:off x="4555723" y="4582799"/>
            <a:ext cx="5526" cy="3630"/>
          </a:xfrm>
          <a:custGeom>
            <a:avLst/>
            <a:gdLst/>
            <a:ahLst/>
            <a:cxnLst/>
            <a:rect l="l" t="t" r="r" b="b"/>
            <a:pathLst>
              <a:path w="122" h="93" extrusionOk="0">
                <a:moveTo>
                  <a:pt x="31" y="1"/>
                </a:moveTo>
                <a:cubicBezTo>
                  <a:pt x="61" y="31"/>
                  <a:pt x="91" y="62"/>
                  <a:pt x="122" y="92"/>
                </a:cubicBezTo>
                <a:cubicBezTo>
                  <a:pt x="91" y="62"/>
                  <a:pt x="31" y="62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3" name="Google Shape;2303;p2"/>
          <p:cNvSpPr/>
          <p:nvPr/>
        </p:nvSpPr>
        <p:spPr>
          <a:xfrm>
            <a:off x="8704280" y="1342011"/>
            <a:ext cx="11052" cy="9525"/>
          </a:xfrm>
          <a:custGeom>
            <a:avLst/>
            <a:gdLst/>
            <a:ahLst/>
            <a:cxnLst/>
            <a:rect l="l" t="t" r="r" b="b"/>
            <a:pathLst>
              <a:path w="244" h="244" extrusionOk="0">
                <a:moveTo>
                  <a:pt x="61" y="1"/>
                </a:moveTo>
                <a:cubicBezTo>
                  <a:pt x="244" y="92"/>
                  <a:pt x="244" y="183"/>
                  <a:pt x="61" y="244"/>
                </a:cubicBezTo>
                <a:lnTo>
                  <a:pt x="0" y="213"/>
                </a:lnTo>
                <a:cubicBezTo>
                  <a:pt x="31" y="153"/>
                  <a:pt x="0" y="92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4" name="Google Shape;2304;p2"/>
          <p:cNvSpPr/>
          <p:nvPr/>
        </p:nvSpPr>
        <p:spPr>
          <a:xfrm>
            <a:off x="3604266" y="3472084"/>
            <a:ext cx="6930" cy="4802"/>
          </a:xfrm>
          <a:custGeom>
            <a:avLst/>
            <a:gdLst/>
            <a:ahLst/>
            <a:cxnLst/>
            <a:rect l="l" t="t" r="r" b="b"/>
            <a:pathLst>
              <a:path w="153" h="123" extrusionOk="0">
                <a:moveTo>
                  <a:pt x="1" y="61"/>
                </a:moveTo>
                <a:cubicBezTo>
                  <a:pt x="62" y="31"/>
                  <a:pt x="92" y="31"/>
                  <a:pt x="153" y="1"/>
                </a:cubicBezTo>
                <a:cubicBezTo>
                  <a:pt x="122" y="31"/>
                  <a:pt x="92" y="61"/>
                  <a:pt x="62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5" name="Google Shape;2305;p2"/>
          <p:cNvSpPr/>
          <p:nvPr/>
        </p:nvSpPr>
        <p:spPr>
          <a:xfrm>
            <a:off x="4580501" y="1301681"/>
            <a:ext cx="5526" cy="4763"/>
          </a:xfrm>
          <a:custGeom>
            <a:avLst/>
            <a:gdLst/>
            <a:ahLst/>
            <a:cxnLst/>
            <a:rect l="l" t="t" r="r" b="b"/>
            <a:pathLst>
              <a:path w="122" h="122" extrusionOk="0">
                <a:moveTo>
                  <a:pt x="0" y="91"/>
                </a:moveTo>
                <a:lnTo>
                  <a:pt x="122" y="0"/>
                </a:lnTo>
                <a:cubicBezTo>
                  <a:pt x="92" y="30"/>
                  <a:pt x="61" y="61"/>
                  <a:pt x="31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6" name="Google Shape;2306;p2"/>
          <p:cNvSpPr/>
          <p:nvPr/>
        </p:nvSpPr>
        <p:spPr>
          <a:xfrm>
            <a:off x="1320027" y="3290544"/>
            <a:ext cx="12411" cy="7144"/>
          </a:xfrm>
          <a:custGeom>
            <a:avLst/>
            <a:gdLst/>
            <a:ahLst/>
            <a:cxnLst/>
            <a:rect l="l" t="t" r="r" b="b"/>
            <a:pathLst>
              <a:path w="274" h="183" extrusionOk="0">
                <a:moveTo>
                  <a:pt x="274" y="0"/>
                </a:moveTo>
                <a:cubicBezTo>
                  <a:pt x="183" y="182"/>
                  <a:pt x="91" y="182"/>
                  <a:pt x="0" y="30"/>
                </a:cubicBezTo>
                <a:lnTo>
                  <a:pt x="0" y="0"/>
                </a:lnTo>
                <a:cubicBezTo>
                  <a:pt x="91" y="0"/>
                  <a:pt x="183" y="0"/>
                  <a:pt x="27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7" name="Google Shape;2307;p2"/>
          <p:cNvSpPr/>
          <p:nvPr/>
        </p:nvSpPr>
        <p:spPr>
          <a:xfrm>
            <a:off x="3612556" y="1794144"/>
            <a:ext cx="5526" cy="4763"/>
          </a:xfrm>
          <a:custGeom>
            <a:avLst/>
            <a:gdLst/>
            <a:ahLst/>
            <a:cxnLst/>
            <a:rect l="l" t="t" r="r" b="b"/>
            <a:pathLst>
              <a:path w="122" h="122" extrusionOk="0">
                <a:moveTo>
                  <a:pt x="122" y="31"/>
                </a:moveTo>
                <a:cubicBezTo>
                  <a:pt x="91" y="61"/>
                  <a:pt x="31" y="91"/>
                  <a:pt x="0" y="122"/>
                </a:cubicBezTo>
                <a:cubicBezTo>
                  <a:pt x="31" y="91"/>
                  <a:pt x="61" y="61"/>
                  <a:pt x="9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8" name="Google Shape;2308;p2"/>
          <p:cNvSpPr/>
          <p:nvPr/>
        </p:nvSpPr>
        <p:spPr>
          <a:xfrm>
            <a:off x="206129" y="2135908"/>
            <a:ext cx="2763" cy="4763"/>
          </a:xfrm>
          <a:custGeom>
            <a:avLst/>
            <a:gdLst/>
            <a:ahLst/>
            <a:cxnLst/>
            <a:rect l="l" t="t" r="r" b="b"/>
            <a:pathLst>
              <a:path w="61" h="122" extrusionOk="0">
                <a:moveTo>
                  <a:pt x="61" y="31"/>
                </a:moveTo>
                <a:cubicBezTo>
                  <a:pt x="61" y="61"/>
                  <a:pt x="31" y="91"/>
                  <a:pt x="0" y="122"/>
                </a:cubicBezTo>
                <a:cubicBezTo>
                  <a:pt x="31" y="91"/>
                  <a:pt x="31" y="61"/>
                  <a:pt x="6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9" name="Google Shape;2309;p2"/>
          <p:cNvSpPr/>
          <p:nvPr/>
        </p:nvSpPr>
        <p:spPr>
          <a:xfrm>
            <a:off x="1833580" y="1258932"/>
            <a:ext cx="5571" cy="4802"/>
          </a:xfrm>
          <a:custGeom>
            <a:avLst/>
            <a:gdLst/>
            <a:ahLst/>
            <a:cxnLst/>
            <a:rect l="l" t="t" r="r" b="b"/>
            <a:pathLst>
              <a:path w="123" h="123" extrusionOk="0">
                <a:moveTo>
                  <a:pt x="122" y="31"/>
                </a:moveTo>
                <a:cubicBezTo>
                  <a:pt x="92" y="62"/>
                  <a:pt x="62" y="92"/>
                  <a:pt x="1" y="122"/>
                </a:cubicBezTo>
                <a:lnTo>
                  <a:pt x="122" y="1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0" name="Google Shape;2310;p2"/>
          <p:cNvSpPr/>
          <p:nvPr/>
        </p:nvSpPr>
        <p:spPr>
          <a:xfrm>
            <a:off x="4752591" y="1193694"/>
            <a:ext cx="13815" cy="10696"/>
          </a:xfrm>
          <a:custGeom>
            <a:avLst/>
            <a:gdLst/>
            <a:ahLst/>
            <a:cxnLst/>
            <a:rect l="l" t="t" r="r" b="b"/>
            <a:pathLst>
              <a:path w="305" h="274" extrusionOk="0">
                <a:moveTo>
                  <a:pt x="274" y="274"/>
                </a:moveTo>
                <a:cubicBezTo>
                  <a:pt x="183" y="182"/>
                  <a:pt x="92" y="122"/>
                  <a:pt x="1" y="30"/>
                </a:cubicBezTo>
                <a:lnTo>
                  <a:pt x="31" y="0"/>
                </a:lnTo>
                <a:cubicBezTo>
                  <a:pt x="122" y="91"/>
                  <a:pt x="214" y="182"/>
                  <a:pt x="305" y="2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1" name="Google Shape;2311;p2"/>
          <p:cNvSpPr/>
          <p:nvPr/>
        </p:nvSpPr>
        <p:spPr>
          <a:xfrm>
            <a:off x="4748469" y="1192484"/>
            <a:ext cx="5571" cy="2420"/>
          </a:xfrm>
          <a:custGeom>
            <a:avLst/>
            <a:gdLst/>
            <a:ahLst/>
            <a:cxnLst/>
            <a:rect l="l" t="t" r="r" b="b"/>
            <a:pathLst>
              <a:path w="123" h="62" extrusionOk="0">
                <a:moveTo>
                  <a:pt x="92" y="61"/>
                </a:moveTo>
                <a:cubicBezTo>
                  <a:pt x="61" y="31"/>
                  <a:pt x="31" y="31"/>
                  <a:pt x="1" y="1"/>
                </a:cubicBezTo>
                <a:cubicBezTo>
                  <a:pt x="31" y="31"/>
                  <a:pt x="92" y="31"/>
                  <a:pt x="122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2" name="Google Shape;2312;p2"/>
          <p:cNvSpPr/>
          <p:nvPr/>
        </p:nvSpPr>
        <p:spPr>
          <a:xfrm>
            <a:off x="3171934" y="1582893"/>
            <a:ext cx="5571" cy="2420"/>
          </a:xfrm>
          <a:custGeom>
            <a:avLst/>
            <a:gdLst/>
            <a:ahLst/>
            <a:cxnLst/>
            <a:rect l="l" t="t" r="r" b="b"/>
            <a:pathLst>
              <a:path w="123" h="62" extrusionOk="0">
                <a:moveTo>
                  <a:pt x="31" y="1"/>
                </a:moveTo>
                <a:cubicBezTo>
                  <a:pt x="61" y="1"/>
                  <a:pt x="92" y="31"/>
                  <a:pt x="122" y="62"/>
                </a:cubicBezTo>
                <a:lnTo>
                  <a:pt x="1" y="1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3" name="Google Shape;2313;p2"/>
          <p:cNvSpPr/>
          <p:nvPr/>
        </p:nvSpPr>
        <p:spPr>
          <a:xfrm>
            <a:off x="3494144" y="1145010"/>
            <a:ext cx="2763" cy="3630"/>
          </a:xfrm>
          <a:custGeom>
            <a:avLst/>
            <a:gdLst/>
            <a:ahLst/>
            <a:cxnLst/>
            <a:rect l="l" t="t" r="r" b="b"/>
            <a:pathLst>
              <a:path w="61" h="93" extrusionOk="0">
                <a:moveTo>
                  <a:pt x="0" y="92"/>
                </a:moveTo>
                <a:cubicBezTo>
                  <a:pt x="31" y="62"/>
                  <a:pt x="31" y="31"/>
                  <a:pt x="61" y="1"/>
                </a:cubicBezTo>
                <a:cubicBezTo>
                  <a:pt x="61" y="31"/>
                  <a:pt x="31" y="62"/>
                  <a:pt x="0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4" name="Google Shape;2314;p2"/>
          <p:cNvSpPr/>
          <p:nvPr/>
        </p:nvSpPr>
        <p:spPr>
          <a:xfrm>
            <a:off x="6198349" y="4163929"/>
            <a:ext cx="2808" cy="4763"/>
          </a:xfrm>
          <a:custGeom>
            <a:avLst/>
            <a:gdLst/>
            <a:ahLst/>
            <a:cxnLst/>
            <a:rect l="l" t="t" r="r" b="b"/>
            <a:pathLst>
              <a:path w="62" h="122" extrusionOk="0">
                <a:moveTo>
                  <a:pt x="0" y="91"/>
                </a:moveTo>
                <a:lnTo>
                  <a:pt x="61" y="0"/>
                </a:lnTo>
                <a:cubicBezTo>
                  <a:pt x="61" y="31"/>
                  <a:pt x="31" y="91"/>
                  <a:pt x="31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5" name="Google Shape;2315;p2"/>
          <p:cNvSpPr/>
          <p:nvPr/>
        </p:nvSpPr>
        <p:spPr>
          <a:xfrm>
            <a:off x="7272293" y="1477288"/>
            <a:ext cx="6930" cy="3591"/>
          </a:xfrm>
          <a:custGeom>
            <a:avLst/>
            <a:gdLst/>
            <a:ahLst/>
            <a:cxnLst/>
            <a:rect l="l" t="t" r="r" b="b"/>
            <a:pathLst>
              <a:path w="153" h="92" extrusionOk="0">
                <a:moveTo>
                  <a:pt x="1" y="92"/>
                </a:moveTo>
                <a:cubicBezTo>
                  <a:pt x="62" y="61"/>
                  <a:pt x="92" y="31"/>
                  <a:pt x="153" y="1"/>
                </a:cubicBezTo>
                <a:cubicBezTo>
                  <a:pt x="92" y="31"/>
                  <a:pt x="62" y="61"/>
                  <a:pt x="31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6" name="Google Shape;2316;p2"/>
          <p:cNvSpPr/>
          <p:nvPr/>
        </p:nvSpPr>
        <p:spPr>
          <a:xfrm>
            <a:off x="8687746" y="1028746"/>
            <a:ext cx="5571" cy="3591"/>
          </a:xfrm>
          <a:custGeom>
            <a:avLst/>
            <a:gdLst/>
            <a:ahLst/>
            <a:cxnLst/>
            <a:rect l="l" t="t" r="r" b="b"/>
            <a:pathLst>
              <a:path w="123" h="92" extrusionOk="0">
                <a:moveTo>
                  <a:pt x="122" y="0"/>
                </a:moveTo>
                <a:cubicBezTo>
                  <a:pt x="92" y="30"/>
                  <a:pt x="62" y="61"/>
                  <a:pt x="1" y="91"/>
                </a:cubicBezTo>
                <a:cubicBezTo>
                  <a:pt x="62" y="61"/>
                  <a:pt x="92" y="30"/>
                  <a:pt x="12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7" name="Google Shape;2317;p2"/>
          <p:cNvSpPr/>
          <p:nvPr/>
        </p:nvSpPr>
        <p:spPr>
          <a:xfrm>
            <a:off x="4963276" y="1009733"/>
            <a:ext cx="13815" cy="10735"/>
          </a:xfrm>
          <a:custGeom>
            <a:avLst/>
            <a:gdLst/>
            <a:ahLst/>
            <a:cxnLst/>
            <a:rect l="l" t="t" r="r" b="b"/>
            <a:pathLst>
              <a:path w="305" h="275" extrusionOk="0">
                <a:moveTo>
                  <a:pt x="31" y="1"/>
                </a:moveTo>
                <a:lnTo>
                  <a:pt x="304" y="214"/>
                </a:lnTo>
                <a:lnTo>
                  <a:pt x="243" y="274"/>
                </a:lnTo>
                <a:lnTo>
                  <a:pt x="0" y="1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8" name="Google Shape;2318;p2"/>
          <p:cNvSpPr/>
          <p:nvPr/>
        </p:nvSpPr>
        <p:spPr>
          <a:xfrm>
            <a:off x="1493521" y="1795315"/>
            <a:ext cx="5526" cy="3591"/>
          </a:xfrm>
          <a:custGeom>
            <a:avLst/>
            <a:gdLst/>
            <a:ahLst/>
            <a:cxnLst/>
            <a:rect l="l" t="t" r="r" b="b"/>
            <a:pathLst>
              <a:path w="122" h="92" extrusionOk="0">
                <a:moveTo>
                  <a:pt x="0" y="1"/>
                </a:moveTo>
                <a:lnTo>
                  <a:pt x="122" y="61"/>
                </a:lnTo>
                <a:lnTo>
                  <a:pt x="61" y="92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9" name="Google Shape;2319;p2"/>
          <p:cNvSpPr/>
          <p:nvPr/>
        </p:nvSpPr>
        <p:spPr>
          <a:xfrm>
            <a:off x="4537829" y="1016878"/>
            <a:ext cx="6930" cy="2381"/>
          </a:xfrm>
          <a:custGeom>
            <a:avLst/>
            <a:gdLst/>
            <a:ahLst/>
            <a:cxnLst/>
            <a:rect l="l" t="t" r="r" b="b"/>
            <a:pathLst>
              <a:path w="153" h="61" extrusionOk="0">
                <a:moveTo>
                  <a:pt x="122" y="61"/>
                </a:moveTo>
                <a:cubicBezTo>
                  <a:pt x="91" y="61"/>
                  <a:pt x="30" y="31"/>
                  <a:pt x="0" y="0"/>
                </a:cubicBezTo>
                <a:cubicBezTo>
                  <a:pt x="61" y="31"/>
                  <a:pt x="91" y="31"/>
                  <a:pt x="152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0" name="Google Shape;2320;p2"/>
          <p:cNvSpPr/>
          <p:nvPr/>
        </p:nvSpPr>
        <p:spPr>
          <a:xfrm>
            <a:off x="1640833" y="4210192"/>
            <a:ext cx="5571" cy="4802"/>
          </a:xfrm>
          <a:custGeom>
            <a:avLst/>
            <a:gdLst/>
            <a:ahLst/>
            <a:cxnLst/>
            <a:rect l="l" t="t" r="r" b="b"/>
            <a:pathLst>
              <a:path w="123" h="123" extrusionOk="0">
                <a:moveTo>
                  <a:pt x="0" y="92"/>
                </a:moveTo>
                <a:cubicBezTo>
                  <a:pt x="61" y="61"/>
                  <a:pt x="92" y="31"/>
                  <a:pt x="122" y="1"/>
                </a:cubicBezTo>
                <a:cubicBezTo>
                  <a:pt x="92" y="31"/>
                  <a:pt x="61" y="92"/>
                  <a:pt x="31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1" name="Google Shape;2321;p2"/>
          <p:cNvSpPr/>
          <p:nvPr/>
        </p:nvSpPr>
        <p:spPr>
          <a:xfrm>
            <a:off x="514523" y="1009733"/>
            <a:ext cx="4167" cy="4802"/>
          </a:xfrm>
          <a:custGeom>
            <a:avLst/>
            <a:gdLst/>
            <a:ahLst/>
            <a:cxnLst/>
            <a:rect l="l" t="t" r="r" b="b"/>
            <a:pathLst>
              <a:path w="92" h="123" extrusionOk="0">
                <a:moveTo>
                  <a:pt x="92" y="31"/>
                </a:moveTo>
                <a:lnTo>
                  <a:pt x="1" y="122"/>
                </a:lnTo>
                <a:cubicBezTo>
                  <a:pt x="31" y="62"/>
                  <a:pt x="31" y="31"/>
                  <a:pt x="6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2" name="Google Shape;2322;p2"/>
          <p:cNvSpPr/>
          <p:nvPr/>
        </p:nvSpPr>
        <p:spPr>
          <a:xfrm>
            <a:off x="8606525" y="2080119"/>
            <a:ext cx="5526" cy="4802"/>
          </a:xfrm>
          <a:custGeom>
            <a:avLst/>
            <a:gdLst/>
            <a:ahLst/>
            <a:cxnLst/>
            <a:rect l="l" t="t" r="r" b="b"/>
            <a:pathLst>
              <a:path w="122" h="123" extrusionOk="0">
                <a:moveTo>
                  <a:pt x="31" y="1"/>
                </a:moveTo>
                <a:cubicBezTo>
                  <a:pt x="61" y="61"/>
                  <a:pt x="92" y="92"/>
                  <a:pt x="122" y="122"/>
                </a:cubicBezTo>
                <a:cubicBezTo>
                  <a:pt x="92" y="122"/>
                  <a:pt x="31" y="92"/>
                  <a:pt x="0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3" name="Google Shape;2323;p2"/>
          <p:cNvSpPr/>
          <p:nvPr/>
        </p:nvSpPr>
        <p:spPr>
          <a:xfrm>
            <a:off x="1364057" y="4222061"/>
            <a:ext cx="5571" cy="2420"/>
          </a:xfrm>
          <a:custGeom>
            <a:avLst/>
            <a:gdLst/>
            <a:ahLst/>
            <a:cxnLst/>
            <a:rect l="l" t="t" r="r" b="b"/>
            <a:pathLst>
              <a:path w="123" h="62" extrusionOk="0">
                <a:moveTo>
                  <a:pt x="123" y="61"/>
                </a:moveTo>
                <a:lnTo>
                  <a:pt x="1" y="1"/>
                </a:lnTo>
                <a:cubicBezTo>
                  <a:pt x="62" y="1"/>
                  <a:pt x="92" y="31"/>
                  <a:pt x="123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4" name="Google Shape;2324;p2"/>
          <p:cNvSpPr/>
          <p:nvPr/>
        </p:nvSpPr>
        <p:spPr>
          <a:xfrm>
            <a:off x="1638070" y="4214955"/>
            <a:ext cx="4167" cy="3591"/>
          </a:xfrm>
          <a:custGeom>
            <a:avLst/>
            <a:gdLst/>
            <a:ahLst/>
            <a:cxnLst/>
            <a:rect l="l" t="t" r="r" b="b"/>
            <a:pathLst>
              <a:path w="92" h="92" extrusionOk="0">
                <a:moveTo>
                  <a:pt x="92" y="0"/>
                </a:moveTo>
                <a:cubicBezTo>
                  <a:pt x="61" y="31"/>
                  <a:pt x="31" y="61"/>
                  <a:pt x="1" y="91"/>
                </a:cubicBezTo>
                <a:cubicBezTo>
                  <a:pt x="31" y="61"/>
                  <a:pt x="61" y="31"/>
                  <a:pt x="6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5" name="Google Shape;2325;p2"/>
          <p:cNvSpPr/>
          <p:nvPr/>
        </p:nvSpPr>
        <p:spPr>
          <a:xfrm>
            <a:off x="8786905" y="969404"/>
            <a:ext cx="5526" cy="3591"/>
          </a:xfrm>
          <a:custGeom>
            <a:avLst/>
            <a:gdLst/>
            <a:ahLst/>
            <a:cxnLst/>
            <a:rect l="l" t="t" r="r" b="b"/>
            <a:pathLst>
              <a:path w="122" h="92" extrusionOk="0">
                <a:moveTo>
                  <a:pt x="122" y="92"/>
                </a:moveTo>
                <a:cubicBezTo>
                  <a:pt x="61" y="61"/>
                  <a:pt x="31" y="31"/>
                  <a:pt x="0" y="0"/>
                </a:cubicBezTo>
                <a:cubicBezTo>
                  <a:pt x="31" y="31"/>
                  <a:pt x="91" y="61"/>
                  <a:pt x="122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6" name="Google Shape;2326;p2"/>
          <p:cNvSpPr/>
          <p:nvPr/>
        </p:nvSpPr>
        <p:spPr>
          <a:xfrm>
            <a:off x="6581124" y="3767585"/>
            <a:ext cx="5526" cy="3591"/>
          </a:xfrm>
          <a:custGeom>
            <a:avLst/>
            <a:gdLst/>
            <a:ahLst/>
            <a:cxnLst/>
            <a:rect l="l" t="t" r="r" b="b"/>
            <a:pathLst>
              <a:path w="122" h="92" extrusionOk="0">
                <a:moveTo>
                  <a:pt x="0" y="91"/>
                </a:moveTo>
                <a:cubicBezTo>
                  <a:pt x="31" y="61"/>
                  <a:pt x="91" y="30"/>
                  <a:pt x="122" y="0"/>
                </a:cubicBezTo>
                <a:cubicBezTo>
                  <a:pt x="122" y="0"/>
                  <a:pt x="122" y="30"/>
                  <a:pt x="91" y="61"/>
                </a:cubicBezTo>
                <a:cubicBezTo>
                  <a:pt x="91" y="61"/>
                  <a:pt x="31" y="91"/>
                  <a:pt x="0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7" name="Google Shape;2327;p2"/>
          <p:cNvSpPr/>
          <p:nvPr/>
        </p:nvSpPr>
        <p:spPr>
          <a:xfrm>
            <a:off x="8799272" y="4888958"/>
            <a:ext cx="5571" cy="3630"/>
          </a:xfrm>
          <a:custGeom>
            <a:avLst/>
            <a:gdLst/>
            <a:ahLst/>
            <a:cxnLst/>
            <a:rect l="l" t="t" r="r" b="b"/>
            <a:pathLst>
              <a:path w="123" h="93" extrusionOk="0">
                <a:moveTo>
                  <a:pt x="122" y="1"/>
                </a:moveTo>
                <a:cubicBezTo>
                  <a:pt x="92" y="31"/>
                  <a:pt x="31" y="62"/>
                  <a:pt x="1" y="92"/>
                </a:cubicBezTo>
                <a:cubicBezTo>
                  <a:pt x="31" y="62"/>
                  <a:pt x="62" y="31"/>
                  <a:pt x="9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8" name="Google Shape;2328;p2"/>
          <p:cNvSpPr/>
          <p:nvPr/>
        </p:nvSpPr>
        <p:spPr>
          <a:xfrm>
            <a:off x="2673511" y="926693"/>
            <a:ext cx="5526" cy="3591"/>
          </a:xfrm>
          <a:custGeom>
            <a:avLst/>
            <a:gdLst/>
            <a:ahLst/>
            <a:cxnLst/>
            <a:rect l="l" t="t" r="r" b="b"/>
            <a:pathLst>
              <a:path w="122" h="92" extrusionOk="0">
                <a:moveTo>
                  <a:pt x="122" y="0"/>
                </a:moveTo>
                <a:cubicBezTo>
                  <a:pt x="91" y="30"/>
                  <a:pt x="61" y="61"/>
                  <a:pt x="0" y="91"/>
                </a:cubicBezTo>
                <a:cubicBezTo>
                  <a:pt x="31" y="61"/>
                  <a:pt x="91" y="30"/>
                  <a:pt x="12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9" name="Google Shape;2329;p2"/>
          <p:cNvSpPr/>
          <p:nvPr/>
        </p:nvSpPr>
        <p:spPr>
          <a:xfrm>
            <a:off x="69824" y="5192775"/>
            <a:ext cx="4167" cy="4763"/>
          </a:xfrm>
          <a:custGeom>
            <a:avLst/>
            <a:gdLst/>
            <a:ahLst/>
            <a:cxnLst/>
            <a:rect l="l" t="t" r="r" b="b"/>
            <a:pathLst>
              <a:path w="92" h="122" extrusionOk="0">
                <a:moveTo>
                  <a:pt x="91" y="31"/>
                </a:moveTo>
                <a:cubicBezTo>
                  <a:pt x="61" y="61"/>
                  <a:pt x="30" y="91"/>
                  <a:pt x="0" y="122"/>
                </a:cubicBezTo>
                <a:cubicBezTo>
                  <a:pt x="30" y="91"/>
                  <a:pt x="61" y="61"/>
                  <a:pt x="6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0" name="Google Shape;2330;p2"/>
          <p:cNvSpPr/>
          <p:nvPr/>
        </p:nvSpPr>
        <p:spPr>
          <a:xfrm>
            <a:off x="8174193" y="870904"/>
            <a:ext cx="5526" cy="2420"/>
          </a:xfrm>
          <a:custGeom>
            <a:avLst/>
            <a:gdLst/>
            <a:ahLst/>
            <a:cxnLst/>
            <a:rect l="l" t="t" r="r" b="b"/>
            <a:pathLst>
              <a:path w="122" h="62" extrusionOk="0">
                <a:moveTo>
                  <a:pt x="31" y="0"/>
                </a:moveTo>
                <a:cubicBezTo>
                  <a:pt x="61" y="31"/>
                  <a:pt x="91" y="61"/>
                  <a:pt x="122" y="61"/>
                </a:cubicBezTo>
                <a:cubicBezTo>
                  <a:pt x="91" y="61"/>
                  <a:pt x="31" y="31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1" name="Google Shape;2331;p2"/>
          <p:cNvSpPr/>
          <p:nvPr/>
        </p:nvSpPr>
        <p:spPr>
          <a:xfrm>
            <a:off x="1364057" y="4232758"/>
            <a:ext cx="6930" cy="4763"/>
          </a:xfrm>
          <a:custGeom>
            <a:avLst/>
            <a:gdLst/>
            <a:ahLst/>
            <a:cxnLst/>
            <a:rect l="l" t="t" r="r" b="b"/>
            <a:pathLst>
              <a:path w="153" h="122" extrusionOk="0">
                <a:moveTo>
                  <a:pt x="153" y="31"/>
                </a:moveTo>
                <a:lnTo>
                  <a:pt x="1" y="122"/>
                </a:lnTo>
                <a:cubicBezTo>
                  <a:pt x="62" y="61"/>
                  <a:pt x="92" y="31"/>
                  <a:pt x="123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2" name="Google Shape;2332;p2"/>
          <p:cNvSpPr/>
          <p:nvPr/>
        </p:nvSpPr>
        <p:spPr>
          <a:xfrm>
            <a:off x="3122377" y="830574"/>
            <a:ext cx="6930" cy="4763"/>
          </a:xfrm>
          <a:custGeom>
            <a:avLst/>
            <a:gdLst/>
            <a:ahLst/>
            <a:cxnLst/>
            <a:rect l="l" t="t" r="r" b="b"/>
            <a:pathLst>
              <a:path w="153" h="122" extrusionOk="0">
                <a:moveTo>
                  <a:pt x="0" y="91"/>
                </a:moveTo>
                <a:lnTo>
                  <a:pt x="152" y="0"/>
                </a:lnTo>
                <a:cubicBezTo>
                  <a:pt x="122" y="30"/>
                  <a:pt x="91" y="61"/>
                  <a:pt x="61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3" name="Google Shape;2333;p2"/>
          <p:cNvSpPr/>
          <p:nvPr/>
        </p:nvSpPr>
        <p:spPr>
          <a:xfrm>
            <a:off x="7996576" y="3074569"/>
            <a:ext cx="5526" cy="4763"/>
          </a:xfrm>
          <a:custGeom>
            <a:avLst/>
            <a:gdLst/>
            <a:ahLst/>
            <a:cxnLst/>
            <a:rect l="l" t="t" r="r" b="b"/>
            <a:pathLst>
              <a:path w="122" h="122" extrusionOk="0">
                <a:moveTo>
                  <a:pt x="122" y="122"/>
                </a:moveTo>
                <a:cubicBezTo>
                  <a:pt x="61" y="91"/>
                  <a:pt x="30" y="30"/>
                  <a:pt x="0" y="0"/>
                </a:cubicBezTo>
                <a:cubicBezTo>
                  <a:pt x="30" y="30"/>
                  <a:pt x="91" y="61"/>
                  <a:pt x="122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4" name="Google Shape;2334;p2"/>
          <p:cNvSpPr/>
          <p:nvPr/>
        </p:nvSpPr>
        <p:spPr>
          <a:xfrm>
            <a:off x="542065" y="3065043"/>
            <a:ext cx="5571" cy="4802"/>
          </a:xfrm>
          <a:custGeom>
            <a:avLst/>
            <a:gdLst/>
            <a:ahLst/>
            <a:cxnLst/>
            <a:rect l="l" t="t" r="r" b="b"/>
            <a:pathLst>
              <a:path w="123" h="123" extrusionOk="0">
                <a:moveTo>
                  <a:pt x="1" y="92"/>
                </a:moveTo>
                <a:cubicBezTo>
                  <a:pt x="31" y="62"/>
                  <a:pt x="92" y="31"/>
                  <a:pt x="122" y="1"/>
                </a:cubicBezTo>
                <a:cubicBezTo>
                  <a:pt x="92" y="31"/>
                  <a:pt x="62" y="92"/>
                  <a:pt x="31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5" name="Google Shape;2335;p2"/>
          <p:cNvSpPr/>
          <p:nvPr/>
        </p:nvSpPr>
        <p:spPr>
          <a:xfrm>
            <a:off x="427776" y="806837"/>
            <a:ext cx="4212" cy="4763"/>
          </a:xfrm>
          <a:custGeom>
            <a:avLst/>
            <a:gdLst/>
            <a:ahLst/>
            <a:cxnLst/>
            <a:rect l="l" t="t" r="r" b="b"/>
            <a:pathLst>
              <a:path w="93" h="122" extrusionOk="0">
                <a:moveTo>
                  <a:pt x="92" y="0"/>
                </a:moveTo>
                <a:cubicBezTo>
                  <a:pt x="62" y="31"/>
                  <a:pt x="31" y="61"/>
                  <a:pt x="1" y="122"/>
                </a:cubicBezTo>
                <a:cubicBezTo>
                  <a:pt x="31" y="61"/>
                  <a:pt x="62" y="31"/>
                  <a:pt x="6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6" name="Google Shape;2336;p2"/>
          <p:cNvSpPr/>
          <p:nvPr/>
        </p:nvSpPr>
        <p:spPr>
          <a:xfrm>
            <a:off x="3553350" y="3023543"/>
            <a:ext cx="2763" cy="3591"/>
          </a:xfrm>
          <a:custGeom>
            <a:avLst/>
            <a:gdLst/>
            <a:ahLst/>
            <a:cxnLst/>
            <a:rect l="l" t="t" r="r" b="b"/>
            <a:pathLst>
              <a:path w="61" h="92" extrusionOk="0">
                <a:moveTo>
                  <a:pt x="61" y="0"/>
                </a:moveTo>
                <a:cubicBezTo>
                  <a:pt x="31" y="30"/>
                  <a:pt x="31" y="61"/>
                  <a:pt x="0" y="91"/>
                </a:cubicBezTo>
                <a:cubicBezTo>
                  <a:pt x="0" y="61"/>
                  <a:pt x="31" y="30"/>
                  <a:pt x="3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7" name="Google Shape;2337;p2"/>
          <p:cNvSpPr/>
          <p:nvPr/>
        </p:nvSpPr>
        <p:spPr>
          <a:xfrm>
            <a:off x="5279960" y="758153"/>
            <a:ext cx="5526" cy="2420"/>
          </a:xfrm>
          <a:custGeom>
            <a:avLst/>
            <a:gdLst/>
            <a:ahLst/>
            <a:cxnLst/>
            <a:rect l="l" t="t" r="r" b="b"/>
            <a:pathLst>
              <a:path w="122" h="62" extrusionOk="0">
                <a:moveTo>
                  <a:pt x="92" y="62"/>
                </a:moveTo>
                <a:cubicBezTo>
                  <a:pt x="61" y="62"/>
                  <a:pt x="31" y="31"/>
                  <a:pt x="0" y="1"/>
                </a:cubicBezTo>
                <a:cubicBezTo>
                  <a:pt x="31" y="31"/>
                  <a:pt x="61" y="31"/>
                  <a:pt x="122" y="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8" name="Google Shape;2338;p2"/>
          <p:cNvSpPr/>
          <p:nvPr/>
        </p:nvSpPr>
        <p:spPr>
          <a:xfrm>
            <a:off x="5704048" y="714271"/>
            <a:ext cx="5526" cy="3591"/>
          </a:xfrm>
          <a:custGeom>
            <a:avLst/>
            <a:gdLst/>
            <a:ahLst/>
            <a:cxnLst/>
            <a:rect l="l" t="t" r="r" b="b"/>
            <a:pathLst>
              <a:path w="122" h="92" extrusionOk="0">
                <a:moveTo>
                  <a:pt x="0" y="0"/>
                </a:moveTo>
                <a:cubicBezTo>
                  <a:pt x="61" y="31"/>
                  <a:pt x="91" y="61"/>
                  <a:pt x="122" y="91"/>
                </a:cubicBezTo>
                <a:cubicBezTo>
                  <a:pt x="91" y="91"/>
                  <a:pt x="61" y="91"/>
                  <a:pt x="61" y="91"/>
                </a:cubicBezTo>
                <a:cubicBezTo>
                  <a:pt x="31" y="61"/>
                  <a:pt x="31" y="31"/>
                  <a:pt x="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9" name="Google Shape;2339;p2"/>
          <p:cNvSpPr/>
          <p:nvPr/>
        </p:nvSpPr>
        <p:spPr>
          <a:xfrm>
            <a:off x="5197335" y="2964201"/>
            <a:ext cx="6930" cy="3591"/>
          </a:xfrm>
          <a:custGeom>
            <a:avLst/>
            <a:gdLst/>
            <a:ahLst/>
            <a:cxnLst/>
            <a:rect l="l" t="t" r="r" b="b"/>
            <a:pathLst>
              <a:path w="153" h="92" extrusionOk="0">
                <a:moveTo>
                  <a:pt x="1" y="91"/>
                </a:moveTo>
                <a:cubicBezTo>
                  <a:pt x="61" y="61"/>
                  <a:pt x="92" y="0"/>
                  <a:pt x="153" y="0"/>
                </a:cubicBezTo>
                <a:lnTo>
                  <a:pt x="31" y="91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0" name="Google Shape;2340;p2"/>
          <p:cNvSpPr/>
          <p:nvPr/>
        </p:nvSpPr>
        <p:spPr>
          <a:xfrm>
            <a:off x="5691636" y="708337"/>
            <a:ext cx="13815" cy="7144"/>
          </a:xfrm>
          <a:custGeom>
            <a:avLst/>
            <a:gdLst/>
            <a:ahLst/>
            <a:cxnLst/>
            <a:rect l="l" t="t" r="r" b="b"/>
            <a:pathLst>
              <a:path w="305" h="183" extrusionOk="0">
                <a:moveTo>
                  <a:pt x="1" y="152"/>
                </a:moveTo>
                <a:cubicBezTo>
                  <a:pt x="92" y="0"/>
                  <a:pt x="213" y="0"/>
                  <a:pt x="305" y="152"/>
                </a:cubicBezTo>
                <a:lnTo>
                  <a:pt x="305" y="152"/>
                </a:lnTo>
                <a:cubicBezTo>
                  <a:pt x="213" y="152"/>
                  <a:pt x="122" y="152"/>
                  <a:pt x="31" y="183"/>
                </a:cubicBezTo>
                <a:cubicBezTo>
                  <a:pt x="31" y="152"/>
                  <a:pt x="1" y="152"/>
                  <a:pt x="1" y="1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1" name="Google Shape;2341;p2"/>
          <p:cNvSpPr/>
          <p:nvPr/>
        </p:nvSpPr>
        <p:spPr>
          <a:xfrm>
            <a:off x="4803552" y="3813849"/>
            <a:ext cx="5526" cy="3591"/>
          </a:xfrm>
          <a:custGeom>
            <a:avLst/>
            <a:gdLst/>
            <a:ahLst/>
            <a:cxnLst/>
            <a:rect l="l" t="t" r="r" b="b"/>
            <a:pathLst>
              <a:path w="122" h="92" extrusionOk="0">
                <a:moveTo>
                  <a:pt x="0" y="92"/>
                </a:moveTo>
                <a:lnTo>
                  <a:pt x="122" y="1"/>
                </a:lnTo>
                <a:lnTo>
                  <a:pt x="0" y="92"/>
                </a:lnTo>
                <a:cubicBezTo>
                  <a:pt x="0" y="92"/>
                  <a:pt x="0" y="92"/>
                  <a:pt x="0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2" name="Google Shape;2342;p2"/>
          <p:cNvSpPr/>
          <p:nvPr/>
        </p:nvSpPr>
        <p:spPr>
          <a:xfrm>
            <a:off x="5494767" y="3813849"/>
            <a:ext cx="5526" cy="3591"/>
          </a:xfrm>
          <a:custGeom>
            <a:avLst/>
            <a:gdLst/>
            <a:ahLst/>
            <a:cxnLst/>
            <a:rect l="l" t="t" r="r" b="b"/>
            <a:pathLst>
              <a:path w="122" h="92" extrusionOk="0">
                <a:moveTo>
                  <a:pt x="0" y="92"/>
                </a:moveTo>
                <a:lnTo>
                  <a:pt x="122" y="1"/>
                </a:lnTo>
                <a:cubicBezTo>
                  <a:pt x="91" y="31"/>
                  <a:pt x="61" y="61"/>
                  <a:pt x="0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3" name="Google Shape;2343;p2"/>
          <p:cNvSpPr/>
          <p:nvPr/>
        </p:nvSpPr>
        <p:spPr>
          <a:xfrm>
            <a:off x="3072820" y="2255764"/>
            <a:ext cx="6930" cy="4763"/>
          </a:xfrm>
          <a:custGeom>
            <a:avLst/>
            <a:gdLst/>
            <a:ahLst/>
            <a:cxnLst/>
            <a:rect l="l" t="t" r="r" b="b"/>
            <a:pathLst>
              <a:path w="153" h="122" extrusionOk="0">
                <a:moveTo>
                  <a:pt x="61" y="0"/>
                </a:moveTo>
                <a:cubicBezTo>
                  <a:pt x="91" y="61"/>
                  <a:pt x="122" y="91"/>
                  <a:pt x="152" y="122"/>
                </a:cubicBezTo>
                <a:cubicBezTo>
                  <a:pt x="91" y="91"/>
                  <a:pt x="61" y="91"/>
                  <a:pt x="0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4" name="Google Shape;2344;p2"/>
          <p:cNvSpPr/>
          <p:nvPr/>
        </p:nvSpPr>
        <p:spPr>
          <a:xfrm>
            <a:off x="4506120" y="2926214"/>
            <a:ext cx="5571" cy="4802"/>
          </a:xfrm>
          <a:custGeom>
            <a:avLst/>
            <a:gdLst/>
            <a:ahLst/>
            <a:cxnLst/>
            <a:rect l="l" t="t" r="r" b="b"/>
            <a:pathLst>
              <a:path w="123" h="123" extrusionOk="0">
                <a:moveTo>
                  <a:pt x="1" y="92"/>
                </a:moveTo>
                <a:cubicBezTo>
                  <a:pt x="62" y="92"/>
                  <a:pt x="92" y="31"/>
                  <a:pt x="123" y="1"/>
                </a:cubicBezTo>
                <a:lnTo>
                  <a:pt x="31" y="122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5" name="Google Shape;2345;p2"/>
          <p:cNvSpPr/>
          <p:nvPr/>
        </p:nvSpPr>
        <p:spPr>
          <a:xfrm>
            <a:off x="7162172" y="2917898"/>
            <a:ext cx="2808" cy="3630"/>
          </a:xfrm>
          <a:custGeom>
            <a:avLst/>
            <a:gdLst/>
            <a:ahLst/>
            <a:cxnLst/>
            <a:rect l="l" t="t" r="r" b="b"/>
            <a:pathLst>
              <a:path w="62" h="93" extrusionOk="0">
                <a:moveTo>
                  <a:pt x="0" y="92"/>
                </a:moveTo>
                <a:cubicBezTo>
                  <a:pt x="0" y="62"/>
                  <a:pt x="31" y="31"/>
                  <a:pt x="61" y="1"/>
                </a:cubicBezTo>
                <a:cubicBezTo>
                  <a:pt x="31" y="31"/>
                  <a:pt x="0" y="62"/>
                  <a:pt x="0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6" name="Google Shape;2346;p2"/>
          <p:cNvSpPr/>
          <p:nvPr/>
        </p:nvSpPr>
        <p:spPr>
          <a:xfrm>
            <a:off x="5062390" y="4713352"/>
            <a:ext cx="9693" cy="9525"/>
          </a:xfrm>
          <a:custGeom>
            <a:avLst/>
            <a:gdLst/>
            <a:ahLst/>
            <a:cxnLst/>
            <a:rect l="l" t="t" r="r" b="b"/>
            <a:pathLst>
              <a:path w="214" h="244" extrusionOk="0">
                <a:moveTo>
                  <a:pt x="1" y="0"/>
                </a:moveTo>
                <a:cubicBezTo>
                  <a:pt x="214" y="61"/>
                  <a:pt x="183" y="152"/>
                  <a:pt x="1" y="244"/>
                </a:cubicBezTo>
                <a:lnTo>
                  <a:pt x="1" y="244"/>
                </a:lnTo>
                <a:lnTo>
                  <a:pt x="1" y="0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7" name="Google Shape;2347;p2"/>
          <p:cNvSpPr/>
          <p:nvPr/>
        </p:nvSpPr>
        <p:spPr>
          <a:xfrm>
            <a:off x="8976888" y="673903"/>
            <a:ext cx="2808" cy="3630"/>
          </a:xfrm>
          <a:custGeom>
            <a:avLst/>
            <a:gdLst/>
            <a:ahLst/>
            <a:cxnLst/>
            <a:rect l="l" t="t" r="r" b="b"/>
            <a:pathLst>
              <a:path w="62" h="93" extrusionOk="0">
                <a:moveTo>
                  <a:pt x="1" y="92"/>
                </a:moveTo>
                <a:cubicBezTo>
                  <a:pt x="31" y="62"/>
                  <a:pt x="62" y="31"/>
                  <a:pt x="62" y="1"/>
                </a:cubicBezTo>
                <a:cubicBezTo>
                  <a:pt x="62" y="31"/>
                  <a:pt x="31" y="62"/>
                  <a:pt x="31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8" name="Google Shape;2348;p2"/>
          <p:cNvSpPr/>
          <p:nvPr/>
        </p:nvSpPr>
        <p:spPr>
          <a:xfrm>
            <a:off x="7010693" y="2894161"/>
            <a:ext cx="2808" cy="3630"/>
          </a:xfrm>
          <a:custGeom>
            <a:avLst/>
            <a:gdLst/>
            <a:ahLst/>
            <a:cxnLst/>
            <a:rect l="l" t="t" r="r" b="b"/>
            <a:pathLst>
              <a:path w="62" h="93" extrusionOk="0">
                <a:moveTo>
                  <a:pt x="62" y="1"/>
                </a:moveTo>
                <a:lnTo>
                  <a:pt x="1" y="92"/>
                </a:lnTo>
                <a:cubicBezTo>
                  <a:pt x="31" y="62"/>
                  <a:pt x="31" y="31"/>
                  <a:pt x="6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9" name="Google Shape;2349;p2"/>
          <p:cNvSpPr/>
          <p:nvPr/>
        </p:nvSpPr>
        <p:spPr>
          <a:xfrm>
            <a:off x="2567466" y="4727602"/>
            <a:ext cx="5571" cy="4763"/>
          </a:xfrm>
          <a:custGeom>
            <a:avLst/>
            <a:gdLst/>
            <a:ahLst/>
            <a:cxnLst/>
            <a:rect l="l" t="t" r="r" b="b"/>
            <a:pathLst>
              <a:path w="123" h="122" extrusionOk="0">
                <a:moveTo>
                  <a:pt x="1" y="91"/>
                </a:moveTo>
                <a:cubicBezTo>
                  <a:pt x="31" y="61"/>
                  <a:pt x="92" y="31"/>
                  <a:pt x="122" y="0"/>
                </a:cubicBezTo>
                <a:cubicBezTo>
                  <a:pt x="92" y="31"/>
                  <a:pt x="62" y="91"/>
                  <a:pt x="1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0" name="Google Shape;2350;p2"/>
          <p:cNvSpPr/>
          <p:nvPr/>
        </p:nvSpPr>
        <p:spPr>
          <a:xfrm>
            <a:off x="5675102" y="657311"/>
            <a:ext cx="5571" cy="2420"/>
          </a:xfrm>
          <a:custGeom>
            <a:avLst/>
            <a:gdLst/>
            <a:ahLst/>
            <a:cxnLst/>
            <a:rect l="l" t="t" r="r" b="b"/>
            <a:pathLst>
              <a:path w="123" h="62" extrusionOk="0">
                <a:moveTo>
                  <a:pt x="92" y="61"/>
                </a:moveTo>
                <a:cubicBezTo>
                  <a:pt x="62" y="31"/>
                  <a:pt x="31" y="0"/>
                  <a:pt x="1" y="0"/>
                </a:cubicBezTo>
                <a:cubicBezTo>
                  <a:pt x="31" y="0"/>
                  <a:pt x="62" y="31"/>
                  <a:pt x="122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1" name="Google Shape;2351;p2"/>
          <p:cNvSpPr/>
          <p:nvPr/>
        </p:nvSpPr>
        <p:spPr>
          <a:xfrm>
            <a:off x="6384210" y="1886710"/>
            <a:ext cx="12456" cy="9525"/>
          </a:xfrm>
          <a:custGeom>
            <a:avLst/>
            <a:gdLst/>
            <a:ahLst/>
            <a:cxnLst/>
            <a:rect l="l" t="t" r="r" b="b"/>
            <a:pathLst>
              <a:path w="275" h="244" extrusionOk="0">
                <a:moveTo>
                  <a:pt x="1" y="243"/>
                </a:moveTo>
                <a:cubicBezTo>
                  <a:pt x="92" y="182"/>
                  <a:pt x="153" y="91"/>
                  <a:pt x="244" y="0"/>
                </a:cubicBezTo>
                <a:lnTo>
                  <a:pt x="274" y="30"/>
                </a:lnTo>
                <a:lnTo>
                  <a:pt x="1" y="243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2" name="Google Shape;2352;p2"/>
          <p:cNvSpPr/>
          <p:nvPr/>
        </p:nvSpPr>
        <p:spPr>
          <a:xfrm>
            <a:off x="8934217" y="2852661"/>
            <a:ext cx="6930" cy="4763"/>
          </a:xfrm>
          <a:custGeom>
            <a:avLst/>
            <a:gdLst/>
            <a:ahLst/>
            <a:cxnLst/>
            <a:rect l="l" t="t" r="r" b="b"/>
            <a:pathLst>
              <a:path w="153" h="122" extrusionOk="0">
                <a:moveTo>
                  <a:pt x="122" y="122"/>
                </a:moveTo>
                <a:cubicBezTo>
                  <a:pt x="61" y="91"/>
                  <a:pt x="31" y="30"/>
                  <a:pt x="1" y="0"/>
                </a:cubicBezTo>
                <a:lnTo>
                  <a:pt x="153" y="91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3" name="Google Shape;2353;p2"/>
          <p:cNvSpPr/>
          <p:nvPr/>
        </p:nvSpPr>
        <p:spPr>
          <a:xfrm>
            <a:off x="4501998" y="1749051"/>
            <a:ext cx="5571" cy="3591"/>
          </a:xfrm>
          <a:custGeom>
            <a:avLst/>
            <a:gdLst/>
            <a:ahLst/>
            <a:cxnLst/>
            <a:rect l="l" t="t" r="r" b="b"/>
            <a:pathLst>
              <a:path w="123" h="92" extrusionOk="0">
                <a:moveTo>
                  <a:pt x="122" y="0"/>
                </a:moveTo>
                <a:lnTo>
                  <a:pt x="1" y="91"/>
                </a:lnTo>
                <a:lnTo>
                  <a:pt x="92" y="0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4" name="Google Shape;2354;p2"/>
          <p:cNvSpPr/>
          <p:nvPr/>
        </p:nvSpPr>
        <p:spPr>
          <a:xfrm>
            <a:off x="8515656" y="3834033"/>
            <a:ext cx="5526" cy="2420"/>
          </a:xfrm>
          <a:custGeom>
            <a:avLst/>
            <a:gdLst/>
            <a:ahLst/>
            <a:cxnLst/>
            <a:rect l="l" t="t" r="r" b="b"/>
            <a:pathLst>
              <a:path w="122" h="62" extrusionOk="0">
                <a:moveTo>
                  <a:pt x="91" y="61"/>
                </a:moveTo>
                <a:cubicBezTo>
                  <a:pt x="61" y="31"/>
                  <a:pt x="31" y="0"/>
                  <a:pt x="0" y="0"/>
                </a:cubicBezTo>
                <a:cubicBezTo>
                  <a:pt x="31" y="0"/>
                  <a:pt x="61" y="31"/>
                  <a:pt x="122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5" name="Google Shape;2355;p2"/>
          <p:cNvSpPr/>
          <p:nvPr/>
        </p:nvSpPr>
        <p:spPr>
          <a:xfrm>
            <a:off x="1419141" y="2293712"/>
            <a:ext cx="5571" cy="2420"/>
          </a:xfrm>
          <a:custGeom>
            <a:avLst/>
            <a:gdLst/>
            <a:ahLst/>
            <a:cxnLst/>
            <a:rect l="l" t="t" r="r" b="b"/>
            <a:pathLst>
              <a:path w="123" h="62" extrusionOk="0">
                <a:moveTo>
                  <a:pt x="1" y="1"/>
                </a:moveTo>
                <a:cubicBezTo>
                  <a:pt x="31" y="31"/>
                  <a:pt x="92" y="31"/>
                  <a:pt x="122" y="62"/>
                </a:cubicBezTo>
                <a:cubicBezTo>
                  <a:pt x="92" y="31"/>
                  <a:pt x="31" y="31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6" name="Google Shape;2356;p2"/>
          <p:cNvSpPr/>
          <p:nvPr/>
        </p:nvSpPr>
        <p:spPr>
          <a:xfrm>
            <a:off x="4062781" y="2801634"/>
            <a:ext cx="4167" cy="2381"/>
          </a:xfrm>
          <a:custGeom>
            <a:avLst/>
            <a:gdLst/>
            <a:ahLst/>
            <a:cxnLst/>
            <a:rect l="l" t="t" r="r" b="b"/>
            <a:pathLst>
              <a:path w="92" h="61" extrusionOk="0">
                <a:moveTo>
                  <a:pt x="1" y="0"/>
                </a:moveTo>
                <a:cubicBezTo>
                  <a:pt x="31" y="30"/>
                  <a:pt x="61" y="30"/>
                  <a:pt x="92" y="61"/>
                </a:cubicBezTo>
                <a:cubicBezTo>
                  <a:pt x="61" y="30"/>
                  <a:pt x="31" y="30"/>
                  <a:pt x="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7" name="Google Shape;2357;p2"/>
          <p:cNvSpPr/>
          <p:nvPr/>
        </p:nvSpPr>
        <p:spPr>
          <a:xfrm>
            <a:off x="3889286" y="2798042"/>
            <a:ext cx="5571" cy="3630"/>
          </a:xfrm>
          <a:custGeom>
            <a:avLst/>
            <a:gdLst/>
            <a:ahLst/>
            <a:cxnLst/>
            <a:rect l="l" t="t" r="r" b="b"/>
            <a:pathLst>
              <a:path w="123" h="93" extrusionOk="0">
                <a:moveTo>
                  <a:pt x="1" y="92"/>
                </a:moveTo>
                <a:cubicBezTo>
                  <a:pt x="31" y="62"/>
                  <a:pt x="61" y="31"/>
                  <a:pt x="122" y="1"/>
                </a:cubicBezTo>
                <a:cubicBezTo>
                  <a:pt x="92" y="31"/>
                  <a:pt x="31" y="62"/>
                  <a:pt x="1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8" name="Google Shape;2358;p2"/>
          <p:cNvSpPr/>
          <p:nvPr/>
        </p:nvSpPr>
        <p:spPr>
          <a:xfrm>
            <a:off x="2157149" y="613390"/>
            <a:ext cx="2808" cy="3591"/>
          </a:xfrm>
          <a:custGeom>
            <a:avLst/>
            <a:gdLst/>
            <a:ahLst/>
            <a:cxnLst/>
            <a:rect l="l" t="t" r="r" b="b"/>
            <a:pathLst>
              <a:path w="62" h="92" extrusionOk="0">
                <a:moveTo>
                  <a:pt x="62" y="1"/>
                </a:moveTo>
                <a:cubicBezTo>
                  <a:pt x="62" y="31"/>
                  <a:pt x="31" y="61"/>
                  <a:pt x="1" y="92"/>
                </a:cubicBezTo>
                <a:cubicBezTo>
                  <a:pt x="31" y="61"/>
                  <a:pt x="62" y="31"/>
                  <a:pt x="6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9" name="Google Shape;2359;p2"/>
          <p:cNvSpPr/>
          <p:nvPr/>
        </p:nvSpPr>
        <p:spPr>
          <a:xfrm>
            <a:off x="933130" y="564745"/>
            <a:ext cx="5526" cy="2420"/>
          </a:xfrm>
          <a:custGeom>
            <a:avLst/>
            <a:gdLst/>
            <a:ahLst/>
            <a:cxnLst/>
            <a:rect l="l" t="t" r="r" b="b"/>
            <a:pathLst>
              <a:path w="122" h="62" extrusionOk="0">
                <a:moveTo>
                  <a:pt x="91" y="61"/>
                </a:moveTo>
                <a:cubicBezTo>
                  <a:pt x="61" y="31"/>
                  <a:pt x="31" y="31"/>
                  <a:pt x="0" y="0"/>
                </a:cubicBezTo>
                <a:cubicBezTo>
                  <a:pt x="31" y="0"/>
                  <a:pt x="61" y="31"/>
                  <a:pt x="122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0" name="Google Shape;2360;p2"/>
          <p:cNvSpPr/>
          <p:nvPr/>
        </p:nvSpPr>
        <p:spPr>
          <a:xfrm>
            <a:off x="3513396" y="1543735"/>
            <a:ext cx="5571" cy="2420"/>
          </a:xfrm>
          <a:custGeom>
            <a:avLst/>
            <a:gdLst/>
            <a:ahLst/>
            <a:cxnLst/>
            <a:rect l="l" t="t" r="r" b="b"/>
            <a:pathLst>
              <a:path w="123" h="62" extrusionOk="0">
                <a:moveTo>
                  <a:pt x="92" y="62"/>
                </a:moveTo>
                <a:cubicBezTo>
                  <a:pt x="61" y="31"/>
                  <a:pt x="31" y="1"/>
                  <a:pt x="1" y="1"/>
                </a:cubicBezTo>
                <a:cubicBezTo>
                  <a:pt x="31" y="1"/>
                  <a:pt x="92" y="31"/>
                  <a:pt x="122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1" name="Google Shape;2361;p2"/>
          <p:cNvSpPr/>
          <p:nvPr/>
        </p:nvSpPr>
        <p:spPr>
          <a:xfrm>
            <a:off x="1690390" y="2751779"/>
            <a:ext cx="4167" cy="3591"/>
          </a:xfrm>
          <a:custGeom>
            <a:avLst/>
            <a:gdLst/>
            <a:ahLst/>
            <a:cxnLst/>
            <a:rect l="l" t="t" r="r" b="b"/>
            <a:pathLst>
              <a:path w="92" h="92" extrusionOk="0">
                <a:moveTo>
                  <a:pt x="1" y="92"/>
                </a:moveTo>
                <a:cubicBezTo>
                  <a:pt x="31" y="61"/>
                  <a:pt x="62" y="31"/>
                  <a:pt x="92" y="0"/>
                </a:cubicBezTo>
                <a:cubicBezTo>
                  <a:pt x="62" y="31"/>
                  <a:pt x="31" y="61"/>
                  <a:pt x="31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2" name="Google Shape;2362;p2"/>
          <p:cNvSpPr/>
          <p:nvPr/>
        </p:nvSpPr>
        <p:spPr>
          <a:xfrm>
            <a:off x="5321273" y="4783352"/>
            <a:ext cx="5526" cy="4802"/>
          </a:xfrm>
          <a:custGeom>
            <a:avLst/>
            <a:gdLst/>
            <a:ahLst/>
            <a:cxnLst/>
            <a:rect l="l" t="t" r="r" b="b"/>
            <a:pathLst>
              <a:path w="122" h="123" extrusionOk="0">
                <a:moveTo>
                  <a:pt x="0" y="92"/>
                </a:moveTo>
                <a:cubicBezTo>
                  <a:pt x="31" y="61"/>
                  <a:pt x="91" y="31"/>
                  <a:pt x="122" y="1"/>
                </a:cubicBezTo>
                <a:cubicBezTo>
                  <a:pt x="91" y="31"/>
                  <a:pt x="61" y="61"/>
                  <a:pt x="31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3" name="Google Shape;2363;p2"/>
          <p:cNvSpPr/>
          <p:nvPr/>
        </p:nvSpPr>
        <p:spPr>
          <a:xfrm>
            <a:off x="5321273" y="507784"/>
            <a:ext cx="5526" cy="4802"/>
          </a:xfrm>
          <a:custGeom>
            <a:avLst/>
            <a:gdLst/>
            <a:ahLst/>
            <a:cxnLst/>
            <a:rect l="l" t="t" r="r" b="b"/>
            <a:pathLst>
              <a:path w="122" h="123" extrusionOk="0">
                <a:moveTo>
                  <a:pt x="0" y="92"/>
                </a:moveTo>
                <a:cubicBezTo>
                  <a:pt x="31" y="61"/>
                  <a:pt x="91" y="31"/>
                  <a:pt x="122" y="0"/>
                </a:cubicBezTo>
                <a:cubicBezTo>
                  <a:pt x="91" y="31"/>
                  <a:pt x="61" y="61"/>
                  <a:pt x="31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4" name="Google Shape;2364;p2"/>
          <p:cNvSpPr/>
          <p:nvPr/>
        </p:nvSpPr>
        <p:spPr>
          <a:xfrm>
            <a:off x="3056286" y="4976800"/>
            <a:ext cx="5526" cy="4763"/>
          </a:xfrm>
          <a:custGeom>
            <a:avLst/>
            <a:gdLst/>
            <a:ahLst/>
            <a:cxnLst/>
            <a:rect l="l" t="t" r="r" b="b"/>
            <a:pathLst>
              <a:path w="122" h="122" extrusionOk="0">
                <a:moveTo>
                  <a:pt x="122" y="122"/>
                </a:moveTo>
                <a:cubicBezTo>
                  <a:pt x="61" y="91"/>
                  <a:pt x="31" y="31"/>
                  <a:pt x="0" y="0"/>
                </a:cubicBezTo>
                <a:cubicBezTo>
                  <a:pt x="61" y="31"/>
                  <a:pt x="91" y="61"/>
                  <a:pt x="122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5" name="Google Shape;2365;p2"/>
          <p:cNvSpPr/>
          <p:nvPr/>
        </p:nvSpPr>
        <p:spPr>
          <a:xfrm>
            <a:off x="800948" y="1416774"/>
            <a:ext cx="5526" cy="1210"/>
          </a:xfrm>
          <a:custGeom>
            <a:avLst/>
            <a:gdLst/>
            <a:ahLst/>
            <a:cxnLst/>
            <a:rect l="l" t="t" r="r" b="b"/>
            <a:pathLst>
              <a:path w="122" h="31" extrusionOk="0">
                <a:moveTo>
                  <a:pt x="31" y="0"/>
                </a:moveTo>
                <a:cubicBezTo>
                  <a:pt x="61" y="0"/>
                  <a:pt x="91" y="31"/>
                  <a:pt x="122" y="31"/>
                </a:cubicBezTo>
                <a:cubicBezTo>
                  <a:pt x="91" y="31"/>
                  <a:pt x="61" y="0"/>
                  <a:pt x="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6" name="Google Shape;2366;p2"/>
          <p:cNvSpPr/>
          <p:nvPr/>
        </p:nvSpPr>
        <p:spPr>
          <a:xfrm>
            <a:off x="6161158" y="3854178"/>
            <a:ext cx="5571" cy="2420"/>
          </a:xfrm>
          <a:custGeom>
            <a:avLst/>
            <a:gdLst/>
            <a:ahLst/>
            <a:cxnLst/>
            <a:rect l="l" t="t" r="r" b="b"/>
            <a:pathLst>
              <a:path w="123" h="62" extrusionOk="0">
                <a:moveTo>
                  <a:pt x="1" y="1"/>
                </a:moveTo>
                <a:cubicBezTo>
                  <a:pt x="31" y="31"/>
                  <a:pt x="92" y="31"/>
                  <a:pt x="122" y="62"/>
                </a:cubicBezTo>
                <a:cubicBezTo>
                  <a:pt x="92" y="31"/>
                  <a:pt x="61" y="31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7" name="Google Shape;2367;p2"/>
          <p:cNvSpPr/>
          <p:nvPr/>
        </p:nvSpPr>
        <p:spPr>
          <a:xfrm>
            <a:off x="4723691" y="389099"/>
            <a:ext cx="5571" cy="2420"/>
          </a:xfrm>
          <a:custGeom>
            <a:avLst/>
            <a:gdLst/>
            <a:ahLst/>
            <a:cxnLst/>
            <a:rect l="l" t="t" r="r" b="b"/>
            <a:pathLst>
              <a:path w="123" h="62" extrusionOk="0">
                <a:moveTo>
                  <a:pt x="122" y="62"/>
                </a:moveTo>
                <a:cubicBezTo>
                  <a:pt x="92" y="31"/>
                  <a:pt x="31" y="31"/>
                  <a:pt x="0" y="1"/>
                </a:cubicBezTo>
                <a:cubicBezTo>
                  <a:pt x="31" y="1"/>
                  <a:pt x="92" y="31"/>
                  <a:pt x="122" y="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8" name="Google Shape;2368;p2"/>
          <p:cNvSpPr/>
          <p:nvPr/>
        </p:nvSpPr>
        <p:spPr>
          <a:xfrm>
            <a:off x="5317151" y="4786905"/>
            <a:ext cx="5526" cy="4802"/>
          </a:xfrm>
          <a:custGeom>
            <a:avLst/>
            <a:gdLst/>
            <a:ahLst/>
            <a:cxnLst/>
            <a:rect l="l" t="t" r="r" b="b"/>
            <a:pathLst>
              <a:path w="122" h="123" extrusionOk="0">
                <a:moveTo>
                  <a:pt x="122" y="31"/>
                </a:moveTo>
                <a:cubicBezTo>
                  <a:pt x="61" y="62"/>
                  <a:pt x="30" y="92"/>
                  <a:pt x="0" y="122"/>
                </a:cubicBezTo>
                <a:cubicBezTo>
                  <a:pt x="30" y="62"/>
                  <a:pt x="61" y="31"/>
                  <a:pt x="9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9" name="Google Shape;2369;p2"/>
          <p:cNvSpPr/>
          <p:nvPr/>
        </p:nvSpPr>
        <p:spPr>
          <a:xfrm>
            <a:off x="1216746" y="1885500"/>
            <a:ext cx="5571" cy="2420"/>
          </a:xfrm>
          <a:custGeom>
            <a:avLst/>
            <a:gdLst/>
            <a:ahLst/>
            <a:cxnLst/>
            <a:rect l="l" t="t" r="r" b="b"/>
            <a:pathLst>
              <a:path w="123" h="62" extrusionOk="0">
                <a:moveTo>
                  <a:pt x="92" y="61"/>
                </a:moveTo>
                <a:cubicBezTo>
                  <a:pt x="61" y="31"/>
                  <a:pt x="31" y="31"/>
                  <a:pt x="1" y="1"/>
                </a:cubicBezTo>
                <a:cubicBezTo>
                  <a:pt x="31" y="1"/>
                  <a:pt x="61" y="31"/>
                  <a:pt x="122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0" name="Google Shape;2370;p2"/>
          <p:cNvSpPr/>
          <p:nvPr/>
        </p:nvSpPr>
        <p:spPr>
          <a:xfrm>
            <a:off x="5025245" y="2635476"/>
            <a:ext cx="5526" cy="3591"/>
          </a:xfrm>
          <a:custGeom>
            <a:avLst/>
            <a:gdLst/>
            <a:ahLst/>
            <a:cxnLst/>
            <a:rect l="l" t="t" r="r" b="b"/>
            <a:pathLst>
              <a:path w="122" h="92" extrusionOk="0">
                <a:moveTo>
                  <a:pt x="31" y="1"/>
                </a:moveTo>
                <a:cubicBezTo>
                  <a:pt x="61" y="31"/>
                  <a:pt x="91" y="62"/>
                  <a:pt x="122" y="92"/>
                </a:cubicBezTo>
                <a:lnTo>
                  <a:pt x="0" y="1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1" name="Google Shape;2371;p2"/>
          <p:cNvSpPr/>
          <p:nvPr/>
        </p:nvSpPr>
        <p:spPr>
          <a:xfrm>
            <a:off x="3951255" y="279941"/>
            <a:ext cx="8289" cy="9525"/>
          </a:xfrm>
          <a:custGeom>
            <a:avLst/>
            <a:gdLst/>
            <a:ahLst/>
            <a:cxnLst/>
            <a:rect l="l" t="t" r="r" b="b"/>
            <a:pathLst>
              <a:path w="183" h="244" extrusionOk="0">
                <a:moveTo>
                  <a:pt x="0" y="0"/>
                </a:moveTo>
                <a:cubicBezTo>
                  <a:pt x="183" y="92"/>
                  <a:pt x="183" y="183"/>
                  <a:pt x="0" y="244"/>
                </a:cubicBezTo>
                <a:lnTo>
                  <a:pt x="0" y="244"/>
                </a:lnTo>
                <a:cubicBezTo>
                  <a:pt x="0" y="183"/>
                  <a:pt x="0" y="92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2" name="Google Shape;2372;p2"/>
          <p:cNvSpPr/>
          <p:nvPr/>
        </p:nvSpPr>
        <p:spPr>
          <a:xfrm>
            <a:off x="3105843" y="2440857"/>
            <a:ext cx="5571" cy="4802"/>
          </a:xfrm>
          <a:custGeom>
            <a:avLst/>
            <a:gdLst/>
            <a:ahLst/>
            <a:cxnLst/>
            <a:rect l="l" t="t" r="r" b="b"/>
            <a:pathLst>
              <a:path w="123" h="123" extrusionOk="0">
                <a:moveTo>
                  <a:pt x="122" y="31"/>
                </a:moveTo>
                <a:cubicBezTo>
                  <a:pt x="92" y="62"/>
                  <a:pt x="31" y="92"/>
                  <a:pt x="1" y="122"/>
                </a:cubicBezTo>
                <a:cubicBezTo>
                  <a:pt x="31" y="92"/>
                  <a:pt x="61" y="31"/>
                  <a:pt x="9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3" name="Google Shape;2373;p2"/>
          <p:cNvSpPr/>
          <p:nvPr/>
        </p:nvSpPr>
        <p:spPr>
          <a:xfrm>
            <a:off x="7564199" y="276388"/>
            <a:ext cx="5571" cy="4763"/>
          </a:xfrm>
          <a:custGeom>
            <a:avLst/>
            <a:gdLst/>
            <a:ahLst/>
            <a:cxnLst/>
            <a:rect l="l" t="t" r="r" b="b"/>
            <a:pathLst>
              <a:path w="123" h="122" extrusionOk="0">
                <a:moveTo>
                  <a:pt x="92" y="122"/>
                </a:moveTo>
                <a:cubicBezTo>
                  <a:pt x="62" y="91"/>
                  <a:pt x="31" y="31"/>
                  <a:pt x="1" y="0"/>
                </a:cubicBezTo>
                <a:cubicBezTo>
                  <a:pt x="31" y="31"/>
                  <a:pt x="92" y="61"/>
                  <a:pt x="122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4" name="Google Shape;2374;p2"/>
          <p:cNvSpPr/>
          <p:nvPr/>
        </p:nvSpPr>
        <p:spPr>
          <a:xfrm>
            <a:off x="4456563" y="2386278"/>
            <a:ext cx="5571" cy="2420"/>
          </a:xfrm>
          <a:custGeom>
            <a:avLst/>
            <a:gdLst/>
            <a:ahLst/>
            <a:cxnLst/>
            <a:rect l="l" t="t" r="r" b="b"/>
            <a:pathLst>
              <a:path w="123" h="62" extrusionOk="0">
                <a:moveTo>
                  <a:pt x="31" y="1"/>
                </a:moveTo>
                <a:cubicBezTo>
                  <a:pt x="62" y="1"/>
                  <a:pt x="92" y="31"/>
                  <a:pt x="122" y="61"/>
                </a:cubicBezTo>
                <a:cubicBezTo>
                  <a:pt x="92" y="31"/>
                  <a:pt x="62" y="31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5" name="Google Shape;2375;p2"/>
          <p:cNvSpPr/>
          <p:nvPr/>
        </p:nvSpPr>
        <p:spPr>
          <a:xfrm>
            <a:off x="5292327" y="1744288"/>
            <a:ext cx="5571" cy="4802"/>
          </a:xfrm>
          <a:custGeom>
            <a:avLst/>
            <a:gdLst/>
            <a:ahLst/>
            <a:cxnLst/>
            <a:rect l="l" t="t" r="r" b="b"/>
            <a:pathLst>
              <a:path w="123" h="123" extrusionOk="0">
                <a:moveTo>
                  <a:pt x="92" y="122"/>
                </a:moveTo>
                <a:cubicBezTo>
                  <a:pt x="62" y="92"/>
                  <a:pt x="31" y="61"/>
                  <a:pt x="1" y="1"/>
                </a:cubicBezTo>
                <a:cubicBezTo>
                  <a:pt x="31" y="31"/>
                  <a:pt x="62" y="61"/>
                  <a:pt x="122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6" name="Google Shape;2376;p2"/>
          <p:cNvSpPr/>
          <p:nvPr/>
        </p:nvSpPr>
        <p:spPr>
          <a:xfrm>
            <a:off x="6457186" y="4937642"/>
            <a:ext cx="17937" cy="7144"/>
          </a:xfrm>
          <a:custGeom>
            <a:avLst/>
            <a:gdLst/>
            <a:ahLst/>
            <a:cxnLst/>
            <a:rect l="l" t="t" r="r" b="b"/>
            <a:pathLst>
              <a:path w="396" h="183" extrusionOk="0">
                <a:moveTo>
                  <a:pt x="1" y="152"/>
                </a:moveTo>
                <a:cubicBezTo>
                  <a:pt x="122" y="91"/>
                  <a:pt x="213" y="31"/>
                  <a:pt x="305" y="0"/>
                </a:cubicBezTo>
                <a:cubicBezTo>
                  <a:pt x="335" y="0"/>
                  <a:pt x="365" y="61"/>
                  <a:pt x="396" y="61"/>
                </a:cubicBezTo>
                <a:cubicBezTo>
                  <a:pt x="274" y="122"/>
                  <a:pt x="153" y="152"/>
                  <a:pt x="31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7" name="Google Shape;2377;p2"/>
          <p:cNvSpPr/>
          <p:nvPr/>
        </p:nvSpPr>
        <p:spPr>
          <a:xfrm>
            <a:off x="3071416" y="1174681"/>
            <a:ext cx="22059" cy="15459"/>
          </a:xfrm>
          <a:custGeom>
            <a:avLst/>
            <a:gdLst/>
            <a:ahLst/>
            <a:cxnLst/>
            <a:rect l="l" t="t" r="r" b="b"/>
            <a:pathLst>
              <a:path w="487" h="396" extrusionOk="0">
                <a:moveTo>
                  <a:pt x="61" y="31"/>
                </a:moveTo>
                <a:cubicBezTo>
                  <a:pt x="213" y="92"/>
                  <a:pt x="487" y="1"/>
                  <a:pt x="396" y="274"/>
                </a:cubicBezTo>
                <a:cubicBezTo>
                  <a:pt x="396" y="305"/>
                  <a:pt x="335" y="335"/>
                  <a:pt x="305" y="335"/>
                </a:cubicBezTo>
                <a:cubicBezTo>
                  <a:pt x="1" y="396"/>
                  <a:pt x="122" y="153"/>
                  <a:pt x="31" y="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8" name="Google Shape;2378;p2"/>
          <p:cNvSpPr/>
          <p:nvPr/>
        </p:nvSpPr>
        <p:spPr>
          <a:xfrm>
            <a:off x="7584855" y="550495"/>
            <a:ext cx="13815" cy="10735"/>
          </a:xfrm>
          <a:custGeom>
            <a:avLst/>
            <a:gdLst/>
            <a:ahLst/>
            <a:cxnLst/>
            <a:rect l="l" t="t" r="r" b="b"/>
            <a:pathLst>
              <a:path w="305" h="275" extrusionOk="0">
                <a:moveTo>
                  <a:pt x="244" y="1"/>
                </a:moveTo>
                <a:cubicBezTo>
                  <a:pt x="244" y="61"/>
                  <a:pt x="305" y="153"/>
                  <a:pt x="274" y="183"/>
                </a:cubicBezTo>
                <a:cubicBezTo>
                  <a:pt x="244" y="244"/>
                  <a:pt x="153" y="244"/>
                  <a:pt x="92" y="274"/>
                </a:cubicBezTo>
                <a:cubicBezTo>
                  <a:pt x="62" y="213"/>
                  <a:pt x="1" y="153"/>
                  <a:pt x="31" y="92"/>
                </a:cubicBezTo>
                <a:cubicBezTo>
                  <a:pt x="62" y="61"/>
                  <a:pt x="183" y="31"/>
                  <a:pt x="24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9" name="Google Shape;2379;p2"/>
          <p:cNvSpPr/>
          <p:nvPr/>
        </p:nvSpPr>
        <p:spPr>
          <a:xfrm>
            <a:off x="226785" y="52098"/>
            <a:ext cx="8684727" cy="5039390"/>
          </a:xfrm>
          <a:custGeom>
            <a:avLst/>
            <a:gdLst/>
            <a:ahLst/>
            <a:cxnLst/>
            <a:rect l="l" t="t" r="r" b="b"/>
            <a:pathLst>
              <a:path w="191737" h="129091" extrusionOk="0">
                <a:moveTo>
                  <a:pt x="184684" y="6384"/>
                </a:moveTo>
                <a:lnTo>
                  <a:pt x="184684" y="122252"/>
                </a:lnTo>
                <a:lnTo>
                  <a:pt x="7569" y="122252"/>
                </a:lnTo>
                <a:lnTo>
                  <a:pt x="7569" y="6384"/>
                </a:lnTo>
                <a:close/>
                <a:moveTo>
                  <a:pt x="0" y="1"/>
                </a:moveTo>
                <a:lnTo>
                  <a:pt x="0" y="129091"/>
                </a:lnTo>
                <a:lnTo>
                  <a:pt x="191736" y="129091"/>
                </a:lnTo>
                <a:lnTo>
                  <a:pt x="19173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0" name="Google Shape;2380;p2"/>
          <p:cNvSpPr/>
          <p:nvPr/>
        </p:nvSpPr>
        <p:spPr>
          <a:xfrm>
            <a:off x="-38983" y="-100981"/>
            <a:ext cx="364897" cy="5345522"/>
          </a:xfrm>
          <a:custGeom>
            <a:avLst/>
            <a:gdLst/>
            <a:ahLst/>
            <a:cxnLst/>
            <a:rect l="l" t="t" r="r" b="b"/>
            <a:pathLst>
              <a:path w="8056" h="136933" extrusionOk="0">
                <a:moveTo>
                  <a:pt x="1" y="1"/>
                </a:moveTo>
                <a:lnTo>
                  <a:pt x="1" y="136933"/>
                </a:lnTo>
                <a:lnTo>
                  <a:pt x="8056" y="129698"/>
                </a:lnTo>
                <a:lnTo>
                  <a:pt x="8056" y="6748"/>
                </a:lnTo>
                <a:lnTo>
                  <a:pt x="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1" name="Google Shape;2381;p2"/>
          <p:cNvSpPr/>
          <p:nvPr/>
        </p:nvSpPr>
        <p:spPr>
          <a:xfrm>
            <a:off x="8837821" y="-100981"/>
            <a:ext cx="338761" cy="5345522"/>
          </a:xfrm>
          <a:custGeom>
            <a:avLst/>
            <a:gdLst/>
            <a:ahLst/>
            <a:cxnLst/>
            <a:rect l="l" t="t" r="r" b="b"/>
            <a:pathLst>
              <a:path w="7479" h="136933" extrusionOk="0">
                <a:moveTo>
                  <a:pt x="7478" y="1"/>
                </a:moveTo>
                <a:lnTo>
                  <a:pt x="1" y="6748"/>
                </a:lnTo>
                <a:lnTo>
                  <a:pt x="1" y="129698"/>
                </a:lnTo>
                <a:lnTo>
                  <a:pt x="7478" y="136933"/>
                </a:lnTo>
                <a:lnTo>
                  <a:pt x="747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2" name="Google Shape;2382;p2"/>
          <p:cNvSpPr/>
          <p:nvPr/>
        </p:nvSpPr>
        <p:spPr>
          <a:xfrm>
            <a:off x="7135989" y="2227264"/>
            <a:ext cx="342883" cy="277713"/>
          </a:xfrm>
          <a:custGeom>
            <a:avLst/>
            <a:gdLst/>
            <a:ahLst/>
            <a:cxnLst/>
            <a:rect l="l" t="t" r="r" b="b"/>
            <a:pathLst>
              <a:path w="7570" h="7114" extrusionOk="0">
                <a:moveTo>
                  <a:pt x="7053" y="1"/>
                </a:moveTo>
                <a:lnTo>
                  <a:pt x="1" y="6566"/>
                </a:lnTo>
                <a:lnTo>
                  <a:pt x="517" y="7113"/>
                </a:lnTo>
                <a:lnTo>
                  <a:pt x="7569" y="548"/>
                </a:lnTo>
                <a:lnTo>
                  <a:pt x="705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3" name="Google Shape;2383;p2"/>
          <p:cNvSpPr/>
          <p:nvPr/>
        </p:nvSpPr>
        <p:spPr>
          <a:xfrm>
            <a:off x="6954250" y="2224024"/>
            <a:ext cx="1195063" cy="1261028"/>
          </a:xfrm>
          <a:custGeom>
            <a:avLst/>
            <a:gdLst/>
            <a:ahLst/>
            <a:cxnLst/>
            <a:rect l="l" t="t" r="r" b="b"/>
            <a:pathLst>
              <a:path w="26384" h="32303" extrusionOk="0">
                <a:moveTo>
                  <a:pt x="11308" y="0"/>
                </a:moveTo>
                <a:cubicBezTo>
                  <a:pt x="11209" y="0"/>
                  <a:pt x="11110" y="38"/>
                  <a:pt x="11034" y="114"/>
                </a:cubicBezTo>
                <a:cubicBezTo>
                  <a:pt x="10913" y="266"/>
                  <a:pt x="10913" y="509"/>
                  <a:pt x="11065" y="661"/>
                </a:cubicBezTo>
                <a:lnTo>
                  <a:pt x="12919" y="2424"/>
                </a:lnTo>
                <a:lnTo>
                  <a:pt x="2067" y="12120"/>
                </a:lnTo>
                <a:lnTo>
                  <a:pt x="2067" y="12637"/>
                </a:lnTo>
                <a:lnTo>
                  <a:pt x="13192" y="2667"/>
                </a:lnTo>
                <a:lnTo>
                  <a:pt x="25411" y="14157"/>
                </a:lnTo>
                <a:lnTo>
                  <a:pt x="7144" y="31209"/>
                </a:lnTo>
                <a:lnTo>
                  <a:pt x="517" y="24826"/>
                </a:lnTo>
                <a:lnTo>
                  <a:pt x="1" y="25373"/>
                </a:lnTo>
                <a:lnTo>
                  <a:pt x="6840" y="31999"/>
                </a:lnTo>
                <a:lnTo>
                  <a:pt x="7113" y="32303"/>
                </a:lnTo>
                <a:lnTo>
                  <a:pt x="26232" y="14461"/>
                </a:lnTo>
                <a:cubicBezTo>
                  <a:pt x="26232" y="14430"/>
                  <a:pt x="26232" y="14430"/>
                  <a:pt x="26232" y="14430"/>
                </a:cubicBezTo>
                <a:cubicBezTo>
                  <a:pt x="26384" y="14278"/>
                  <a:pt x="26384" y="14035"/>
                  <a:pt x="26232" y="13883"/>
                </a:cubicBezTo>
                <a:lnTo>
                  <a:pt x="11581" y="114"/>
                </a:lnTo>
                <a:cubicBezTo>
                  <a:pt x="11505" y="38"/>
                  <a:pt x="11407" y="0"/>
                  <a:pt x="1130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4" name="Google Shape;2384;p2"/>
          <p:cNvSpPr/>
          <p:nvPr/>
        </p:nvSpPr>
        <p:spPr>
          <a:xfrm>
            <a:off x="7313606" y="2571410"/>
            <a:ext cx="436508" cy="361917"/>
          </a:xfrm>
          <a:custGeom>
            <a:avLst/>
            <a:gdLst/>
            <a:ahLst/>
            <a:cxnLst/>
            <a:rect l="l" t="t" r="r" b="b"/>
            <a:pathLst>
              <a:path w="9637" h="9271" extrusionOk="0">
                <a:moveTo>
                  <a:pt x="3679" y="730"/>
                </a:moveTo>
                <a:lnTo>
                  <a:pt x="8846" y="5684"/>
                </a:lnTo>
                <a:lnTo>
                  <a:pt x="5654" y="8542"/>
                </a:lnTo>
                <a:lnTo>
                  <a:pt x="730" y="3739"/>
                </a:lnTo>
                <a:lnTo>
                  <a:pt x="3679" y="730"/>
                </a:lnTo>
                <a:close/>
                <a:moveTo>
                  <a:pt x="3679" y="0"/>
                </a:moveTo>
                <a:lnTo>
                  <a:pt x="1" y="3769"/>
                </a:lnTo>
                <a:lnTo>
                  <a:pt x="5624" y="9271"/>
                </a:lnTo>
                <a:lnTo>
                  <a:pt x="9636" y="5684"/>
                </a:lnTo>
                <a:lnTo>
                  <a:pt x="367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5" name="Google Shape;2385;p2"/>
          <p:cNvSpPr/>
          <p:nvPr/>
        </p:nvSpPr>
        <p:spPr>
          <a:xfrm>
            <a:off x="7481619" y="2675844"/>
            <a:ext cx="139101" cy="110359"/>
          </a:xfrm>
          <a:custGeom>
            <a:avLst/>
            <a:gdLst/>
            <a:ahLst/>
            <a:cxnLst/>
            <a:rect l="l" t="t" r="r" b="b"/>
            <a:pathLst>
              <a:path w="3071" h="2827" extrusionOk="0">
                <a:moveTo>
                  <a:pt x="334" y="0"/>
                </a:moveTo>
                <a:lnTo>
                  <a:pt x="0" y="395"/>
                </a:lnTo>
                <a:lnTo>
                  <a:pt x="2705" y="2827"/>
                </a:lnTo>
                <a:lnTo>
                  <a:pt x="3070" y="2432"/>
                </a:lnTo>
                <a:lnTo>
                  <a:pt x="33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6" name="Google Shape;2386;p2"/>
          <p:cNvSpPr/>
          <p:nvPr/>
        </p:nvSpPr>
        <p:spPr>
          <a:xfrm>
            <a:off x="7443025" y="2723279"/>
            <a:ext cx="139101" cy="110398"/>
          </a:xfrm>
          <a:custGeom>
            <a:avLst/>
            <a:gdLst/>
            <a:ahLst/>
            <a:cxnLst/>
            <a:rect l="l" t="t" r="r" b="b"/>
            <a:pathLst>
              <a:path w="3071" h="2828" extrusionOk="0">
                <a:moveTo>
                  <a:pt x="335" y="1"/>
                </a:moveTo>
                <a:lnTo>
                  <a:pt x="1" y="396"/>
                </a:lnTo>
                <a:lnTo>
                  <a:pt x="2706" y="2828"/>
                </a:lnTo>
                <a:lnTo>
                  <a:pt x="3071" y="2463"/>
                </a:lnTo>
                <a:lnTo>
                  <a:pt x="33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7" name="Google Shape;2387;p2"/>
          <p:cNvSpPr/>
          <p:nvPr/>
        </p:nvSpPr>
        <p:spPr>
          <a:xfrm>
            <a:off x="6487474" y="1927050"/>
            <a:ext cx="711819" cy="1573445"/>
          </a:xfrm>
          <a:custGeom>
            <a:avLst/>
            <a:gdLst/>
            <a:ahLst/>
            <a:cxnLst/>
            <a:rect l="l" t="t" r="r" b="b"/>
            <a:pathLst>
              <a:path w="14378" h="40306" extrusionOk="0">
                <a:moveTo>
                  <a:pt x="62" y="1"/>
                </a:moveTo>
                <a:lnTo>
                  <a:pt x="1" y="760"/>
                </a:lnTo>
                <a:cubicBezTo>
                  <a:pt x="2949" y="912"/>
                  <a:pt x="5016" y="2402"/>
                  <a:pt x="7357" y="4104"/>
                </a:cubicBezTo>
                <a:cubicBezTo>
                  <a:pt x="7630" y="4286"/>
                  <a:pt x="7873" y="4469"/>
                  <a:pt x="8116" y="4651"/>
                </a:cubicBezTo>
                <a:cubicBezTo>
                  <a:pt x="8360" y="4894"/>
                  <a:pt x="8572" y="5137"/>
                  <a:pt x="8755" y="5381"/>
                </a:cubicBezTo>
                <a:cubicBezTo>
                  <a:pt x="9150" y="5837"/>
                  <a:pt x="9484" y="6262"/>
                  <a:pt x="10031" y="6566"/>
                </a:cubicBezTo>
                <a:cubicBezTo>
                  <a:pt x="12737" y="9666"/>
                  <a:pt x="13557" y="13709"/>
                  <a:pt x="12189" y="17113"/>
                </a:cubicBezTo>
                <a:cubicBezTo>
                  <a:pt x="12007" y="17508"/>
                  <a:pt x="11825" y="17995"/>
                  <a:pt x="11612" y="18451"/>
                </a:cubicBezTo>
                <a:cubicBezTo>
                  <a:pt x="11430" y="18937"/>
                  <a:pt x="11247" y="19393"/>
                  <a:pt x="11065" y="19727"/>
                </a:cubicBezTo>
                <a:cubicBezTo>
                  <a:pt x="9971" y="21581"/>
                  <a:pt x="7357" y="24591"/>
                  <a:pt x="7326" y="24621"/>
                </a:cubicBezTo>
                <a:lnTo>
                  <a:pt x="7235" y="24712"/>
                </a:lnTo>
                <a:lnTo>
                  <a:pt x="7235" y="24864"/>
                </a:lnTo>
                <a:cubicBezTo>
                  <a:pt x="7205" y="25290"/>
                  <a:pt x="7478" y="25715"/>
                  <a:pt x="7812" y="26232"/>
                </a:cubicBezTo>
                <a:cubicBezTo>
                  <a:pt x="8633" y="27539"/>
                  <a:pt x="9879" y="29484"/>
                  <a:pt x="8542" y="33618"/>
                </a:cubicBezTo>
                <a:cubicBezTo>
                  <a:pt x="7539" y="36749"/>
                  <a:pt x="4621" y="39211"/>
                  <a:pt x="1642" y="39545"/>
                </a:cubicBezTo>
                <a:lnTo>
                  <a:pt x="1733" y="40305"/>
                </a:lnTo>
                <a:cubicBezTo>
                  <a:pt x="4986" y="39940"/>
                  <a:pt x="8147" y="37235"/>
                  <a:pt x="9271" y="33861"/>
                </a:cubicBezTo>
                <a:cubicBezTo>
                  <a:pt x="10730" y="29363"/>
                  <a:pt x="9302" y="27144"/>
                  <a:pt x="8451" y="25837"/>
                </a:cubicBezTo>
                <a:cubicBezTo>
                  <a:pt x="8238" y="25502"/>
                  <a:pt x="8056" y="25198"/>
                  <a:pt x="7995" y="25016"/>
                </a:cubicBezTo>
                <a:cubicBezTo>
                  <a:pt x="8512" y="24408"/>
                  <a:pt x="10700" y="21855"/>
                  <a:pt x="11764" y="20122"/>
                </a:cubicBezTo>
                <a:cubicBezTo>
                  <a:pt x="11946" y="19727"/>
                  <a:pt x="12129" y="19211"/>
                  <a:pt x="12341" y="18755"/>
                </a:cubicBezTo>
                <a:cubicBezTo>
                  <a:pt x="12524" y="18299"/>
                  <a:pt x="12706" y="17812"/>
                  <a:pt x="12889" y="17417"/>
                </a:cubicBezTo>
                <a:cubicBezTo>
                  <a:pt x="14378" y="13739"/>
                  <a:pt x="13466" y="9362"/>
                  <a:pt x="10548" y="6019"/>
                </a:cubicBezTo>
                <a:lnTo>
                  <a:pt x="10518" y="5958"/>
                </a:lnTo>
                <a:lnTo>
                  <a:pt x="10427" y="5928"/>
                </a:lnTo>
                <a:cubicBezTo>
                  <a:pt x="10031" y="5715"/>
                  <a:pt x="9727" y="5350"/>
                  <a:pt x="9363" y="4894"/>
                </a:cubicBezTo>
                <a:cubicBezTo>
                  <a:pt x="9150" y="4651"/>
                  <a:pt x="8907" y="4378"/>
                  <a:pt x="8633" y="4074"/>
                </a:cubicBezTo>
                <a:lnTo>
                  <a:pt x="8572" y="4043"/>
                </a:lnTo>
                <a:cubicBezTo>
                  <a:pt x="8329" y="3861"/>
                  <a:pt x="8056" y="3678"/>
                  <a:pt x="7812" y="3496"/>
                </a:cubicBezTo>
                <a:cubicBezTo>
                  <a:pt x="5472" y="1794"/>
                  <a:pt x="3223" y="153"/>
                  <a:pt x="6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8" name="Google Shape;2388;p2"/>
          <p:cNvSpPr/>
          <p:nvPr/>
        </p:nvSpPr>
        <p:spPr>
          <a:xfrm>
            <a:off x="2190218" y="3547113"/>
            <a:ext cx="4508981" cy="770093"/>
          </a:xfrm>
          <a:custGeom>
            <a:avLst/>
            <a:gdLst/>
            <a:ahLst/>
            <a:cxnLst/>
            <a:rect l="l" t="t" r="r" b="b"/>
            <a:pathLst>
              <a:path w="99547" h="19727" extrusionOk="0">
                <a:moveTo>
                  <a:pt x="97905" y="0"/>
                </a:moveTo>
                <a:cubicBezTo>
                  <a:pt x="97814" y="0"/>
                  <a:pt x="97723" y="31"/>
                  <a:pt x="97662" y="61"/>
                </a:cubicBezTo>
                <a:cubicBezTo>
                  <a:pt x="97631" y="91"/>
                  <a:pt x="97631" y="91"/>
                  <a:pt x="97601" y="122"/>
                </a:cubicBezTo>
                <a:cubicBezTo>
                  <a:pt x="97571" y="183"/>
                  <a:pt x="97540" y="243"/>
                  <a:pt x="97510" y="304"/>
                </a:cubicBezTo>
                <a:cubicBezTo>
                  <a:pt x="97510" y="335"/>
                  <a:pt x="97510" y="335"/>
                  <a:pt x="97510" y="335"/>
                </a:cubicBezTo>
                <a:cubicBezTo>
                  <a:pt x="97449" y="882"/>
                  <a:pt x="97662" y="1094"/>
                  <a:pt x="97844" y="1186"/>
                </a:cubicBezTo>
                <a:cubicBezTo>
                  <a:pt x="97844" y="1186"/>
                  <a:pt x="97875" y="1216"/>
                  <a:pt x="97905" y="1216"/>
                </a:cubicBezTo>
                <a:cubicBezTo>
                  <a:pt x="98027" y="1368"/>
                  <a:pt x="98118" y="1490"/>
                  <a:pt x="98209" y="1550"/>
                </a:cubicBezTo>
                <a:cubicBezTo>
                  <a:pt x="98786" y="2675"/>
                  <a:pt x="98695" y="3739"/>
                  <a:pt x="98574" y="4863"/>
                </a:cubicBezTo>
                <a:cubicBezTo>
                  <a:pt x="98543" y="5319"/>
                  <a:pt x="98482" y="5745"/>
                  <a:pt x="98482" y="6201"/>
                </a:cubicBezTo>
                <a:cubicBezTo>
                  <a:pt x="98148" y="8268"/>
                  <a:pt x="96750" y="10487"/>
                  <a:pt x="94805" y="12037"/>
                </a:cubicBezTo>
                <a:cubicBezTo>
                  <a:pt x="92543" y="14075"/>
                  <a:pt x="89591" y="15146"/>
                  <a:pt x="86621" y="15146"/>
                </a:cubicBezTo>
                <a:cubicBezTo>
                  <a:pt x="84762" y="15146"/>
                  <a:pt x="82896" y="14726"/>
                  <a:pt x="81187" y="13861"/>
                </a:cubicBezTo>
                <a:cubicBezTo>
                  <a:pt x="81137" y="13848"/>
                  <a:pt x="81087" y="13841"/>
                  <a:pt x="81036" y="13841"/>
                </a:cubicBezTo>
                <a:cubicBezTo>
                  <a:pt x="80965" y="13841"/>
                  <a:pt x="80894" y="13855"/>
                  <a:pt x="80823" y="13891"/>
                </a:cubicBezTo>
                <a:cubicBezTo>
                  <a:pt x="76750" y="16110"/>
                  <a:pt x="72525" y="18390"/>
                  <a:pt x="68056" y="18785"/>
                </a:cubicBezTo>
                <a:cubicBezTo>
                  <a:pt x="66526" y="18902"/>
                  <a:pt x="64895" y="18994"/>
                  <a:pt x="63197" y="18994"/>
                </a:cubicBezTo>
                <a:cubicBezTo>
                  <a:pt x="60072" y="18994"/>
                  <a:pt x="56724" y="18684"/>
                  <a:pt x="53375" y="17660"/>
                </a:cubicBezTo>
                <a:cubicBezTo>
                  <a:pt x="51977" y="17265"/>
                  <a:pt x="50670" y="16505"/>
                  <a:pt x="49393" y="15806"/>
                </a:cubicBezTo>
                <a:cubicBezTo>
                  <a:pt x="48299" y="15168"/>
                  <a:pt x="47266" y="14590"/>
                  <a:pt x="46202" y="14256"/>
                </a:cubicBezTo>
                <a:cubicBezTo>
                  <a:pt x="45647" y="14018"/>
                  <a:pt x="45111" y="13913"/>
                  <a:pt x="44593" y="13913"/>
                </a:cubicBezTo>
                <a:cubicBezTo>
                  <a:pt x="42531" y="13913"/>
                  <a:pt x="40747" y="15570"/>
                  <a:pt x="39120" y="17052"/>
                </a:cubicBezTo>
                <a:lnTo>
                  <a:pt x="38846" y="17295"/>
                </a:lnTo>
                <a:cubicBezTo>
                  <a:pt x="37201" y="18138"/>
                  <a:pt x="35299" y="18536"/>
                  <a:pt x="33375" y="18536"/>
                </a:cubicBezTo>
                <a:cubicBezTo>
                  <a:pt x="29610" y="18536"/>
                  <a:pt x="25760" y="17012"/>
                  <a:pt x="23587" y="14317"/>
                </a:cubicBezTo>
                <a:cubicBezTo>
                  <a:pt x="23527" y="14225"/>
                  <a:pt x="23435" y="14165"/>
                  <a:pt x="23314" y="14165"/>
                </a:cubicBezTo>
                <a:cubicBezTo>
                  <a:pt x="23223" y="14165"/>
                  <a:pt x="23132" y="14195"/>
                  <a:pt x="23040" y="14256"/>
                </a:cubicBezTo>
                <a:cubicBezTo>
                  <a:pt x="20980" y="16077"/>
                  <a:pt x="18234" y="17012"/>
                  <a:pt x="15490" y="17012"/>
                </a:cubicBezTo>
                <a:cubicBezTo>
                  <a:pt x="13335" y="17012"/>
                  <a:pt x="11181" y="16435"/>
                  <a:pt x="9362" y="15259"/>
                </a:cubicBezTo>
                <a:cubicBezTo>
                  <a:pt x="5320" y="12614"/>
                  <a:pt x="3314" y="7326"/>
                  <a:pt x="4651" y="2675"/>
                </a:cubicBezTo>
                <a:cubicBezTo>
                  <a:pt x="4681" y="2553"/>
                  <a:pt x="4651" y="2401"/>
                  <a:pt x="4590" y="2310"/>
                </a:cubicBezTo>
                <a:cubicBezTo>
                  <a:pt x="4515" y="2235"/>
                  <a:pt x="4419" y="2181"/>
                  <a:pt x="4320" y="2181"/>
                </a:cubicBezTo>
                <a:cubicBezTo>
                  <a:pt x="4299" y="2181"/>
                  <a:pt x="4277" y="2183"/>
                  <a:pt x="4256" y="2189"/>
                </a:cubicBezTo>
                <a:cubicBezTo>
                  <a:pt x="4176" y="2193"/>
                  <a:pt x="4097" y="2195"/>
                  <a:pt x="4017" y="2195"/>
                </a:cubicBezTo>
                <a:cubicBezTo>
                  <a:pt x="2938" y="2195"/>
                  <a:pt x="1838" y="1825"/>
                  <a:pt x="791" y="1429"/>
                </a:cubicBezTo>
                <a:lnTo>
                  <a:pt x="548" y="1368"/>
                </a:lnTo>
                <a:cubicBezTo>
                  <a:pt x="505" y="1347"/>
                  <a:pt x="459" y="1337"/>
                  <a:pt x="413" y="1337"/>
                </a:cubicBezTo>
                <a:cubicBezTo>
                  <a:pt x="261" y="1337"/>
                  <a:pt x="108" y="1441"/>
                  <a:pt x="61" y="1581"/>
                </a:cubicBezTo>
                <a:cubicBezTo>
                  <a:pt x="0" y="1794"/>
                  <a:pt x="92" y="2006"/>
                  <a:pt x="304" y="2067"/>
                </a:cubicBezTo>
                <a:lnTo>
                  <a:pt x="548" y="2158"/>
                </a:lnTo>
                <a:cubicBezTo>
                  <a:pt x="1581" y="2523"/>
                  <a:pt x="2675" y="2918"/>
                  <a:pt x="3800" y="2949"/>
                </a:cubicBezTo>
                <a:cubicBezTo>
                  <a:pt x="2645" y="7812"/>
                  <a:pt x="4773" y="13192"/>
                  <a:pt x="8967" y="15897"/>
                </a:cubicBezTo>
                <a:cubicBezTo>
                  <a:pt x="10881" y="17154"/>
                  <a:pt x="13163" y="17767"/>
                  <a:pt x="15454" y="17767"/>
                </a:cubicBezTo>
                <a:cubicBezTo>
                  <a:pt x="18259" y="17767"/>
                  <a:pt x="21078" y="16850"/>
                  <a:pt x="23253" y="15076"/>
                </a:cubicBezTo>
                <a:cubicBezTo>
                  <a:pt x="25590" y="17769"/>
                  <a:pt x="29526" y="19276"/>
                  <a:pt x="33381" y="19276"/>
                </a:cubicBezTo>
                <a:cubicBezTo>
                  <a:pt x="35444" y="19276"/>
                  <a:pt x="37483" y="18845"/>
                  <a:pt x="39241" y="17934"/>
                </a:cubicBezTo>
                <a:cubicBezTo>
                  <a:pt x="39272" y="17934"/>
                  <a:pt x="39302" y="17903"/>
                  <a:pt x="39332" y="17873"/>
                </a:cubicBezTo>
                <a:lnTo>
                  <a:pt x="39606" y="17630"/>
                </a:lnTo>
                <a:cubicBezTo>
                  <a:pt x="41197" y="16161"/>
                  <a:pt x="42808" y="14673"/>
                  <a:pt x="44597" y="14673"/>
                </a:cubicBezTo>
                <a:cubicBezTo>
                  <a:pt x="45030" y="14673"/>
                  <a:pt x="45473" y="14760"/>
                  <a:pt x="45928" y="14955"/>
                </a:cubicBezTo>
                <a:cubicBezTo>
                  <a:pt x="46931" y="15289"/>
                  <a:pt x="47965" y="15867"/>
                  <a:pt x="49029" y="16475"/>
                </a:cubicBezTo>
                <a:cubicBezTo>
                  <a:pt x="50336" y="17204"/>
                  <a:pt x="51673" y="17964"/>
                  <a:pt x="53162" y="18359"/>
                </a:cubicBezTo>
                <a:cubicBezTo>
                  <a:pt x="56597" y="19423"/>
                  <a:pt x="59971" y="19727"/>
                  <a:pt x="63163" y="19727"/>
                </a:cubicBezTo>
                <a:cubicBezTo>
                  <a:pt x="64895" y="19727"/>
                  <a:pt x="66567" y="19636"/>
                  <a:pt x="68117" y="19545"/>
                </a:cubicBezTo>
                <a:cubicBezTo>
                  <a:pt x="72707" y="19149"/>
                  <a:pt x="76932" y="16870"/>
                  <a:pt x="81035" y="14651"/>
                </a:cubicBezTo>
                <a:cubicBezTo>
                  <a:pt x="82796" y="15497"/>
                  <a:pt x="84703" y="15909"/>
                  <a:pt x="86604" y="15909"/>
                </a:cubicBezTo>
                <a:cubicBezTo>
                  <a:pt x="89757" y="15909"/>
                  <a:pt x="92894" y="14776"/>
                  <a:pt x="95321" y="12614"/>
                </a:cubicBezTo>
                <a:cubicBezTo>
                  <a:pt x="97388" y="10943"/>
                  <a:pt x="98878" y="8572"/>
                  <a:pt x="99242" y="6292"/>
                </a:cubicBezTo>
                <a:cubicBezTo>
                  <a:pt x="99242" y="6262"/>
                  <a:pt x="99242" y="6262"/>
                  <a:pt x="99242" y="6231"/>
                </a:cubicBezTo>
                <a:cubicBezTo>
                  <a:pt x="99242" y="5806"/>
                  <a:pt x="99273" y="5380"/>
                  <a:pt x="99334" y="4955"/>
                </a:cubicBezTo>
                <a:cubicBezTo>
                  <a:pt x="99425" y="3830"/>
                  <a:pt x="99546" y="2584"/>
                  <a:pt x="98938" y="1307"/>
                </a:cubicBezTo>
                <a:cubicBezTo>
                  <a:pt x="98969" y="1246"/>
                  <a:pt x="98969" y="1155"/>
                  <a:pt x="98969" y="1064"/>
                </a:cubicBezTo>
                <a:cubicBezTo>
                  <a:pt x="98969" y="851"/>
                  <a:pt x="98847" y="547"/>
                  <a:pt x="98604" y="335"/>
                </a:cubicBezTo>
                <a:cubicBezTo>
                  <a:pt x="98543" y="183"/>
                  <a:pt x="98361" y="0"/>
                  <a:pt x="9790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9" name="Google Shape;2389;p2"/>
          <p:cNvSpPr/>
          <p:nvPr/>
        </p:nvSpPr>
        <p:spPr>
          <a:xfrm>
            <a:off x="1851518" y="2223594"/>
            <a:ext cx="247854" cy="742962"/>
          </a:xfrm>
          <a:custGeom>
            <a:avLst/>
            <a:gdLst/>
            <a:ahLst/>
            <a:cxnLst/>
            <a:rect l="l" t="t" r="r" b="b"/>
            <a:pathLst>
              <a:path w="5472" h="19032" extrusionOk="0">
                <a:moveTo>
                  <a:pt x="4702" y="1"/>
                </a:moveTo>
                <a:cubicBezTo>
                  <a:pt x="4572" y="1"/>
                  <a:pt x="4456" y="68"/>
                  <a:pt x="4377" y="186"/>
                </a:cubicBezTo>
                <a:cubicBezTo>
                  <a:pt x="1520" y="4988"/>
                  <a:pt x="0" y="14441"/>
                  <a:pt x="4803" y="18909"/>
                </a:cubicBezTo>
                <a:cubicBezTo>
                  <a:pt x="4863" y="19001"/>
                  <a:pt x="4955" y="19031"/>
                  <a:pt x="5046" y="19031"/>
                </a:cubicBezTo>
                <a:cubicBezTo>
                  <a:pt x="5137" y="19031"/>
                  <a:pt x="5258" y="18970"/>
                  <a:pt x="5319" y="18909"/>
                </a:cubicBezTo>
                <a:cubicBezTo>
                  <a:pt x="5471" y="18758"/>
                  <a:pt x="5471" y="18514"/>
                  <a:pt x="5319" y="18362"/>
                </a:cubicBezTo>
                <a:cubicBezTo>
                  <a:pt x="973" y="14320"/>
                  <a:pt x="2249" y="5262"/>
                  <a:pt x="5046" y="581"/>
                </a:cubicBezTo>
                <a:cubicBezTo>
                  <a:pt x="5137" y="399"/>
                  <a:pt x="5076" y="155"/>
                  <a:pt x="4924" y="64"/>
                </a:cubicBezTo>
                <a:cubicBezTo>
                  <a:pt x="4849" y="21"/>
                  <a:pt x="4773" y="1"/>
                  <a:pt x="47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0" name="Google Shape;2390;p2"/>
          <p:cNvSpPr/>
          <p:nvPr/>
        </p:nvSpPr>
        <p:spPr>
          <a:xfrm>
            <a:off x="2370625" y="960625"/>
            <a:ext cx="3964173" cy="849846"/>
          </a:xfrm>
          <a:custGeom>
            <a:avLst/>
            <a:gdLst/>
            <a:ahLst/>
            <a:cxnLst/>
            <a:rect l="l" t="t" r="r" b="b"/>
            <a:pathLst>
              <a:path w="82768" h="21770" extrusionOk="0">
                <a:moveTo>
                  <a:pt x="25836" y="1"/>
                </a:moveTo>
                <a:cubicBezTo>
                  <a:pt x="20636" y="1"/>
                  <a:pt x="15952" y="1661"/>
                  <a:pt x="12524" y="4869"/>
                </a:cubicBezTo>
                <a:cubicBezTo>
                  <a:pt x="8238" y="9155"/>
                  <a:pt x="5958" y="13289"/>
                  <a:pt x="5593" y="17483"/>
                </a:cubicBezTo>
                <a:cubicBezTo>
                  <a:pt x="4985" y="18061"/>
                  <a:pt x="4165" y="18456"/>
                  <a:pt x="3344" y="18912"/>
                </a:cubicBezTo>
                <a:cubicBezTo>
                  <a:pt x="2128" y="19489"/>
                  <a:pt x="882" y="20128"/>
                  <a:pt x="0" y="21313"/>
                </a:cubicBezTo>
                <a:lnTo>
                  <a:pt x="608" y="21769"/>
                </a:lnTo>
                <a:cubicBezTo>
                  <a:pt x="1399" y="20736"/>
                  <a:pt x="2554" y="20158"/>
                  <a:pt x="3678" y="19581"/>
                </a:cubicBezTo>
                <a:cubicBezTo>
                  <a:pt x="4590" y="19125"/>
                  <a:pt x="5502" y="18638"/>
                  <a:pt x="6232" y="17939"/>
                </a:cubicBezTo>
                <a:lnTo>
                  <a:pt x="6323" y="17818"/>
                </a:lnTo>
                <a:lnTo>
                  <a:pt x="6323" y="17696"/>
                </a:lnTo>
                <a:cubicBezTo>
                  <a:pt x="6657" y="13623"/>
                  <a:pt x="8846" y="9611"/>
                  <a:pt x="13071" y="5386"/>
                </a:cubicBezTo>
                <a:cubicBezTo>
                  <a:pt x="16321" y="2335"/>
                  <a:pt x="20802" y="749"/>
                  <a:pt x="25792" y="749"/>
                </a:cubicBezTo>
                <a:cubicBezTo>
                  <a:pt x="28407" y="749"/>
                  <a:pt x="31162" y="1184"/>
                  <a:pt x="33952" y="2073"/>
                </a:cubicBezTo>
                <a:cubicBezTo>
                  <a:pt x="35411" y="2498"/>
                  <a:pt x="36870" y="3197"/>
                  <a:pt x="38269" y="3866"/>
                </a:cubicBezTo>
                <a:cubicBezTo>
                  <a:pt x="40629" y="5003"/>
                  <a:pt x="43035" y="6171"/>
                  <a:pt x="45519" y="6171"/>
                </a:cubicBezTo>
                <a:cubicBezTo>
                  <a:pt x="46553" y="6171"/>
                  <a:pt x="47601" y="5969"/>
                  <a:pt x="48664" y="5477"/>
                </a:cubicBezTo>
                <a:cubicBezTo>
                  <a:pt x="52591" y="3669"/>
                  <a:pt x="57924" y="2102"/>
                  <a:pt x="62030" y="2102"/>
                </a:cubicBezTo>
                <a:cubicBezTo>
                  <a:pt x="62755" y="2102"/>
                  <a:pt x="63441" y="2150"/>
                  <a:pt x="64075" y="2255"/>
                </a:cubicBezTo>
                <a:lnTo>
                  <a:pt x="64135" y="2255"/>
                </a:lnTo>
                <a:cubicBezTo>
                  <a:pt x="70306" y="2620"/>
                  <a:pt x="81522" y="14657"/>
                  <a:pt x="82099" y="15660"/>
                </a:cubicBezTo>
                <a:lnTo>
                  <a:pt x="82768" y="15295"/>
                </a:lnTo>
                <a:cubicBezTo>
                  <a:pt x="82160" y="14231"/>
                  <a:pt x="70822" y="1921"/>
                  <a:pt x="64196" y="1526"/>
                </a:cubicBezTo>
                <a:cubicBezTo>
                  <a:pt x="63510" y="1413"/>
                  <a:pt x="62782" y="1363"/>
                  <a:pt x="62026" y="1363"/>
                </a:cubicBezTo>
                <a:cubicBezTo>
                  <a:pt x="57256" y="1363"/>
                  <a:pt x="51404" y="3387"/>
                  <a:pt x="48360" y="4778"/>
                </a:cubicBezTo>
                <a:cubicBezTo>
                  <a:pt x="47386" y="5225"/>
                  <a:pt x="46428" y="5412"/>
                  <a:pt x="45476" y="5412"/>
                </a:cubicBezTo>
                <a:cubicBezTo>
                  <a:pt x="43190" y="5412"/>
                  <a:pt x="40942" y="4335"/>
                  <a:pt x="38603" y="3197"/>
                </a:cubicBezTo>
                <a:cubicBezTo>
                  <a:pt x="37174" y="2529"/>
                  <a:pt x="35685" y="1799"/>
                  <a:pt x="34196" y="1343"/>
                </a:cubicBezTo>
                <a:cubicBezTo>
                  <a:pt x="31340" y="443"/>
                  <a:pt x="28519" y="1"/>
                  <a:pt x="2583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1" name="Google Shape;2391;p2"/>
          <p:cNvSpPr/>
          <p:nvPr/>
        </p:nvSpPr>
        <p:spPr>
          <a:xfrm>
            <a:off x="6830313" y="3540913"/>
            <a:ext cx="313985" cy="269398"/>
          </a:xfrm>
          <a:custGeom>
            <a:avLst/>
            <a:gdLst/>
            <a:ahLst/>
            <a:cxnLst/>
            <a:rect l="l" t="t" r="r" b="b"/>
            <a:pathLst>
              <a:path w="6932" h="6901" extrusionOk="0">
                <a:moveTo>
                  <a:pt x="3466" y="760"/>
                </a:moveTo>
                <a:cubicBezTo>
                  <a:pt x="4955" y="760"/>
                  <a:pt x="6171" y="1946"/>
                  <a:pt x="6171" y="3435"/>
                </a:cubicBezTo>
                <a:cubicBezTo>
                  <a:pt x="6171" y="4925"/>
                  <a:pt x="4955" y="6140"/>
                  <a:pt x="3466" y="6140"/>
                </a:cubicBezTo>
                <a:cubicBezTo>
                  <a:pt x="1977" y="6140"/>
                  <a:pt x="761" y="4925"/>
                  <a:pt x="761" y="3435"/>
                </a:cubicBezTo>
                <a:cubicBezTo>
                  <a:pt x="761" y="1946"/>
                  <a:pt x="1977" y="760"/>
                  <a:pt x="3466" y="760"/>
                </a:cubicBezTo>
                <a:close/>
                <a:moveTo>
                  <a:pt x="3466" y="1"/>
                </a:moveTo>
                <a:cubicBezTo>
                  <a:pt x="1551" y="1"/>
                  <a:pt x="1" y="1551"/>
                  <a:pt x="1" y="3435"/>
                </a:cubicBezTo>
                <a:cubicBezTo>
                  <a:pt x="1" y="5350"/>
                  <a:pt x="1551" y="6900"/>
                  <a:pt x="3466" y="6900"/>
                </a:cubicBezTo>
                <a:cubicBezTo>
                  <a:pt x="5381" y="6900"/>
                  <a:pt x="6931" y="5350"/>
                  <a:pt x="6931" y="3435"/>
                </a:cubicBezTo>
                <a:cubicBezTo>
                  <a:pt x="6931" y="1551"/>
                  <a:pt x="5381" y="1"/>
                  <a:pt x="346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2" name="Google Shape;2392;p2"/>
          <p:cNvSpPr/>
          <p:nvPr/>
        </p:nvSpPr>
        <p:spPr>
          <a:xfrm>
            <a:off x="2142020" y="1226918"/>
            <a:ext cx="312581" cy="270569"/>
          </a:xfrm>
          <a:custGeom>
            <a:avLst/>
            <a:gdLst/>
            <a:ahLst/>
            <a:cxnLst/>
            <a:rect l="l" t="t" r="r" b="b"/>
            <a:pathLst>
              <a:path w="6901" h="6931" extrusionOk="0">
                <a:moveTo>
                  <a:pt x="3466" y="790"/>
                </a:moveTo>
                <a:cubicBezTo>
                  <a:pt x="4925" y="790"/>
                  <a:pt x="6140" y="1976"/>
                  <a:pt x="6140" y="3465"/>
                </a:cubicBezTo>
                <a:cubicBezTo>
                  <a:pt x="6140" y="4955"/>
                  <a:pt x="4925" y="6170"/>
                  <a:pt x="3466" y="6170"/>
                </a:cubicBezTo>
                <a:cubicBezTo>
                  <a:pt x="1976" y="6170"/>
                  <a:pt x="760" y="4955"/>
                  <a:pt x="760" y="3465"/>
                </a:cubicBezTo>
                <a:cubicBezTo>
                  <a:pt x="760" y="1976"/>
                  <a:pt x="1976" y="790"/>
                  <a:pt x="3466" y="790"/>
                </a:cubicBezTo>
                <a:close/>
                <a:moveTo>
                  <a:pt x="3466" y="0"/>
                </a:moveTo>
                <a:cubicBezTo>
                  <a:pt x="1551" y="0"/>
                  <a:pt x="1" y="1581"/>
                  <a:pt x="1" y="3465"/>
                </a:cubicBezTo>
                <a:cubicBezTo>
                  <a:pt x="1" y="5380"/>
                  <a:pt x="1551" y="6930"/>
                  <a:pt x="3466" y="6930"/>
                </a:cubicBezTo>
                <a:cubicBezTo>
                  <a:pt x="5350" y="6930"/>
                  <a:pt x="6900" y="5380"/>
                  <a:pt x="6900" y="3465"/>
                </a:cubicBezTo>
                <a:cubicBezTo>
                  <a:pt x="6900" y="1581"/>
                  <a:pt x="5350" y="0"/>
                  <a:pt x="346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3" name="Google Shape;2393;p2"/>
          <p:cNvSpPr/>
          <p:nvPr/>
        </p:nvSpPr>
        <p:spPr>
          <a:xfrm>
            <a:off x="6159288" y="1173500"/>
            <a:ext cx="1305201" cy="862652"/>
          </a:xfrm>
          <a:custGeom>
            <a:avLst/>
            <a:gdLst/>
            <a:ahLst/>
            <a:cxnLst/>
            <a:rect l="l" t="t" r="r" b="b"/>
            <a:pathLst>
              <a:path w="25929" h="25320" extrusionOk="0">
                <a:moveTo>
                  <a:pt x="12916" y="5594"/>
                </a:moveTo>
                <a:cubicBezTo>
                  <a:pt x="12875" y="5594"/>
                  <a:pt x="12833" y="5612"/>
                  <a:pt x="12797" y="5654"/>
                </a:cubicBezTo>
                <a:cubicBezTo>
                  <a:pt x="11794" y="6687"/>
                  <a:pt x="11308" y="8055"/>
                  <a:pt x="10426" y="9180"/>
                </a:cubicBezTo>
                <a:cubicBezTo>
                  <a:pt x="10314" y="9315"/>
                  <a:pt x="10435" y="9501"/>
                  <a:pt x="10555" y="9501"/>
                </a:cubicBezTo>
                <a:cubicBezTo>
                  <a:pt x="10597" y="9501"/>
                  <a:pt x="10638" y="9478"/>
                  <a:pt x="10670" y="9423"/>
                </a:cubicBezTo>
                <a:cubicBezTo>
                  <a:pt x="11551" y="8329"/>
                  <a:pt x="12068" y="6961"/>
                  <a:pt x="13071" y="5928"/>
                </a:cubicBezTo>
                <a:cubicBezTo>
                  <a:pt x="13188" y="5788"/>
                  <a:pt x="13053" y="5594"/>
                  <a:pt x="12916" y="5594"/>
                </a:cubicBezTo>
                <a:close/>
                <a:moveTo>
                  <a:pt x="4955" y="9484"/>
                </a:moveTo>
                <a:cubicBezTo>
                  <a:pt x="4712" y="9484"/>
                  <a:pt x="4712" y="9879"/>
                  <a:pt x="4955" y="9879"/>
                </a:cubicBezTo>
                <a:lnTo>
                  <a:pt x="7691" y="9879"/>
                </a:lnTo>
                <a:cubicBezTo>
                  <a:pt x="7934" y="9879"/>
                  <a:pt x="7934" y="9484"/>
                  <a:pt x="7691" y="9484"/>
                </a:cubicBezTo>
                <a:close/>
                <a:moveTo>
                  <a:pt x="7595" y="17092"/>
                </a:moveTo>
                <a:cubicBezTo>
                  <a:pt x="7518" y="17092"/>
                  <a:pt x="7442" y="17135"/>
                  <a:pt x="7417" y="17235"/>
                </a:cubicBezTo>
                <a:cubicBezTo>
                  <a:pt x="7205" y="18238"/>
                  <a:pt x="6809" y="19180"/>
                  <a:pt x="6414" y="20122"/>
                </a:cubicBezTo>
                <a:cubicBezTo>
                  <a:pt x="6331" y="20268"/>
                  <a:pt x="6461" y="20413"/>
                  <a:pt x="6581" y="20413"/>
                </a:cubicBezTo>
                <a:cubicBezTo>
                  <a:pt x="6636" y="20413"/>
                  <a:pt x="6689" y="20382"/>
                  <a:pt x="6718" y="20305"/>
                </a:cubicBezTo>
                <a:cubicBezTo>
                  <a:pt x="7144" y="19362"/>
                  <a:pt x="7539" y="18359"/>
                  <a:pt x="7782" y="17326"/>
                </a:cubicBezTo>
                <a:cubicBezTo>
                  <a:pt x="7818" y="17182"/>
                  <a:pt x="7705" y="17092"/>
                  <a:pt x="7595" y="17092"/>
                </a:cubicBezTo>
                <a:close/>
                <a:moveTo>
                  <a:pt x="13588" y="1703"/>
                </a:moveTo>
                <a:lnTo>
                  <a:pt x="16506" y="9089"/>
                </a:lnTo>
                <a:lnTo>
                  <a:pt x="24257" y="10852"/>
                </a:lnTo>
                <a:lnTo>
                  <a:pt x="18147" y="15928"/>
                </a:lnTo>
                <a:lnTo>
                  <a:pt x="18876" y="23861"/>
                </a:lnTo>
                <a:lnTo>
                  <a:pt x="12159" y="19606"/>
                </a:lnTo>
                <a:lnTo>
                  <a:pt x="4834" y="22736"/>
                </a:lnTo>
                <a:lnTo>
                  <a:pt x="4834" y="22736"/>
                </a:lnTo>
                <a:lnTo>
                  <a:pt x="6809" y="15046"/>
                </a:lnTo>
                <a:lnTo>
                  <a:pt x="1581" y="9058"/>
                </a:lnTo>
                <a:lnTo>
                  <a:pt x="9515" y="8542"/>
                </a:lnTo>
                <a:lnTo>
                  <a:pt x="13588" y="1703"/>
                </a:lnTo>
                <a:close/>
                <a:moveTo>
                  <a:pt x="13709" y="0"/>
                </a:moveTo>
                <a:lnTo>
                  <a:pt x="9059" y="7782"/>
                </a:lnTo>
                <a:lnTo>
                  <a:pt x="1" y="8390"/>
                </a:lnTo>
                <a:lnTo>
                  <a:pt x="5958" y="15229"/>
                </a:lnTo>
                <a:lnTo>
                  <a:pt x="3739" y="24043"/>
                </a:lnTo>
                <a:lnTo>
                  <a:pt x="3739" y="24043"/>
                </a:lnTo>
                <a:lnTo>
                  <a:pt x="12098" y="20457"/>
                </a:lnTo>
                <a:lnTo>
                  <a:pt x="19758" y="25320"/>
                </a:lnTo>
                <a:lnTo>
                  <a:pt x="18937" y="16262"/>
                </a:lnTo>
                <a:lnTo>
                  <a:pt x="25928" y="10457"/>
                </a:lnTo>
                <a:lnTo>
                  <a:pt x="17083" y="8420"/>
                </a:lnTo>
                <a:lnTo>
                  <a:pt x="13709" y="0"/>
                </a:ln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4" name="Google Shape;2394;p2"/>
          <p:cNvSpPr/>
          <p:nvPr/>
        </p:nvSpPr>
        <p:spPr>
          <a:xfrm>
            <a:off x="1300730" y="1404906"/>
            <a:ext cx="1175813" cy="988469"/>
          </a:xfrm>
          <a:custGeom>
            <a:avLst/>
            <a:gdLst/>
            <a:ahLst/>
            <a:cxnLst/>
            <a:rect l="l" t="t" r="r" b="b"/>
            <a:pathLst>
              <a:path w="25959" h="25321" extrusionOk="0">
                <a:moveTo>
                  <a:pt x="12372" y="1733"/>
                </a:moveTo>
                <a:lnTo>
                  <a:pt x="16445" y="8542"/>
                </a:lnTo>
                <a:lnTo>
                  <a:pt x="24378" y="9058"/>
                </a:lnTo>
                <a:lnTo>
                  <a:pt x="19120" y="15046"/>
                </a:lnTo>
                <a:lnTo>
                  <a:pt x="21095" y="22736"/>
                </a:lnTo>
                <a:lnTo>
                  <a:pt x="21095" y="22736"/>
                </a:lnTo>
                <a:lnTo>
                  <a:pt x="13800" y="19636"/>
                </a:lnTo>
                <a:lnTo>
                  <a:pt x="7083" y="23861"/>
                </a:lnTo>
                <a:lnTo>
                  <a:pt x="7782" y="15958"/>
                </a:lnTo>
                <a:lnTo>
                  <a:pt x="1673" y="10882"/>
                </a:lnTo>
                <a:lnTo>
                  <a:pt x="9423" y="9119"/>
                </a:lnTo>
                <a:lnTo>
                  <a:pt x="12372" y="1733"/>
                </a:lnTo>
                <a:close/>
                <a:moveTo>
                  <a:pt x="12220" y="0"/>
                </a:moveTo>
                <a:lnTo>
                  <a:pt x="8876" y="8450"/>
                </a:lnTo>
                <a:lnTo>
                  <a:pt x="1" y="10487"/>
                </a:lnTo>
                <a:lnTo>
                  <a:pt x="6992" y="16293"/>
                </a:lnTo>
                <a:lnTo>
                  <a:pt x="6171" y="25320"/>
                </a:lnTo>
                <a:lnTo>
                  <a:pt x="6171" y="25320"/>
                </a:lnTo>
                <a:lnTo>
                  <a:pt x="13861" y="20487"/>
                </a:lnTo>
                <a:lnTo>
                  <a:pt x="22220" y="24043"/>
                </a:lnTo>
                <a:lnTo>
                  <a:pt x="19971" y="15259"/>
                </a:lnTo>
                <a:lnTo>
                  <a:pt x="25959" y="8420"/>
                </a:lnTo>
                <a:lnTo>
                  <a:pt x="16870" y="7812"/>
                </a:lnTo>
                <a:lnTo>
                  <a:pt x="1222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5" name="Google Shape;2395;p2"/>
          <p:cNvSpPr/>
          <p:nvPr/>
        </p:nvSpPr>
        <p:spPr>
          <a:xfrm>
            <a:off x="1675804" y="2075356"/>
            <a:ext cx="50459" cy="152441"/>
          </a:xfrm>
          <a:custGeom>
            <a:avLst/>
            <a:gdLst/>
            <a:ahLst/>
            <a:cxnLst/>
            <a:rect l="l" t="t" r="r" b="b"/>
            <a:pathLst>
              <a:path w="1114" h="3905" extrusionOk="0">
                <a:moveTo>
                  <a:pt x="828" y="1"/>
                </a:moveTo>
                <a:cubicBezTo>
                  <a:pt x="733" y="1"/>
                  <a:pt x="642" y="62"/>
                  <a:pt x="657" y="183"/>
                </a:cubicBezTo>
                <a:cubicBezTo>
                  <a:pt x="718" y="1399"/>
                  <a:pt x="171" y="2493"/>
                  <a:pt x="19" y="3679"/>
                </a:cubicBezTo>
                <a:cubicBezTo>
                  <a:pt x="0" y="3809"/>
                  <a:pt x="129" y="3904"/>
                  <a:pt x="238" y="3904"/>
                </a:cubicBezTo>
                <a:cubicBezTo>
                  <a:pt x="309" y="3904"/>
                  <a:pt x="372" y="3865"/>
                  <a:pt x="384" y="3770"/>
                </a:cubicBezTo>
                <a:cubicBezTo>
                  <a:pt x="566" y="2554"/>
                  <a:pt x="1113" y="1430"/>
                  <a:pt x="1022" y="183"/>
                </a:cubicBezTo>
                <a:cubicBezTo>
                  <a:pt x="1022" y="62"/>
                  <a:pt x="923" y="1"/>
                  <a:pt x="8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6" name="Google Shape;2396;p2"/>
          <p:cNvSpPr/>
          <p:nvPr/>
        </p:nvSpPr>
        <p:spPr>
          <a:xfrm>
            <a:off x="1569941" y="1801483"/>
            <a:ext cx="182267" cy="45127"/>
          </a:xfrm>
          <a:custGeom>
            <a:avLst/>
            <a:gdLst/>
            <a:ahLst/>
            <a:cxnLst/>
            <a:rect l="l" t="t" r="r" b="b"/>
            <a:pathLst>
              <a:path w="4024" h="1156" extrusionOk="0">
                <a:moveTo>
                  <a:pt x="3778" y="0"/>
                </a:moveTo>
                <a:cubicBezTo>
                  <a:pt x="3752" y="0"/>
                  <a:pt x="3723" y="8"/>
                  <a:pt x="3693" y="25"/>
                </a:cubicBezTo>
                <a:cubicBezTo>
                  <a:pt x="2569" y="542"/>
                  <a:pt x="1353" y="451"/>
                  <a:pt x="198" y="755"/>
                </a:cubicBezTo>
                <a:cubicBezTo>
                  <a:pt x="0" y="811"/>
                  <a:pt x="12" y="1156"/>
                  <a:pt x="210" y="1156"/>
                </a:cubicBezTo>
                <a:cubicBezTo>
                  <a:pt x="225" y="1156"/>
                  <a:pt x="241" y="1154"/>
                  <a:pt x="258" y="1150"/>
                </a:cubicBezTo>
                <a:cubicBezTo>
                  <a:pt x="1444" y="846"/>
                  <a:pt x="2690" y="906"/>
                  <a:pt x="3815" y="359"/>
                </a:cubicBezTo>
                <a:cubicBezTo>
                  <a:pt x="4024" y="281"/>
                  <a:pt x="3941" y="0"/>
                  <a:pt x="37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7" name="Google Shape;2397;p2"/>
          <p:cNvSpPr/>
          <p:nvPr/>
        </p:nvSpPr>
        <p:spPr>
          <a:xfrm>
            <a:off x="1778134" y="1626697"/>
            <a:ext cx="63141" cy="149787"/>
          </a:xfrm>
          <a:custGeom>
            <a:avLst/>
            <a:gdLst/>
            <a:ahLst/>
            <a:cxnLst/>
            <a:rect l="l" t="t" r="r" b="b"/>
            <a:pathLst>
              <a:path w="1394" h="3837" extrusionOk="0">
                <a:moveTo>
                  <a:pt x="1171" y="1"/>
                </a:moveTo>
                <a:cubicBezTo>
                  <a:pt x="1088" y="1"/>
                  <a:pt x="1012" y="49"/>
                  <a:pt x="1012" y="155"/>
                </a:cubicBezTo>
                <a:cubicBezTo>
                  <a:pt x="951" y="1371"/>
                  <a:pt x="313" y="2405"/>
                  <a:pt x="39" y="3590"/>
                </a:cubicBezTo>
                <a:cubicBezTo>
                  <a:pt x="1" y="3726"/>
                  <a:pt x="134" y="3836"/>
                  <a:pt x="252" y="3836"/>
                </a:cubicBezTo>
                <a:cubicBezTo>
                  <a:pt x="320" y="3836"/>
                  <a:pt x="382" y="3800"/>
                  <a:pt x="404" y="3712"/>
                </a:cubicBezTo>
                <a:cubicBezTo>
                  <a:pt x="678" y="2526"/>
                  <a:pt x="1346" y="1462"/>
                  <a:pt x="1377" y="216"/>
                </a:cubicBezTo>
                <a:cubicBezTo>
                  <a:pt x="1394" y="80"/>
                  <a:pt x="1277" y="1"/>
                  <a:pt x="117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8" name="Google Shape;2398;p2"/>
          <p:cNvSpPr/>
          <p:nvPr/>
        </p:nvSpPr>
        <p:spPr>
          <a:xfrm>
            <a:off x="1453568" y="2849069"/>
            <a:ext cx="1058771" cy="735740"/>
          </a:xfrm>
          <a:custGeom>
            <a:avLst/>
            <a:gdLst/>
            <a:ahLst/>
            <a:cxnLst/>
            <a:rect l="l" t="t" r="r" b="b"/>
            <a:pathLst>
              <a:path w="23375" h="18847" extrusionOk="0">
                <a:moveTo>
                  <a:pt x="7265" y="761"/>
                </a:moveTo>
                <a:cubicBezTo>
                  <a:pt x="7843" y="761"/>
                  <a:pt x="8420" y="943"/>
                  <a:pt x="8967" y="1278"/>
                </a:cubicBezTo>
                <a:cubicBezTo>
                  <a:pt x="9606" y="1673"/>
                  <a:pt x="9879" y="1885"/>
                  <a:pt x="10001" y="1977"/>
                </a:cubicBezTo>
                <a:lnTo>
                  <a:pt x="10062" y="2129"/>
                </a:lnTo>
                <a:cubicBezTo>
                  <a:pt x="10122" y="2341"/>
                  <a:pt x="10122" y="2341"/>
                  <a:pt x="11703" y="2980"/>
                </a:cubicBezTo>
                <a:cubicBezTo>
                  <a:pt x="12007" y="3101"/>
                  <a:pt x="12311" y="3162"/>
                  <a:pt x="12676" y="3162"/>
                </a:cubicBezTo>
                <a:cubicBezTo>
                  <a:pt x="13314" y="3162"/>
                  <a:pt x="13983" y="2980"/>
                  <a:pt x="14712" y="2797"/>
                </a:cubicBezTo>
                <a:cubicBezTo>
                  <a:pt x="15502" y="2585"/>
                  <a:pt x="16354" y="2372"/>
                  <a:pt x="17205" y="2372"/>
                </a:cubicBezTo>
                <a:cubicBezTo>
                  <a:pt x="18785" y="2372"/>
                  <a:pt x="20062" y="3132"/>
                  <a:pt x="21217" y="4773"/>
                </a:cubicBezTo>
                <a:cubicBezTo>
                  <a:pt x="22342" y="6384"/>
                  <a:pt x="22585" y="9150"/>
                  <a:pt x="21794" y="11673"/>
                </a:cubicBezTo>
                <a:cubicBezTo>
                  <a:pt x="20943" y="14348"/>
                  <a:pt x="19089" y="16354"/>
                  <a:pt x="16566" y="17296"/>
                </a:cubicBezTo>
                <a:cubicBezTo>
                  <a:pt x="15107" y="17813"/>
                  <a:pt x="13496" y="18086"/>
                  <a:pt x="11946" y="18086"/>
                </a:cubicBezTo>
                <a:cubicBezTo>
                  <a:pt x="8056" y="18086"/>
                  <a:pt x="4834" y="16384"/>
                  <a:pt x="2797" y="13284"/>
                </a:cubicBezTo>
                <a:cubicBezTo>
                  <a:pt x="791" y="10244"/>
                  <a:pt x="1551" y="6475"/>
                  <a:pt x="2767" y="4196"/>
                </a:cubicBezTo>
                <a:cubicBezTo>
                  <a:pt x="3922" y="2068"/>
                  <a:pt x="5654" y="761"/>
                  <a:pt x="7265" y="761"/>
                </a:cubicBezTo>
                <a:close/>
                <a:moveTo>
                  <a:pt x="7265" y="1"/>
                </a:moveTo>
                <a:cubicBezTo>
                  <a:pt x="5381" y="1"/>
                  <a:pt x="3405" y="1460"/>
                  <a:pt x="2098" y="3831"/>
                </a:cubicBezTo>
                <a:cubicBezTo>
                  <a:pt x="761" y="6293"/>
                  <a:pt x="1" y="10366"/>
                  <a:pt x="2159" y="13709"/>
                </a:cubicBezTo>
                <a:cubicBezTo>
                  <a:pt x="4317" y="17022"/>
                  <a:pt x="7812" y="18846"/>
                  <a:pt x="11946" y="18846"/>
                </a:cubicBezTo>
                <a:cubicBezTo>
                  <a:pt x="13588" y="18846"/>
                  <a:pt x="15290" y="18573"/>
                  <a:pt x="16810" y="17995"/>
                </a:cubicBezTo>
                <a:cubicBezTo>
                  <a:pt x="19576" y="16992"/>
                  <a:pt x="21612" y="14804"/>
                  <a:pt x="22524" y="11886"/>
                </a:cubicBezTo>
                <a:cubicBezTo>
                  <a:pt x="23375" y="9150"/>
                  <a:pt x="23101" y="6141"/>
                  <a:pt x="21825" y="4347"/>
                </a:cubicBezTo>
                <a:cubicBezTo>
                  <a:pt x="20548" y="2493"/>
                  <a:pt x="19028" y="1612"/>
                  <a:pt x="17205" y="1612"/>
                </a:cubicBezTo>
                <a:cubicBezTo>
                  <a:pt x="16262" y="1612"/>
                  <a:pt x="15320" y="1855"/>
                  <a:pt x="14530" y="2068"/>
                </a:cubicBezTo>
                <a:cubicBezTo>
                  <a:pt x="13831" y="2220"/>
                  <a:pt x="13192" y="2402"/>
                  <a:pt x="12676" y="2402"/>
                </a:cubicBezTo>
                <a:cubicBezTo>
                  <a:pt x="12402" y="2402"/>
                  <a:pt x="12189" y="2372"/>
                  <a:pt x="11977" y="2281"/>
                </a:cubicBezTo>
                <a:cubicBezTo>
                  <a:pt x="11369" y="2037"/>
                  <a:pt x="10974" y="1885"/>
                  <a:pt x="10791" y="1794"/>
                </a:cubicBezTo>
                <a:cubicBezTo>
                  <a:pt x="10700" y="1490"/>
                  <a:pt x="10244" y="1186"/>
                  <a:pt x="9363" y="639"/>
                </a:cubicBezTo>
                <a:cubicBezTo>
                  <a:pt x="8724" y="214"/>
                  <a:pt x="7995" y="1"/>
                  <a:pt x="72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9" name="Google Shape;2399;p2"/>
          <p:cNvSpPr/>
          <p:nvPr/>
        </p:nvSpPr>
        <p:spPr>
          <a:xfrm>
            <a:off x="2093822" y="3101937"/>
            <a:ext cx="253380" cy="176762"/>
          </a:xfrm>
          <a:custGeom>
            <a:avLst/>
            <a:gdLst/>
            <a:ahLst/>
            <a:cxnLst/>
            <a:rect l="l" t="t" r="r" b="b"/>
            <a:pathLst>
              <a:path w="5594" h="4528" extrusionOk="0">
                <a:moveTo>
                  <a:pt x="1707" y="1"/>
                </a:moveTo>
                <a:cubicBezTo>
                  <a:pt x="1263" y="1"/>
                  <a:pt x="875" y="169"/>
                  <a:pt x="578" y="485"/>
                </a:cubicBezTo>
                <a:cubicBezTo>
                  <a:pt x="31" y="1123"/>
                  <a:pt x="1" y="2187"/>
                  <a:pt x="487" y="3007"/>
                </a:cubicBezTo>
                <a:cubicBezTo>
                  <a:pt x="1065" y="3980"/>
                  <a:pt x="1946" y="4527"/>
                  <a:pt x="2949" y="4527"/>
                </a:cubicBezTo>
                <a:cubicBezTo>
                  <a:pt x="3040" y="4527"/>
                  <a:pt x="3131" y="4527"/>
                  <a:pt x="3223" y="4497"/>
                </a:cubicBezTo>
                <a:cubicBezTo>
                  <a:pt x="4256" y="4375"/>
                  <a:pt x="5138" y="3676"/>
                  <a:pt x="5442" y="2703"/>
                </a:cubicBezTo>
                <a:lnTo>
                  <a:pt x="5442" y="2643"/>
                </a:lnTo>
                <a:cubicBezTo>
                  <a:pt x="5593" y="1731"/>
                  <a:pt x="5502" y="1123"/>
                  <a:pt x="5138" y="728"/>
                </a:cubicBezTo>
                <a:cubicBezTo>
                  <a:pt x="4800" y="370"/>
                  <a:pt x="4319" y="259"/>
                  <a:pt x="3722" y="259"/>
                </a:cubicBezTo>
                <a:cubicBezTo>
                  <a:pt x="3405" y="259"/>
                  <a:pt x="3055" y="290"/>
                  <a:pt x="2676" y="333"/>
                </a:cubicBezTo>
                <a:lnTo>
                  <a:pt x="2736" y="1092"/>
                </a:lnTo>
                <a:cubicBezTo>
                  <a:pt x="3086" y="1055"/>
                  <a:pt x="3411" y="1028"/>
                  <a:pt x="3691" y="1028"/>
                </a:cubicBezTo>
                <a:cubicBezTo>
                  <a:pt x="4091" y="1028"/>
                  <a:pt x="4399" y="1083"/>
                  <a:pt x="4560" y="1244"/>
                </a:cubicBezTo>
                <a:cubicBezTo>
                  <a:pt x="4742" y="1457"/>
                  <a:pt x="4803" y="1883"/>
                  <a:pt x="4712" y="2491"/>
                </a:cubicBezTo>
                <a:cubicBezTo>
                  <a:pt x="4469" y="3190"/>
                  <a:pt x="3861" y="3676"/>
                  <a:pt x="3162" y="3737"/>
                </a:cubicBezTo>
                <a:cubicBezTo>
                  <a:pt x="3084" y="3745"/>
                  <a:pt x="3008" y="3750"/>
                  <a:pt x="2932" y="3750"/>
                </a:cubicBezTo>
                <a:cubicBezTo>
                  <a:pt x="2206" y="3750"/>
                  <a:pt x="1569" y="3355"/>
                  <a:pt x="1156" y="2612"/>
                </a:cubicBezTo>
                <a:cubicBezTo>
                  <a:pt x="821" y="2065"/>
                  <a:pt x="821" y="1366"/>
                  <a:pt x="1156" y="1001"/>
                </a:cubicBezTo>
                <a:cubicBezTo>
                  <a:pt x="1303" y="824"/>
                  <a:pt x="1494" y="762"/>
                  <a:pt x="1693" y="762"/>
                </a:cubicBezTo>
                <a:cubicBezTo>
                  <a:pt x="1903" y="762"/>
                  <a:pt x="2123" y="832"/>
                  <a:pt x="2311" y="910"/>
                </a:cubicBezTo>
                <a:lnTo>
                  <a:pt x="2615" y="211"/>
                </a:lnTo>
                <a:cubicBezTo>
                  <a:pt x="2295" y="69"/>
                  <a:pt x="1990" y="1"/>
                  <a:pt x="17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0" name="Google Shape;2400;p2"/>
          <p:cNvSpPr/>
          <p:nvPr/>
        </p:nvSpPr>
        <p:spPr>
          <a:xfrm>
            <a:off x="1924495" y="3310689"/>
            <a:ext cx="225796" cy="156657"/>
          </a:xfrm>
          <a:custGeom>
            <a:avLst/>
            <a:gdLst/>
            <a:ahLst/>
            <a:cxnLst/>
            <a:rect l="l" t="t" r="r" b="b"/>
            <a:pathLst>
              <a:path w="4985" h="4013" extrusionOk="0">
                <a:moveTo>
                  <a:pt x="1824" y="761"/>
                </a:moveTo>
                <a:cubicBezTo>
                  <a:pt x="2037" y="761"/>
                  <a:pt x="2249" y="852"/>
                  <a:pt x="2462" y="973"/>
                </a:cubicBezTo>
                <a:cubicBezTo>
                  <a:pt x="2796" y="1338"/>
                  <a:pt x="3222" y="1460"/>
                  <a:pt x="3556" y="1551"/>
                </a:cubicBezTo>
                <a:cubicBezTo>
                  <a:pt x="3951" y="1673"/>
                  <a:pt x="4103" y="1703"/>
                  <a:pt x="4164" y="2098"/>
                </a:cubicBezTo>
                <a:cubicBezTo>
                  <a:pt x="4195" y="2402"/>
                  <a:pt x="4103" y="2676"/>
                  <a:pt x="3921" y="2919"/>
                </a:cubicBezTo>
                <a:cubicBezTo>
                  <a:pt x="3714" y="3126"/>
                  <a:pt x="3441" y="3267"/>
                  <a:pt x="3140" y="3267"/>
                </a:cubicBezTo>
                <a:cubicBezTo>
                  <a:pt x="3087" y="3267"/>
                  <a:pt x="3033" y="3262"/>
                  <a:pt x="2979" y="3253"/>
                </a:cubicBezTo>
                <a:cubicBezTo>
                  <a:pt x="2766" y="3223"/>
                  <a:pt x="2705" y="3162"/>
                  <a:pt x="2553" y="3040"/>
                </a:cubicBezTo>
                <a:cubicBezTo>
                  <a:pt x="2432" y="2919"/>
                  <a:pt x="2280" y="2797"/>
                  <a:pt x="2037" y="2676"/>
                </a:cubicBezTo>
                <a:cubicBezTo>
                  <a:pt x="1824" y="2584"/>
                  <a:pt x="1611" y="2524"/>
                  <a:pt x="1429" y="2463"/>
                </a:cubicBezTo>
                <a:cubicBezTo>
                  <a:pt x="1094" y="2372"/>
                  <a:pt x="1003" y="2341"/>
                  <a:pt x="912" y="2037"/>
                </a:cubicBezTo>
                <a:cubicBezTo>
                  <a:pt x="821" y="1733"/>
                  <a:pt x="851" y="1399"/>
                  <a:pt x="1033" y="1156"/>
                </a:cubicBezTo>
                <a:cubicBezTo>
                  <a:pt x="1216" y="913"/>
                  <a:pt x="1520" y="761"/>
                  <a:pt x="1824" y="761"/>
                </a:cubicBezTo>
                <a:close/>
                <a:moveTo>
                  <a:pt x="1824" y="1"/>
                </a:moveTo>
                <a:cubicBezTo>
                  <a:pt x="1277" y="1"/>
                  <a:pt x="760" y="274"/>
                  <a:pt x="426" y="700"/>
                </a:cubicBezTo>
                <a:cubicBezTo>
                  <a:pt x="91" y="1156"/>
                  <a:pt x="0" y="1703"/>
                  <a:pt x="182" y="2280"/>
                </a:cubicBezTo>
                <a:cubicBezTo>
                  <a:pt x="395" y="2949"/>
                  <a:pt x="851" y="3101"/>
                  <a:pt x="1246" y="3192"/>
                </a:cubicBezTo>
                <a:cubicBezTo>
                  <a:pt x="1398" y="3253"/>
                  <a:pt x="1550" y="3284"/>
                  <a:pt x="1733" y="3375"/>
                </a:cubicBezTo>
                <a:cubicBezTo>
                  <a:pt x="1854" y="3435"/>
                  <a:pt x="1945" y="3496"/>
                  <a:pt x="2037" y="3587"/>
                </a:cubicBezTo>
                <a:cubicBezTo>
                  <a:pt x="2219" y="3739"/>
                  <a:pt x="2432" y="3952"/>
                  <a:pt x="2857" y="4013"/>
                </a:cubicBezTo>
                <a:lnTo>
                  <a:pt x="3131" y="4013"/>
                </a:lnTo>
                <a:cubicBezTo>
                  <a:pt x="3647" y="4013"/>
                  <a:pt x="4134" y="3800"/>
                  <a:pt x="4468" y="3405"/>
                </a:cubicBezTo>
                <a:cubicBezTo>
                  <a:pt x="4803" y="3040"/>
                  <a:pt x="4985" y="2524"/>
                  <a:pt x="4924" y="2007"/>
                </a:cubicBezTo>
                <a:cubicBezTo>
                  <a:pt x="4803" y="1125"/>
                  <a:pt x="4195" y="943"/>
                  <a:pt x="3739" y="821"/>
                </a:cubicBezTo>
                <a:cubicBezTo>
                  <a:pt x="3465" y="761"/>
                  <a:pt x="3192" y="669"/>
                  <a:pt x="2979" y="426"/>
                </a:cubicBezTo>
                <a:lnTo>
                  <a:pt x="2918" y="366"/>
                </a:lnTo>
                <a:cubicBezTo>
                  <a:pt x="2553" y="122"/>
                  <a:pt x="2189" y="1"/>
                  <a:pt x="18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1" name="Google Shape;2401;p2"/>
          <p:cNvSpPr/>
          <p:nvPr/>
        </p:nvSpPr>
        <p:spPr>
          <a:xfrm>
            <a:off x="1689031" y="3232373"/>
            <a:ext cx="214834" cy="172116"/>
          </a:xfrm>
          <a:custGeom>
            <a:avLst/>
            <a:gdLst/>
            <a:ahLst/>
            <a:cxnLst/>
            <a:rect l="l" t="t" r="r" b="b"/>
            <a:pathLst>
              <a:path w="4743" h="4409" extrusionOk="0">
                <a:moveTo>
                  <a:pt x="3019" y="750"/>
                </a:moveTo>
                <a:cubicBezTo>
                  <a:pt x="3095" y="750"/>
                  <a:pt x="3179" y="774"/>
                  <a:pt x="3283" y="821"/>
                </a:cubicBezTo>
                <a:cubicBezTo>
                  <a:pt x="3557" y="943"/>
                  <a:pt x="3800" y="1186"/>
                  <a:pt x="3861" y="1520"/>
                </a:cubicBezTo>
                <a:cubicBezTo>
                  <a:pt x="3952" y="1824"/>
                  <a:pt x="3891" y="2159"/>
                  <a:pt x="3678" y="2432"/>
                </a:cubicBezTo>
                <a:cubicBezTo>
                  <a:pt x="3557" y="2584"/>
                  <a:pt x="3465" y="2615"/>
                  <a:pt x="3283" y="2675"/>
                </a:cubicBezTo>
                <a:cubicBezTo>
                  <a:pt x="3131" y="2736"/>
                  <a:pt x="2949" y="2797"/>
                  <a:pt x="2736" y="2949"/>
                </a:cubicBezTo>
                <a:cubicBezTo>
                  <a:pt x="2523" y="3101"/>
                  <a:pt x="2371" y="3253"/>
                  <a:pt x="2250" y="3375"/>
                </a:cubicBezTo>
                <a:cubicBezTo>
                  <a:pt x="2006" y="3587"/>
                  <a:pt x="1946" y="3648"/>
                  <a:pt x="1794" y="3648"/>
                </a:cubicBezTo>
                <a:cubicBezTo>
                  <a:pt x="1763" y="3648"/>
                  <a:pt x="1703" y="3648"/>
                  <a:pt x="1611" y="3618"/>
                </a:cubicBezTo>
                <a:cubicBezTo>
                  <a:pt x="1095" y="3496"/>
                  <a:pt x="882" y="3131"/>
                  <a:pt x="851" y="2797"/>
                </a:cubicBezTo>
                <a:cubicBezTo>
                  <a:pt x="791" y="2463"/>
                  <a:pt x="943" y="2007"/>
                  <a:pt x="1459" y="1764"/>
                </a:cubicBezTo>
                <a:cubicBezTo>
                  <a:pt x="1946" y="1642"/>
                  <a:pt x="2250" y="1338"/>
                  <a:pt x="2493" y="1095"/>
                </a:cubicBezTo>
                <a:cubicBezTo>
                  <a:pt x="2723" y="865"/>
                  <a:pt x="2852" y="750"/>
                  <a:pt x="3019" y="750"/>
                </a:cubicBezTo>
                <a:close/>
                <a:moveTo>
                  <a:pt x="3010" y="1"/>
                </a:moveTo>
                <a:cubicBezTo>
                  <a:pt x="2523" y="1"/>
                  <a:pt x="2219" y="305"/>
                  <a:pt x="1976" y="548"/>
                </a:cubicBezTo>
                <a:cubicBezTo>
                  <a:pt x="1733" y="761"/>
                  <a:pt x="1551" y="943"/>
                  <a:pt x="1247" y="1034"/>
                </a:cubicBezTo>
                <a:lnTo>
                  <a:pt x="1155" y="1065"/>
                </a:lnTo>
                <a:cubicBezTo>
                  <a:pt x="395" y="1429"/>
                  <a:pt x="0" y="2128"/>
                  <a:pt x="92" y="2888"/>
                </a:cubicBezTo>
                <a:cubicBezTo>
                  <a:pt x="183" y="3618"/>
                  <a:pt x="699" y="4195"/>
                  <a:pt x="1459" y="4378"/>
                </a:cubicBezTo>
                <a:cubicBezTo>
                  <a:pt x="1581" y="4378"/>
                  <a:pt x="1703" y="4408"/>
                  <a:pt x="1824" y="4408"/>
                </a:cubicBezTo>
                <a:cubicBezTo>
                  <a:pt x="2280" y="4408"/>
                  <a:pt x="2554" y="4165"/>
                  <a:pt x="2766" y="3891"/>
                </a:cubicBezTo>
                <a:cubicBezTo>
                  <a:pt x="2888" y="3800"/>
                  <a:pt x="3010" y="3679"/>
                  <a:pt x="3162" y="3557"/>
                </a:cubicBezTo>
                <a:cubicBezTo>
                  <a:pt x="3283" y="3466"/>
                  <a:pt x="3405" y="3435"/>
                  <a:pt x="3526" y="3405"/>
                </a:cubicBezTo>
                <a:cubicBezTo>
                  <a:pt x="3739" y="3314"/>
                  <a:pt x="4013" y="3223"/>
                  <a:pt x="4286" y="2888"/>
                </a:cubicBezTo>
                <a:cubicBezTo>
                  <a:pt x="4651" y="2432"/>
                  <a:pt x="4742" y="1855"/>
                  <a:pt x="4620" y="1308"/>
                </a:cubicBezTo>
                <a:cubicBezTo>
                  <a:pt x="4469" y="791"/>
                  <a:pt x="4073" y="335"/>
                  <a:pt x="3557" y="122"/>
                </a:cubicBezTo>
                <a:cubicBezTo>
                  <a:pt x="3374" y="31"/>
                  <a:pt x="3192" y="1"/>
                  <a:pt x="301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2" name="Google Shape;2402;p2"/>
          <p:cNvSpPr/>
          <p:nvPr/>
        </p:nvSpPr>
        <p:spPr>
          <a:xfrm>
            <a:off x="1693153" y="2974859"/>
            <a:ext cx="207949" cy="179221"/>
          </a:xfrm>
          <a:custGeom>
            <a:avLst/>
            <a:gdLst/>
            <a:ahLst/>
            <a:cxnLst/>
            <a:rect l="l" t="t" r="r" b="b"/>
            <a:pathLst>
              <a:path w="4591" h="4591" extrusionOk="0">
                <a:moveTo>
                  <a:pt x="2280" y="761"/>
                </a:moveTo>
                <a:cubicBezTo>
                  <a:pt x="3131" y="761"/>
                  <a:pt x="3830" y="1460"/>
                  <a:pt x="3830" y="2311"/>
                </a:cubicBezTo>
                <a:cubicBezTo>
                  <a:pt x="3830" y="3132"/>
                  <a:pt x="3131" y="3831"/>
                  <a:pt x="2280" y="3831"/>
                </a:cubicBezTo>
                <a:cubicBezTo>
                  <a:pt x="1429" y="3831"/>
                  <a:pt x="760" y="3132"/>
                  <a:pt x="760" y="2311"/>
                </a:cubicBezTo>
                <a:cubicBezTo>
                  <a:pt x="760" y="1460"/>
                  <a:pt x="1429" y="761"/>
                  <a:pt x="2280" y="761"/>
                </a:cubicBezTo>
                <a:close/>
                <a:moveTo>
                  <a:pt x="2280" y="1"/>
                </a:moveTo>
                <a:cubicBezTo>
                  <a:pt x="1004" y="1"/>
                  <a:pt x="1" y="1034"/>
                  <a:pt x="1" y="2281"/>
                </a:cubicBezTo>
                <a:cubicBezTo>
                  <a:pt x="1" y="3557"/>
                  <a:pt x="1034" y="4591"/>
                  <a:pt x="2280" y="4591"/>
                </a:cubicBezTo>
                <a:cubicBezTo>
                  <a:pt x="3557" y="4591"/>
                  <a:pt x="4590" y="3557"/>
                  <a:pt x="4590" y="2281"/>
                </a:cubicBezTo>
                <a:cubicBezTo>
                  <a:pt x="4590" y="1034"/>
                  <a:pt x="3557" y="1"/>
                  <a:pt x="228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3" name="Google Shape;2403;p2"/>
          <p:cNvSpPr/>
          <p:nvPr/>
        </p:nvSpPr>
        <p:spPr>
          <a:xfrm>
            <a:off x="7208966" y="475458"/>
            <a:ext cx="698087" cy="664848"/>
          </a:xfrm>
          <a:custGeom>
            <a:avLst/>
            <a:gdLst/>
            <a:ahLst/>
            <a:cxnLst/>
            <a:rect l="l" t="t" r="r" b="b"/>
            <a:pathLst>
              <a:path w="15412" h="17031" extrusionOk="0">
                <a:moveTo>
                  <a:pt x="10882" y="433"/>
                </a:moveTo>
                <a:cubicBezTo>
                  <a:pt x="11004" y="1923"/>
                  <a:pt x="11126" y="3777"/>
                  <a:pt x="10366" y="5084"/>
                </a:cubicBezTo>
                <a:cubicBezTo>
                  <a:pt x="10335" y="5145"/>
                  <a:pt x="10366" y="5205"/>
                  <a:pt x="10396" y="5266"/>
                </a:cubicBezTo>
                <a:cubicBezTo>
                  <a:pt x="9910" y="5601"/>
                  <a:pt x="9454" y="5965"/>
                  <a:pt x="8998" y="6330"/>
                </a:cubicBezTo>
                <a:cubicBezTo>
                  <a:pt x="9180" y="5114"/>
                  <a:pt x="9819" y="4020"/>
                  <a:pt x="10092" y="2835"/>
                </a:cubicBezTo>
                <a:cubicBezTo>
                  <a:pt x="10126" y="2698"/>
                  <a:pt x="10026" y="2619"/>
                  <a:pt x="9921" y="2619"/>
                </a:cubicBezTo>
                <a:cubicBezTo>
                  <a:pt x="9839" y="2619"/>
                  <a:pt x="9754" y="2667"/>
                  <a:pt x="9727" y="2774"/>
                </a:cubicBezTo>
                <a:cubicBezTo>
                  <a:pt x="9545" y="3534"/>
                  <a:pt x="9211" y="4263"/>
                  <a:pt x="8967" y="5023"/>
                </a:cubicBezTo>
                <a:cubicBezTo>
                  <a:pt x="8937" y="3139"/>
                  <a:pt x="8907" y="1163"/>
                  <a:pt x="10882" y="433"/>
                </a:cubicBezTo>
                <a:close/>
                <a:moveTo>
                  <a:pt x="5210" y="3842"/>
                </a:moveTo>
                <a:cubicBezTo>
                  <a:pt x="6639" y="3842"/>
                  <a:pt x="8794" y="5255"/>
                  <a:pt x="8512" y="6695"/>
                </a:cubicBezTo>
                <a:cubicBezTo>
                  <a:pt x="8512" y="6725"/>
                  <a:pt x="8512" y="6756"/>
                  <a:pt x="8542" y="6786"/>
                </a:cubicBezTo>
                <a:cubicBezTo>
                  <a:pt x="8512" y="6816"/>
                  <a:pt x="8481" y="6847"/>
                  <a:pt x="8451" y="6877"/>
                </a:cubicBezTo>
                <a:cubicBezTo>
                  <a:pt x="8330" y="6998"/>
                  <a:pt x="8458" y="7156"/>
                  <a:pt x="8607" y="7156"/>
                </a:cubicBezTo>
                <a:cubicBezTo>
                  <a:pt x="8646" y="7156"/>
                  <a:pt x="8687" y="7146"/>
                  <a:pt x="8724" y="7120"/>
                </a:cubicBezTo>
                <a:cubicBezTo>
                  <a:pt x="11156" y="7333"/>
                  <a:pt x="14408" y="8853"/>
                  <a:pt x="13770" y="11801"/>
                </a:cubicBezTo>
                <a:cubicBezTo>
                  <a:pt x="13375" y="13595"/>
                  <a:pt x="11551" y="15145"/>
                  <a:pt x="9971" y="15905"/>
                </a:cubicBezTo>
                <a:cubicBezTo>
                  <a:pt x="9302" y="16209"/>
                  <a:pt x="8512" y="16452"/>
                  <a:pt x="7782" y="16604"/>
                </a:cubicBezTo>
                <a:cubicBezTo>
                  <a:pt x="7688" y="16626"/>
                  <a:pt x="7600" y="16636"/>
                  <a:pt x="7518" y="16636"/>
                </a:cubicBezTo>
                <a:cubicBezTo>
                  <a:pt x="6797" y="16636"/>
                  <a:pt x="6458" y="15877"/>
                  <a:pt x="5776" y="15631"/>
                </a:cubicBezTo>
                <a:cubicBezTo>
                  <a:pt x="5229" y="15418"/>
                  <a:pt x="4590" y="15418"/>
                  <a:pt x="3983" y="15297"/>
                </a:cubicBezTo>
                <a:cubicBezTo>
                  <a:pt x="2736" y="15084"/>
                  <a:pt x="1855" y="14111"/>
                  <a:pt x="1277" y="13047"/>
                </a:cubicBezTo>
                <a:cubicBezTo>
                  <a:pt x="335" y="11254"/>
                  <a:pt x="578" y="9339"/>
                  <a:pt x="1399" y="7576"/>
                </a:cubicBezTo>
                <a:cubicBezTo>
                  <a:pt x="2037" y="6178"/>
                  <a:pt x="3283" y="4142"/>
                  <a:pt x="4894" y="3868"/>
                </a:cubicBezTo>
                <a:cubicBezTo>
                  <a:pt x="4994" y="3851"/>
                  <a:pt x="5100" y="3842"/>
                  <a:pt x="5210" y="3842"/>
                </a:cubicBezTo>
                <a:close/>
                <a:moveTo>
                  <a:pt x="11055" y="0"/>
                </a:moveTo>
                <a:cubicBezTo>
                  <a:pt x="11037" y="0"/>
                  <a:pt x="11020" y="3"/>
                  <a:pt x="11004" y="8"/>
                </a:cubicBezTo>
                <a:cubicBezTo>
                  <a:pt x="8451" y="737"/>
                  <a:pt x="8603" y="3169"/>
                  <a:pt x="8603" y="5327"/>
                </a:cubicBezTo>
                <a:cubicBezTo>
                  <a:pt x="8025" y="4476"/>
                  <a:pt x="6870" y="3898"/>
                  <a:pt x="5958" y="3594"/>
                </a:cubicBezTo>
                <a:cubicBezTo>
                  <a:pt x="5701" y="3516"/>
                  <a:pt x="5454" y="3481"/>
                  <a:pt x="5217" y="3481"/>
                </a:cubicBezTo>
                <a:cubicBezTo>
                  <a:pt x="3886" y="3481"/>
                  <a:pt x="2867" y="4608"/>
                  <a:pt x="2068" y="5692"/>
                </a:cubicBezTo>
                <a:cubicBezTo>
                  <a:pt x="882" y="7303"/>
                  <a:pt x="1" y="9400"/>
                  <a:pt x="335" y="11406"/>
                </a:cubicBezTo>
                <a:cubicBezTo>
                  <a:pt x="669" y="13473"/>
                  <a:pt x="2068" y="15388"/>
                  <a:pt x="4195" y="15722"/>
                </a:cubicBezTo>
                <a:cubicBezTo>
                  <a:pt x="4773" y="15844"/>
                  <a:pt x="5320" y="15844"/>
                  <a:pt x="5867" y="16057"/>
                </a:cubicBezTo>
                <a:cubicBezTo>
                  <a:pt x="6262" y="16209"/>
                  <a:pt x="6445" y="16756"/>
                  <a:pt x="6870" y="16908"/>
                </a:cubicBezTo>
                <a:cubicBezTo>
                  <a:pt x="7070" y="16996"/>
                  <a:pt x="7278" y="17031"/>
                  <a:pt x="7490" y="17031"/>
                </a:cubicBezTo>
                <a:cubicBezTo>
                  <a:pt x="8085" y="17031"/>
                  <a:pt x="8711" y="16753"/>
                  <a:pt x="9271" y="16573"/>
                </a:cubicBezTo>
                <a:cubicBezTo>
                  <a:pt x="11247" y="15874"/>
                  <a:pt x="12980" y="14506"/>
                  <a:pt x="13892" y="12561"/>
                </a:cubicBezTo>
                <a:cubicBezTo>
                  <a:pt x="15411" y="9278"/>
                  <a:pt x="11855" y="7120"/>
                  <a:pt x="9089" y="6786"/>
                </a:cubicBezTo>
                <a:cubicBezTo>
                  <a:pt x="10609" y="5327"/>
                  <a:pt x="12645" y="4202"/>
                  <a:pt x="14712" y="3929"/>
                </a:cubicBezTo>
                <a:cubicBezTo>
                  <a:pt x="14946" y="3900"/>
                  <a:pt x="14927" y="3562"/>
                  <a:pt x="14683" y="3562"/>
                </a:cubicBezTo>
                <a:cubicBezTo>
                  <a:pt x="14673" y="3562"/>
                  <a:pt x="14662" y="3563"/>
                  <a:pt x="14651" y="3564"/>
                </a:cubicBezTo>
                <a:cubicBezTo>
                  <a:pt x="13344" y="3746"/>
                  <a:pt x="12037" y="4263"/>
                  <a:pt x="10852" y="4962"/>
                </a:cubicBezTo>
                <a:cubicBezTo>
                  <a:pt x="11521" y="3564"/>
                  <a:pt x="11369" y="1649"/>
                  <a:pt x="11247" y="160"/>
                </a:cubicBezTo>
                <a:cubicBezTo>
                  <a:pt x="11247" y="59"/>
                  <a:pt x="11143" y="0"/>
                  <a:pt x="1105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4" name="Google Shape;2404;p2"/>
          <p:cNvSpPr/>
          <p:nvPr/>
        </p:nvSpPr>
        <p:spPr>
          <a:xfrm>
            <a:off x="7354239" y="689285"/>
            <a:ext cx="150878" cy="88069"/>
          </a:xfrm>
          <a:custGeom>
            <a:avLst/>
            <a:gdLst/>
            <a:ahLst/>
            <a:cxnLst/>
            <a:rect l="l" t="t" r="r" b="b"/>
            <a:pathLst>
              <a:path w="3331" h="2256" extrusionOk="0">
                <a:moveTo>
                  <a:pt x="2628" y="1"/>
                </a:moveTo>
                <a:cubicBezTo>
                  <a:pt x="1581" y="1"/>
                  <a:pt x="745" y="1261"/>
                  <a:pt x="137" y="1947"/>
                </a:cubicBezTo>
                <a:cubicBezTo>
                  <a:pt x="0" y="2084"/>
                  <a:pt x="137" y="2255"/>
                  <a:pt x="278" y="2255"/>
                </a:cubicBezTo>
                <a:cubicBezTo>
                  <a:pt x="325" y="2255"/>
                  <a:pt x="373" y="2236"/>
                  <a:pt x="411" y="2190"/>
                </a:cubicBezTo>
                <a:cubicBezTo>
                  <a:pt x="927" y="1620"/>
                  <a:pt x="1734" y="371"/>
                  <a:pt x="2637" y="371"/>
                </a:cubicBezTo>
                <a:cubicBezTo>
                  <a:pt x="2745" y="371"/>
                  <a:pt x="2854" y="389"/>
                  <a:pt x="2964" y="428"/>
                </a:cubicBezTo>
                <a:cubicBezTo>
                  <a:pt x="2989" y="438"/>
                  <a:pt x="3014" y="443"/>
                  <a:pt x="3038" y="443"/>
                </a:cubicBezTo>
                <a:cubicBezTo>
                  <a:pt x="3214" y="443"/>
                  <a:pt x="3330" y="174"/>
                  <a:pt x="3116" y="93"/>
                </a:cubicBezTo>
                <a:cubicBezTo>
                  <a:pt x="2949" y="29"/>
                  <a:pt x="2786" y="1"/>
                  <a:pt x="26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5" name="Google Shape;2405;p2"/>
          <p:cNvSpPr/>
          <p:nvPr/>
        </p:nvSpPr>
        <p:spPr>
          <a:xfrm>
            <a:off x="6110424" y="558732"/>
            <a:ext cx="237572" cy="128707"/>
          </a:xfrm>
          <a:custGeom>
            <a:avLst/>
            <a:gdLst/>
            <a:ahLst/>
            <a:cxnLst/>
            <a:rect l="l" t="t" r="r" b="b"/>
            <a:pathLst>
              <a:path w="5245" h="3297" extrusionOk="0">
                <a:moveTo>
                  <a:pt x="4979" y="1"/>
                </a:moveTo>
                <a:cubicBezTo>
                  <a:pt x="4970" y="1"/>
                  <a:pt x="4960" y="1"/>
                  <a:pt x="4950" y="2"/>
                </a:cubicBezTo>
                <a:cubicBezTo>
                  <a:pt x="3036" y="489"/>
                  <a:pt x="1668" y="1765"/>
                  <a:pt x="148" y="2951"/>
                </a:cubicBezTo>
                <a:cubicBezTo>
                  <a:pt x="0" y="3074"/>
                  <a:pt x="111" y="3296"/>
                  <a:pt x="272" y="3296"/>
                </a:cubicBezTo>
                <a:cubicBezTo>
                  <a:pt x="310" y="3296"/>
                  <a:pt x="350" y="3284"/>
                  <a:pt x="391" y="3255"/>
                </a:cubicBezTo>
                <a:cubicBezTo>
                  <a:pt x="1850" y="2130"/>
                  <a:pt x="3157" y="823"/>
                  <a:pt x="5011" y="398"/>
                </a:cubicBezTo>
                <a:cubicBezTo>
                  <a:pt x="5245" y="339"/>
                  <a:pt x="5198" y="1"/>
                  <a:pt x="497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6" name="Google Shape;2406;p2"/>
          <p:cNvSpPr/>
          <p:nvPr/>
        </p:nvSpPr>
        <p:spPr>
          <a:xfrm>
            <a:off x="5881166" y="600272"/>
            <a:ext cx="151557" cy="50241"/>
          </a:xfrm>
          <a:custGeom>
            <a:avLst/>
            <a:gdLst/>
            <a:ahLst/>
            <a:cxnLst/>
            <a:rect l="l" t="t" r="r" b="b"/>
            <a:pathLst>
              <a:path w="3346" h="1287" extrusionOk="0">
                <a:moveTo>
                  <a:pt x="3079" y="1"/>
                </a:moveTo>
                <a:cubicBezTo>
                  <a:pt x="3070" y="1"/>
                  <a:pt x="3061" y="1"/>
                  <a:pt x="3051" y="2"/>
                </a:cubicBezTo>
                <a:cubicBezTo>
                  <a:pt x="2078" y="215"/>
                  <a:pt x="1166" y="610"/>
                  <a:pt x="224" y="914"/>
                </a:cubicBezTo>
                <a:cubicBezTo>
                  <a:pt x="1" y="998"/>
                  <a:pt x="110" y="1286"/>
                  <a:pt x="318" y="1286"/>
                </a:cubicBezTo>
                <a:cubicBezTo>
                  <a:pt x="337" y="1286"/>
                  <a:pt x="356" y="1284"/>
                  <a:pt x="376" y="1279"/>
                </a:cubicBezTo>
                <a:cubicBezTo>
                  <a:pt x="1288" y="975"/>
                  <a:pt x="2169" y="610"/>
                  <a:pt x="3112" y="397"/>
                </a:cubicBezTo>
                <a:cubicBezTo>
                  <a:pt x="3345" y="339"/>
                  <a:pt x="3298" y="1"/>
                  <a:pt x="307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7" name="Google Shape;2407;p2"/>
          <p:cNvSpPr/>
          <p:nvPr/>
        </p:nvSpPr>
        <p:spPr>
          <a:xfrm>
            <a:off x="6193592" y="1004385"/>
            <a:ext cx="146846" cy="69721"/>
          </a:xfrm>
          <a:custGeom>
            <a:avLst/>
            <a:gdLst/>
            <a:ahLst/>
            <a:cxnLst/>
            <a:rect l="l" t="t" r="r" b="b"/>
            <a:pathLst>
              <a:path w="3242" h="1786" extrusionOk="0">
                <a:moveTo>
                  <a:pt x="2982" y="1"/>
                </a:moveTo>
                <a:cubicBezTo>
                  <a:pt x="2957" y="1"/>
                  <a:pt x="2930" y="5"/>
                  <a:pt x="2902" y="16"/>
                </a:cubicBezTo>
                <a:cubicBezTo>
                  <a:pt x="1959" y="381"/>
                  <a:pt x="1230" y="1141"/>
                  <a:pt x="227" y="1384"/>
                </a:cubicBezTo>
                <a:cubicBezTo>
                  <a:pt x="1" y="1440"/>
                  <a:pt x="37" y="1785"/>
                  <a:pt x="239" y="1785"/>
                </a:cubicBezTo>
                <a:cubicBezTo>
                  <a:pt x="254" y="1785"/>
                  <a:pt x="270" y="1783"/>
                  <a:pt x="288" y="1779"/>
                </a:cubicBezTo>
                <a:cubicBezTo>
                  <a:pt x="1321" y="1506"/>
                  <a:pt x="2051" y="746"/>
                  <a:pt x="3054" y="351"/>
                </a:cubicBezTo>
                <a:cubicBezTo>
                  <a:pt x="3241" y="270"/>
                  <a:pt x="3169" y="1"/>
                  <a:pt x="29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8" name="Google Shape;2408;p2"/>
          <p:cNvSpPr/>
          <p:nvPr/>
        </p:nvSpPr>
        <p:spPr>
          <a:xfrm>
            <a:off x="5704048" y="458983"/>
            <a:ext cx="1139985" cy="697991"/>
          </a:xfrm>
          <a:custGeom>
            <a:avLst/>
            <a:gdLst/>
            <a:ahLst/>
            <a:cxnLst/>
            <a:rect l="l" t="t" r="r" b="b"/>
            <a:pathLst>
              <a:path w="25168" h="17880" extrusionOk="0">
                <a:moveTo>
                  <a:pt x="8998" y="2290"/>
                </a:moveTo>
                <a:cubicBezTo>
                  <a:pt x="9544" y="2290"/>
                  <a:pt x="10083" y="2404"/>
                  <a:pt x="10669" y="2618"/>
                </a:cubicBezTo>
                <a:cubicBezTo>
                  <a:pt x="9392" y="3378"/>
                  <a:pt x="8268" y="4320"/>
                  <a:pt x="7538" y="5567"/>
                </a:cubicBezTo>
                <a:cubicBezTo>
                  <a:pt x="7326" y="5931"/>
                  <a:pt x="7143" y="6266"/>
                  <a:pt x="7022" y="6661"/>
                </a:cubicBezTo>
                <a:cubicBezTo>
                  <a:pt x="6991" y="6630"/>
                  <a:pt x="6961" y="6600"/>
                  <a:pt x="6870" y="6600"/>
                </a:cubicBezTo>
                <a:cubicBezTo>
                  <a:pt x="6781" y="6609"/>
                  <a:pt x="6691" y="6612"/>
                  <a:pt x="6602" y="6612"/>
                </a:cubicBezTo>
                <a:cubicBezTo>
                  <a:pt x="6053" y="6612"/>
                  <a:pt x="5504" y="6470"/>
                  <a:pt x="4955" y="6418"/>
                </a:cubicBezTo>
                <a:cubicBezTo>
                  <a:pt x="4821" y="6400"/>
                  <a:pt x="4688" y="6393"/>
                  <a:pt x="4554" y="6393"/>
                </a:cubicBezTo>
                <a:cubicBezTo>
                  <a:pt x="4232" y="6393"/>
                  <a:pt x="3909" y="6435"/>
                  <a:pt x="3587" y="6478"/>
                </a:cubicBezTo>
                <a:cubicBezTo>
                  <a:pt x="3558" y="6480"/>
                  <a:pt x="3531" y="6480"/>
                  <a:pt x="3503" y="6480"/>
                </a:cubicBezTo>
                <a:cubicBezTo>
                  <a:pt x="2770" y="6480"/>
                  <a:pt x="2419" y="6091"/>
                  <a:pt x="2067" y="5475"/>
                </a:cubicBezTo>
                <a:cubicBezTo>
                  <a:pt x="1733" y="4898"/>
                  <a:pt x="2918" y="4655"/>
                  <a:pt x="3283" y="4503"/>
                </a:cubicBezTo>
                <a:cubicBezTo>
                  <a:pt x="4590" y="4047"/>
                  <a:pt x="5806" y="3287"/>
                  <a:pt x="7052" y="2740"/>
                </a:cubicBezTo>
                <a:cubicBezTo>
                  <a:pt x="7760" y="2434"/>
                  <a:pt x="8383" y="2290"/>
                  <a:pt x="8998" y="2290"/>
                </a:cubicBezTo>
                <a:close/>
                <a:moveTo>
                  <a:pt x="21831" y="346"/>
                </a:moveTo>
                <a:cubicBezTo>
                  <a:pt x="22859" y="346"/>
                  <a:pt x="24012" y="508"/>
                  <a:pt x="24408" y="1342"/>
                </a:cubicBezTo>
                <a:cubicBezTo>
                  <a:pt x="24955" y="2466"/>
                  <a:pt x="23405" y="4168"/>
                  <a:pt x="22736" y="4928"/>
                </a:cubicBezTo>
                <a:cubicBezTo>
                  <a:pt x="22068" y="5749"/>
                  <a:pt x="21308" y="6478"/>
                  <a:pt x="20487" y="7208"/>
                </a:cubicBezTo>
                <a:cubicBezTo>
                  <a:pt x="18481" y="5931"/>
                  <a:pt x="17235" y="3226"/>
                  <a:pt x="17873" y="886"/>
                </a:cubicBezTo>
                <a:lnTo>
                  <a:pt x="17873" y="886"/>
                </a:lnTo>
                <a:cubicBezTo>
                  <a:pt x="17873" y="886"/>
                  <a:pt x="17873" y="916"/>
                  <a:pt x="17903" y="916"/>
                </a:cubicBezTo>
                <a:cubicBezTo>
                  <a:pt x="17927" y="926"/>
                  <a:pt x="17950" y="930"/>
                  <a:pt x="17972" y="930"/>
                </a:cubicBezTo>
                <a:cubicBezTo>
                  <a:pt x="18090" y="930"/>
                  <a:pt x="18172" y="806"/>
                  <a:pt x="18146" y="703"/>
                </a:cubicBezTo>
                <a:cubicBezTo>
                  <a:pt x="18937" y="551"/>
                  <a:pt x="19757" y="460"/>
                  <a:pt x="20578" y="399"/>
                </a:cubicBezTo>
                <a:cubicBezTo>
                  <a:pt x="20913" y="380"/>
                  <a:pt x="21359" y="346"/>
                  <a:pt x="21831" y="346"/>
                </a:cubicBezTo>
                <a:close/>
                <a:moveTo>
                  <a:pt x="5382" y="8199"/>
                </a:moveTo>
                <a:cubicBezTo>
                  <a:pt x="5684" y="8199"/>
                  <a:pt x="5990" y="8260"/>
                  <a:pt x="6292" y="8393"/>
                </a:cubicBezTo>
                <a:cubicBezTo>
                  <a:pt x="6323" y="8424"/>
                  <a:pt x="6323" y="8424"/>
                  <a:pt x="6323" y="8424"/>
                </a:cubicBezTo>
                <a:lnTo>
                  <a:pt x="6353" y="8424"/>
                </a:lnTo>
                <a:cubicBezTo>
                  <a:pt x="6475" y="8485"/>
                  <a:pt x="6566" y="8545"/>
                  <a:pt x="6687" y="8606"/>
                </a:cubicBezTo>
                <a:cubicBezTo>
                  <a:pt x="6870" y="9518"/>
                  <a:pt x="7265" y="10430"/>
                  <a:pt x="7873" y="11159"/>
                </a:cubicBezTo>
                <a:cubicBezTo>
                  <a:pt x="8253" y="13177"/>
                  <a:pt x="4998" y="13564"/>
                  <a:pt x="2541" y="13564"/>
                </a:cubicBezTo>
                <a:cubicBezTo>
                  <a:pt x="1852" y="13564"/>
                  <a:pt x="1226" y="13533"/>
                  <a:pt x="760" y="13500"/>
                </a:cubicBezTo>
                <a:cubicBezTo>
                  <a:pt x="1611" y="12679"/>
                  <a:pt x="1854" y="11463"/>
                  <a:pt x="2341" y="10430"/>
                </a:cubicBezTo>
                <a:cubicBezTo>
                  <a:pt x="2906" y="9275"/>
                  <a:pt x="4107" y="8199"/>
                  <a:pt x="5382" y="8199"/>
                </a:cubicBezTo>
                <a:close/>
                <a:moveTo>
                  <a:pt x="15624" y="10947"/>
                </a:moveTo>
                <a:cubicBezTo>
                  <a:pt x="15441" y="12254"/>
                  <a:pt x="15532" y="13925"/>
                  <a:pt x="14469" y="14868"/>
                </a:cubicBezTo>
                <a:cubicBezTo>
                  <a:pt x="13557" y="15688"/>
                  <a:pt x="12280" y="15962"/>
                  <a:pt x="11277" y="16600"/>
                </a:cubicBezTo>
                <a:cubicBezTo>
                  <a:pt x="10851" y="16874"/>
                  <a:pt x="10456" y="17239"/>
                  <a:pt x="10031" y="17482"/>
                </a:cubicBezTo>
                <a:cubicBezTo>
                  <a:pt x="9971" y="17516"/>
                  <a:pt x="9910" y="17531"/>
                  <a:pt x="9847" y="17531"/>
                </a:cubicBezTo>
                <a:cubicBezTo>
                  <a:pt x="9460" y="17531"/>
                  <a:pt x="9037" y="16961"/>
                  <a:pt x="8906" y="16752"/>
                </a:cubicBezTo>
                <a:cubicBezTo>
                  <a:pt x="8724" y="16418"/>
                  <a:pt x="8967" y="15932"/>
                  <a:pt x="9119" y="15628"/>
                </a:cubicBezTo>
                <a:cubicBezTo>
                  <a:pt x="9575" y="14503"/>
                  <a:pt x="10152" y="13439"/>
                  <a:pt x="10335" y="12254"/>
                </a:cubicBezTo>
                <a:cubicBezTo>
                  <a:pt x="10456" y="12254"/>
                  <a:pt x="10548" y="12254"/>
                  <a:pt x="10669" y="12223"/>
                </a:cubicBezTo>
                <a:cubicBezTo>
                  <a:pt x="11216" y="12162"/>
                  <a:pt x="11794" y="12071"/>
                  <a:pt x="12341" y="11980"/>
                </a:cubicBezTo>
                <a:cubicBezTo>
                  <a:pt x="13435" y="11767"/>
                  <a:pt x="14469" y="11433"/>
                  <a:pt x="15502" y="11007"/>
                </a:cubicBezTo>
                <a:cubicBezTo>
                  <a:pt x="15532" y="10977"/>
                  <a:pt x="15593" y="10947"/>
                  <a:pt x="15624" y="10947"/>
                </a:cubicBezTo>
                <a:close/>
                <a:moveTo>
                  <a:pt x="21473" y="0"/>
                </a:moveTo>
                <a:cubicBezTo>
                  <a:pt x="20329" y="0"/>
                  <a:pt x="19162" y="144"/>
                  <a:pt x="17994" y="339"/>
                </a:cubicBezTo>
                <a:cubicBezTo>
                  <a:pt x="17963" y="259"/>
                  <a:pt x="17889" y="213"/>
                  <a:pt x="17818" y="213"/>
                </a:cubicBezTo>
                <a:cubicBezTo>
                  <a:pt x="17753" y="213"/>
                  <a:pt x="17689" y="252"/>
                  <a:pt x="17660" y="339"/>
                </a:cubicBezTo>
                <a:cubicBezTo>
                  <a:pt x="17660" y="339"/>
                  <a:pt x="17660" y="369"/>
                  <a:pt x="17630" y="399"/>
                </a:cubicBezTo>
                <a:cubicBezTo>
                  <a:pt x="17356" y="430"/>
                  <a:pt x="17083" y="491"/>
                  <a:pt x="16779" y="551"/>
                </a:cubicBezTo>
                <a:cubicBezTo>
                  <a:pt x="14985" y="916"/>
                  <a:pt x="12918" y="1463"/>
                  <a:pt x="11125" y="2405"/>
                </a:cubicBezTo>
                <a:cubicBezTo>
                  <a:pt x="10354" y="2090"/>
                  <a:pt x="9634" y="1886"/>
                  <a:pt x="8900" y="1886"/>
                </a:cubicBezTo>
                <a:cubicBezTo>
                  <a:pt x="8360" y="1886"/>
                  <a:pt x="7814" y="1996"/>
                  <a:pt x="7234" y="2253"/>
                </a:cubicBezTo>
                <a:cubicBezTo>
                  <a:pt x="6201" y="2709"/>
                  <a:pt x="5198" y="3196"/>
                  <a:pt x="4225" y="3682"/>
                </a:cubicBezTo>
                <a:cubicBezTo>
                  <a:pt x="3526" y="4016"/>
                  <a:pt x="2705" y="4199"/>
                  <a:pt x="2067" y="4624"/>
                </a:cubicBezTo>
                <a:cubicBezTo>
                  <a:pt x="1186" y="5171"/>
                  <a:pt x="1824" y="6266"/>
                  <a:pt x="2614" y="6691"/>
                </a:cubicBezTo>
                <a:cubicBezTo>
                  <a:pt x="2838" y="6831"/>
                  <a:pt x="3107" y="6875"/>
                  <a:pt x="3386" y="6875"/>
                </a:cubicBezTo>
                <a:cubicBezTo>
                  <a:pt x="3712" y="6875"/>
                  <a:pt x="4052" y="6815"/>
                  <a:pt x="4347" y="6782"/>
                </a:cubicBezTo>
                <a:cubicBezTo>
                  <a:pt x="4427" y="6777"/>
                  <a:pt x="4507" y="6774"/>
                  <a:pt x="4587" y="6774"/>
                </a:cubicBezTo>
                <a:cubicBezTo>
                  <a:pt x="5337" y="6774"/>
                  <a:pt x="6050" y="6997"/>
                  <a:pt x="6804" y="6997"/>
                </a:cubicBezTo>
                <a:cubicBezTo>
                  <a:pt x="6846" y="6997"/>
                  <a:pt x="6888" y="6997"/>
                  <a:pt x="6930" y="6995"/>
                </a:cubicBezTo>
                <a:cubicBezTo>
                  <a:pt x="6991" y="6995"/>
                  <a:pt x="7052" y="6965"/>
                  <a:pt x="7082" y="6904"/>
                </a:cubicBezTo>
                <a:cubicBezTo>
                  <a:pt x="7128" y="6950"/>
                  <a:pt x="7189" y="6980"/>
                  <a:pt x="7242" y="6980"/>
                </a:cubicBezTo>
                <a:cubicBezTo>
                  <a:pt x="7295" y="6980"/>
                  <a:pt x="7341" y="6950"/>
                  <a:pt x="7356" y="6874"/>
                </a:cubicBezTo>
                <a:cubicBezTo>
                  <a:pt x="8481" y="3348"/>
                  <a:pt x="12918" y="1798"/>
                  <a:pt x="16171" y="1068"/>
                </a:cubicBezTo>
                <a:cubicBezTo>
                  <a:pt x="16627" y="977"/>
                  <a:pt x="17052" y="886"/>
                  <a:pt x="17508" y="825"/>
                </a:cubicBezTo>
                <a:lnTo>
                  <a:pt x="17508" y="825"/>
                </a:lnTo>
                <a:cubicBezTo>
                  <a:pt x="16870" y="3257"/>
                  <a:pt x="18116" y="6114"/>
                  <a:pt x="20213" y="7451"/>
                </a:cubicBezTo>
                <a:cubicBezTo>
                  <a:pt x="20001" y="7664"/>
                  <a:pt x="19788" y="7846"/>
                  <a:pt x="19545" y="8029"/>
                </a:cubicBezTo>
                <a:cubicBezTo>
                  <a:pt x="18146" y="9214"/>
                  <a:pt x="16566" y="10187"/>
                  <a:pt x="14864" y="10855"/>
                </a:cubicBezTo>
                <a:cubicBezTo>
                  <a:pt x="13861" y="11251"/>
                  <a:pt x="12797" y="11524"/>
                  <a:pt x="11733" y="11707"/>
                </a:cubicBezTo>
                <a:cubicBezTo>
                  <a:pt x="11034" y="11828"/>
                  <a:pt x="10183" y="11737"/>
                  <a:pt x="9484" y="11950"/>
                </a:cubicBezTo>
                <a:cubicBezTo>
                  <a:pt x="8268" y="11372"/>
                  <a:pt x="7386" y="10035"/>
                  <a:pt x="7082" y="8667"/>
                </a:cubicBezTo>
                <a:cubicBezTo>
                  <a:pt x="7143" y="8576"/>
                  <a:pt x="7143" y="8454"/>
                  <a:pt x="7052" y="8393"/>
                </a:cubicBezTo>
                <a:cubicBezTo>
                  <a:pt x="7052" y="8393"/>
                  <a:pt x="7022" y="8363"/>
                  <a:pt x="7022" y="8363"/>
                </a:cubicBezTo>
                <a:cubicBezTo>
                  <a:pt x="6961" y="8059"/>
                  <a:pt x="6961" y="7755"/>
                  <a:pt x="6961" y="7482"/>
                </a:cubicBezTo>
                <a:cubicBezTo>
                  <a:pt x="6978" y="7345"/>
                  <a:pt x="6861" y="7266"/>
                  <a:pt x="6755" y="7266"/>
                </a:cubicBezTo>
                <a:cubicBezTo>
                  <a:pt x="6672" y="7266"/>
                  <a:pt x="6596" y="7314"/>
                  <a:pt x="6596" y="7421"/>
                </a:cubicBezTo>
                <a:cubicBezTo>
                  <a:pt x="6566" y="7664"/>
                  <a:pt x="6596" y="7907"/>
                  <a:pt x="6626" y="8120"/>
                </a:cubicBezTo>
                <a:cubicBezTo>
                  <a:pt x="6566" y="8120"/>
                  <a:pt x="6535" y="8089"/>
                  <a:pt x="6505" y="8089"/>
                </a:cubicBezTo>
                <a:lnTo>
                  <a:pt x="6475" y="8089"/>
                </a:lnTo>
                <a:cubicBezTo>
                  <a:pt x="6475" y="8059"/>
                  <a:pt x="6475" y="8059"/>
                  <a:pt x="6444" y="8059"/>
                </a:cubicBezTo>
                <a:cubicBezTo>
                  <a:pt x="6085" y="7898"/>
                  <a:pt x="5721" y="7823"/>
                  <a:pt x="5363" y="7823"/>
                </a:cubicBezTo>
                <a:cubicBezTo>
                  <a:pt x="4506" y="7823"/>
                  <a:pt x="3683" y="8246"/>
                  <a:pt x="3040" y="8910"/>
                </a:cubicBezTo>
                <a:cubicBezTo>
                  <a:pt x="2462" y="9457"/>
                  <a:pt x="2067" y="10065"/>
                  <a:pt x="1763" y="10795"/>
                </a:cubicBezTo>
                <a:cubicBezTo>
                  <a:pt x="1338" y="11767"/>
                  <a:pt x="1094" y="12862"/>
                  <a:pt x="152" y="13469"/>
                </a:cubicBezTo>
                <a:cubicBezTo>
                  <a:pt x="0" y="13561"/>
                  <a:pt x="91" y="13804"/>
                  <a:pt x="243" y="13834"/>
                </a:cubicBezTo>
                <a:cubicBezTo>
                  <a:pt x="743" y="13887"/>
                  <a:pt x="1613" y="13952"/>
                  <a:pt x="2601" y="13952"/>
                </a:cubicBezTo>
                <a:cubicBezTo>
                  <a:pt x="5044" y="13952"/>
                  <a:pt x="8212" y="13554"/>
                  <a:pt x="8298" y="11585"/>
                </a:cubicBezTo>
                <a:cubicBezTo>
                  <a:pt x="8663" y="11919"/>
                  <a:pt x="9089" y="12193"/>
                  <a:pt x="9514" y="12375"/>
                </a:cubicBezTo>
                <a:cubicBezTo>
                  <a:pt x="9536" y="12381"/>
                  <a:pt x="9557" y="12383"/>
                  <a:pt x="9575" y="12383"/>
                </a:cubicBezTo>
                <a:cubicBezTo>
                  <a:pt x="9658" y="12383"/>
                  <a:pt x="9708" y="12334"/>
                  <a:pt x="9757" y="12284"/>
                </a:cubicBezTo>
                <a:cubicBezTo>
                  <a:pt x="9818" y="12254"/>
                  <a:pt x="9879" y="12254"/>
                  <a:pt x="9940" y="12254"/>
                </a:cubicBezTo>
                <a:cubicBezTo>
                  <a:pt x="9788" y="13196"/>
                  <a:pt x="9392" y="14077"/>
                  <a:pt x="8997" y="14928"/>
                </a:cubicBezTo>
                <a:cubicBezTo>
                  <a:pt x="8785" y="15384"/>
                  <a:pt x="8420" y="15992"/>
                  <a:pt x="8481" y="16509"/>
                </a:cubicBezTo>
                <a:cubicBezTo>
                  <a:pt x="8555" y="17174"/>
                  <a:pt x="9188" y="17880"/>
                  <a:pt x="9846" y="17880"/>
                </a:cubicBezTo>
                <a:cubicBezTo>
                  <a:pt x="10000" y="17880"/>
                  <a:pt x="10155" y="17841"/>
                  <a:pt x="10304" y="17755"/>
                </a:cubicBezTo>
                <a:cubicBezTo>
                  <a:pt x="10973" y="17390"/>
                  <a:pt x="11520" y="16874"/>
                  <a:pt x="12189" y="16539"/>
                </a:cubicBezTo>
                <a:cubicBezTo>
                  <a:pt x="12979" y="16175"/>
                  <a:pt x="13769" y="15840"/>
                  <a:pt x="14499" y="15354"/>
                </a:cubicBezTo>
                <a:cubicBezTo>
                  <a:pt x="15897" y="14381"/>
                  <a:pt x="15776" y="12406"/>
                  <a:pt x="16019" y="10916"/>
                </a:cubicBezTo>
                <a:cubicBezTo>
                  <a:pt x="16049" y="10855"/>
                  <a:pt x="16019" y="10795"/>
                  <a:pt x="15988" y="10764"/>
                </a:cubicBezTo>
                <a:cubicBezTo>
                  <a:pt x="17508" y="10065"/>
                  <a:pt x="18876" y="9123"/>
                  <a:pt x="20122" y="8029"/>
                </a:cubicBezTo>
                <a:cubicBezTo>
                  <a:pt x="21368" y="6965"/>
                  <a:pt x="22584" y="5810"/>
                  <a:pt x="23587" y="4503"/>
                </a:cubicBezTo>
                <a:cubicBezTo>
                  <a:pt x="24256" y="3621"/>
                  <a:pt x="25168" y="2345"/>
                  <a:pt x="24742" y="1190"/>
                </a:cubicBezTo>
                <a:cubicBezTo>
                  <a:pt x="24378" y="95"/>
                  <a:pt x="22736" y="35"/>
                  <a:pt x="21794" y="4"/>
                </a:cubicBezTo>
                <a:cubicBezTo>
                  <a:pt x="21687" y="2"/>
                  <a:pt x="21580" y="0"/>
                  <a:pt x="214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9" name="Google Shape;2409;p2"/>
          <p:cNvSpPr/>
          <p:nvPr/>
        </p:nvSpPr>
        <p:spPr>
          <a:xfrm>
            <a:off x="6176016" y="640835"/>
            <a:ext cx="229827" cy="163879"/>
          </a:xfrm>
          <a:custGeom>
            <a:avLst/>
            <a:gdLst/>
            <a:ahLst/>
            <a:cxnLst/>
            <a:rect l="l" t="t" r="r" b="b"/>
            <a:pathLst>
              <a:path w="5074" h="4198" extrusionOk="0">
                <a:moveTo>
                  <a:pt x="3131" y="376"/>
                </a:moveTo>
                <a:cubicBezTo>
                  <a:pt x="3995" y="376"/>
                  <a:pt x="4599" y="1252"/>
                  <a:pt x="4627" y="2155"/>
                </a:cubicBezTo>
                <a:cubicBezTo>
                  <a:pt x="4627" y="3214"/>
                  <a:pt x="3581" y="3813"/>
                  <a:pt x="2600" y="3813"/>
                </a:cubicBezTo>
                <a:cubicBezTo>
                  <a:pt x="2399" y="3813"/>
                  <a:pt x="2200" y="3787"/>
                  <a:pt x="2013" y="3735"/>
                </a:cubicBezTo>
                <a:cubicBezTo>
                  <a:pt x="509" y="3254"/>
                  <a:pt x="940" y="452"/>
                  <a:pt x="2421" y="452"/>
                </a:cubicBezTo>
                <a:cubicBezTo>
                  <a:pt x="2437" y="452"/>
                  <a:pt x="2453" y="452"/>
                  <a:pt x="2469" y="453"/>
                </a:cubicBezTo>
                <a:cubicBezTo>
                  <a:pt x="2499" y="483"/>
                  <a:pt x="2530" y="483"/>
                  <a:pt x="2560" y="483"/>
                </a:cubicBezTo>
                <a:cubicBezTo>
                  <a:pt x="2621" y="483"/>
                  <a:pt x="2682" y="483"/>
                  <a:pt x="2712" y="513"/>
                </a:cubicBezTo>
                <a:cubicBezTo>
                  <a:pt x="2834" y="513"/>
                  <a:pt x="2895" y="483"/>
                  <a:pt x="2925" y="392"/>
                </a:cubicBezTo>
                <a:cubicBezTo>
                  <a:pt x="2995" y="381"/>
                  <a:pt x="3064" y="376"/>
                  <a:pt x="3131" y="376"/>
                </a:cubicBezTo>
                <a:close/>
                <a:moveTo>
                  <a:pt x="3120" y="0"/>
                </a:moveTo>
                <a:cubicBezTo>
                  <a:pt x="2947" y="0"/>
                  <a:pt x="2770" y="28"/>
                  <a:pt x="2591" y="88"/>
                </a:cubicBezTo>
                <a:cubicBezTo>
                  <a:pt x="2511" y="77"/>
                  <a:pt x="2434" y="71"/>
                  <a:pt x="2360" y="71"/>
                </a:cubicBezTo>
                <a:cubicBezTo>
                  <a:pt x="398" y="71"/>
                  <a:pt x="1" y="3780"/>
                  <a:pt x="2226" y="4161"/>
                </a:cubicBezTo>
                <a:cubicBezTo>
                  <a:pt x="2373" y="4185"/>
                  <a:pt x="2519" y="4197"/>
                  <a:pt x="2663" y="4197"/>
                </a:cubicBezTo>
                <a:cubicBezTo>
                  <a:pt x="3951" y="4197"/>
                  <a:pt x="5074" y="3251"/>
                  <a:pt x="4992" y="1912"/>
                </a:cubicBezTo>
                <a:cubicBezTo>
                  <a:pt x="4914" y="879"/>
                  <a:pt x="4092" y="0"/>
                  <a:pt x="31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0" name="Google Shape;2410;p2"/>
          <p:cNvSpPr/>
          <p:nvPr/>
        </p:nvSpPr>
        <p:spPr>
          <a:xfrm>
            <a:off x="6256195" y="669999"/>
            <a:ext cx="76413" cy="34041"/>
          </a:xfrm>
          <a:custGeom>
            <a:avLst/>
            <a:gdLst/>
            <a:ahLst/>
            <a:cxnLst/>
            <a:rect l="l" t="t" r="r" b="b"/>
            <a:pathLst>
              <a:path w="1687" h="872" extrusionOk="0">
                <a:moveTo>
                  <a:pt x="1121" y="1"/>
                </a:moveTo>
                <a:cubicBezTo>
                  <a:pt x="670" y="1"/>
                  <a:pt x="252" y="187"/>
                  <a:pt x="61" y="618"/>
                </a:cubicBezTo>
                <a:cubicBezTo>
                  <a:pt x="0" y="758"/>
                  <a:pt x="126" y="872"/>
                  <a:pt x="244" y="872"/>
                </a:cubicBezTo>
                <a:cubicBezTo>
                  <a:pt x="305" y="872"/>
                  <a:pt x="364" y="842"/>
                  <a:pt x="395" y="770"/>
                </a:cubicBezTo>
                <a:cubicBezTo>
                  <a:pt x="524" y="489"/>
                  <a:pt x="791" y="392"/>
                  <a:pt x="1077" y="392"/>
                </a:cubicBezTo>
                <a:cubicBezTo>
                  <a:pt x="1194" y="392"/>
                  <a:pt x="1314" y="409"/>
                  <a:pt x="1428" y="435"/>
                </a:cubicBezTo>
                <a:cubicBezTo>
                  <a:pt x="1446" y="439"/>
                  <a:pt x="1462" y="442"/>
                  <a:pt x="1477" y="442"/>
                </a:cubicBezTo>
                <a:cubicBezTo>
                  <a:pt x="1675" y="442"/>
                  <a:pt x="1687" y="97"/>
                  <a:pt x="1489" y="40"/>
                </a:cubicBezTo>
                <a:cubicBezTo>
                  <a:pt x="1367" y="14"/>
                  <a:pt x="1243" y="1"/>
                  <a:pt x="11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1" name="Google Shape;2411;p2"/>
          <p:cNvSpPr/>
          <p:nvPr/>
        </p:nvSpPr>
        <p:spPr>
          <a:xfrm>
            <a:off x="6548962" y="493846"/>
            <a:ext cx="185030" cy="37983"/>
          </a:xfrm>
          <a:custGeom>
            <a:avLst/>
            <a:gdLst/>
            <a:ahLst/>
            <a:cxnLst/>
            <a:rect l="l" t="t" r="r" b="b"/>
            <a:pathLst>
              <a:path w="4085" h="973" extrusionOk="0">
                <a:moveTo>
                  <a:pt x="3371" y="1"/>
                </a:moveTo>
                <a:cubicBezTo>
                  <a:pt x="2295" y="1"/>
                  <a:pt x="1259" y="339"/>
                  <a:pt x="224" y="631"/>
                </a:cubicBezTo>
                <a:cubicBezTo>
                  <a:pt x="1" y="687"/>
                  <a:pt x="110" y="973"/>
                  <a:pt x="294" y="973"/>
                </a:cubicBezTo>
                <a:cubicBezTo>
                  <a:pt x="311" y="973"/>
                  <a:pt x="328" y="970"/>
                  <a:pt x="346" y="965"/>
                </a:cubicBezTo>
                <a:cubicBezTo>
                  <a:pt x="1318" y="703"/>
                  <a:pt x="2313" y="394"/>
                  <a:pt x="3331" y="394"/>
                </a:cubicBezTo>
                <a:cubicBezTo>
                  <a:pt x="3490" y="394"/>
                  <a:pt x="3650" y="402"/>
                  <a:pt x="3811" y="418"/>
                </a:cubicBezTo>
                <a:cubicBezTo>
                  <a:pt x="4054" y="418"/>
                  <a:pt x="4084" y="53"/>
                  <a:pt x="3841" y="23"/>
                </a:cubicBezTo>
                <a:cubicBezTo>
                  <a:pt x="3683" y="8"/>
                  <a:pt x="3526" y="1"/>
                  <a:pt x="33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2" name="Google Shape;2412;p2"/>
          <p:cNvSpPr/>
          <p:nvPr/>
        </p:nvSpPr>
        <p:spPr>
          <a:xfrm>
            <a:off x="5848234" y="843536"/>
            <a:ext cx="105990" cy="61874"/>
          </a:xfrm>
          <a:custGeom>
            <a:avLst/>
            <a:gdLst/>
            <a:ahLst/>
            <a:cxnLst/>
            <a:rect l="l" t="t" r="r" b="b"/>
            <a:pathLst>
              <a:path w="2340" h="1585" extrusionOk="0">
                <a:moveTo>
                  <a:pt x="2104" y="1"/>
                </a:moveTo>
                <a:cubicBezTo>
                  <a:pt x="2095" y="1"/>
                  <a:pt x="2085" y="1"/>
                  <a:pt x="2076" y="2"/>
                </a:cubicBezTo>
                <a:cubicBezTo>
                  <a:pt x="1255" y="63"/>
                  <a:pt x="282" y="458"/>
                  <a:pt x="39" y="1309"/>
                </a:cubicBezTo>
                <a:cubicBezTo>
                  <a:pt x="0" y="1466"/>
                  <a:pt x="125" y="1585"/>
                  <a:pt x="243" y="1585"/>
                </a:cubicBezTo>
                <a:cubicBezTo>
                  <a:pt x="308" y="1585"/>
                  <a:pt x="371" y="1548"/>
                  <a:pt x="404" y="1461"/>
                </a:cubicBezTo>
                <a:cubicBezTo>
                  <a:pt x="617" y="732"/>
                  <a:pt x="1437" y="428"/>
                  <a:pt x="2106" y="367"/>
                </a:cubicBezTo>
                <a:cubicBezTo>
                  <a:pt x="2340" y="338"/>
                  <a:pt x="2321" y="1"/>
                  <a:pt x="210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3" name="Google Shape;2413;p2"/>
          <p:cNvSpPr/>
          <p:nvPr/>
        </p:nvSpPr>
        <p:spPr>
          <a:xfrm>
            <a:off x="7537428" y="1328971"/>
            <a:ext cx="527415" cy="501398"/>
          </a:xfrm>
          <a:custGeom>
            <a:avLst/>
            <a:gdLst/>
            <a:ahLst/>
            <a:cxnLst/>
            <a:rect l="l" t="t" r="r" b="b"/>
            <a:pathLst>
              <a:path w="11644" h="12844" extrusionOk="0">
                <a:moveTo>
                  <a:pt x="11339" y="1"/>
                </a:moveTo>
                <a:cubicBezTo>
                  <a:pt x="11291" y="1"/>
                  <a:pt x="11242" y="19"/>
                  <a:pt x="11200" y="61"/>
                </a:cubicBezTo>
                <a:lnTo>
                  <a:pt x="136" y="12493"/>
                </a:lnTo>
                <a:cubicBezTo>
                  <a:pt x="0" y="12651"/>
                  <a:pt x="151" y="12843"/>
                  <a:pt x="299" y="12843"/>
                </a:cubicBezTo>
                <a:cubicBezTo>
                  <a:pt x="350" y="12843"/>
                  <a:pt x="401" y="12821"/>
                  <a:pt x="440" y="12766"/>
                </a:cubicBezTo>
                <a:lnTo>
                  <a:pt x="11504" y="335"/>
                </a:lnTo>
                <a:cubicBezTo>
                  <a:pt x="11644" y="195"/>
                  <a:pt x="11497" y="1"/>
                  <a:pt x="113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4" name="Google Shape;2414;p2"/>
          <p:cNvSpPr/>
          <p:nvPr/>
        </p:nvSpPr>
        <p:spPr>
          <a:xfrm>
            <a:off x="7547574" y="1822175"/>
            <a:ext cx="647673" cy="514709"/>
          </a:xfrm>
          <a:custGeom>
            <a:avLst/>
            <a:gdLst/>
            <a:ahLst/>
            <a:cxnLst/>
            <a:rect l="l" t="t" r="r" b="b"/>
            <a:pathLst>
              <a:path w="14299" h="13185" extrusionOk="0">
                <a:moveTo>
                  <a:pt x="299" y="0"/>
                </a:moveTo>
                <a:cubicBezTo>
                  <a:pt x="132" y="0"/>
                  <a:pt x="1" y="215"/>
                  <a:pt x="185" y="376"/>
                </a:cubicBezTo>
                <a:lnTo>
                  <a:pt x="13864" y="13112"/>
                </a:lnTo>
                <a:cubicBezTo>
                  <a:pt x="13915" y="13163"/>
                  <a:pt x="13969" y="13185"/>
                  <a:pt x="14019" y="13185"/>
                </a:cubicBezTo>
                <a:cubicBezTo>
                  <a:pt x="14179" y="13185"/>
                  <a:pt x="14299" y="12970"/>
                  <a:pt x="14137" y="12808"/>
                </a:cubicBezTo>
                <a:lnTo>
                  <a:pt x="459" y="73"/>
                </a:lnTo>
                <a:cubicBezTo>
                  <a:pt x="408" y="22"/>
                  <a:pt x="352" y="0"/>
                  <a:pt x="2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5" name="Google Shape;2415;p2"/>
          <p:cNvSpPr/>
          <p:nvPr/>
        </p:nvSpPr>
        <p:spPr>
          <a:xfrm>
            <a:off x="8023122" y="1334124"/>
            <a:ext cx="164919" cy="1007207"/>
          </a:xfrm>
          <a:custGeom>
            <a:avLst/>
            <a:gdLst/>
            <a:ahLst/>
            <a:cxnLst/>
            <a:rect l="l" t="t" r="r" b="b"/>
            <a:pathLst>
              <a:path w="3641" h="25801" extrusionOk="0">
                <a:moveTo>
                  <a:pt x="780" y="0"/>
                </a:moveTo>
                <a:cubicBezTo>
                  <a:pt x="671" y="0"/>
                  <a:pt x="567" y="116"/>
                  <a:pt x="599" y="324"/>
                </a:cubicBezTo>
                <a:lnTo>
                  <a:pt x="843" y="2938"/>
                </a:lnTo>
                <a:cubicBezTo>
                  <a:pt x="812" y="2877"/>
                  <a:pt x="782" y="2877"/>
                  <a:pt x="691" y="2877"/>
                </a:cubicBezTo>
                <a:cubicBezTo>
                  <a:pt x="448" y="2908"/>
                  <a:pt x="296" y="3029"/>
                  <a:pt x="113" y="3212"/>
                </a:cubicBezTo>
                <a:cubicBezTo>
                  <a:pt x="0" y="3370"/>
                  <a:pt x="140" y="3562"/>
                  <a:pt x="294" y="3562"/>
                </a:cubicBezTo>
                <a:cubicBezTo>
                  <a:pt x="346" y="3562"/>
                  <a:pt x="401" y="3540"/>
                  <a:pt x="448" y="3485"/>
                </a:cubicBezTo>
                <a:cubicBezTo>
                  <a:pt x="508" y="3394"/>
                  <a:pt x="599" y="3303"/>
                  <a:pt x="721" y="3303"/>
                </a:cubicBezTo>
                <a:cubicBezTo>
                  <a:pt x="812" y="3272"/>
                  <a:pt x="843" y="3242"/>
                  <a:pt x="873" y="3181"/>
                </a:cubicBezTo>
                <a:lnTo>
                  <a:pt x="1086" y="5096"/>
                </a:lnTo>
                <a:cubicBezTo>
                  <a:pt x="1055" y="5081"/>
                  <a:pt x="1033" y="5073"/>
                  <a:pt x="1010" y="5073"/>
                </a:cubicBezTo>
                <a:cubicBezTo>
                  <a:pt x="987" y="5073"/>
                  <a:pt x="964" y="5081"/>
                  <a:pt x="934" y="5096"/>
                </a:cubicBezTo>
                <a:cubicBezTo>
                  <a:pt x="835" y="5121"/>
                  <a:pt x="757" y="5165"/>
                  <a:pt x="666" y="5165"/>
                </a:cubicBezTo>
                <a:cubicBezTo>
                  <a:pt x="645" y="5165"/>
                  <a:pt x="623" y="5163"/>
                  <a:pt x="599" y="5157"/>
                </a:cubicBezTo>
                <a:cubicBezTo>
                  <a:pt x="589" y="5156"/>
                  <a:pt x="580" y="5155"/>
                  <a:pt x="570" y="5155"/>
                </a:cubicBezTo>
                <a:cubicBezTo>
                  <a:pt x="320" y="5155"/>
                  <a:pt x="245" y="5524"/>
                  <a:pt x="508" y="5583"/>
                </a:cubicBezTo>
                <a:cubicBezTo>
                  <a:pt x="542" y="5588"/>
                  <a:pt x="575" y="5591"/>
                  <a:pt x="609" y="5591"/>
                </a:cubicBezTo>
                <a:cubicBezTo>
                  <a:pt x="758" y="5591"/>
                  <a:pt x="907" y="5541"/>
                  <a:pt x="1055" y="5491"/>
                </a:cubicBezTo>
                <a:cubicBezTo>
                  <a:pt x="1086" y="5491"/>
                  <a:pt x="1086" y="5461"/>
                  <a:pt x="1116" y="5461"/>
                </a:cubicBezTo>
                <a:lnTo>
                  <a:pt x="1329" y="7376"/>
                </a:lnTo>
                <a:cubicBezTo>
                  <a:pt x="1055" y="7406"/>
                  <a:pt x="843" y="7497"/>
                  <a:pt x="630" y="7589"/>
                </a:cubicBezTo>
                <a:cubicBezTo>
                  <a:pt x="423" y="7718"/>
                  <a:pt x="546" y="7979"/>
                  <a:pt x="738" y="7979"/>
                </a:cubicBezTo>
                <a:cubicBezTo>
                  <a:pt x="771" y="7979"/>
                  <a:pt x="806" y="7972"/>
                  <a:pt x="843" y="7953"/>
                </a:cubicBezTo>
                <a:cubicBezTo>
                  <a:pt x="995" y="7862"/>
                  <a:pt x="1177" y="7832"/>
                  <a:pt x="1359" y="7801"/>
                </a:cubicBezTo>
                <a:lnTo>
                  <a:pt x="1511" y="9291"/>
                </a:lnTo>
                <a:cubicBezTo>
                  <a:pt x="1511" y="9291"/>
                  <a:pt x="1481" y="9291"/>
                  <a:pt x="1451" y="9321"/>
                </a:cubicBezTo>
                <a:cubicBezTo>
                  <a:pt x="1268" y="9382"/>
                  <a:pt x="1086" y="9504"/>
                  <a:pt x="934" y="9625"/>
                </a:cubicBezTo>
                <a:cubicBezTo>
                  <a:pt x="793" y="9789"/>
                  <a:pt x="941" y="9989"/>
                  <a:pt x="1114" y="9989"/>
                </a:cubicBezTo>
                <a:cubicBezTo>
                  <a:pt x="1166" y="9989"/>
                  <a:pt x="1219" y="9971"/>
                  <a:pt x="1268" y="9929"/>
                </a:cubicBezTo>
                <a:cubicBezTo>
                  <a:pt x="1329" y="9838"/>
                  <a:pt x="1451" y="9777"/>
                  <a:pt x="1572" y="9716"/>
                </a:cubicBezTo>
                <a:lnTo>
                  <a:pt x="1785" y="11996"/>
                </a:lnTo>
                <a:cubicBezTo>
                  <a:pt x="1572" y="12057"/>
                  <a:pt x="1359" y="12148"/>
                  <a:pt x="1147" y="12270"/>
                </a:cubicBezTo>
                <a:cubicBezTo>
                  <a:pt x="940" y="12373"/>
                  <a:pt x="1085" y="12630"/>
                  <a:pt x="1263" y="12630"/>
                </a:cubicBezTo>
                <a:cubicBezTo>
                  <a:pt x="1295" y="12630"/>
                  <a:pt x="1328" y="12622"/>
                  <a:pt x="1359" y="12604"/>
                </a:cubicBezTo>
                <a:cubicBezTo>
                  <a:pt x="1511" y="12513"/>
                  <a:pt x="1663" y="12452"/>
                  <a:pt x="1846" y="12422"/>
                </a:cubicBezTo>
                <a:lnTo>
                  <a:pt x="1998" y="13820"/>
                </a:lnTo>
                <a:lnTo>
                  <a:pt x="1937" y="13820"/>
                </a:lnTo>
                <a:cubicBezTo>
                  <a:pt x="1694" y="13881"/>
                  <a:pt x="1451" y="13911"/>
                  <a:pt x="1238" y="14033"/>
                </a:cubicBezTo>
                <a:cubicBezTo>
                  <a:pt x="1031" y="14136"/>
                  <a:pt x="1176" y="14393"/>
                  <a:pt x="1373" y="14393"/>
                </a:cubicBezTo>
                <a:cubicBezTo>
                  <a:pt x="1408" y="14393"/>
                  <a:pt x="1445" y="14385"/>
                  <a:pt x="1481" y="14367"/>
                </a:cubicBezTo>
                <a:cubicBezTo>
                  <a:pt x="1633" y="14276"/>
                  <a:pt x="1846" y="14276"/>
                  <a:pt x="2028" y="14215"/>
                </a:cubicBezTo>
                <a:lnTo>
                  <a:pt x="2210" y="15887"/>
                </a:lnTo>
                <a:cubicBezTo>
                  <a:pt x="1967" y="15917"/>
                  <a:pt x="1724" y="16008"/>
                  <a:pt x="1511" y="16130"/>
                </a:cubicBezTo>
                <a:cubicBezTo>
                  <a:pt x="1302" y="16234"/>
                  <a:pt x="1453" y="16519"/>
                  <a:pt x="1654" y="16519"/>
                </a:cubicBezTo>
                <a:cubicBezTo>
                  <a:pt x="1687" y="16519"/>
                  <a:pt x="1721" y="16512"/>
                  <a:pt x="1755" y="16495"/>
                </a:cubicBezTo>
                <a:cubicBezTo>
                  <a:pt x="1907" y="16403"/>
                  <a:pt x="2058" y="16312"/>
                  <a:pt x="2241" y="16282"/>
                </a:cubicBezTo>
                <a:lnTo>
                  <a:pt x="2423" y="17954"/>
                </a:lnTo>
                <a:cubicBezTo>
                  <a:pt x="2329" y="17991"/>
                  <a:pt x="2224" y="18017"/>
                  <a:pt x="2121" y="18017"/>
                </a:cubicBezTo>
                <a:cubicBezTo>
                  <a:pt x="2057" y="18017"/>
                  <a:pt x="1995" y="18007"/>
                  <a:pt x="1937" y="17984"/>
                </a:cubicBezTo>
                <a:cubicBezTo>
                  <a:pt x="1907" y="17974"/>
                  <a:pt x="1878" y="17969"/>
                  <a:pt x="1851" y="17969"/>
                </a:cubicBezTo>
                <a:cubicBezTo>
                  <a:pt x="1629" y="17969"/>
                  <a:pt x="1511" y="18268"/>
                  <a:pt x="1755" y="18349"/>
                </a:cubicBezTo>
                <a:cubicBezTo>
                  <a:pt x="1888" y="18399"/>
                  <a:pt x="2022" y="18421"/>
                  <a:pt x="2151" y="18421"/>
                </a:cubicBezTo>
                <a:cubicBezTo>
                  <a:pt x="2256" y="18421"/>
                  <a:pt x="2358" y="18406"/>
                  <a:pt x="2454" y="18379"/>
                </a:cubicBezTo>
                <a:lnTo>
                  <a:pt x="2636" y="20142"/>
                </a:lnTo>
                <a:lnTo>
                  <a:pt x="2575" y="20142"/>
                </a:lnTo>
                <a:cubicBezTo>
                  <a:pt x="2362" y="20172"/>
                  <a:pt x="2150" y="20264"/>
                  <a:pt x="1907" y="20324"/>
                </a:cubicBezTo>
                <a:cubicBezTo>
                  <a:pt x="1661" y="20406"/>
                  <a:pt x="1758" y="20733"/>
                  <a:pt x="1957" y="20733"/>
                </a:cubicBezTo>
                <a:cubicBezTo>
                  <a:pt x="1979" y="20733"/>
                  <a:pt x="2003" y="20729"/>
                  <a:pt x="2028" y="20720"/>
                </a:cubicBezTo>
                <a:cubicBezTo>
                  <a:pt x="2210" y="20689"/>
                  <a:pt x="2423" y="20568"/>
                  <a:pt x="2606" y="20568"/>
                </a:cubicBezTo>
                <a:cubicBezTo>
                  <a:pt x="2636" y="20537"/>
                  <a:pt x="2666" y="20537"/>
                  <a:pt x="2697" y="20537"/>
                </a:cubicBezTo>
                <a:lnTo>
                  <a:pt x="2879" y="22422"/>
                </a:lnTo>
                <a:cubicBezTo>
                  <a:pt x="2666" y="22452"/>
                  <a:pt x="2484" y="22482"/>
                  <a:pt x="2271" y="22513"/>
                </a:cubicBezTo>
                <a:cubicBezTo>
                  <a:pt x="2045" y="22598"/>
                  <a:pt x="2134" y="22945"/>
                  <a:pt x="2343" y="22945"/>
                </a:cubicBezTo>
                <a:cubicBezTo>
                  <a:pt x="2359" y="22945"/>
                  <a:pt x="2376" y="22943"/>
                  <a:pt x="2393" y="22938"/>
                </a:cubicBezTo>
                <a:cubicBezTo>
                  <a:pt x="2575" y="22878"/>
                  <a:pt x="2758" y="22847"/>
                  <a:pt x="2910" y="22817"/>
                </a:cubicBezTo>
                <a:lnTo>
                  <a:pt x="3214" y="25522"/>
                </a:lnTo>
                <a:cubicBezTo>
                  <a:pt x="3228" y="25709"/>
                  <a:pt x="3330" y="25800"/>
                  <a:pt x="3428" y="25800"/>
                </a:cubicBezTo>
                <a:cubicBezTo>
                  <a:pt x="3537" y="25800"/>
                  <a:pt x="3641" y="25686"/>
                  <a:pt x="3609" y="25461"/>
                </a:cubicBezTo>
                <a:lnTo>
                  <a:pt x="995" y="294"/>
                </a:lnTo>
                <a:cubicBezTo>
                  <a:pt x="980" y="93"/>
                  <a:pt x="878" y="0"/>
                  <a:pt x="78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6" name="Google Shape;2416;p2"/>
          <p:cNvSpPr/>
          <p:nvPr/>
        </p:nvSpPr>
        <p:spPr>
          <a:xfrm>
            <a:off x="7765235" y="1646530"/>
            <a:ext cx="217597" cy="330843"/>
          </a:xfrm>
          <a:custGeom>
            <a:avLst/>
            <a:gdLst/>
            <a:ahLst/>
            <a:cxnLst/>
            <a:rect l="l" t="t" r="r" b="b"/>
            <a:pathLst>
              <a:path w="4804" h="8475" extrusionOk="0">
                <a:moveTo>
                  <a:pt x="3618" y="529"/>
                </a:moveTo>
                <a:lnTo>
                  <a:pt x="4378" y="7793"/>
                </a:lnTo>
                <a:lnTo>
                  <a:pt x="426" y="4116"/>
                </a:lnTo>
                <a:lnTo>
                  <a:pt x="3618" y="529"/>
                </a:lnTo>
                <a:close/>
                <a:moveTo>
                  <a:pt x="3710" y="0"/>
                </a:moveTo>
                <a:cubicBezTo>
                  <a:pt x="3663" y="0"/>
                  <a:pt x="3621" y="23"/>
                  <a:pt x="3587" y="73"/>
                </a:cubicBezTo>
                <a:lnTo>
                  <a:pt x="61" y="4024"/>
                </a:lnTo>
                <a:cubicBezTo>
                  <a:pt x="1" y="4085"/>
                  <a:pt x="1" y="4207"/>
                  <a:pt x="92" y="4268"/>
                </a:cubicBezTo>
                <a:cubicBezTo>
                  <a:pt x="92" y="4268"/>
                  <a:pt x="122" y="4298"/>
                  <a:pt x="122" y="4298"/>
                </a:cubicBezTo>
                <a:cubicBezTo>
                  <a:pt x="122" y="4298"/>
                  <a:pt x="153" y="4328"/>
                  <a:pt x="153" y="4328"/>
                </a:cubicBezTo>
                <a:lnTo>
                  <a:pt x="4438" y="8341"/>
                </a:lnTo>
                <a:cubicBezTo>
                  <a:pt x="4469" y="8401"/>
                  <a:pt x="4499" y="8432"/>
                  <a:pt x="4560" y="8462"/>
                </a:cubicBezTo>
                <a:cubicBezTo>
                  <a:pt x="4578" y="8471"/>
                  <a:pt x="4596" y="8475"/>
                  <a:pt x="4613" y="8475"/>
                </a:cubicBezTo>
                <a:cubicBezTo>
                  <a:pt x="4654" y="8475"/>
                  <a:pt x="4690" y="8453"/>
                  <a:pt x="4712" y="8432"/>
                </a:cubicBezTo>
                <a:cubicBezTo>
                  <a:pt x="4712" y="8432"/>
                  <a:pt x="4712" y="8401"/>
                  <a:pt x="4742" y="8401"/>
                </a:cubicBezTo>
                <a:cubicBezTo>
                  <a:pt x="4742" y="8401"/>
                  <a:pt x="4742" y="8401"/>
                  <a:pt x="4742" y="8371"/>
                </a:cubicBezTo>
                <a:cubicBezTo>
                  <a:pt x="4803" y="8310"/>
                  <a:pt x="4803" y="8219"/>
                  <a:pt x="4742" y="8158"/>
                </a:cubicBezTo>
                <a:lnTo>
                  <a:pt x="3922" y="225"/>
                </a:lnTo>
                <a:cubicBezTo>
                  <a:pt x="3922" y="164"/>
                  <a:pt x="3891" y="134"/>
                  <a:pt x="3861" y="73"/>
                </a:cubicBezTo>
                <a:cubicBezTo>
                  <a:pt x="3861" y="73"/>
                  <a:pt x="3830" y="73"/>
                  <a:pt x="3830" y="43"/>
                </a:cubicBezTo>
                <a:cubicBezTo>
                  <a:pt x="3789" y="15"/>
                  <a:pt x="3748" y="0"/>
                  <a:pt x="37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7" name="Google Shape;2417;p2"/>
          <p:cNvSpPr/>
          <p:nvPr/>
        </p:nvSpPr>
        <p:spPr>
          <a:xfrm>
            <a:off x="7657198" y="1842984"/>
            <a:ext cx="107349" cy="77997"/>
          </a:xfrm>
          <a:custGeom>
            <a:avLst/>
            <a:gdLst/>
            <a:ahLst/>
            <a:cxnLst/>
            <a:rect l="l" t="t" r="r" b="b"/>
            <a:pathLst>
              <a:path w="2370" h="1998" extrusionOk="0">
                <a:moveTo>
                  <a:pt x="299" y="0"/>
                </a:moveTo>
                <a:cubicBezTo>
                  <a:pt x="132" y="0"/>
                  <a:pt x="0" y="217"/>
                  <a:pt x="167" y="360"/>
                </a:cubicBezTo>
                <a:lnTo>
                  <a:pt x="1930" y="1941"/>
                </a:lnTo>
                <a:cubicBezTo>
                  <a:pt x="1976" y="1980"/>
                  <a:pt x="2025" y="1997"/>
                  <a:pt x="2071" y="1997"/>
                </a:cubicBezTo>
                <a:cubicBezTo>
                  <a:pt x="2238" y="1997"/>
                  <a:pt x="2370" y="1780"/>
                  <a:pt x="2203" y="1637"/>
                </a:cubicBezTo>
                <a:lnTo>
                  <a:pt x="440" y="56"/>
                </a:lnTo>
                <a:cubicBezTo>
                  <a:pt x="394" y="17"/>
                  <a:pt x="345" y="0"/>
                  <a:pt x="2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8" name="Google Shape;2418;p2"/>
          <p:cNvSpPr/>
          <p:nvPr/>
        </p:nvSpPr>
        <p:spPr>
          <a:xfrm>
            <a:off x="7800070" y="1952142"/>
            <a:ext cx="205685" cy="153339"/>
          </a:xfrm>
          <a:custGeom>
            <a:avLst/>
            <a:gdLst/>
            <a:ahLst/>
            <a:cxnLst/>
            <a:rect l="l" t="t" r="r" b="b"/>
            <a:pathLst>
              <a:path w="4541" h="3928" extrusionOk="0">
                <a:moveTo>
                  <a:pt x="291" y="0"/>
                </a:moveTo>
                <a:cubicBezTo>
                  <a:pt x="137" y="0"/>
                  <a:pt x="1" y="218"/>
                  <a:pt x="143" y="361"/>
                </a:cubicBezTo>
                <a:lnTo>
                  <a:pt x="4095" y="3886"/>
                </a:lnTo>
                <a:cubicBezTo>
                  <a:pt x="4129" y="3915"/>
                  <a:pt x="4168" y="3928"/>
                  <a:pt x="4207" y="3928"/>
                </a:cubicBezTo>
                <a:cubicBezTo>
                  <a:pt x="4374" y="3928"/>
                  <a:pt x="4541" y="3700"/>
                  <a:pt x="4368" y="3552"/>
                </a:cubicBezTo>
                <a:lnTo>
                  <a:pt x="417" y="57"/>
                </a:lnTo>
                <a:cubicBezTo>
                  <a:pt x="377" y="17"/>
                  <a:pt x="334" y="0"/>
                  <a:pt x="29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9" name="Google Shape;2419;p2"/>
          <p:cNvSpPr/>
          <p:nvPr/>
        </p:nvSpPr>
        <p:spPr>
          <a:xfrm>
            <a:off x="4130231" y="476005"/>
            <a:ext cx="632001" cy="523922"/>
          </a:xfrm>
          <a:custGeom>
            <a:avLst/>
            <a:gdLst/>
            <a:ahLst/>
            <a:cxnLst/>
            <a:rect l="l" t="t" r="r" b="b"/>
            <a:pathLst>
              <a:path w="13953" h="13421" extrusionOk="0">
                <a:moveTo>
                  <a:pt x="5168" y="693"/>
                </a:moveTo>
                <a:cubicBezTo>
                  <a:pt x="5655" y="875"/>
                  <a:pt x="6080" y="1149"/>
                  <a:pt x="6445" y="1514"/>
                </a:cubicBezTo>
                <a:cubicBezTo>
                  <a:pt x="6992" y="2000"/>
                  <a:pt x="7448" y="2577"/>
                  <a:pt x="7995" y="3094"/>
                </a:cubicBezTo>
                <a:cubicBezTo>
                  <a:pt x="8053" y="3152"/>
                  <a:pt x="8123" y="3173"/>
                  <a:pt x="8197" y="3173"/>
                </a:cubicBezTo>
                <a:cubicBezTo>
                  <a:pt x="8240" y="3173"/>
                  <a:pt x="8285" y="3166"/>
                  <a:pt x="8329" y="3155"/>
                </a:cubicBezTo>
                <a:cubicBezTo>
                  <a:pt x="8360" y="3246"/>
                  <a:pt x="8421" y="3307"/>
                  <a:pt x="8573" y="3307"/>
                </a:cubicBezTo>
                <a:cubicBezTo>
                  <a:pt x="8588" y="3307"/>
                  <a:pt x="8603" y="3308"/>
                  <a:pt x="8619" y="3308"/>
                </a:cubicBezTo>
                <a:cubicBezTo>
                  <a:pt x="9262" y="3308"/>
                  <a:pt x="10597" y="2967"/>
                  <a:pt x="11675" y="2967"/>
                </a:cubicBezTo>
                <a:cubicBezTo>
                  <a:pt x="12456" y="2967"/>
                  <a:pt x="13102" y="3146"/>
                  <a:pt x="13253" y="3763"/>
                </a:cubicBezTo>
                <a:cubicBezTo>
                  <a:pt x="13405" y="4432"/>
                  <a:pt x="12494" y="5283"/>
                  <a:pt x="12098" y="5678"/>
                </a:cubicBezTo>
                <a:cubicBezTo>
                  <a:pt x="11734" y="6042"/>
                  <a:pt x="11339" y="6377"/>
                  <a:pt x="10974" y="6772"/>
                </a:cubicBezTo>
                <a:cubicBezTo>
                  <a:pt x="10921" y="6745"/>
                  <a:pt x="10862" y="6732"/>
                  <a:pt x="10806" y="6732"/>
                </a:cubicBezTo>
                <a:cubicBezTo>
                  <a:pt x="10670" y="6732"/>
                  <a:pt x="10548" y="6812"/>
                  <a:pt x="10548" y="6985"/>
                </a:cubicBezTo>
                <a:cubicBezTo>
                  <a:pt x="10548" y="7046"/>
                  <a:pt x="10579" y="7106"/>
                  <a:pt x="10579" y="7167"/>
                </a:cubicBezTo>
                <a:cubicBezTo>
                  <a:pt x="10548" y="7258"/>
                  <a:pt x="10548" y="7380"/>
                  <a:pt x="10609" y="7441"/>
                </a:cubicBezTo>
                <a:cubicBezTo>
                  <a:pt x="10883" y="8839"/>
                  <a:pt x="12311" y="9872"/>
                  <a:pt x="12281" y="11331"/>
                </a:cubicBezTo>
                <a:cubicBezTo>
                  <a:pt x="12273" y="11802"/>
                  <a:pt x="12030" y="11980"/>
                  <a:pt x="11665" y="11980"/>
                </a:cubicBezTo>
                <a:cubicBezTo>
                  <a:pt x="10641" y="11980"/>
                  <a:pt x="8656" y="10583"/>
                  <a:pt x="8208" y="10359"/>
                </a:cubicBezTo>
                <a:cubicBezTo>
                  <a:pt x="8159" y="10334"/>
                  <a:pt x="8109" y="10323"/>
                  <a:pt x="8062" y="10323"/>
                </a:cubicBezTo>
                <a:cubicBezTo>
                  <a:pt x="7877" y="10323"/>
                  <a:pt x="7728" y="10493"/>
                  <a:pt x="7752" y="10663"/>
                </a:cubicBezTo>
                <a:lnTo>
                  <a:pt x="7721" y="10663"/>
                </a:lnTo>
                <a:cubicBezTo>
                  <a:pt x="6931" y="11574"/>
                  <a:pt x="5867" y="12547"/>
                  <a:pt x="4682" y="12912"/>
                </a:cubicBezTo>
                <a:cubicBezTo>
                  <a:pt x="4670" y="12915"/>
                  <a:pt x="4660" y="12917"/>
                  <a:pt x="4649" y="12917"/>
                </a:cubicBezTo>
                <a:cubicBezTo>
                  <a:pt x="4212" y="12917"/>
                  <a:pt x="4560" y="9894"/>
                  <a:pt x="4530" y="9538"/>
                </a:cubicBezTo>
                <a:cubicBezTo>
                  <a:pt x="4499" y="9021"/>
                  <a:pt x="4135" y="8444"/>
                  <a:pt x="3618" y="8231"/>
                </a:cubicBezTo>
                <a:cubicBezTo>
                  <a:pt x="3284" y="8079"/>
                  <a:pt x="123" y="7836"/>
                  <a:pt x="852" y="7046"/>
                </a:cubicBezTo>
                <a:cubicBezTo>
                  <a:pt x="1733" y="6073"/>
                  <a:pt x="4165" y="6529"/>
                  <a:pt x="4408" y="4857"/>
                </a:cubicBezTo>
                <a:cubicBezTo>
                  <a:pt x="4560" y="3976"/>
                  <a:pt x="4165" y="2942"/>
                  <a:pt x="4044" y="2061"/>
                </a:cubicBezTo>
                <a:cubicBezTo>
                  <a:pt x="4013" y="1787"/>
                  <a:pt x="3983" y="1483"/>
                  <a:pt x="4013" y="1179"/>
                </a:cubicBezTo>
                <a:cubicBezTo>
                  <a:pt x="4408" y="1027"/>
                  <a:pt x="4773" y="845"/>
                  <a:pt x="5168" y="693"/>
                </a:cubicBezTo>
                <a:close/>
                <a:moveTo>
                  <a:pt x="4626" y="1"/>
                </a:moveTo>
                <a:cubicBezTo>
                  <a:pt x="3814" y="1"/>
                  <a:pt x="3490" y="580"/>
                  <a:pt x="3436" y="1453"/>
                </a:cubicBezTo>
                <a:cubicBezTo>
                  <a:pt x="3344" y="3033"/>
                  <a:pt x="4743" y="5070"/>
                  <a:pt x="2585" y="5678"/>
                </a:cubicBezTo>
                <a:cubicBezTo>
                  <a:pt x="1916" y="5891"/>
                  <a:pt x="335" y="6194"/>
                  <a:pt x="153" y="7046"/>
                </a:cubicBezTo>
                <a:cubicBezTo>
                  <a:pt x="1" y="7897"/>
                  <a:pt x="578" y="8231"/>
                  <a:pt x="1308" y="8444"/>
                </a:cubicBezTo>
                <a:cubicBezTo>
                  <a:pt x="1946" y="8596"/>
                  <a:pt x="2645" y="8565"/>
                  <a:pt x="3284" y="8717"/>
                </a:cubicBezTo>
                <a:cubicBezTo>
                  <a:pt x="4378" y="8960"/>
                  <a:pt x="3861" y="11210"/>
                  <a:pt x="3831" y="11939"/>
                </a:cubicBezTo>
                <a:cubicBezTo>
                  <a:pt x="3750" y="13027"/>
                  <a:pt x="4090" y="13421"/>
                  <a:pt x="4615" y="13421"/>
                </a:cubicBezTo>
                <a:cubicBezTo>
                  <a:pt x="5675" y="13421"/>
                  <a:pt x="7487" y="11820"/>
                  <a:pt x="8117" y="11088"/>
                </a:cubicBezTo>
                <a:cubicBezTo>
                  <a:pt x="8147" y="11058"/>
                  <a:pt x="8147" y="11027"/>
                  <a:pt x="8177" y="10997"/>
                </a:cubicBezTo>
                <a:cubicBezTo>
                  <a:pt x="9027" y="11540"/>
                  <a:pt x="10481" y="12651"/>
                  <a:pt x="11573" y="12651"/>
                </a:cubicBezTo>
                <a:cubicBezTo>
                  <a:pt x="11887" y="12651"/>
                  <a:pt x="12171" y="12559"/>
                  <a:pt x="12402" y="12334"/>
                </a:cubicBezTo>
                <a:cubicBezTo>
                  <a:pt x="13953" y="10875"/>
                  <a:pt x="11521" y="8930"/>
                  <a:pt x="11187" y="7349"/>
                </a:cubicBezTo>
                <a:cubicBezTo>
                  <a:pt x="12190" y="6346"/>
                  <a:pt x="13953" y="5222"/>
                  <a:pt x="13831" y="3672"/>
                </a:cubicBezTo>
                <a:cubicBezTo>
                  <a:pt x="13745" y="2681"/>
                  <a:pt x="12825" y="2423"/>
                  <a:pt x="11759" y="2423"/>
                </a:cubicBezTo>
                <a:cubicBezTo>
                  <a:pt x="10598" y="2423"/>
                  <a:pt x="9263" y="2730"/>
                  <a:pt x="8647" y="2730"/>
                </a:cubicBezTo>
                <a:cubicBezTo>
                  <a:pt x="8632" y="2730"/>
                  <a:pt x="8617" y="2730"/>
                  <a:pt x="8603" y="2729"/>
                </a:cubicBezTo>
                <a:cubicBezTo>
                  <a:pt x="8542" y="2729"/>
                  <a:pt x="8512" y="2760"/>
                  <a:pt x="8451" y="2760"/>
                </a:cubicBezTo>
                <a:cubicBezTo>
                  <a:pt x="8451" y="2760"/>
                  <a:pt x="8451" y="2729"/>
                  <a:pt x="8421" y="2729"/>
                </a:cubicBezTo>
                <a:cubicBezTo>
                  <a:pt x="7417" y="1757"/>
                  <a:pt x="6414" y="237"/>
                  <a:pt x="4925" y="24"/>
                </a:cubicBezTo>
                <a:cubicBezTo>
                  <a:pt x="4819" y="9"/>
                  <a:pt x="4719" y="1"/>
                  <a:pt x="462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0" name="Google Shape;2420;p2"/>
          <p:cNvSpPr/>
          <p:nvPr/>
        </p:nvSpPr>
        <p:spPr>
          <a:xfrm>
            <a:off x="2577115" y="466049"/>
            <a:ext cx="220088" cy="398143"/>
          </a:xfrm>
          <a:custGeom>
            <a:avLst/>
            <a:gdLst/>
            <a:ahLst/>
            <a:cxnLst/>
            <a:rect l="l" t="t" r="r" b="b"/>
            <a:pathLst>
              <a:path w="4859" h="10199" extrusionOk="0">
                <a:moveTo>
                  <a:pt x="1366" y="518"/>
                </a:moveTo>
                <a:cubicBezTo>
                  <a:pt x="1670" y="518"/>
                  <a:pt x="1970" y="652"/>
                  <a:pt x="2219" y="735"/>
                </a:cubicBezTo>
                <a:cubicBezTo>
                  <a:pt x="2518" y="827"/>
                  <a:pt x="2817" y="919"/>
                  <a:pt x="3142" y="919"/>
                </a:cubicBezTo>
                <a:cubicBezTo>
                  <a:pt x="3247" y="919"/>
                  <a:pt x="3354" y="909"/>
                  <a:pt x="3466" y="887"/>
                </a:cubicBezTo>
                <a:lnTo>
                  <a:pt x="3466" y="887"/>
                </a:lnTo>
                <a:cubicBezTo>
                  <a:pt x="3314" y="1252"/>
                  <a:pt x="2949" y="1282"/>
                  <a:pt x="2493" y="1404"/>
                </a:cubicBezTo>
                <a:cubicBezTo>
                  <a:pt x="2067" y="1556"/>
                  <a:pt x="1733" y="1829"/>
                  <a:pt x="1520" y="2224"/>
                </a:cubicBezTo>
                <a:lnTo>
                  <a:pt x="760" y="1282"/>
                </a:lnTo>
                <a:cubicBezTo>
                  <a:pt x="821" y="1009"/>
                  <a:pt x="912" y="553"/>
                  <a:pt x="1277" y="522"/>
                </a:cubicBezTo>
                <a:cubicBezTo>
                  <a:pt x="1307" y="520"/>
                  <a:pt x="1336" y="518"/>
                  <a:pt x="1366" y="518"/>
                </a:cubicBezTo>
                <a:close/>
                <a:moveTo>
                  <a:pt x="3739" y="5872"/>
                </a:moveTo>
                <a:cubicBezTo>
                  <a:pt x="3770" y="5902"/>
                  <a:pt x="3800" y="5902"/>
                  <a:pt x="3830" y="5902"/>
                </a:cubicBezTo>
                <a:cubicBezTo>
                  <a:pt x="4263" y="6826"/>
                  <a:pt x="3765" y="9666"/>
                  <a:pt x="2283" y="9666"/>
                </a:cubicBezTo>
                <a:cubicBezTo>
                  <a:pt x="2204" y="9666"/>
                  <a:pt x="2122" y="9658"/>
                  <a:pt x="2037" y="9641"/>
                </a:cubicBezTo>
                <a:cubicBezTo>
                  <a:pt x="1277" y="9489"/>
                  <a:pt x="1855" y="8182"/>
                  <a:pt x="2098" y="7696"/>
                </a:cubicBezTo>
                <a:cubicBezTo>
                  <a:pt x="2432" y="7057"/>
                  <a:pt x="3010" y="6176"/>
                  <a:pt x="3739" y="5872"/>
                </a:cubicBezTo>
                <a:close/>
                <a:moveTo>
                  <a:pt x="1495" y="0"/>
                </a:moveTo>
                <a:cubicBezTo>
                  <a:pt x="871" y="0"/>
                  <a:pt x="536" y="462"/>
                  <a:pt x="335" y="978"/>
                </a:cubicBezTo>
                <a:cubicBezTo>
                  <a:pt x="153" y="1009"/>
                  <a:pt x="1" y="1221"/>
                  <a:pt x="122" y="1404"/>
                </a:cubicBezTo>
                <a:lnTo>
                  <a:pt x="3435" y="5507"/>
                </a:lnTo>
                <a:cubicBezTo>
                  <a:pt x="1946" y="6267"/>
                  <a:pt x="1" y="9763"/>
                  <a:pt x="1916" y="10158"/>
                </a:cubicBezTo>
                <a:cubicBezTo>
                  <a:pt x="2043" y="10185"/>
                  <a:pt x="2166" y="10198"/>
                  <a:pt x="2283" y="10198"/>
                </a:cubicBezTo>
                <a:cubicBezTo>
                  <a:pt x="4243" y="10198"/>
                  <a:pt x="4858" y="6566"/>
                  <a:pt x="4256" y="5477"/>
                </a:cubicBezTo>
                <a:cubicBezTo>
                  <a:pt x="4211" y="5432"/>
                  <a:pt x="4167" y="5404"/>
                  <a:pt x="4122" y="5404"/>
                </a:cubicBezTo>
                <a:cubicBezTo>
                  <a:pt x="4106" y="5404"/>
                  <a:pt x="4090" y="5408"/>
                  <a:pt x="4074" y="5416"/>
                </a:cubicBezTo>
                <a:lnTo>
                  <a:pt x="1824" y="2620"/>
                </a:lnTo>
                <a:cubicBezTo>
                  <a:pt x="1855" y="2589"/>
                  <a:pt x="1885" y="2528"/>
                  <a:pt x="1916" y="2498"/>
                </a:cubicBezTo>
                <a:cubicBezTo>
                  <a:pt x="2159" y="1890"/>
                  <a:pt x="2675" y="1890"/>
                  <a:pt x="3192" y="1708"/>
                </a:cubicBezTo>
                <a:cubicBezTo>
                  <a:pt x="3739" y="1525"/>
                  <a:pt x="3982" y="1130"/>
                  <a:pt x="4043" y="644"/>
                </a:cubicBezTo>
                <a:cubicBezTo>
                  <a:pt x="4043" y="614"/>
                  <a:pt x="4043" y="614"/>
                  <a:pt x="4043" y="614"/>
                </a:cubicBezTo>
                <a:cubicBezTo>
                  <a:pt x="4158" y="453"/>
                  <a:pt x="4048" y="276"/>
                  <a:pt x="3870" y="276"/>
                </a:cubicBezTo>
                <a:cubicBezTo>
                  <a:pt x="3812" y="276"/>
                  <a:pt x="3746" y="295"/>
                  <a:pt x="3678" y="340"/>
                </a:cubicBezTo>
                <a:cubicBezTo>
                  <a:pt x="3545" y="420"/>
                  <a:pt x="3396" y="452"/>
                  <a:pt x="3240" y="452"/>
                </a:cubicBezTo>
                <a:cubicBezTo>
                  <a:pt x="2687" y="452"/>
                  <a:pt x="2038" y="53"/>
                  <a:pt x="1612" y="6"/>
                </a:cubicBezTo>
                <a:cubicBezTo>
                  <a:pt x="1572" y="2"/>
                  <a:pt x="1533" y="0"/>
                  <a:pt x="14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1" name="Google Shape;2421;p2"/>
          <p:cNvSpPr/>
          <p:nvPr/>
        </p:nvSpPr>
        <p:spPr>
          <a:xfrm>
            <a:off x="7985841" y="2761539"/>
            <a:ext cx="397237" cy="261590"/>
          </a:xfrm>
          <a:custGeom>
            <a:avLst/>
            <a:gdLst/>
            <a:ahLst/>
            <a:cxnLst/>
            <a:rect l="l" t="t" r="r" b="b"/>
            <a:pathLst>
              <a:path w="8770" h="6701" extrusionOk="0">
                <a:moveTo>
                  <a:pt x="7502" y="541"/>
                </a:moveTo>
                <a:cubicBezTo>
                  <a:pt x="7646" y="541"/>
                  <a:pt x="7775" y="586"/>
                  <a:pt x="7836" y="723"/>
                </a:cubicBezTo>
                <a:cubicBezTo>
                  <a:pt x="7927" y="997"/>
                  <a:pt x="7897" y="1331"/>
                  <a:pt x="7897" y="1605"/>
                </a:cubicBezTo>
                <a:cubicBezTo>
                  <a:pt x="7866" y="2000"/>
                  <a:pt x="7866" y="2395"/>
                  <a:pt x="8049" y="2729"/>
                </a:cubicBezTo>
                <a:cubicBezTo>
                  <a:pt x="8035" y="2731"/>
                  <a:pt x="8021" y="2731"/>
                  <a:pt x="8007" y="2731"/>
                </a:cubicBezTo>
                <a:cubicBezTo>
                  <a:pt x="7733" y="2731"/>
                  <a:pt x="7612" y="2442"/>
                  <a:pt x="7380" y="2152"/>
                </a:cubicBezTo>
                <a:cubicBezTo>
                  <a:pt x="7167" y="1848"/>
                  <a:pt x="6863" y="1665"/>
                  <a:pt x="6499" y="1665"/>
                </a:cubicBezTo>
                <a:lnTo>
                  <a:pt x="7076" y="632"/>
                </a:lnTo>
                <a:cubicBezTo>
                  <a:pt x="7198" y="586"/>
                  <a:pt x="7357" y="541"/>
                  <a:pt x="7502" y="541"/>
                </a:cubicBezTo>
                <a:close/>
                <a:moveTo>
                  <a:pt x="2329" y="4579"/>
                </a:moveTo>
                <a:cubicBezTo>
                  <a:pt x="2916" y="4579"/>
                  <a:pt x="3651" y="4720"/>
                  <a:pt x="4037" y="5161"/>
                </a:cubicBezTo>
                <a:cubicBezTo>
                  <a:pt x="4037" y="5191"/>
                  <a:pt x="4037" y="5222"/>
                  <a:pt x="4037" y="5252"/>
                </a:cubicBezTo>
                <a:cubicBezTo>
                  <a:pt x="3640" y="5739"/>
                  <a:pt x="2525" y="6237"/>
                  <a:pt x="1659" y="6237"/>
                </a:cubicBezTo>
                <a:cubicBezTo>
                  <a:pt x="1067" y="6237"/>
                  <a:pt x="590" y="6004"/>
                  <a:pt x="541" y="5374"/>
                </a:cubicBezTo>
                <a:cubicBezTo>
                  <a:pt x="480" y="4644"/>
                  <a:pt x="1696" y="4583"/>
                  <a:pt x="2152" y="4583"/>
                </a:cubicBezTo>
                <a:cubicBezTo>
                  <a:pt x="2209" y="4581"/>
                  <a:pt x="2268" y="4579"/>
                  <a:pt x="2329" y="4579"/>
                </a:cubicBezTo>
                <a:close/>
                <a:moveTo>
                  <a:pt x="7008" y="0"/>
                </a:moveTo>
                <a:cubicBezTo>
                  <a:pt x="6940" y="0"/>
                  <a:pt x="6874" y="33"/>
                  <a:pt x="6833" y="115"/>
                </a:cubicBezTo>
                <a:lnTo>
                  <a:pt x="4249" y="4735"/>
                </a:lnTo>
                <a:cubicBezTo>
                  <a:pt x="3818" y="4331"/>
                  <a:pt x="2922" y="4077"/>
                  <a:pt x="2071" y="4077"/>
                </a:cubicBezTo>
                <a:cubicBezTo>
                  <a:pt x="1000" y="4077"/>
                  <a:pt x="0" y="4479"/>
                  <a:pt x="85" y="5495"/>
                </a:cubicBezTo>
                <a:cubicBezTo>
                  <a:pt x="161" y="6378"/>
                  <a:pt x="796" y="6701"/>
                  <a:pt x="1569" y="6701"/>
                </a:cubicBezTo>
                <a:cubicBezTo>
                  <a:pt x="2661" y="6701"/>
                  <a:pt x="4030" y="6057"/>
                  <a:pt x="4492" y="5434"/>
                </a:cubicBezTo>
                <a:cubicBezTo>
                  <a:pt x="4553" y="5374"/>
                  <a:pt x="4553" y="5282"/>
                  <a:pt x="4523" y="5252"/>
                </a:cubicBezTo>
                <a:lnTo>
                  <a:pt x="6255" y="2091"/>
                </a:lnTo>
                <a:cubicBezTo>
                  <a:pt x="6286" y="2121"/>
                  <a:pt x="6316" y="2121"/>
                  <a:pt x="6377" y="2121"/>
                </a:cubicBezTo>
                <a:cubicBezTo>
                  <a:pt x="6396" y="2120"/>
                  <a:pt x="6414" y="2120"/>
                  <a:pt x="6431" y="2120"/>
                </a:cubicBezTo>
                <a:cubicBezTo>
                  <a:pt x="6933" y="2120"/>
                  <a:pt x="7055" y="2529"/>
                  <a:pt x="7319" y="2881"/>
                </a:cubicBezTo>
                <a:cubicBezTo>
                  <a:pt x="7495" y="3115"/>
                  <a:pt x="7720" y="3224"/>
                  <a:pt x="7971" y="3224"/>
                </a:cubicBezTo>
                <a:cubicBezTo>
                  <a:pt x="8112" y="3224"/>
                  <a:pt x="8261" y="3190"/>
                  <a:pt x="8414" y="3124"/>
                </a:cubicBezTo>
                <a:lnTo>
                  <a:pt x="8444" y="3124"/>
                </a:lnTo>
                <a:cubicBezTo>
                  <a:pt x="8452" y="3126"/>
                  <a:pt x="8460" y="3126"/>
                  <a:pt x="8467" y="3126"/>
                </a:cubicBezTo>
                <a:cubicBezTo>
                  <a:pt x="8639" y="3126"/>
                  <a:pt x="8769" y="2814"/>
                  <a:pt x="8565" y="2668"/>
                </a:cubicBezTo>
                <a:cubicBezTo>
                  <a:pt x="8110" y="2334"/>
                  <a:pt x="8414" y="1270"/>
                  <a:pt x="8322" y="784"/>
                </a:cubicBezTo>
                <a:cubicBezTo>
                  <a:pt x="8219" y="266"/>
                  <a:pt x="7851" y="101"/>
                  <a:pt x="7443" y="101"/>
                </a:cubicBezTo>
                <a:cubicBezTo>
                  <a:pt x="7372" y="101"/>
                  <a:pt x="7300" y="106"/>
                  <a:pt x="7228" y="115"/>
                </a:cubicBezTo>
                <a:cubicBezTo>
                  <a:pt x="7178" y="49"/>
                  <a:pt x="7091" y="0"/>
                  <a:pt x="70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2" name="Google Shape;2422;p2"/>
          <p:cNvSpPr/>
          <p:nvPr/>
        </p:nvSpPr>
        <p:spPr>
          <a:xfrm>
            <a:off x="608156" y="512937"/>
            <a:ext cx="1443461" cy="899346"/>
          </a:xfrm>
          <a:custGeom>
            <a:avLst/>
            <a:gdLst/>
            <a:ahLst/>
            <a:cxnLst/>
            <a:rect l="l" t="t" r="r" b="b"/>
            <a:pathLst>
              <a:path w="31868" h="23038" extrusionOk="0">
                <a:moveTo>
                  <a:pt x="16445" y="446"/>
                </a:moveTo>
                <a:lnTo>
                  <a:pt x="30427" y="11844"/>
                </a:lnTo>
                <a:lnTo>
                  <a:pt x="15867" y="19534"/>
                </a:lnTo>
                <a:cubicBezTo>
                  <a:pt x="15837" y="19534"/>
                  <a:pt x="15837" y="19534"/>
                  <a:pt x="15806" y="19565"/>
                </a:cubicBezTo>
                <a:cubicBezTo>
                  <a:pt x="15806" y="19534"/>
                  <a:pt x="15806" y="19504"/>
                  <a:pt x="15776" y="19504"/>
                </a:cubicBezTo>
                <a:lnTo>
                  <a:pt x="1855" y="8166"/>
                </a:lnTo>
                <a:lnTo>
                  <a:pt x="16445" y="446"/>
                </a:lnTo>
                <a:close/>
                <a:moveTo>
                  <a:pt x="1460" y="8318"/>
                </a:moveTo>
                <a:lnTo>
                  <a:pt x="15533" y="19808"/>
                </a:lnTo>
                <a:cubicBezTo>
                  <a:pt x="15563" y="19838"/>
                  <a:pt x="15594" y="19838"/>
                  <a:pt x="15624" y="19838"/>
                </a:cubicBezTo>
                <a:cubicBezTo>
                  <a:pt x="15411" y="20385"/>
                  <a:pt x="15351" y="21115"/>
                  <a:pt x="15503" y="21723"/>
                </a:cubicBezTo>
                <a:lnTo>
                  <a:pt x="2341" y="11054"/>
                </a:lnTo>
                <a:cubicBezTo>
                  <a:pt x="2298" y="11033"/>
                  <a:pt x="2270" y="11011"/>
                  <a:pt x="2236" y="11011"/>
                </a:cubicBezTo>
                <a:cubicBezTo>
                  <a:pt x="2222" y="11011"/>
                  <a:pt x="2207" y="11015"/>
                  <a:pt x="2189" y="11024"/>
                </a:cubicBezTo>
                <a:cubicBezTo>
                  <a:pt x="1429" y="10477"/>
                  <a:pt x="548" y="8957"/>
                  <a:pt x="1460" y="8318"/>
                </a:cubicBezTo>
                <a:close/>
                <a:moveTo>
                  <a:pt x="30275" y="12361"/>
                </a:moveTo>
                <a:cubicBezTo>
                  <a:pt x="30184" y="12635"/>
                  <a:pt x="30123" y="12939"/>
                  <a:pt x="30123" y="13242"/>
                </a:cubicBezTo>
                <a:lnTo>
                  <a:pt x="27843" y="14428"/>
                </a:lnTo>
                <a:cubicBezTo>
                  <a:pt x="27662" y="14531"/>
                  <a:pt x="27767" y="14788"/>
                  <a:pt x="27933" y="14788"/>
                </a:cubicBezTo>
                <a:cubicBezTo>
                  <a:pt x="27963" y="14788"/>
                  <a:pt x="27994" y="14780"/>
                  <a:pt x="28026" y="14762"/>
                </a:cubicBezTo>
                <a:lnTo>
                  <a:pt x="30153" y="13638"/>
                </a:lnTo>
                <a:cubicBezTo>
                  <a:pt x="30153" y="13820"/>
                  <a:pt x="30184" y="14002"/>
                  <a:pt x="30244" y="14185"/>
                </a:cubicBezTo>
                <a:lnTo>
                  <a:pt x="25564" y="16616"/>
                </a:lnTo>
                <a:cubicBezTo>
                  <a:pt x="25383" y="16720"/>
                  <a:pt x="25487" y="16977"/>
                  <a:pt x="25654" y="16977"/>
                </a:cubicBezTo>
                <a:cubicBezTo>
                  <a:pt x="25683" y="16977"/>
                  <a:pt x="25714" y="16969"/>
                  <a:pt x="25746" y="16951"/>
                </a:cubicBezTo>
                <a:lnTo>
                  <a:pt x="30366" y="14519"/>
                </a:lnTo>
                <a:cubicBezTo>
                  <a:pt x="30488" y="14762"/>
                  <a:pt x="30640" y="14975"/>
                  <a:pt x="30822" y="15157"/>
                </a:cubicBezTo>
                <a:lnTo>
                  <a:pt x="16658" y="22635"/>
                </a:lnTo>
                <a:cubicBezTo>
                  <a:pt x="15655" y="22240"/>
                  <a:pt x="15624" y="20720"/>
                  <a:pt x="16019" y="19869"/>
                </a:cubicBezTo>
                <a:lnTo>
                  <a:pt x="30275" y="12361"/>
                </a:lnTo>
                <a:close/>
                <a:moveTo>
                  <a:pt x="16510" y="1"/>
                </a:moveTo>
                <a:cubicBezTo>
                  <a:pt x="16487" y="1"/>
                  <a:pt x="16465" y="7"/>
                  <a:pt x="16445" y="20"/>
                </a:cubicBezTo>
                <a:lnTo>
                  <a:pt x="1490" y="7923"/>
                </a:lnTo>
                <a:lnTo>
                  <a:pt x="1460" y="7923"/>
                </a:lnTo>
                <a:cubicBezTo>
                  <a:pt x="1399" y="7923"/>
                  <a:pt x="1369" y="7923"/>
                  <a:pt x="1308" y="7954"/>
                </a:cubicBezTo>
                <a:cubicBezTo>
                  <a:pt x="1" y="8835"/>
                  <a:pt x="1095" y="10902"/>
                  <a:pt x="2189" y="11480"/>
                </a:cubicBezTo>
                <a:lnTo>
                  <a:pt x="2250" y="11480"/>
                </a:lnTo>
                <a:lnTo>
                  <a:pt x="16019" y="22696"/>
                </a:lnTo>
                <a:cubicBezTo>
                  <a:pt x="16050" y="22696"/>
                  <a:pt x="16080" y="22726"/>
                  <a:pt x="16110" y="22756"/>
                </a:cubicBezTo>
                <a:lnTo>
                  <a:pt x="16262" y="22878"/>
                </a:lnTo>
                <a:cubicBezTo>
                  <a:pt x="16293" y="22939"/>
                  <a:pt x="16354" y="22939"/>
                  <a:pt x="16384" y="22939"/>
                </a:cubicBezTo>
                <a:cubicBezTo>
                  <a:pt x="16475" y="22969"/>
                  <a:pt x="16597" y="23030"/>
                  <a:pt x="16688" y="23030"/>
                </a:cubicBezTo>
                <a:cubicBezTo>
                  <a:pt x="16709" y="23035"/>
                  <a:pt x="16730" y="23038"/>
                  <a:pt x="16750" y="23038"/>
                </a:cubicBezTo>
                <a:cubicBezTo>
                  <a:pt x="16840" y="23038"/>
                  <a:pt x="16906" y="22983"/>
                  <a:pt x="16931" y="22908"/>
                </a:cubicBezTo>
                <a:lnTo>
                  <a:pt x="31734" y="15097"/>
                </a:lnTo>
                <a:cubicBezTo>
                  <a:pt x="31868" y="15016"/>
                  <a:pt x="31765" y="14747"/>
                  <a:pt x="31614" y="14747"/>
                </a:cubicBezTo>
                <a:cubicBezTo>
                  <a:pt x="31594" y="14747"/>
                  <a:pt x="31573" y="14752"/>
                  <a:pt x="31551" y="14762"/>
                </a:cubicBezTo>
                <a:lnTo>
                  <a:pt x="31187" y="14975"/>
                </a:lnTo>
                <a:cubicBezTo>
                  <a:pt x="30944" y="14793"/>
                  <a:pt x="30761" y="14550"/>
                  <a:pt x="30670" y="14246"/>
                </a:cubicBezTo>
                <a:cubicBezTo>
                  <a:pt x="30640" y="14215"/>
                  <a:pt x="30640" y="14185"/>
                  <a:pt x="30609" y="14154"/>
                </a:cubicBezTo>
                <a:cubicBezTo>
                  <a:pt x="30396" y="13486"/>
                  <a:pt x="30488" y="12635"/>
                  <a:pt x="30792" y="12087"/>
                </a:cubicBezTo>
                <a:lnTo>
                  <a:pt x="30822" y="12087"/>
                </a:lnTo>
                <a:cubicBezTo>
                  <a:pt x="30944" y="12027"/>
                  <a:pt x="30913" y="11844"/>
                  <a:pt x="30822" y="11753"/>
                </a:cubicBezTo>
                <a:cubicBezTo>
                  <a:pt x="30822" y="11723"/>
                  <a:pt x="30792" y="11662"/>
                  <a:pt x="30761" y="11632"/>
                </a:cubicBezTo>
                <a:lnTo>
                  <a:pt x="16688" y="142"/>
                </a:lnTo>
                <a:cubicBezTo>
                  <a:pt x="16664" y="71"/>
                  <a:pt x="16586" y="1"/>
                  <a:pt x="1651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3" name="Google Shape;2423;p2"/>
          <p:cNvSpPr/>
          <p:nvPr/>
        </p:nvSpPr>
        <p:spPr>
          <a:xfrm>
            <a:off x="1171401" y="805783"/>
            <a:ext cx="305515" cy="142096"/>
          </a:xfrm>
          <a:custGeom>
            <a:avLst/>
            <a:gdLst/>
            <a:ahLst/>
            <a:cxnLst/>
            <a:rect l="l" t="t" r="r" b="b"/>
            <a:pathLst>
              <a:path w="6745" h="3640" extrusionOk="0">
                <a:moveTo>
                  <a:pt x="6484" y="1"/>
                </a:moveTo>
                <a:cubicBezTo>
                  <a:pt x="6452" y="1"/>
                  <a:pt x="6418" y="9"/>
                  <a:pt x="6382" y="27"/>
                </a:cubicBezTo>
                <a:lnTo>
                  <a:pt x="181" y="3279"/>
                </a:lnTo>
                <a:cubicBezTo>
                  <a:pt x="0" y="3383"/>
                  <a:pt x="105" y="3640"/>
                  <a:pt x="271" y="3640"/>
                </a:cubicBezTo>
                <a:cubicBezTo>
                  <a:pt x="300" y="3640"/>
                  <a:pt x="331" y="3632"/>
                  <a:pt x="363" y="3614"/>
                </a:cubicBezTo>
                <a:lnTo>
                  <a:pt x="6564" y="361"/>
                </a:lnTo>
                <a:cubicBezTo>
                  <a:pt x="6745" y="258"/>
                  <a:pt x="6662" y="1"/>
                  <a:pt x="64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4" name="Google Shape;2424;p2"/>
          <p:cNvSpPr/>
          <p:nvPr/>
        </p:nvSpPr>
        <p:spPr>
          <a:xfrm>
            <a:off x="996729" y="683585"/>
            <a:ext cx="306738" cy="142097"/>
          </a:xfrm>
          <a:custGeom>
            <a:avLst/>
            <a:gdLst/>
            <a:ahLst/>
            <a:cxnLst/>
            <a:rect l="l" t="t" r="r" b="b"/>
            <a:pathLst>
              <a:path w="6772" h="3640" extrusionOk="0">
                <a:moveTo>
                  <a:pt x="6500" y="0"/>
                </a:moveTo>
                <a:cubicBezTo>
                  <a:pt x="6471" y="0"/>
                  <a:pt x="6440" y="8"/>
                  <a:pt x="6408" y="26"/>
                </a:cubicBezTo>
                <a:lnTo>
                  <a:pt x="207" y="3279"/>
                </a:lnTo>
                <a:cubicBezTo>
                  <a:pt x="0" y="3382"/>
                  <a:pt x="101" y="3639"/>
                  <a:pt x="267" y="3639"/>
                </a:cubicBezTo>
                <a:cubicBezTo>
                  <a:pt x="296" y="3639"/>
                  <a:pt x="327" y="3631"/>
                  <a:pt x="359" y="3613"/>
                </a:cubicBezTo>
                <a:lnTo>
                  <a:pt x="6590" y="361"/>
                </a:lnTo>
                <a:cubicBezTo>
                  <a:pt x="6771" y="257"/>
                  <a:pt x="6666" y="0"/>
                  <a:pt x="65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5" name="Google Shape;2425;p2"/>
          <p:cNvSpPr/>
          <p:nvPr/>
        </p:nvSpPr>
        <p:spPr>
          <a:xfrm>
            <a:off x="1098606" y="742888"/>
            <a:ext cx="219998" cy="104152"/>
          </a:xfrm>
          <a:custGeom>
            <a:avLst/>
            <a:gdLst/>
            <a:ahLst/>
            <a:cxnLst/>
            <a:rect l="l" t="t" r="r" b="b"/>
            <a:pathLst>
              <a:path w="4857" h="2668" extrusionOk="0">
                <a:moveTo>
                  <a:pt x="4614" y="1"/>
                </a:moveTo>
                <a:cubicBezTo>
                  <a:pt x="4586" y="1"/>
                  <a:pt x="4555" y="9"/>
                  <a:pt x="4524" y="27"/>
                </a:cubicBezTo>
                <a:lnTo>
                  <a:pt x="207" y="2307"/>
                </a:lnTo>
                <a:cubicBezTo>
                  <a:pt x="1" y="2410"/>
                  <a:pt x="101" y="2667"/>
                  <a:pt x="267" y="2667"/>
                </a:cubicBezTo>
                <a:cubicBezTo>
                  <a:pt x="296" y="2667"/>
                  <a:pt x="327" y="2659"/>
                  <a:pt x="359" y="2641"/>
                </a:cubicBezTo>
                <a:lnTo>
                  <a:pt x="4676" y="362"/>
                </a:lnTo>
                <a:cubicBezTo>
                  <a:pt x="4856" y="258"/>
                  <a:pt x="4774" y="1"/>
                  <a:pt x="46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6" name="Google Shape;2426;p2"/>
          <p:cNvSpPr/>
          <p:nvPr/>
        </p:nvSpPr>
        <p:spPr>
          <a:xfrm>
            <a:off x="1149024" y="774941"/>
            <a:ext cx="220541" cy="103723"/>
          </a:xfrm>
          <a:custGeom>
            <a:avLst/>
            <a:gdLst/>
            <a:ahLst/>
            <a:cxnLst/>
            <a:rect l="l" t="t" r="r" b="b"/>
            <a:pathLst>
              <a:path w="4869" h="2657" extrusionOk="0">
                <a:moveTo>
                  <a:pt x="4597" y="1"/>
                </a:moveTo>
                <a:cubicBezTo>
                  <a:pt x="4568" y="1"/>
                  <a:pt x="4537" y="9"/>
                  <a:pt x="4505" y="27"/>
                </a:cubicBezTo>
                <a:lnTo>
                  <a:pt x="189" y="2307"/>
                </a:lnTo>
                <a:cubicBezTo>
                  <a:pt x="1" y="2387"/>
                  <a:pt x="121" y="2656"/>
                  <a:pt x="297" y="2656"/>
                </a:cubicBezTo>
                <a:cubicBezTo>
                  <a:pt x="321" y="2656"/>
                  <a:pt x="346" y="2652"/>
                  <a:pt x="371" y="2641"/>
                </a:cubicBezTo>
                <a:lnTo>
                  <a:pt x="4687" y="361"/>
                </a:lnTo>
                <a:cubicBezTo>
                  <a:pt x="4868" y="258"/>
                  <a:pt x="4763" y="1"/>
                  <a:pt x="459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7" name="Google Shape;2427;p2"/>
          <p:cNvSpPr/>
          <p:nvPr/>
        </p:nvSpPr>
        <p:spPr>
          <a:xfrm>
            <a:off x="1278080" y="682687"/>
            <a:ext cx="196807" cy="135538"/>
          </a:xfrm>
          <a:custGeom>
            <a:avLst/>
            <a:gdLst/>
            <a:ahLst/>
            <a:cxnLst/>
            <a:rect l="l" t="t" r="r" b="b"/>
            <a:pathLst>
              <a:path w="4345" h="3472" extrusionOk="0">
                <a:moveTo>
                  <a:pt x="283" y="1"/>
                </a:moveTo>
                <a:cubicBezTo>
                  <a:pt x="144" y="1"/>
                  <a:pt x="1" y="218"/>
                  <a:pt x="106" y="323"/>
                </a:cubicBezTo>
                <a:lnTo>
                  <a:pt x="3996" y="3454"/>
                </a:lnTo>
                <a:cubicBezTo>
                  <a:pt x="4013" y="3466"/>
                  <a:pt x="4032" y="3472"/>
                  <a:pt x="4053" y="3472"/>
                </a:cubicBezTo>
                <a:cubicBezTo>
                  <a:pt x="4178" y="3472"/>
                  <a:pt x="4344" y="3254"/>
                  <a:pt x="4239" y="3150"/>
                </a:cubicBezTo>
                <a:lnTo>
                  <a:pt x="349" y="19"/>
                </a:lnTo>
                <a:cubicBezTo>
                  <a:pt x="328" y="6"/>
                  <a:pt x="305" y="1"/>
                  <a:pt x="28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8" name="Google Shape;2428;p2"/>
          <p:cNvSpPr/>
          <p:nvPr/>
        </p:nvSpPr>
        <p:spPr>
          <a:xfrm>
            <a:off x="997590" y="810468"/>
            <a:ext cx="197441" cy="135148"/>
          </a:xfrm>
          <a:custGeom>
            <a:avLst/>
            <a:gdLst/>
            <a:ahLst/>
            <a:cxnLst/>
            <a:rect l="l" t="t" r="r" b="b"/>
            <a:pathLst>
              <a:path w="4359" h="3462" extrusionOk="0">
                <a:moveTo>
                  <a:pt x="273" y="0"/>
                </a:moveTo>
                <a:cubicBezTo>
                  <a:pt x="150" y="0"/>
                  <a:pt x="0" y="226"/>
                  <a:pt x="127" y="302"/>
                </a:cubicBezTo>
                <a:lnTo>
                  <a:pt x="3988" y="3433"/>
                </a:lnTo>
                <a:cubicBezTo>
                  <a:pt x="4012" y="3453"/>
                  <a:pt x="4039" y="3461"/>
                  <a:pt x="4066" y="3461"/>
                </a:cubicBezTo>
                <a:cubicBezTo>
                  <a:pt x="4208" y="3461"/>
                  <a:pt x="4358" y="3231"/>
                  <a:pt x="4231" y="3129"/>
                </a:cubicBezTo>
                <a:lnTo>
                  <a:pt x="340" y="29"/>
                </a:lnTo>
                <a:cubicBezTo>
                  <a:pt x="320" y="9"/>
                  <a:pt x="297" y="0"/>
                  <a:pt x="2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9" name="Google Shape;2429;p2"/>
          <p:cNvSpPr/>
          <p:nvPr/>
        </p:nvSpPr>
        <p:spPr>
          <a:xfrm>
            <a:off x="774765" y="2437070"/>
            <a:ext cx="666425" cy="637443"/>
          </a:xfrm>
          <a:custGeom>
            <a:avLst/>
            <a:gdLst/>
            <a:ahLst/>
            <a:cxnLst/>
            <a:rect l="l" t="t" r="r" b="b"/>
            <a:pathLst>
              <a:path w="14713" h="16329" extrusionOk="0">
                <a:moveTo>
                  <a:pt x="6596" y="6055"/>
                </a:moveTo>
                <a:lnTo>
                  <a:pt x="6596" y="6055"/>
                </a:lnTo>
                <a:cubicBezTo>
                  <a:pt x="6566" y="6390"/>
                  <a:pt x="6444" y="6724"/>
                  <a:pt x="6323" y="7058"/>
                </a:cubicBezTo>
                <a:cubicBezTo>
                  <a:pt x="6171" y="6754"/>
                  <a:pt x="6232" y="6390"/>
                  <a:pt x="6596" y="6055"/>
                </a:cubicBezTo>
                <a:close/>
                <a:moveTo>
                  <a:pt x="5472" y="9308"/>
                </a:moveTo>
                <a:cubicBezTo>
                  <a:pt x="4712" y="10311"/>
                  <a:pt x="4074" y="11375"/>
                  <a:pt x="3466" y="12469"/>
                </a:cubicBezTo>
                <a:cubicBezTo>
                  <a:pt x="3162" y="12226"/>
                  <a:pt x="2888" y="11983"/>
                  <a:pt x="2584" y="11739"/>
                </a:cubicBezTo>
                <a:cubicBezTo>
                  <a:pt x="2645" y="11739"/>
                  <a:pt x="2675" y="11739"/>
                  <a:pt x="2706" y="11709"/>
                </a:cubicBezTo>
                <a:cubicBezTo>
                  <a:pt x="3587" y="11101"/>
                  <a:pt x="4621" y="10280"/>
                  <a:pt x="5472" y="9308"/>
                </a:cubicBezTo>
                <a:close/>
                <a:moveTo>
                  <a:pt x="1642" y="11618"/>
                </a:moveTo>
                <a:lnTo>
                  <a:pt x="1642" y="11618"/>
                </a:lnTo>
                <a:cubicBezTo>
                  <a:pt x="2159" y="12074"/>
                  <a:pt x="2675" y="12499"/>
                  <a:pt x="3192" y="12925"/>
                </a:cubicBezTo>
                <a:cubicBezTo>
                  <a:pt x="3162" y="12986"/>
                  <a:pt x="3101" y="13077"/>
                  <a:pt x="3071" y="13138"/>
                </a:cubicBezTo>
                <a:cubicBezTo>
                  <a:pt x="2944" y="13348"/>
                  <a:pt x="3138" y="13544"/>
                  <a:pt x="3320" y="13544"/>
                </a:cubicBezTo>
                <a:cubicBezTo>
                  <a:pt x="3401" y="13544"/>
                  <a:pt x="3480" y="13505"/>
                  <a:pt x="3527" y="13411"/>
                </a:cubicBezTo>
                <a:cubicBezTo>
                  <a:pt x="3557" y="13350"/>
                  <a:pt x="3587" y="13320"/>
                  <a:pt x="3618" y="13259"/>
                </a:cubicBezTo>
                <a:cubicBezTo>
                  <a:pt x="3982" y="13533"/>
                  <a:pt x="4347" y="13776"/>
                  <a:pt x="4682" y="14019"/>
                </a:cubicBezTo>
                <a:cubicBezTo>
                  <a:pt x="4366" y="14508"/>
                  <a:pt x="3945" y="14727"/>
                  <a:pt x="3502" y="14727"/>
                </a:cubicBezTo>
                <a:cubicBezTo>
                  <a:pt x="3090" y="14727"/>
                  <a:pt x="2661" y="14538"/>
                  <a:pt x="2280" y="14201"/>
                </a:cubicBezTo>
                <a:cubicBezTo>
                  <a:pt x="1551" y="13533"/>
                  <a:pt x="1308" y="12499"/>
                  <a:pt x="1642" y="11618"/>
                </a:cubicBezTo>
                <a:close/>
                <a:moveTo>
                  <a:pt x="1064" y="13046"/>
                </a:moveTo>
                <a:lnTo>
                  <a:pt x="1064" y="13046"/>
                </a:lnTo>
                <a:cubicBezTo>
                  <a:pt x="1186" y="13715"/>
                  <a:pt x="1551" y="14323"/>
                  <a:pt x="2128" y="14779"/>
                </a:cubicBezTo>
                <a:cubicBezTo>
                  <a:pt x="2463" y="15052"/>
                  <a:pt x="2858" y="15204"/>
                  <a:pt x="3223" y="15265"/>
                </a:cubicBezTo>
                <a:cubicBezTo>
                  <a:pt x="2838" y="15540"/>
                  <a:pt x="2354" y="15804"/>
                  <a:pt x="1910" y="15804"/>
                </a:cubicBezTo>
                <a:cubicBezTo>
                  <a:pt x="1618" y="15804"/>
                  <a:pt x="1343" y="15689"/>
                  <a:pt x="1125" y="15387"/>
                </a:cubicBezTo>
                <a:cubicBezTo>
                  <a:pt x="669" y="14718"/>
                  <a:pt x="791" y="13806"/>
                  <a:pt x="1064" y="13046"/>
                </a:cubicBezTo>
                <a:close/>
                <a:moveTo>
                  <a:pt x="8581" y="1"/>
                </a:moveTo>
                <a:cubicBezTo>
                  <a:pt x="7084" y="1"/>
                  <a:pt x="5569" y="483"/>
                  <a:pt x="4408" y="1374"/>
                </a:cubicBezTo>
                <a:cubicBezTo>
                  <a:pt x="1460" y="3654"/>
                  <a:pt x="3557" y="8426"/>
                  <a:pt x="1125" y="11101"/>
                </a:cubicBezTo>
                <a:cubicBezTo>
                  <a:pt x="1004" y="11223"/>
                  <a:pt x="1064" y="11375"/>
                  <a:pt x="1156" y="11466"/>
                </a:cubicBezTo>
                <a:cubicBezTo>
                  <a:pt x="1034" y="11739"/>
                  <a:pt x="1004" y="12013"/>
                  <a:pt x="973" y="12286"/>
                </a:cubicBezTo>
                <a:cubicBezTo>
                  <a:pt x="952" y="12279"/>
                  <a:pt x="930" y="12275"/>
                  <a:pt x="909" y="12275"/>
                </a:cubicBezTo>
                <a:cubicBezTo>
                  <a:pt x="841" y="12275"/>
                  <a:pt x="777" y="12315"/>
                  <a:pt x="730" y="12408"/>
                </a:cubicBezTo>
                <a:cubicBezTo>
                  <a:pt x="274" y="13411"/>
                  <a:pt x="1" y="14840"/>
                  <a:pt x="760" y="15782"/>
                </a:cubicBezTo>
                <a:cubicBezTo>
                  <a:pt x="1087" y="16176"/>
                  <a:pt x="1480" y="16328"/>
                  <a:pt x="1889" y="16328"/>
                </a:cubicBezTo>
                <a:cubicBezTo>
                  <a:pt x="2584" y="16328"/>
                  <a:pt x="3325" y="15888"/>
                  <a:pt x="3861" y="15448"/>
                </a:cubicBezTo>
                <a:cubicBezTo>
                  <a:pt x="3952" y="15387"/>
                  <a:pt x="3952" y="15296"/>
                  <a:pt x="3952" y="15204"/>
                </a:cubicBezTo>
                <a:cubicBezTo>
                  <a:pt x="4408" y="15083"/>
                  <a:pt x="4834" y="14809"/>
                  <a:pt x="5168" y="14323"/>
                </a:cubicBezTo>
                <a:cubicBezTo>
                  <a:pt x="5168" y="14293"/>
                  <a:pt x="5168" y="14293"/>
                  <a:pt x="5168" y="14262"/>
                </a:cubicBezTo>
                <a:cubicBezTo>
                  <a:pt x="5350" y="14201"/>
                  <a:pt x="5472" y="13897"/>
                  <a:pt x="5259" y="13745"/>
                </a:cubicBezTo>
                <a:cubicBezTo>
                  <a:pt x="4773" y="13441"/>
                  <a:pt x="4347" y="13138"/>
                  <a:pt x="3891" y="12803"/>
                </a:cubicBezTo>
                <a:cubicBezTo>
                  <a:pt x="4347" y="11983"/>
                  <a:pt x="4803" y="11192"/>
                  <a:pt x="5320" y="10432"/>
                </a:cubicBezTo>
                <a:cubicBezTo>
                  <a:pt x="5745" y="9794"/>
                  <a:pt x="6384" y="8791"/>
                  <a:pt x="7144" y="8092"/>
                </a:cubicBezTo>
                <a:cubicBezTo>
                  <a:pt x="7227" y="8105"/>
                  <a:pt x="7310" y="8112"/>
                  <a:pt x="7394" y="8112"/>
                </a:cubicBezTo>
                <a:cubicBezTo>
                  <a:pt x="7892" y="8112"/>
                  <a:pt x="8390" y="7870"/>
                  <a:pt x="8755" y="7271"/>
                </a:cubicBezTo>
                <a:cubicBezTo>
                  <a:pt x="8870" y="7127"/>
                  <a:pt x="8739" y="6874"/>
                  <a:pt x="8570" y="6874"/>
                </a:cubicBezTo>
                <a:cubicBezTo>
                  <a:pt x="8561" y="6874"/>
                  <a:pt x="8551" y="6874"/>
                  <a:pt x="8542" y="6876"/>
                </a:cubicBezTo>
                <a:cubicBezTo>
                  <a:pt x="7964" y="6906"/>
                  <a:pt x="7448" y="7180"/>
                  <a:pt x="7022" y="7545"/>
                </a:cubicBezTo>
                <a:cubicBezTo>
                  <a:pt x="6900" y="7545"/>
                  <a:pt x="6809" y="7514"/>
                  <a:pt x="6718" y="7454"/>
                </a:cubicBezTo>
                <a:cubicBezTo>
                  <a:pt x="7022" y="6815"/>
                  <a:pt x="7204" y="6177"/>
                  <a:pt x="7174" y="5508"/>
                </a:cubicBezTo>
                <a:cubicBezTo>
                  <a:pt x="7174" y="5344"/>
                  <a:pt x="7048" y="5234"/>
                  <a:pt x="6906" y="5234"/>
                </a:cubicBezTo>
                <a:cubicBezTo>
                  <a:pt x="6864" y="5234"/>
                  <a:pt x="6821" y="5244"/>
                  <a:pt x="6779" y="5265"/>
                </a:cubicBezTo>
                <a:cubicBezTo>
                  <a:pt x="5441" y="5995"/>
                  <a:pt x="5502" y="6967"/>
                  <a:pt x="6080" y="7575"/>
                </a:cubicBezTo>
                <a:cubicBezTo>
                  <a:pt x="5229" y="9065"/>
                  <a:pt x="3648" y="10402"/>
                  <a:pt x="2432" y="11223"/>
                </a:cubicBezTo>
                <a:cubicBezTo>
                  <a:pt x="2341" y="11314"/>
                  <a:pt x="2311" y="11405"/>
                  <a:pt x="2341" y="11496"/>
                </a:cubicBezTo>
                <a:cubicBezTo>
                  <a:pt x="2159" y="11344"/>
                  <a:pt x="2007" y="11223"/>
                  <a:pt x="1855" y="11071"/>
                </a:cubicBezTo>
                <a:cubicBezTo>
                  <a:pt x="3344" y="9065"/>
                  <a:pt x="2949" y="6481"/>
                  <a:pt x="3466" y="4110"/>
                </a:cubicBezTo>
                <a:cubicBezTo>
                  <a:pt x="3978" y="1663"/>
                  <a:pt x="6277" y="556"/>
                  <a:pt x="8582" y="556"/>
                </a:cubicBezTo>
                <a:cubicBezTo>
                  <a:pt x="9284" y="556"/>
                  <a:pt x="9986" y="659"/>
                  <a:pt x="10639" y="858"/>
                </a:cubicBezTo>
                <a:cubicBezTo>
                  <a:pt x="13861" y="1861"/>
                  <a:pt x="14226" y="5964"/>
                  <a:pt x="12615" y="8457"/>
                </a:cubicBezTo>
                <a:cubicBezTo>
                  <a:pt x="10943" y="11040"/>
                  <a:pt x="7204" y="10827"/>
                  <a:pt x="5289" y="13259"/>
                </a:cubicBezTo>
                <a:cubicBezTo>
                  <a:pt x="5127" y="13468"/>
                  <a:pt x="5301" y="13747"/>
                  <a:pt x="5486" y="13747"/>
                </a:cubicBezTo>
                <a:cubicBezTo>
                  <a:pt x="5544" y="13747"/>
                  <a:pt x="5604" y="13719"/>
                  <a:pt x="5654" y="13654"/>
                </a:cubicBezTo>
                <a:cubicBezTo>
                  <a:pt x="6840" y="12165"/>
                  <a:pt x="8451" y="11709"/>
                  <a:pt x="10122" y="11010"/>
                </a:cubicBezTo>
                <a:cubicBezTo>
                  <a:pt x="11612" y="10341"/>
                  <a:pt x="12797" y="9399"/>
                  <a:pt x="13557" y="7909"/>
                </a:cubicBezTo>
                <a:cubicBezTo>
                  <a:pt x="14712" y="5630"/>
                  <a:pt x="14195" y="2438"/>
                  <a:pt x="11977" y="979"/>
                </a:cubicBezTo>
                <a:cubicBezTo>
                  <a:pt x="10986" y="314"/>
                  <a:pt x="9789" y="1"/>
                  <a:pt x="858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0" name="Google Shape;2430;p2"/>
          <p:cNvSpPr/>
          <p:nvPr/>
        </p:nvSpPr>
        <p:spPr>
          <a:xfrm>
            <a:off x="758774" y="2614121"/>
            <a:ext cx="93987" cy="41575"/>
          </a:xfrm>
          <a:custGeom>
            <a:avLst/>
            <a:gdLst/>
            <a:ahLst/>
            <a:cxnLst/>
            <a:rect l="l" t="t" r="r" b="b"/>
            <a:pathLst>
              <a:path w="2075" h="1065" extrusionOk="0">
                <a:moveTo>
                  <a:pt x="412" y="0"/>
                </a:moveTo>
                <a:cubicBezTo>
                  <a:pt x="167" y="0"/>
                  <a:pt x="1" y="356"/>
                  <a:pt x="262" y="487"/>
                </a:cubicBezTo>
                <a:cubicBezTo>
                  <a:pt x="688" y="700"/>
                  <a:pt x="1113" y="821"/>
                  <a:pt x="1539" y="1034"/>
                </a:cubicBezTo>
                <a:cubicBezTo>
                  <a:pt x="1581" y="1055"/>
                  <a:pt x="1623" y="1065"/>
                  <a:pt x="1663" y="1065"/>
                </a:cubicBezTo>
                <a:cubicBezTo>
                  <a:pt x="1908" y="1065"/>
                  <a:pt x="2074" y="709"/>
                  <a:pt x="1813" y="578"/>
                </a:cubicBezTo>
                <a:cubicBezTo>
                  <a:pt x="1387" y="365"/>
                  <a:pt x="962" y="213"/>
                  <a:pt x="536" y="31"/>
                </a:cubicBezTo>
                <a:cubicBezTo>
                  <a:pt x="494" y="10"/>
                  <a:pt x="452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1" name="Google Shape;2431;p2"/>
          <p:cNvSpPr/>
          <p:nvPr/>
        </p:nvSpPr>
        <p:spPr>
          <a:xfrm>
            <a:off x="838817" y="2480015"/>
            <a:ext cx="63277" cy="56214"/>
          </a:xfrm>
          <a:custGeom>
            <a:avLst/>
            <a:gdLst/>
            <a:ahLst/>
            <a:cxnLst/>
            <a:rect l="l" t="t" r="r" b="b"/>
            <a:pathLst>
              <a:path w="1397" h="1440" extrusionOk="0">
                <a:moveTo>
                  <a:pt x="262" y="1"/>
                </a:moveTo>
                <a:cubicBezTo>
                  <a:pt x="129" y="1"/>
                  <a:pt x="0" y="92"/>
                  <a:pt x="15" y="274"/>
                </a:cubicBezTo>
                <a:cubicBezTo>
                  <a:pt x="46" y="791"/>
                  <a:pt x="410" y="1156"/>
                  <a:pt x="866" y="1399"/>
                </a:cubicBezTo>
                <a:cubicBezTo>
                  <a:pt x="913" y="1427"/>
                  <a:pt x="959" y="1439"/>
                  <a:pt x="1003" y="1439"/>
                </a:cubicBezTo>
                <a:cubicBezTo>
                  <a:pt x="1241" y="1439"/>
                  <a:pt x="1397" y="1072"/>
                  <a:pt x="1140" y="943"/>
                </a:cubicBezTo>
                <a:cubicBezTo>
                  <a:pt x="866" y="791"/>
                  <a:pt x="562" y="578"/>
                  <a:pt x="532" y="274"/>
                </a:cubicBezTo>
                <a:cubicBezTo>
                  <a:pt x="532" y="92"/>
                  <a:pt x="395" y="1"/>
                  <a:pt x="26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2" name="Google Shape;2432;p2"/>
          <p:cNvSpPr/>
          <p:nvPr/>
        </p:nvSpPr>
        <p:spPr>
          <a:xfrm>
            <a:off x="927603" y="2339702"/>
            <a:ext cx="45703" cy="105167"/>
          </a:xfrm>
          <a:custGeom>
            <a:avLst/>
            <a:gdLst/>
            <a:ahLst/>
            <a:cxnLst/>
            <a:rect l="l" t="t" r="r" b="b"/>
            <a:pathLst>
              <a:path w="1009" h="2694" extrusionOk="0">
                <a:moveTo>
                  <a:pt x="304" y="1"/>
                </a:moveTo>
                <a:cubicBezTo>
                  <a:pt x="168" y="1"/>
                  <a:pt x="31" y="84"/>
                  <a:pt x="31" y="251"/>
                </a:cubicBezTo>
                <a:cubicBezTo>
                  <a:pt x="31" y="1011"/>
                  <a:pt x="1" y="1862"/>
                  <a:pt x="426" y="2561"/>
                </a:cubicBezTo>
                <a:cubicBezTo>
                  <a:pt x="482" y="2655"/>
                  <a:pt x="564" y="2694"/>
                  <a:pt x="646" y="2694"/>
                </a:cubicBezTo>
                <a:cubicBezTo>
                  <a:pt x="829" y="2694"/>
                  <a:pt x="1008" y="2498"/>
                  <a:pt x="882" y="2288"/>
                </a:cubicBezTo>
                <a:cubicBezTo>
                  <a:pt x="517" y="1680"/>
                  <a:pt x="578" y="920"/>
                  <a:pt x="578" y="251"/>
                </a:cubicBezTo>
                <a:cubicBezTo>
                  <a:pt x="578" y="84"/>
                  <a:pt x="441" y="1"/>
                  <a:pt x="30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3" name="Google Shape;2433;p2"/>
          <p:cNvSpPr/>
          <p:nvPr/>
        </p:nvSpPr>
        <p:spPr>
          <a:xfrm>
            <a:off x="1097338" y="2325452"/>
            <a:ext cx="35466" cy="70346"/>
          </a:xfrm>
          <a:custGeom>
            <a:avLst/>
            <a:gdLst/>
            <a:ahLst/>
            <a:cxnLst/>
            <a:rect l="l" t="t" r="r" b="b"/>
            <a:pathLst>
              <a:path w="783" h="1802" extrusionOk="0">
                <a:moveTo>
                  <a:pt x="509" y="1"/>
                </a:moveTo>
                <a:cubicBezTo>
                  <a:pt x="372" y="1"/>
                  <a:pt x="235" y="84"/>
                  <a:pt x="235" y="252"/>
                </a:cubicBezTo>
                <a:cubicBezTo>
                  <a:pt x="235" y="647"/>
                  <a:pt x="266" y="1042"/>
                  <a:pt x="83" y="1376"/>
                </a:cubicBezTo>
                <a:cubicBezTo>
                  <a:pt x="1" y="1603"/>
                  <a:pt x="184" y="1802"/>
                  <a:pt x="358" y="1802"/>
                </a:cubicBezTo>
                <a:cubicBezTo>
                  <a:pt x="441" y="1802"/>
                  <a:pt x="521" y="1757"/>
                  <a:pt x="570" y="1650"/>
                </a:cubicBezTo>
                <a:cubicBezTo>
                  <a:pt x="752" y="1224"/>
                  <a:pt x="782" y="738"/>
                  <a:pt x="782" y="252"/>
                </a:cubicBezTo>
                <a:cubicBezTo>
                  <a:pt x="782" y="84"/>
                  <a:pt x="646" y="1"/>
                  <a:pt x="5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4" name="Google Shape;2434;p2"/>
          <p:cNvSpPr/>
          <p:nvPr/>
        </p:nvSpPr>
        <p:spPr>
          <a:xfrm>
            <a:off x="1234322" y="2359769"/>
            <a:ext cx="99649" cy="70111"/>
          </a:xfrm>
          <a:custGeom>
            <a:avLst/>
            <a:gdLst/>
            <a:ahLst/>
            <a:cxnLst/>
            <a:rect l="l" t="t" r="r" b="b"/>
            <a:pathLst>
              <a:path w="2200" h="1796" extrusionOk="0">
                <a:moveTo>
                  <a:pt x="1817" y="0"/>
                </a:moveTo>
                <a:cubicBezTo>
                  <a:pt x="1793" y="0"/>
                  <a:pt x="1767" y="4"/>
                  <a:pt x="1740" y="11"/>
                </a:cubicBezTo>
                <a:cubicBezTo>
                  <a:pt x="1011" y="224"/>
                  <a:pt x="555" y="801"/>
                  <a:pt x="129" y="1409"/>
                </a:cubicBezTo>
                <a:cubicBezTo>
                  <a:pt x="0" y="1603"/>
                  <a:pt x="191" y="1796"/>
                  <a:pt x="388" y="1796"/>
                </a:cubicBezTo>
                <a:cubicBezTo>
                  <a:pt x="470" y="1796"/>
                  <a:pt x="553" y="1763"/>
                  <a:pt x="616" y="1683"/>
                </a:cubicBezTo>
                <a:cubicBezTo>
                  <a:pt x="950" y="1196"/>
                  <a:pt x="1284" y="710"/>
                  <a:pt x="1892" y="528"/>
                </a:cubicBezTo>
                <a:cubicBezTo>
                  <a:pt x="2200" y="444"/>
                  <a:pt x="2096" y="0"/>
                  <a:pt x="18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5" name="Google Shape;2435;p2"/>
          <p:cNvSpPr/>
          <p:nvPr/>
        </p:nvSpPr>
        <p:spPr>
          <a:xfrm>
            <a:off x="1393683" y="2458621"/>
            <a:ext cx="44797" cy="41926"/>
          </a:xfrm>
          <a:custGeom>
            <a:avLst/>
            <a:gdLst/>
            <a:ahLst/>
            <a:cxnLst/>
            <a:rect l="l" t="t" r="r" b="b"/>
            <a:pathLst>
              <a:path w="989" h="1074" extrusionOk="0">
                <a:moveTo>
                  <a:pt x="680" y="1"/>
                </a:moveTo>
                <a:cubicBezTo>
                  <a:pt x="672" y="1"/>
                  <a:pt x="663" y="1"/>
                  <a:pt x="654" y="2"/>
                </a:cubicBezTo>
                <a:cubicBezTo>
                  <a:pt x="198" y="32"/>
                  <a:pt x="16" y="427"/>
                  <a:pt x="16" y="822"/>
                </a:cubicBezTo>
                <a:cubicBezTo>
                  <a:pt x="0" y="990"/>
                  <a:pt x="130" y="1073"/>
                  <a:pt x="266" y="1073"/>
                </a:cubicBezTo>
                <a:cubicBezTo>
                  <a:pt x="403" y="1073"/>
                  <a:pt x="548" y="990"/>
                  <a:pt x="563" y="822"/>
                </a:cubicBezTo>
                <a:cubicBezTo>
                  <a:pt x="563" y="762"/>
                  <a:pt x="563" y="549"/>
                  <a:pt x="654" y="549"/>
                </a:cubicBezTo>
                <a:cubicBezTo>
                  <a:pt x="979" y="519"/>
                  <a:pt x="988" y="1"/>
                  <a:pt x="6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6" name="Google Shape;2436;p2"/>
          <p:cNvSpPr/>
          <p:nvPr/>
        </p:nvSpPr>
        <p:spPr>
          <a:xfrm>
            <a:off x="1448087" y="2578476"/>
            <a:ext cx="75009" cy="34900"/>
          </a:xfrm>
          <a:custGeom>
            <a:avLst/>
            <a:gdLst/>
            <a:ahLst/>
            <a:cxnLst/>
            <a:rect l="l" t="t" r="r" b="b"/>
            <a:pathLst>
              <a:path w="1656" h="894" extrusionOk="0">
                <a:moveTo>
                  <a:pt x="308" y="1"/>
                </a:moveTo>
                <a:cubicBezTo>
                  <a:pt x="0" y="1"/>
                  <a:pt x="9" y="519"/>
                  <a:pt x="334" y="549"/>
                </a:cubicBezTo>
                <a:cubicBezTo>
                  <a:pt x="638" y="549"/>
                  <a:pt x="851" y="731"/>
                  <a:pt x="1125" y="853"/>
                </a:cubicBezTo>
                <a:cubicBezTo>
                  <a:pt x="1172" y="881"/>
                  <a:pt x="1218" y="893"/>
                  <a:pt x="1261" y="893"/>
                </a:cubicBezTo>
                <a:cubicBezTo>
                  <a:pt x="1499" y="893"/>
                  <a:pt x="1655" y="525"/>
                  <a:pt x="1398" y="397"/>
                </a:cubicBezTo>
                <a:cubicBezTo>
                  <a:pt x="1034" y="214"/>
                  <a:pt x="760" y="32"/>
                  <a:pt x="334" y="2"/>
                </a:cubicBezTo>
                <a:cubicBezTo>
                  <a:pt x="325" y="1"/>
                  <a:pt x="317" y="1"/>
                  <a:pt x="30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7" name="Google Shape;2437;p2"/>
          <p:cNvSpPr/>
          <p:nvPr/>
        </p:nvSpPr>
        <p:spPr>
          <a:xfrm>
            <a:off x="1452934" y="2684121"/>
            <a:ext cx="93262" cy="49304"/>
          </a:xfrm>
          <a:custGeom>
            <a:avLst/>
            <a:gdLst/>
            <a:ahLst/>
            <a:cxnLst/>
            <a:rect l="l" t="t" r="r" b="b"/>
            <a:pathLst>
              <a:path w="2059" h="1263" extrusionOk="0">
                <a:moveTo>
                  <a:pt x="427" y="1"/>
                </a:moveTo>
                <a:cubicBezTo>
                  <a:pt x="163" y="1"/>
                  <a:pt x="0" y="361"/>
                  <a:pt x="288" y="518"/>
                </a:cubicBezTo>
                <a:cubicBezTo>
                  <a:pt x="683" y="700"/>
                  <a:pt x="1139" y="852"/>
                  <a:pt x="1474" y="1186"/>
                </a:cubicBezTo>
                <a:cubicBezTo>
                  <a:pt x="1534" y="1240"/>
                  <a:pt x="1599" y="1263"/>
                  <a:pt x="1661" y="1263"/>
                </a:cubicBezTo>
                <a:cubicBezTo>
                  <a:pt x="1879" y="1263"/>
                  <a:pt x="2058" y="981"/>
                  <a:pt x="1869" y="791"/>
                </a:cubicBezTo>
                <a:cubicBezTo>
                  <a:pt x="1504" y="426"/>
                  <a:pt x="1018" y="244"/>
                  <a:pt x="562" y="31"/>
                </a:cubicBezTo>
                <a:cubicBezTo>
                  <a:pt x="515" y="10"/>
                  <a:pt x="470" y="1"/>
                  <a:pt x="42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8" name="Google Shape;2438;p2"/>
          <p:cNvSpPr/>
          <p:nvPr/>
        </p:nvSpPr>
        <p:spPr>
          <a:xfrm>
            <a:off x="1413433" y="2790195"/>
            <a:ext cx="59654" cy="41848"/>
          </a:xfrm>
          <a:custGeom>
            <a:avLst/>
            <a:gdLst/>
            <a:ahLst/>
            <a:cxnLst/>
            <a:rect l="l" t="t" r="r" b="b"/>
            <a:pathLst>
              <a:path w="1317" h="1072" extrusionOk="0">
                <a:moveTo>
                  <a:pt x="398" y="0"/>
                </a:moveTo>
                <a:cubicBezTo>
                  <a:pt x="190" y="0"/>
                  <a:pt x="1" y="258"/>
                  <a:pt x="188" y="445"/>
                </a:cubicBezTo>
                <a:cubicBezTo>
                  <a:pt x="370" y="627"/>
                  <a:pt x="552" y="810"/>
                  <a:pt x="735" y="992"/>
                </a:cubicBezTo>
                <a:cubicBezTo>
                  <a:pt x="791" y="1048"/>
                  <a:pt x="855" y="1072"/>
                  <a:pt x="917" y="1072"/>
                </a:cubicBezTo>
                <a:cubicBezTo>
                  <a:pt x="1126" y="1072"/>
                  <a:pt x="1317" y="808"/>
                  <a:pt x="1130" y="597"/>
                </a:cubicBezTo>
                <a:cubicBezTo>
                  <a:pt x="947" y="415"/>
                  <a:pt x="765" y="263"/>
                  <a:pt x="583" y="80"/>
                </a:cubicBezTo>
                <a:cubicBezTo>
                  <a:pt x="526" y="24"/>
                  <a:pt x="461" y="0"/>
                  <a:pt x="39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9" name="Google Shape;2439;p2"/>
          <p:cNvSpPr/>
          <p:nvPr/>
        </p:nvSpPr>
        <p:spPr>
          <a:xfrm>
            <a:off x="1353050" y="2860664"/>
            <a:ext cx="24822" cy="27600"/>
          </a:xfrm>
          <a:custGeom>
            <a:avLst/>
            <a:gdLst/>
            <a:ahLst/>
            <a:cxnLst/>
            <a:rect l="l" t="t" r="r" b="b"/>
            <a:pathLst>
              <a:path w="548" h="707" extrusionOk="0">
                <a:moveTo>
                  <a:pt x="274" y="0"/>
                </a:moveTo>
                <a:cubicBezTo>
                  <a:pt x="138" y="0"/>
                  <a:pt x="1" y="84"/>
                  <a:pt x="1" y="251"/>
                </a:cubicBezTo>
                <a:lnTo>
                  <a:pt x="1" y="433"/>
                </a:lnTo>
                <a:cubicBezTo>
                  <a:pt x="1" y="616"/>
                  <a:pt x="138" y="707"/>
                  <a:pt x="274" y="707"/>
                </a:cubicBezTo>
                <a:cubicBezTo>
                  <a:pt x="411" y="707"/>
                  <a:pt x="548" y="616"/>
                  <a:pt x="548" y="433"/>
                </a:cubicBezTo>
                <a:lnTo>
                  <a:pt x="548" y="251"/>
                </a:lnTo>
                <a:cubicBezTo>
                  <a:pt x="548" y="84"/>
                  <a:pt x="411" y="0"/>
                  <a:pt x="27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0" name="Google Shape;2440;p2"/>
          <p:cNvSpPr/>
          <p:nvPr/>
        </p:nvSpPr>
        <p:spPr>
          <a:xfrm>
            <a:off x="1250946" y="2915985"/>
            <a:ext cx="49009" cy="50163"/>
          </a:xfrm>
          <a:custGeom>
            <a:avLst/>
            <a:gdLst/>
            <a:ahLst/>
            <a:cxnLst/>
            <a:rect l="l" t="t" r="r" b="b"/>
            <a:pathLst>
              <a:path w="1082" h="1285" extrusionOk="0">
                <a:moveTo>
                  <a:pt x="386" y="0"/>
                </a:moveTo>
                <a:cubicBezTo>
                  <a:pt x="192" y="0"/>
                  <a:pt x="1" y="265"/>
                  <a:pt x="188" y="475"/>
                </a:cubicBezTo>
                <a:cubicBezTo>
                  <a:pt x="340" y="688"/>
                  <a:pt x="340" y="992"/>
                  <a:pt x="522" y="1205"/>
                </a:cubicBezTo>
                <a:cubicBezTo>
                  <a:pt x="578" y="1261"/>
                  <a:pt x="641" y="1285"/>
                  <a:pt x="701" y="1285"/>
                </a:cubicBezTo>
                <a:cubicBezTo>
                  <a:pt x="903" y="1285"/>
                  <a:pt x="1081" y="1020"/>
                  <a:pt x="917" y="810"/>
                </a:cubicBezTo>
                <a:cubicBezTo>
                  <a:pt x="735" y="597"/>
                  <a:pt x="735" y="293"/>
                  <a:pt x="553" y="80"/>
                </a:cubicBezTo>
                <a:cubicBezTo>
                  <a:pt x="504" y="24"/>
                  <a:pt x="445" y="0"/>
                  <a:pt x="3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1" name="Google Shape;2441;p2"/>
          <p:cNvSpPr/>
          <p:nvPr/>
        </p:nvSpPr>
        <p:spPr>
          <a:xfrm>
            <a:off x="971679" y="1707512"/>
            <a:ext cx="16533" cy="251597"/>
          </a:xfrm>
          <a:custGeom>
            <a:avLst/>
            <a:gdLst/>
            <a:ahLst/>
            <a:cxnLst/>
            <a:rect l="l" t="t" r="r" b="b"/>
            <a:pathLst>
              <a:path w="365" h="6445" extrusionOk="0">
                <a:moveTo>
                  <a:pt x="183" y="0"/>
                </a:moveTo>
                <a:cubicBezTo>
                  <a:pt x="91" y="0"/>
                  <a:pt x="0" y="61"/>
                  <a:pt x="0" y="183"/>
                </a:cubicBezTo>
                <a:lnTo>
                  <a:pt x="0" y="6262"/>
                </a:lnTo>
                <a:cubicBezTo>
                  <a:pt x="0" y="6383"/>
                  <a:pt x="91" y="6444"/>
                  <a:pt x="183" y="6444"/>
                </a:cubicBezTo>
                <a:cubicBezTo>
                  <a:pt x="274" y="6444"/>
                  <a:pt x="365" y="6383"/>
                  <a:pt x="365" y="6262"/>
                </a:cubicBezTo>
                <a:lnTo>
                  <a:pt x="365" y="183"/>
                </a:lnTo>
                <a:cubicBezTo>
                  <a:pt x="365" y="61"/>
                  <a:pt x="274" y="0"/>
                  <a:pt x="18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2" name="Google Shape;2442;p2"/>
          <p:cNvSpPr/>
          <p:nvPr/>
        </p:nvSpPr>
        <p:spPr>
          <a:xfrm>
            <a:off x="831207" y="1826157"/>
            <a:ext cx="297452" cy="14288"/>
          </a:xfrm>
          <a:custGeom>
            <a:avLst/>
            <a:gdLst/>
            <a:ahLst/>
            <a:cxnLst/>
            <a:rect l="l" t="t" r="r" b="b"/>
            <a:pathLst>
              <a:path w="6567" h="366" extrusionOk="0">
                <a:moveTo>
                  <a:pt x="244" y="1"/>
                </a:moveTo>
                <a:cubicBezTo>
                  <a:pt x="1" y="1"/>
                  <a:pt x="1" y="366"/>
                  <a:pt x="244" y="366"/>
                </a:cubicBezTo>
                <a:lnTo>
                  <a:pt x="6323" y="366"/>
                </a:lnTo>
                <a:cubicBezTo>
                  <a:pt x="6566" y="366"/>
                  <a:pt x="6566" y="1"/>
                  <a:pt x="632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3" name="Google Shape;2443;p2"/>
          <p:cNvSpPr/>
          <p:nvPr/>
        </p:nvSpPr>
        <p:spPr>
          <a:xfrm>
            <a:off x="3385337" y="715443"/>
            <a:ext cx="297452" cy="14288"/>
          </a:xfrm>
          <a:custGeom>
            <a:avLst/>
            <a:gdLst/>
            <a:ahLst/>
            <a:cxnLst/>
            <a:rect l="l" t="t" r="r" b="b"/>
            <a:pathLst>
              <a:path w="6567" h="366" extrusionOk="0">
                <a:moveTo>
                  <a:pt x="244" y="1"/>
                </a:moveTo>
                <a:cubicBezTo>
                  <a:pt x="1" y="1"/>
                  <a:pt x="1" y="365"/>
                  <a:pt x="244" y="365"/>
                </a:cubicBezTo>
                <a:lnTo>
                  <a:pt x="6323" y="365"/>
                </a:lnTo>
                <a:cubicBezTo>
                  <a:pt x="6566" y="365"/>
                  <a:pt x="6566" y="1"/>
                  <a:pt x="632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4" name="Google Shape;2444;p2"/>
          <p:cNvSpPr/>
          <p:nvPr/>
        </p:nvSpPr>
        <p:spPr>
          <a:xfrm>
            <a:off x="3385337" y="590863"/>
            <a:ext cx="297452" cy="15459"/>
          </a:xfrm>
          <a:custGeom>
            <a:avLst/>
            <a:gdLst/>
            <a:ahLst/>
            <a:cxnLst/>
            <a:rect l="l" t="t" r="r" b="b"/>
            <a:pathLst>
              <a:path w="6567" h="396" extrusionOk="0">
                <a:moveTo>
                  <a:pt x="244" y="0"/>
                </a:moveTo>
                <a:cubicBezTo>
                  <a:pt x="1" y="0"/>
                  <a:pt x="1" y="395"/>
                  <a:pt x="244" y="395"/>
                </a:cubicBezTo>
                <a:lnTo>
                  <a:pt x="6323" y="395"/>
                </a:lnTo>
                <a:cubicBezTo>
                  <a:pt x="6566" y="395"/>
                  <a:pt x="6566" y="0"/>
                  <a:pt x="63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5" name="Google Shape;2445;p2"/>
          <p:cNvSpPr/>
          <p:nvPr/>
        </p:nvSpPr>
        <p:spPr>
          <a:xfrm>
            <a:off x="895758" y="3343288"/>
            <a:ext cx="228513" cy="94861"/>
          </a:xfrm>
          <a:custGeom>
            <a:avLst/>
            <a:gdLst/>
            <a:ahLst/>
            <a:cxnLst/>
            <a:rect l="l" t="t" r="r" b="b"/>
            <a:pathLst>
              <a:path w="5045" h="2430" extrusionOk="0">
                <a:moveTo>
                  <a:pt x="1995" y="371"/>
                </a:moveTo>
                <a:cubicBezTo>
                  <a:pt x="2275" y="371"/>
                  <a:pt x="2551" y="456"/>
                  <a:pt x="2770" y="625"/>
                </a:cubicBezTo>
                <a:lnTo>
                  <a:pt x="2801" y="625"/>
                </a:lnTo>
                <a:cubicBezTo>
                  <a:pt x="2703" y="1164"/>
                  <a:pt x="1972" y="2000"/>
                  <a:pt x="1374" y="2000"/>
                </a:cubicBezTo>
                <a:cubicBezTo>
                  <a:pt x="1230" y="2000"/>
                  <a:pt x="1095" y="1952"/>
                  <a:pt x="977" y="1841"/>
                </a:cubicBezTo>
                <a:cubicBezTo>
                  <a:pt x="430" y="1385"/>
                  <a:pt x="916" y="777"/>
                  <a:pt x="1342" y="534"/>
                </a:cubicBezTo>
                <a:cubicBezTo>
                  <a:pt x="1544" y="426"/>
                  <a:pt x="1771" y="371"/>
                  <a:pt x="1995" y="371"/>
                </a:cubicBezTo>
                <a:close/>
                <a:moveTo>
                  <a:pt x="2049" y="0"/>
                </a:moveTo>
                <a:cubicBezTo>
                  <a:pt x="1029" y="0"/>
                  <a:pt x="0" y="860"/>
                  <a:pt x="552" y="1962"/>
                </a:cubicBezTo>
                <a:cubicBezTo>
                  <a:pt x="728" y="2296"/>
                  <a:pt x="978" y="2430"/>
                  <a:pt x="1254" y="2430"/>
                </a:cubicBezTo>
                <a:cubicBezTo>
                  <a:pt x="1833" y="2430"/>
                  <a:pt x="2531" y="1839"/>
                  <a:pt x="2922" y="1263"/>
                </a:cubicBezTo>
                <a:cubicBezTo>
                  <a:pt x="3085" y="1752"/>
                  <a:pt x="3486" y="2058"/>
                  <a:pt x="3950" y="2058"/>
                </a:cubicBezTo>
                <a:cubicBezTo>
                  <a:pt x="4265" y="2058"/>
                  <a:pt x="4609" y="1917"/>
                  <a:pt x="4929" y="1597"/>
                </a:cubicBezTo>
                <a:cubicBezTo>
                  <a:pt x="5045" y="1481"/>
                  <a:pt x="4912" y="1294"/>
                  <a:pt x="4775" y="1294"/>
                </a:cubicBezTo>
                <a:cubicBezTo>
                  <a:pt x="4733" y="1294"/>
                  <a:pt x="4691" y="1311"/>
                  <a:pt x="4655" y="1354"/>
                </a:cubicBezTo>
                <a:cubicBezTo>
                  <a:pt x="4418" y="1581"/>
                  <a:pt x="4185" y="1679"/>
                  <a:pt x="3976" y="1679"/>
                </a:cubicBezTo>
                <a:cubicBezTo>
                  <a:pt x="3515" y="1679"/>
                  <a:pt x="3175" y="1201"/>
                  <a:pt x="3196" y="594"/>
                </a:cubicBezTo>
                <a:cubicBezTo>
                  <a:pt x="3196" y="473"/>
                  <a:pt x="3135" y="412"/>
                  <a:pt x="3044" y="412"/>
                </a:cubicBezTo>
                <a:cubicBezTo>
                  <a:pt x="3044" y="382"/>
                  <a:pt x="3014" y="321"/>
                  <a:pt x="2983" y="290"/>
                </a:cubicBezTo>
                <a:cubicBezTo>
                  <a:pt x="2708" y="90"/>
                  <a:pt x="2379" y="0"/>
                  <a:pt x="20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6" name="Google Shape;2446;p2"/>
          <p:cNvSpPr/>
          <p:nvPr/>
        </p:nvSpPr>
        <p:spPr>
          <a:xfrm>
            <a:off x="2104693" y="645872"/>
            <a:ext cx="179096" cy="201941"/>
          </a:xfrm>
          <a:custGeom>
            <a:avLst/>
            <a:gdLst/>
            <a:ahLst/>
            <a:cxnLst/>
            <a:rect l="l" t="t" r="r" b="b"/>
            <a:pathLst>
              <a:path w="3954" h="5173" extrusionOk="0">
                <a:moveTo>
                  <a:pt x="1992" y="1"/>
                </a:moveTo>
                <a:cubicBezTo>
                  <a:pt x="1631" y="1"/>
                  <a:pt x="1343" y="698"/>
                  <a:pt x="1250" y="1023"/>
                </a:cubicBezTo>
                <a:cubicBezTo>
                  <a:pt x="1068" y="1691"/>
                  <a:pt x="1341" y="2451"/>
                  <a:pt x="1463" y="3150"/>
                </a:cubicBezTo>
                <a:cubicBezTo>
                  <a:pt x="1524" y="3546"/>
                  <a:pt x="1584" y="3941"/>
                  <a:pt x="1493" y="4336"/>
                </a:cubicBezTo>
                <a:cubicBezTo>
                  <a:pt x="1424" y="4681"/>
                  <a:pt x="1189" y="4781"/>
                  <a:pt x="920" y="4781"/>
                </a:cubicBezTo>
                <a:cubicBezTo>
                  <a:pt x="716" y="4781"/>
                  <a:pt x="492" y="4723"/>
                  <a:pt x="308" y="4670"/>
                </a:cubicBezTo>
                <a:cubicBezTo>
                  <a:pt x="281" y="4660"/>
                  <a:pt x="256" y="4656"/>
                  <a:pt x="234" y="4656"/>
                </a:cubicBezTo>
                <a:cubicBezTo>
                  <a:pt x="49" y="4656"/>
                  <a:pt x="0" y="4954"/>
                  <a:pt x="217" y="5035"/>
                </a:cubicBezTo>
                <a:cubicBezTo>
                  <a:pt x="447" y="5107"/>
                  <a:pt x="705" y="5172"/>
                  <a:pt x="952" y="5172"/>
                </a:cubicBezTo>
                <a:cubicBezTo>
                  <a:pt x="1225" y="5172"/>
                  <a:pt x="1484" y="5092"/>
                  <a:pt x="1676" y="4853"/>
                </a:cubicBezTo>
                <a:cubicBezTo>
                  <a:pt x="2010" y="4427"/>
                  <a:pt x="1949" y="3758"/>
                  <a:pt x="1858" y="3272"/>
                </a:cubicBezTo>
                <a:cubicBezTo>
                  <a:pt x="1797" y="2664"/>
                  <a:pt x="1584" y="2056"/>
                  <a:pt x="1584" y="1418"/>
                </a:cubicBezTo>
                <a:cubicBezTo>
                  <a:pt x="1563" y="1079"/>
                  <a:pt x="1764" y="532"/>
                  <a:pt x="1970" y="532"/>
                </a:cubicBezTo>
                <a:cubicBezTo>
                  <a:pt x="2059" y="532"/>
                  <a:pt x="2149" y="635"/>
                  <a:pt x="2223" y="901"/>
                </a:cubicBezTo>
                <a:cubicBezTo>
                  <a:pt x="2375" y="1418"/>
                  <a:pt x="2284" y="1995"/>
                  <a:pt x="1980" y="2451"/>
                </a:cubicBezTo>
                <a:cubicBezTo>
                  <a:pt x="1895" y="2592"/>
                  <a:pt x="2019" y="2759"/>
                  <a:pt x="2158" y="2759"/>
                </a:cubicBezTo>
                <a:cubicBezTo>
                  <a:pt x="2170" y="2759"/>
                  <a:pt x="2181" y="2758"/>
                  <a:pt x="2192" y="2755"/>
                </a:cubicBezTo>
                <a:cubicBezTo>
                  <a:pt x="2359" y="2698"/>
                  <a:pt x="2509" y="2672"/>
                  <a:pt x="2644" y="2672"/>
                </a:cubicBezTo>
                <a:cubicBezTo>
                  <a:pt x="3737" y="2672"/>
                  <a:pt x="3793" y="4350"/>
                  <a:pt x="2734" y="4350"/>
                </a:cubicBezTo>
                <a:cubicBezTo>
                  <a:pt x="2609" y="4350"/>
                  <a:pt x="2469" y="4327"/>
                  <a:pt x="2314" y="4275"/>
                </a:cubicBezTo>
                <a:cubicBezTo>
                  <a:pt x="2292" y="4266"/>
                  <a:pt x="2272" y="4262"/>
                  <a:pt x="2252" y="4262"/>
                </a:cubicBezTo>
                <a:cubicBezTo>
                  <a:pt x="2086" y="4262"/>
                  <a:pt x="2032" y="4585"/>
                  <a:pt x="2223" y="4640"/>
                </a:cubicBezTo>
                <a:cubicBezTo>
                  <a:pt x="2411" y="4705"/>
                  <a:pt x="2596" y="4737"/>
                  <a:pt x="2770" y="4737"/>
                </a:cubicBezTo>
                <a:cubicBezTo>
                  <a:pt x="3408" y="4737"/>
                  <a:pt x="3901" y="4310"/>
                  <a:pt x="3925" y="3546"/>
                </a:cubicBezTo>
                <a:cubicBezTo>
                  <a:pt x="3953" y="2719"/>
                  <a:pt x="3341" y="2294"/>
                  <a:pt x="2638" y="2294"/>
                </a:cubicBezTo>
                <a:cubicBezTo>
                  <a:pt x="2591" y="2294"/>
                  <a:pt x="2544" y="2296"/>
                  <a:pt x="2496" y="2299"/>
                </a:cubicBezTo>
                <a:cubicBezTo>
                  <a:pt x="2770" y="1631"/>
                  <a:pt x="2770" y="810"/>
                  <a:pt x="2344" y="232"/>
                </a:cubicBezTo>
                <a:cubicBezTo>
                  <a:pt x="2222" y="67"/>
                  <a:pt x="2104" y="1"/>
                  <a:pt x="199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7" name="Google Shape;2447;p2"/>
          <p:cNvSpPr/>
          <p:nvPr/>
        </p:nvSpPr>
        <p:spPr>
          <a:xfrm>
            <a:off x="3057645" y="887808"/>
            <a:ext cx="115140" cy="115863"/>
          </a:xfrm>
          <a:custGeom>
            <a:avLst/>
            <a:gdLst/>
            <a:ahLst/>
            <a:cxnLst/>
            <a:rect l="l" t="t" r="r" b="b"/>
            <a:pathLst>
              <a:path w="2542" h="2968" extrusionOk="0">
                <a:moveTo>
                  <a:pt x="1299" y="1"/>
                </a:moveTo>
                <a:cubicBezTo>
                  <a:pt x="960" y="1"/>
                  <a:pt x="638" y="109"/>
                  <a:pt x="396" y="388"/>
                </a:cubicBezTo>
                <a:cubicBezTo>
                  <a:pt x="61" y="783"/>
                  <a:pt x="1" y="1300"/>
                  <a:pt x="92" y="1786"/>
                </a:cubicBezTo>
                <a:cubicBezTo>
                  <a:pt x="153" y="2242"/>
                  <a:pt x="396" y="2729"/>
                  <a:pt x="821" y="2881"/>
                </a:cubicBezTo>
                <a:cubicBezTo>
                  <a:pt x="956" y="2941"/>
                  <a:pt x="1089" y="2967"/>
                  <a:pt x="1219" y="2967"/>
                </a:cubicBezTo>
                <a:cubicBezTo>
                  <a:pt x="1676" y="2967"/>
                  <a:pt x="2094" y="2641"/>
                  <a:pt x="2402" y="2333"/>
                </a:cubicBezTo>
                <a:cubicBezTo>
                  <a:pt x="2542" y="2193"/>
                  <a:pt x="2413" y="2000"/>
                  <a:pt x="2263" y="2000"/>
                </a:cubicBezTo>
                <a:cubicBezTo>
                  <a:pt x="2218" y="2000"/>
                  <a:pt x="2171" y="2018"/>
                  <a:pt x="2128" y="2060"/>
                </a:cubicBezTo>
                <a:cubicBezTo>
                  <a:pt x="1903" y="2285"/>
                  <a:pt x="1575" y="2593"/>
                  <a:pt x="1229" y="2593"/>
                </a:cubicBezTo>
                <a:cubicBezTo>
                  <a:pt x="1154" y="2593"/>
                  <a:pt x="1079" y="2579"/>
                  <a:pt x="1004" y="2546"/>
                </a:cubicBezTo>
                <a:cubicBezTo>
                  <a:pt x="669" y="2425"/>
                  <a:pt x="517" y="2060"/>
                  <a:pt x="457" y="1726"/>
                </a:cubicBezTo>
                <a:cubicBezTo>
                  <a:pt x="396" y="1361"/>
                  <a:pt x="426" y="996"/>
                  <a:pt x="639" y="692"/>
                </a:cubicBezTo>
                <a:cubicBezTo>
                  <a:pt x="800" y="460"/>
                  <a:pt x="1044" y="375"/>
                  <a:pt x="1299" y="375"/>
                </a:cubicBezTo>
                <a:cubicBezTo>
                  <a:pt x="1478" y="375"/>
                  <a:pt x="1661" y="417"/>
                  <a:pt x="1824" y="479"/>
                </a:cubicBezTo>
                <a:cubicBezTo>
                  <a:pt x="1843" y="484"/>
                  <a:pt x="1861" y="486"/>
                  <a:pt x="1877" y="486"/>
                </a:cubicBezTo>
                <a:cubicBezTo>
                  <a:pt x="2080" y="486"/>
                  <a:pt x="2143" y="171"/>
                  <a:pt x="1946" y="115"/>
                </a:cubicBezTo>
                <a:cubicBezTo>
                  <a:pt x="1734" y="44"/>
                  <a:pt x="1513" y="1"/>
                  <a:pt x="12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8" name="Google Shape;2448;p2"/>
          <p:cNvSpPr/>
          <p:nvPr/>
        </p:nvSpPr>
        <p:spPr>
          <a:xfrm>
            <a:off x="5082956" y="634901"/>
            <a:ext cx="199570" cy="152949"/>
          </a:xfrm>
          <a:custGeom>
            <a:avLst/>
            <a:gdLst/>
            <a:ahLst/>
            <a:cxnLst/>
            <a:rect l="l" t="t" r="r" b="b"/>
            <a:pathLst>
              <a:path w="4406" h="3918" extrusionOk="0">
                <a:moveTo>
                  <a:pt x="2879" y="0"/>
                </a:moveTo>
                <a:cubicBezTo>
                  <a:pt x="2806" y="0"/>
                  <a:pt x="2740" y="38"/>
                  <a:pt x="2708" y="118"/>
                </a:cubicBezTo>
                <a:cubicBezTo>
                  <a:pt x="2495" y="726"/>
                  <a:pt x="2191" y="1243"/>
                  <a:pt x="1735" y="1669"/>
                </a:cubicBezTo>
                <a:cubicBezTo>
                  <a:pt x="1669" y="1735"/>
                  <a:pt x="1599" y="1764"/>
                  <a:pt x="1526" y="1764"/>
                </a:cubicBezTo>
                <a:cubicBezTo>
                  <a:pt x="1236" y="1764"/>
                  <a:pt x="915" y="1292"/>
                  <a:pt x="671" y="878"/>
                </a:cubicBezTo>
                <a:lnTo>
                  <a:pt x="671" y="817"/>
                </a:lnTo>
                <a:cubicBezTo>
                  <a:pt x="671" y="726"/>
                  <a:pt x="611" y="665"/>
                  <a:pt x="550" y="635"/>
                </a:cubicBezTo>
                <a:cubicBezTo>
                  <a:pt x="489" y="513"/>
                  <a:pt x="428" y="392"/>
                  <a:pt x="398" y="331"/>
                </a:cubicBezTo>
                <a:cubicBezTo>
                  <a:pt x="370" y="265"/>
                  <a:pt x="318" y="237"/>
                  <a:pt x="263" y="237"/>
                </a:cubicBezTo>
                <a:cubicBezTo>
                  <a:pt x="140" y="237"/>
                  <a:pt x="1" y="376"/>
                  <a:pt x="64" y="544"/>
                </a:cubicBezTo>
                <a:cubicBezTo>
                  <a:pt x="155" y="696"/>
                  <a:pt x="216" y="817"/>
                  <a:pt x="307" y="969"/>
                </a:cubicBezTo>
                <a:lnTo>
                  <a:pt x="307" y="3735"/>
                </a:lnTo>
                <a:cubicBezTo>
                  <a:pt x="307" y="3857"/>
                  <a:pt x="406" y="3918"/>
                  <a:pt x="504" y="3918"/>
                </a:cubicBezTo>
                <a:cubicBezTo>
                  <a:pt x="603" y="3918"/>
                  <a:pt x="702" y="3857"/>
                  <a:pt x="702" y="3735"/>
                </a:cubicBezTo>
                <a:lnTo>
                  <a:pt x="702" y="1517"/>
                </a:lnTo>
                <a:cubicBezTo>
                  <a:pt x="884" y="1760"/>
                  <a:pt x="1127" y="2003"/>
                  <a:pt x="1371" y="2216"/>
                </a:cubicBezTo>
                <a:cubicBezTo>
                  <a:pt x="1408" y="2253"/>
                  <a:pt x="1457" y="2279"/>
                  <a:pt x="1511" y="2279"/>
                </a:cubicBezTo>
                <a:cubicBezTo>
                  <a:pt x="1544" y="2279"/>
                  <a:pt x="1579" y="2269"/>
                  <a:pt x="1614" y="2246"/>
                </a:cubicBezTo>
                <a:cubicBezTo>
                  <a:pt x="2222" y="1821"/>
                  <a:pt x="2647" y="1243"/>
                  <a:pt x="2951" y="574"/>
                </a:cubicBezTo>
                <a:cubicBezTo>
                  <a:pt x="3468" y="1425"/>
                  <a:pt x="3650" y="2459"/>
                  <a:pt x="3985" y="3401"/>
                </a:cubicBezTo>
                <a:cubicBezTo>
                  <a:pt x="4020" y="3484"/>
                  <a:pt x="4096" y="3520"/>
                  <a:pt x="4171" y="3520"/>
                </a:cubicBezTo>
                <a:cubicBezTo>
                  <a:pt x="4290" y="3520"/>
                  <a:pt x="4405" y="3428"/>
                  <a:pt x="4349" y="3279"/>
                </a:cubicBezTo>
                <a:cubicBezTo>
                  <a:pt x="3954" y="2216"/>
                  <a:pt x="3772" y="1000"/>
                  <a:pt x="3073" y="88"/>
                </a:cubicBezTo>
                <a:cubicBezTo>
                  <a:pt x="3015" y="31"/>
                  <a:pt x="2944" y="0"/>
                  <a:pt x="287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9" name="Google Shape;2449;p2"/>
          <p:cNvSpPr/>
          <p:nvPr/>
        </p:nvSpPr>
        <p:spPr>
          <a:xfrm>
            <a:off x="6791265" y="844980"/>
            <a:ext cx="132714" cy="106650"/>
          </a:xfrm>
          <a:custGeom>
            <a:avLst/>
            <a:gdLst/>
            <a:ahLst/>
            <a:cxnLst/>
            <a:rect l="l" t="t" r="r" b="b"/>
            <a:pathLst>
              <a:path w="2930" h="2732" extrusionOk="0">
                <a:moveTo>
                  <a:pt x="791" y="0"/>
                </a:moveTo>
                <a:cubicBezTo>
                  <a:pt x="601" y="0"/>
                  <a:pt x="411" y="17"/>
                  <a:pt x="225" y="57"/>
                </a:cubicBezTo>
                <a:cubicBezTo>
                  <a:pt x="0" y="113"/>
                  <a:pt x="61" y="428"/>
                  <a:pt x="263" y="428"/>
                </a:cubicBezTo>
                <a:cubicBezTo>
                  <a:pt x="279" y="428"/>
                  <a:pt x="297" y="426"/>
                  <a:pt x="316" y="421"/>
                </a:cubicBezTo>
                <a:cubicBezTo>
                  <a:pt x="464" y="390"/>
                  <a:pt x="616" y="376"/>
                  <a:pt x="769" y="376"/>
                </a:cubicBezTo>
                <a:cubicBezTo>
                  <a:pt x="1056" y="376"/>
                  <a:pt x="1346" y="423"/>
                  <a:pt x="1623" y="482"/>
                </a:cubicBezTo>
                <a:cubicBezTo>
                  <a:pt x="1197" y="1151"/>
                  <a:pt x="559" y="1668"/>
                  <a:pt x="103" y="2306"/>
                </a:cubicBezTo>
                <a:cubicBezTo>
                  <a:pt x="42" y="2397"/>
                  <a:pt x="103" y="2579"/>
                  <a:pt x="225" y="2579"/>
                </a:cubicBezTo>
                <a:cubicBezTo>
                  <a:pt x="1015" y="2701"/>
                  <a:pt x="1866" y="2731"/>
                  <a:pt x="2687" y="2731"/>
                </a:cubicBezTo>
                <a:cubicBezTo>
                  <a:pt x="2930" y="2701"/>
                  <a:pt x="2930" y="2336"/>
                  <a:pt x="2687" y="2336"/>
                </a:cubicBezTo>
                <a:cubicBezTo>
                  <a:pt x="1988" y="2336"/>
                  <a:pt x="1288" y="2336"/>
                  <a:pt x="620" y="2245"/>
                </a:cubicBezTo>
                <a:cubicBezTo>
                  <a:pt x="1106" y="1637"/>
                  <a:pt x="1714" y="1151"/>
                  <a:pt x="2079" y="482"/>
                </a:cubicBezTo>
                <a:cubicBezTo>
                  <a:pt x="2140" y="361"/>
                  <a:pt x="2079" y="239"/>
                  <a:pt x="1957" y="178"/>
                </a:cubicBezTo>
                <a:cubicBezTo>
                  <a:pt x="1587" y="75"/>
                  <a:pt x="1188" y="0"/>
                  <a:pt x="7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0" name="Google Shape;2450;p2"/>
          <p:cNvSpPr/>
          <p:nvPr/>
        </p:nvSpPr>
        <p:spPr>
          <a:xfrm>
            <a:off x="-38983" y="-100981"/>
            <a:ext cx="9214815" cy="5345522"/>
          </a:xfrm>
          <a:custGeom>
            <a:avLst/>
            <a:gdLst/>
            <a:ahLst/>
            <a:cxnLst/>
            <a:rect l="l" t="t" r="r" b="b"/>
            <a:pathLst>
              <a:path w="203440" h="136933" extrusionOk="0">
                <a:moveTo>
                  <a:pt x="195962" y="6748"/>
                </a:moveTo>
                <a:lnTo>
                  <a:pt x="195962" y="129698"/>
                </a:lnTo>
                <a:lnTo>
                  <a:pt x="8056" y="129698"/>
                </a:lnTo>
                <a:lnTo>
                  <a:pt x="8056" y="6748"/>
                </a:lnTo>
                <a:close/>
                <a:moveTo>
                  <a:pt x="1" y="1"/>
                </a:moveTo>
                <a:lnTo>
                  <a:pt x="1" y="136933"/>
                </a:lnTo>
                <a:lnTo>
                  <a:pt x="203439" y="136933"/>
                </a:lnTo>
                <a:lnTo>
                  <a:pt x="203439" y="1"/>
                </a:lnTo>
                <a:close/>
              </a:path>
            </a:pathLst>
          </a:custGeom>
          <a:solidFill>
            <a:schemeClr val="dk2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1"/>
        </a:solidFill>
        <a:effectLst/>
      </p:bgPr>
    </p:bg>
    <p:spTree>
      <p:nvGrpSpPr>
        <p:cNvPr id="1" name="Shape 24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_1_1">
    <p:bg>
      <p:bgPr>
        <a:solidFill>
          <a:schemeClr val="dk1"/>
        </a:solidFill>
        <a:effectLst/>
      </p:bgPr>
    </p:bg>
    <p:spTree>
      <p:nvGrpSpPr>
        <p:cNvPr id="1" name="Shape 3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5" name="Google Shape;3065;p17"/>
          <p:cNvSpPr/>
          <p:nvPr/>
        </p:nvSpPr>
        <p:spPr>
          <a:xfrm>
            <a:off x="-9750" y="4402575"/>
            <a:ext cx="9173100" cy="746100"/>
          </a:xfrm>
          <a:prstGeom prst="rect">
            <a:avLst/>
          </a:prstGeom>
          <a:solidFill>
            <a:srgbClr val="745C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6" name="Google Shape;3066;p17"/>
          <p:cNvSpPr/>
          <p:nvPr/>
        </p:nvSpPr>
        <p:spPr>
          <a:xfrm>
            <a:off x="0" y="0"/>
            <a:ext cx="9163500" cy="4501200"/>
          </a:xfrm>
          <a:prstGeom prst="rect">
            <a:avLst/>
          </a:prstGeom>
          <a:solidFill>
            <a:srgbClr val="ECD3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7" name="Google Shape;3067;p17"/>
          <p:cNvSpPr/>
          <p:nvPr/>
        </p:nvSpPr>
        <p:spPr>
          <a:xfrm>
            <a:off x="1822601" y="2047895"/>
            <a:ext cx="31883" cy="29602"/>
          </a:xfrm>
          <a:custGeom>
            <a:avLst/>
            <a:gdLst/>
            <a:ahLst/>
            <a:cxnLst/>
            <a:rect l="l" t="t" r="r" b="b"/>
            <a:pathLst>
              <a:path w="973" h="1065" extrusionOk="0">
                <a:moveTo>
                  <a:pt x="791" y="1"/>
                </a:moveTo>
                <a:cubicBezTo>
                  <a:pt x="639" y="153"/>
                  <a:pt x="487" y="305"/>
                  <a:pt x="335" y="457"/>
                </a:cubicBezTo>
                <a:cubicBezTo>
                  <a:pt x="365" y="487"/>
                  <a:pt x="395" y="487"/>
                  <a:pt x="395" y="518"/>
                </a:cubicBezTo>
                <a:lnTo>
                  <a:pt x="91" y="852"/>
                </a:lnTo>
                <a:cubicBezTo>
                  <a:pt x="61" y="882"/>
                  <a:pt x="31" y="913"/>
                  <a:pt x="0" y="974"/>
                </a:cubicBezTo>
                <a:cubicBezTo>
                  <a:pt x="0" y="974"/>
                  <a:pt x="31" y="1004"/>
                  <a:pt x="61" y="1004"/>
                </a:cubicBezTo>
                <a:cubicBezTo>
                  <a:pt x="91" y="1034"/>
                  <a:pt x="122" y="1065"/>
                  <a:pt x="122" y="1065"/>
                </a:cubicBezTo>
                <a:cubicBezTo>
                  <a:pt x="274" y="1034"/>
                  <a:pt x="456" y="1004"/>
                  <a:pt x="547" y="943"/>
                </a:cubicBezTo>
                <a:cubicBezTo>
                  <a:pt x="699" y="822"/>
                  <a:pt x="882" y="761"/>
                  <a:pt x="760" y="457"/>
                </a:cubicBezTo>
                <a:cubicBezTo>
                  <a:pt x="730" y="366"/>
                  <a:pt x="791" y="305"/>
                  <a:pt x="821" y="244"/>
                </a:cubicBezTo>
                <a:cubicBezTo>
                  <a:pt x="851" y="183"/>
                  <a:pt x="912" y="153"/>
                  <a:pt x="973" y="122"/>
                </a:cubicBezTo>
                <a:cubicBezTo>
                  <a:pt x="973" y="122"/>
                  <a:pt x="942" y="62"/>
                  <a:pt x="912" y="62"/>
                </a:cubicBezTo>
                <a:cubicBezTo>
                  <a:pt x="882" y="31"/>
                  <a:pt x="791" y="1"/>
                  <a:pt x="791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8" name="Google Shape;3068;p17"/>
          <p:cNvSpPr/>
          <p:nvPr/>
        </p:nvSpPr>
        <p:spPr>
          <a:xfrm>
            <a:off x="1879353" y="2101623"/>
            <a:ext cx="14975" cy="15093"/>
          </a:xfrm>
          <a:custGeom>
            <a:avLst/>
            <a:gdLst/>
            <a:ahLst/>
            <a:cxnLst/>
            <a:rect l="l" t="t" r="r" b="b"/>
            <a:pathLst>
              <a:path w="457" h="543" extrusionOk="0">
                <a:moveTo>
                  <a:pt x="319" y="1"/>
                </a:moveTo>
                <a:cubicBezTo>
                  <a:pt x="310" y="1"/>
                  <a:pt x="305" y="4"/>
                  <a:pt x="305" y="13"/>
                </a:cubicBezTo>
                <a:cubicBezTo>
                  <a:pt x="183" y="135"/>
                  <a:pt x="92" y="256"/>
                  <a:pt x="1" y="378"/>
                </a:cubicBezTo>
                <a:cubicBezTo>
                  <a:pt x="1" y="408"/>
                  <a:pt x="31" y="469"/>
                  <a:pt x="31" y="500"/>
                </a:cubicBezTo>
                <a:cubicBezTo>
                  <a:pt x="74" y="521"/>
                  <a:pt x="117" y="543"/>
                  <a:pt x="139" y="543"/>
                </a:cubicBezTo>
                <a:cubicBezTo>
                  <a:pt x="148" y="543"/>
                  <a:pt x="153" y="539"/>
                  <a:pt x="153" y="530"/>
                </a:cubicBezTo>
                <a:cubicBezTo>
                  <a:pt x="335" y="439"/>
                  <a:pt x="396" y="287"/>
                  <a:pt x="457" y="104"/>
                </a:cubicBezTo>
                <a:cubicBezTo>
                  <a:pt x="457" y="74"/>
                  <a:pt x="426" y="44"/>
                  <a:pt x="426" y="44"/>
                </a:cubicBezTo>
                <a:cubicBezTo>
                  <a:pt x="383" y="22"/>
                  <a:pt x="340" y="1"/>
                  <a:pt x="319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9" name="Google Shape;3069;p17"/>
          <p:cNvSpPr/>
          <p:nvPr/>
        </p:nvSpPr>
        <p:spPr>
          <a:xfrm>
            <a:off x="1951079" y="2135784"/>
            <a:ext cx="3998" cy="3196"/>
          </a:xfrm>
          <a:custGeom>
            <a:avLst/>
            <a:gdLst/>
            <a:ahLst/>
            <a:cxnLst/>
            <a:rect l="l" t="t" r="r" b="b"/>
            <a:pathLst>
              <a:path w="122" h="115" extrusionOk="0">
                <a:moveTo>
                  <a:pt x="31" y="0"/>
                </a:moveTo>
                <a:cubicBezTo>
                  <a:pt x="0" y="30"/>
                  <a:pt x="0" y="30"/>
                  <a:pt x="0" y="30"/>
                </a:cubicBezTo>
                <a:cubicBezTo>
                  <a:pt x="0" y="61"/>
                  <a:pt x="0" y="61"/>
                  <a:pt x="31" y="91"/>
                </a:cubicBezTo>
                <a:cubicBezTo>
                  <a:pt x="46" y="106"/>
                  <a:pt x="61" y="114"/>
                  <a:pt x="76" y="114"/>
                </a:cubicBezTo>
                <a:cubicBezTo>
                  <a:pt x="91" y="114"/>
                  <a:pt x="107" y="106"/>
                  <a:pt x="122" y="91"/>
                </a:cubicBezTo>
                <a:cubicBezTo>
                  <a:pt x="122" y="91"/>
                  <a:pt x="122" y="61"/>
                  <a:pt x="61" y="30"/>
                </a:cubicBezTo>
                <a:cubicBezTo>
                  <a:pt x="61" y="0"/>
                  <a:pt x="31" y="0"/>
                  <a:pt x="31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0" name="Google Shape;3070;p17"/>
          <p:cNvSpPr/>
          <p:nvPr/>
        </p:nvSpPr>
        <p:spPr>
          <a:xfrm>
            <a:off x="1868409" y="2058040"/>
            <a:ext cx="5013" cy="1723"/>
          </a:xfrm>
          <a:custGeom>
            <a:avLst/>
            <a:gdLst/>
            <a:ahLst/>
            <a:cxnLst/>
            <a:rect l="l" t="t" r="r" b="b"/>
            <a:pathLst>
              <a:path w="153" h="62" extrusionOk="0">
                <a:moveTo>
                  <a:pt x="122" y="1"/>
                </a:moveTo>
                <a:cubicBezTo>
                  <a:pt x="122" y="1"/>
                  <a:pt x="122" y="8"/>
                  <a:pt x="122" y="18"/>
                </a:cubicBezTo>
                <a:lnTo>
                  <a:pt x="122" y="18"/>
                </a:lnTo>
                <a:cubicBezTo>
                  <a:pt x="132" y="22"/>
                  <a:pt x="142" y="26"/>
                  <a:pt x="152" y="31"/>
                </a:cubicBezTo>
                <a:lnTo>
                  <a:pt x="122" y="1"/>
                </a:lnTo>
                <a:close/>
                <a:moveTo>
                  <a:pt x="31" y="1"/>
                </a:moveTo>
                <a:cubicBezTo>
                  <a:pt x="0" y="1"/>
                  <a:pt x="31" y="31"/>
                  <a:pt x="31" y="61"/>
                </a:cubicBezTo>
                <a:lnTo>
                  <a:pt x="122" y="61"/>
                </a:lnTo>
                <a:cubicBezTo>
                  <a:pt x="122" y="46"/>
                  <a:pt x="122" y="30"/>
                  <a:pt x="122" y="18"/>
                </a:cubicBezTo>
                <a:lnTo>
                  <a:pt x="122" y="18"/>
                </a:lnTo>
                <a:cubicBezTo>
                  <a:pt x="73" y="1"/>
                  <a:pt x="31" y="1"/>
                  <a:pt x="31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1" name="Google Shape;3071;p17"/>
          <p:cNvSpPr/>
          <p:nvPr/>
        </p:nvSpPr>
        <p:spPr>
          <a:xfrm>
            <a:off x="1852484" y="2156046"/>
            <a:ext cx="3015" cy="1723"/>
          </a:xfrm>
          <a:custGeom>
            <a:avLst/>
            <a:gdLst/>
            <a:ahLst/>
            <a:cxnLst/>
            <a:rect l="l" t="t" r="r" b="b"/>
            <a:pathLst>
              <a:path w="92" h="62" extrusionOk="0">
                <a:moveTo>
                  <a:pt x="30" y="1"/>
                </a:moveTo>
                <a:cubicBezTo>
                  <a:pt x="0" y="1"/>
                  <a:pt x="30" y="31"/>
                  <a:pt x="30" y="31"/>
                </a:cubicBezTo>
                <a:cubicBezTo>
                  <a:pt x="61" y="31"/>
                  <a:pt x="61" y="61"/>
                  <a:pt x="91" y="61"/>
                </a:cubicBezTo>
                <a:lnTo>
                  <a:pt x="91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2" name="Google Shape;3072;p17"/>
          <p:cNvSpPr/>
          <p:nvPr/>
        </p:nvSpPr>
        <p:spPr>
          <a:xfrm>
            <a:off x="1903272" y="2046227"/>
            <a:ext cx="3015" cy="862"/>
          </a:xfrm>
          <a:custGeom>
            <a:avLst/>
            <a:gdLst/>
            <a:ahLst/>
            <a:cxnLst/>
            <a:rect l="l" t="t" r="r" b="b"/>
            <a:pathLst>
              <a:path w="92" h="31" extrusionOk="0">
                <a:moveTo>
                  <a:pt x="0" y="0"/>
                </a:moveTo>
                <a:cubicBezTo>
                  <a:pt x="0" y="0"/>
                  <a:pt x="61" y="31"/>
                  <a:pt x="61" y="31"/>
                </a:cubicBezTo>
                <a:lnTo>
                  <a:pt x="91" y="31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3" name="Google Shape;3073;p17"/>
          <p:cNvSpPr/>
          <p:nvPr/>
        </p:nvSpPr>
        <p:spPr>
          <a:xfrm>
            <a:off x="2010845" y="2695913"/>
            <a:ext cx="33" cy="862"/>
          </a:xfrm>
          <a:custGeom>
            <a:avLst/>
            <a:gdLst/>
            <a:ahLst/>
            <a:cxnLst/>
            <a:rect l="l" t="t" r="r" b="b"/>
            <a:pathLst>
              <a:path w="1" h="31" extrusionOk="0">
                <a:moveTo>
                  <a:pt x="0" y="0"/>
                </a:moveTo>
                <a:lnTo>
                  <a:pt x="0" y="31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4" name="Google Shape;3074;p17"/>
          <p:cNvSpPr/>
          <p:nvPr/>
        </p:nvSpPr>
        <p:spPr>
          <a:xfrm>
            <a:off x="7942753" y="1859054"/>
            <a:ext cx="57802" cy="56229"/>
          </a:xfrm>
          <a:custGeom>
            <a:avLst/>
            <a:gdLst/>
            <a:ahLst/>
            <a:cxnLst/>
            <a:rect l="l" t="t" r="r" b="b"/>
            <a:pathLst>
              <a:path w="1764" h="2023" extrusionOk="0">
                <a:moveTo>
                  <a:pt x="1065" y="564"/>
                </a:moveTo>
                <a:lnTo>
                  <a:pt x="1034" y="594"/>
                </a:lnTo>
                <a:cubicBezTo>
                  <a:pt x="1034" y="594"/>
                  <a:pt x="1004" y="564"/>
                  <a:pt x="1034" y="564"/>
                </a:cubicBezTo>
                <a:close/>
                <a:moveTo>
                  <a:pt x="1235" y="1"/>
                </a:moveTo>
                <a:cubicBezTo>
                  <a:pt x="1062" y="1"/>
                  <a:pt x="987" y="100"/>
                  <a:pt x="913" y="199"/>
                </a:cubicBezTo>
                <a:cubicBezTo>
                  <a:pt x="518" y="685"/>
                  <a:pt x="274" y="1324"/>
                  <a:pt x="1" y="1901"/>
                </a:cubicBezTo>
                <a:cubicBezTo>
                  <a:pt x="1" y="1932"/>
                  <a:pt x="31" y="1962"/>
                  <a:pt x="62" y="1992"/>
                </a:cubicBezTo>
                <a:cubicBezTo>
                  <a:pt x="62" y="1992"/>
                  <a:pt x="122" y="2023"/>
                  <a:pt x="122" y="2023"/>
                </a:cubicBezTo>
                <a:cubicBezTo>
                  <a:pt x="366" y="1962"/>
                  <a:pt x="578" y="1871"/>
                  <a:pt x="670" y="1688"/>
                </a:cubicBezTo>
                <a:cubicBezTo>
                  <a:pt x="730" y="1536"/>
                  <a:pt x="852" y="1385"/>
                  <a:pt x="943" y="1233"/>
                </a:cubicBezTo>
                <a:cubicBezTo>
                  <a:pt x="1065" y="1050"/>
                  <a:pt x="1186" y="868"/>
                  <a:pt x="1460" y="777"/>
                </a:cubicBezTo>
                <a:cubicBezTo>
                  <a:pt x="1642" y="746"/>
                  <a:pt x="1703" y="625"/>
                  <a:pt x="1764" y="473"/>
                </a:cubicBezTo>
                <a:cubicBezTo>
                  <a:pt x="1673" y="321"/>
                  <a:pt x="1612" y="199"/>
                  <a:pt x="1521" y="77"/>
                </a:cubicBezTo>
                <a:cubicBezTo>
                  <a:pt x="1460" y="47"/>
                  <a:pt x="1399" y="17"/>
                  <a:pt x="1369" y="17"/>
                </a:cubicBezTo>
                <a:cubicBezTo>
                  <a:pt x="1318" y="6"/>
                  <a:pt x="1274" y="1"/>
                  <a:pt x="1235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5" name="Google Shape;3075;p17"/>
          <p:cNvSpPr/>
          <p:nvPr/>
        </p:nvSpPr>
        <p:spPr>
          <a:xfrm>
            <a:off x="7834197" y="1948222"/>
            <a:ext cx="83688" cy="69293"/>
          </a:xfrm>
          <a:custGeom>
            <a:avLst/>
            <a:gdLst/>
            <a:ahLst/>
            <a:cxnLst/>
            <a:rect l="l" t="t" r="r" b="b"/>
            <a:pathLst>
              <a:path w="2554" h="2493" extrusionOk="0">
                <a:moveTo>
                  <a:pt x="2524" y="0"/>
                </a:moveTo>
                <a:cubicBezTo>
                  <a:pt x="2516" y="29"/>
                  <a:pt x="2511" y="58"/>
                  <a:pt x="2506" y="87"/>
                </a:cubicBezTo>
                <a:lnTo>
                  <a:pt x="2506" y="87"/>
                </a:lnTo>
                <a:lnTo>
                  <a:pt x="2554" y="31"/>
                </a:lnTo>
                <a:lnTo>
                  <a:pt x="2524" y="0"/>
                </a:lnTo>
                <a:close/>
                <a:moveTo>
                  <a:pt x="2506" y="87"/>
                </a:moveTo>
                <a:lnTo>
                  <a:pt x="2220" y="426"/>
                </a:lnTo>
                <a:cubicBezTo>
                  <a:pt x="2198" y="447"/>
                  <a:pt x="2161" y="469"/>
                  <a:pt x="2099" y="469"/>
                </a:cubicBezTo>
                <a:cubicBezTo>
                  <a:pt x="2073" y="469"/>
                  <a:pt x="2042" y="465"/>
                  <a:pt x="2007" y="456"/>
                </a:cubicBezTo>
                <a:cubicBezTo>
                  <a:pt x="1855" y="456"/>
                  <a:pt x="1703" y="456"/>
                  <a:pt x="1703" y="608"/>
                </a:cubicBezTo>
                <a:cubicBezTo>
                  <a:pt x="1733" y="760"/>
                  <a:pt x="1642" y="882"/>
                  <a:pt x="1490" y="882"/>
                </a:cubicBezTo>
                <a:cubicBezTo>
                  <a:pt x="1308" y="912"/>
                  <a:pt x="1217" y="1034"/>
                  <a:pt x="1125" y="1125"/>
                </a:cubicBezTo>
                <a:cubicBezTo>
                  <a:pt x="791" y="1550"/>
                  <a:pt x="517" y="2037"/>
                  <a:pt x="1" y="2341"/>
                </a:cubicBezTo>
                <a:cubicBezTo>
                  <a:pt x="1" y="2341"/>
                  <a:pt x="61" y="2401"/>
                  <a:pt x="92" y="2462"/>
                </a:cubicBezTo>
                <a:cubicBezTo>
                  <a:pt x="92" y="2462"/>
                  <a:pt x="153" y="2493"/>
                  <a:pt x="153" y="2493"/>
                </a:cubicBezTo>
                <a:cubicBezTo>
                  <a:pt x="274" y="2432"/>
                  <a:pt x="365" y="2371"/>
                  <a:pt x="457" y="2280"/>
                </a:cubicBezTo>
                <a:cubicBezTo>
                  <a:pt x="548" y="2189"/>
                  <a:pt x="609" y="2067"/>
                  <a:pt x="730" y="1976"/>
                </a:cubicBezTo>
                <a:cubicBezTo>
                  <a:pt x="943" y="1824"/>
                  <a:pt x="1034" y="1520"/>
                  <a:pt x="1338" y="1398"/>
                </a:cubicBezTo>
                <a:cubicBezTo>
                  <a:pt x="1338" y="1398"/>
                  <a:pt x="1368" y="1368"/>
                  <a:pt x="1368" y="1338"/>
                </a:cubicBezTo>
                <a:cubicBezTo>
                  <a:pt x="1460" y="1094"/>
                  <a:pt x="1672" y="973"/>
                  <a:pt x="1885" y="851"/>
                </a:cubicBezTo>
                <a:cubicBezTo>
                  <a:pt x="2128" y="730"/>
                  <a:pt x="2311" y="547"/>
                  <a:pt x="2463" y="335"/>
                </a:cubicBezTo>
                <a:cubicBezTo>
                  <a:pt x="2486" y="265"/>
                  <a:pt x="2491" y="178"/>
                  <a:pt x="2506" y="87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6" name="Google Shape;3076;p17"/>
          <p:cNvSpPr/>
          <p:nvPr/>
        </p:nvSpPr>
        <p:spPr>
          <a:xfrm>
            <a:off x="7629047" y="2096064"/>
            <a:ext cx="56786" cy="40581"/>
          </a:xfrm>
          <a:custGeom>
            <a:avLst/>
            <a:gdLst/>
            <a:ahLst/>
            <a:cxnLst/>
            <a:rect l="l" t="t" r="r" b="b"/>
            <a:pathLst>
              <a:path w="1733" h="1460" extrusionOk="0">
                <a:moveTo>
                  <a:pt x="1733" y="0"/>
                </a:moveTo>
                <a:cubicBezTo>
                  <a:pt x="1642" y="31"/>
                  <a:pt x="1611" y="31"/>
                  <a:pt x="1581" y="61"/>
                </a:cubicBezTo>
                <a:cubicBezTo>
                  <a:pt x="1490" y="122"/>
                  <a:pt x="1429" y="213"/>
                  <a:pt x="1338" y="304"/>
                </a:cubicBezTo>
                <a:cubicBezTo>
                  <a:pt x="1338" y="317"/>
                  <a:pt x="1327" y="324"/>
                  <a:pt x="1308" y="324"/>
                </a:cubicBezTo>
                <a:cubicBezTo>
                  <a:pt x="1282" y="324"/>
                  <a:pt x="1239" y="310"/>
                  <a:pt x="1186" y="274"/>
                </a:cubicBezTo>
                <a:cubicBezTo>
                  <a:pt x="1089" y="216"/>
                  <a:pt x="1030" y="195"/>
                  <a:pt x="991" y="195"/>
                </a:cubicBezTo>
                <a:cubicBezTo>
                  <a:pt x="969" y="195"/>
                  <a:pt x="954" y="202"/>
                  <a:pt x="942" y="213"/>
                </a:cubicBezTo>
                <a:lnTo>
                  <a:pt x="426" y="760"/>
                </a:lnTo>
                <a:cubicBezTo>
                  <a:pt x="395" y="791"/>
                  <a:pt x="365" y="821"/>
                  <a:pt x="335" y="882"/>
                </a:cubicBezTo>
                <a:cubicBezTo>
                  <a:pt x="304" y="1095"/>
                  <a:pt x="152" y="1247"/>
                  <a:pt x="31" y="1368"/>
                </a:cubicBezTo>
                <a:cubicBezTo>
                  <a:pt x="0" y="1399"/>
                  <a:pt x="0" y="1429"/>
                  <a:pt x="0" y="1459"/>
                </a:cubicBezTo>
                <a:cubicBezTo>
                  <a:pt x="152" y="1368"/>
                  <a:pt x="213" y="1216"/>
                  <a:pt x="365" y="1125"/>
                </a:cubicBezTo>
                <a:cubicBezTo>
                  <a:pt x="538" y="981"/>
                  <a:pt x="629" y="728"/>
                  <a:pt x="975" y="728"/>
                </a:cubicBezTo>
                <a:cubicBezTo>
                  <a:pt x="993" y="728"/>
                  <a:pt x="1013" y="728"/>
                  <a:pt x="1034" y="730"/>
                </a:cubicBezTo>
                <a:cubicBezTo>
                  <a:pt x="1307" y="548"/>
                  <a:pt x="1581" y="396"/>
                  <a:pt x="1733" y="152"/>
                </a:cubicBezTo>
                <a:cubicBezTo>
                  <a:pt x="1733" y="122"/>
                  <a:pt x="1733" y="61"/>
                  <a:pt x="1733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7" name="Google Shape;3077;p17"/>
          <p:cNvSpPr/>
          <p:nvPr/>
        </p:nvSpPr>
        <p:spPr>
          <a:xfrm>
            <a:off x="7987577" y="1814721"/>
            <a:ext cx="36896" cy="36356"/>
          </a:xfrm>
          <a:custGeom>
            <a:avLst/>
            <a:gdLst/>
            <a:ahLst/>
            <a:cxnLst/>
            <a:rect l="l" t="t" r="r" b="b"/>
            <a:pathLst>
              <a:path w="1126" h="1308" extrusionOk="0">
                <a:moveTo>
                  <a:pt x="1004" y="1"/>
                </a:moveTo>
                <a:cubicBezTo>
                  <a:pt x="852" y="62"/>
                  <a:pt x="669" y="122"/>
                  <a:pt x="548" y="214"/>
                </a:cubicBezTo>
                <a:cubicBezTo>
                  <a:pt x="365" y="335"/>
                  <a:pt x="153" y="426"/>
                  <a:pt x="244" y="761"/>
                </a:cubicBezTo>
                <a:cubicBezTo>
                  <a:pt x="274" y="882"/>
                  <a:pt x="213" y="943"/>
                  <a:pt x="153" y="1034"/>
                </a:cubicBezTo>
                <a:cubicBezTo>
                  <a:pt x="122" y="1095"/>
                  <a:pt x="61" y="1125"/>
                  <a:pt x="1" y="1186"/>
                </a:cubicBezTo>
                <a:cubicBezTo>
                  <a:pt x="1" y="1186"/>
                  <a:pt x="31" y="1217"/>
                  <a:pt x="31" y="1247"/>
                </a:cubicBezTo>
                <a:cubicBezTo>
                  <a:pt x="92" y="1277"/>
                  <a:pt x="183" y="1308"/>
                  <a:pt x="183" y="1308"/>
                </a:cubicBezTo>
                <a:cubicBezTo>
                  <a:pt x="365" y="1125"/>
                  <a:pt x="548" y="913"/>
                  <a:pt x="700" y="730"/>
                </a:cubicBezTo>
                <a:cubicBezTo>
                  <a:pt x="700" y="700"/>
                  <a:pt x="669" y="700"/>
                  <a:pt x="669" y="669"/>
                </a:cubicBezTo>
                <a:lnTo>
                  <a:pt x="1034" y="274"/>
                </a:lnTo>
                <a:cubicBezTo>
                  <a:pt x="1064" y="214"/>
                  <a:pt x="1095" y="153"/>
                  <a:pt x="1125" y="122"/>
                </a:cubicBezTo>
                <a:cubicBezTo>
                  <a:pt x="1125" y="92"/>
                  <a:pt x="1095" y="62"/>
                  <a:pt x="1095" y="62"/>
                </a:cubicBezTo>
                <a:cubicBezTo>
                  <a:pt x="1064" y="31"/>
                  <a:pt x="1004" y="1"/>
                  <a:pt x="1004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8" name="Google Shape;3078;p17"/>
          <p:cNvSpPr/>
          <p:nvPr/>
        </p:nvSpPr>
        <p:spPr>
          <a:xfrm>
            <a:off x="7789373" y="1696453"/>
            <a:ext cx="44859" cy="22847"/>
          </a:xfrm>
          <a:custGeom>
            <a:avLst/>
            <a:gdLst/>
            <a:ahLst/>
            <a:cxnLst/>
            <a:rect l="l" t="t" r="r" b="b"/>
            <a:pathLst>
              <a:path w="1369" h="822" extrusionOk="0">
                <a:moveTo>
                  <a:pt x="31" y="0"/>
                </a:moveTo>
                <a:cubicBezTo>
                  <a:pt x="1" y="0"/>
                  <a:pt x="1" y="31"/>
                  <a:pt x="1" y="31"/>
                </a:cubicBezTo>
                <a:cubicBezTo>
                  <a:pt x="1" y="61"/>
                  <a:pt x="31" y="92"/>
                  <a:pt x="122" y="152"/>
                </a:cubicBezTo>
                <a:cubicBezTo>
                  <a:pt x="183" y="183"/>
                  <a:pt x="244" y="213"/>
                  <a:pt x="274" y="244"/>
                </a:cubicBezTo>
                <a:cubicBezTo>
                  <a:pt x="366" y="335"/>
                  <a:pt x="396" y="395"/>
                  <a:pt x="366" y="426"/>
                </a:cubicBezTo>
                <a:cubicBezTo>
                  <a:pt x="366" y="578"/>
                  <a:pt x="305" y="699"/>
                  <a:pt x="274" y="821"/>
                </a:cubicBezTo>
                <a:cubicBezTo>
                  <a:pt x="609" y="699"/>
                  <a:pt x="761" y="426"/>
                  <a:pt x="1126" y="365"/>
                </a:cubicBezTo>
                <a:cubicBezTo>
                  <a:pt x="1247" y="335"/>
                  <a:pt x="1278" y="244"/>
                  <a:pt x="1369" y="183"/>
                </a:cubicBezTo>
                <a:cubicBezTo>
                  <a:pt x="1222" y="129"/>
                  <a:pt x="1134" y="105"/>
                  <a:pt x="1040" y="105"/>
                </a:cubicBezTo>
                <a:cubicBezTo>
                  <a:pt x="920" y="105"/>
                  <a:pt x="791" y="145"/>
                  <a:pt x="518" y="213"/>
                </a:cubicBezTo>
                <a:cubicBezTo>
                  <a:pt x="305" y="92"/>
                  <a:pt x="153" y="31"/>
                  <a:pt x="31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9" name="Google Shape;3079;p17"/>
          <p:cNvSpPr/>
          <p:nvPr/>
        </p:nvSpPr>
        <p:spPr>
          <a:xfrm>
            <a:off x="7759523" y="2048618"/>
            <a:ext cx="29884" cy="20429"/>
          </a:xfrm>
          <a:custGeom>
            <a:avLst/>
            <a:gdLst/>
            <a:ahLst/>
            <a:cxnLst/>
            <a:rect l="l" t="t" r="r" b="b"/>
            <a:pathLst>
              <a:path w="912" h="735" extrusionOk="0">
                <a:moveTo>
                  <a:pt x="578" y="1"/>
                </a:moveTo>
                <a:cubicBezTo>
                  <a:pt x="544" y="1"/>
                  <a:pt x="517" y="10"/>
                  <a:pt x="517" y="36"/>
                </a:cubicBezTo>
                <a:cubicBezTo>
                  <a:pt x="517" y="96"/>
                  <a:pt x="517" y="157"/>
                  <a:pt x="517" y="218"/>
                </a:cubicBezTo>
                <a:cubicBezTo>
                  <a:pt x="517" y="431"/>
                  <a:pt x="395" y="522"/>
                  <a:pt x="182" y="522"/>
                </a:cubicBezTo>
                <a:lnTo>
                  <a:pt x="30" y="522"/>
                </a:lnTo>
                <a:cubicBezTo>
                  <a:pt x="0" y="552"/>
                  <a:pt x="30" y="583"/>
                  <a:pt x="61" y="644"/>
                </a:cubicBezTo>
                <a:cubicBezTo>
                  <a:pt x="91" y="674"/>
                  <a:pt x="182" y="735"/>
                  <a:pt x="213" y="735"/>
                </a:cubicBezTo>
                <a:cubicBezTo>
                  <a:pt x="426" y="674"/>
                  <a:pt x="730" y="704"/>
                  <a:pt x="730" y="492"/>
                </a:cubicBezTo>
                <a:cubicBezTo>
                  <a:pt x="790" y="431"/>
                  <a:pt x="851" y="400"/>
                  <a:pt x="881" y="340"/>
                </a:cubicBezTo>
                <a:cubicBezTo>
                  <a:pt x="881" y="309"/>
                  <a:pt x="912" y="279"/>
                  <a:pt x="881" y="248"/>
                </a:cubicBezTo>
                <a:cubicBezTo>
                  <a:pt x="821" y="188"/>
                  <a:pt x="760" y="127"/>
                  <a:pt x="699" y="36"/>
                </a:cubicBezTo>
                <a:cubicBezTo>
                  <a:pt x="682" y="18"/>
                  <a:pt x="623" y="1"/>
                  <a:pt x="578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0" name="Google Shape;3080;p17"/>
          <p:cNvSpPr/>
          <p:nvPr/>
        </p:nvSpPr>
        <p:spPr>
          <a:xfrm>
            <a:off x="7888983" y="1933851"/>
            <a:ext cx="28901" cy="15232"/>
          </a:xfrm>
          <a:custGeom>
            <a:avLst/>
            <a:gdLst/>
            <a:ahLst/>
            <a:cxnLst/>
            <a:rect l="l" t="t" r="r" b="b"/>
            <a:pathLst>
              <a:path w="882" h="548" extrusionOk="0">
                <a:moveTo>
                  <a:pt x="365" y="1"/>
                </a:moveTo>
                <a:lnTo>
                  <a:pt x="396" y="31"/>
                </a:lnTo>
                <a:cubicBezTo>
                  <a:pt x="274" y="122"/>
                  <a:pt x="122" y="213"/>
                  <a:pt x="0" y="304"/>
                </a:cubicBezTo>
                <a:cubicBezTo>
                  <a:pt x="0" y="335"/>
                  <a:pt x="61" y="396"/>
                  <a:pt x="122" y="456"/>
                </a:cubicBezTo>
                <a:cubicBezTo>
                  <a:pt x="122" y="456"/>
                  <a:pt x="183" y="487"/>
                  <a:pt x="183" y="487"/>
                </a:cubicBezTo>
                <a:lnTo>
                  <a:pt x="517" y="426"/>
                </a:lnTo>
                <a:cubicBezTo>
                  <a:pt x="528" y="421"/>
                  <a:pt x="541" y="418"/>
                  <a:pt x="555" y="418"/>
                </a:cubicBezTo>
                <a:cubicBezTo>
                  <a:pt x="618" y="418"/>
                  <a:pt x="717" y="465"/>
                  <a:pt x="852" y="533"/>
                </a:cubicBezTo>
                <a:lnTo>
                  <a:pt x="852" y="533"/>
                </a:lnTo>
                <a:cubicBezTo>
                  <a:pt x="855" y="450"/>
                  <a:pt x="882" y="391"/>
                  <a:pt x="882" y="304"/>
                </a:cubicBezTo>
                <a:cubicBezTo>
                  <a:pt x="700" y="152"/>
                  <a:pt x="517" y="92"/>
                  <a:pt x="365" y="1"/>
                </a:cubicBezTo>
                <a:close/>
                <a:moveTo>
                  <a:pt x="852" y="533"/>
                </a:moveTo>
                <a:cubicBezTo>
                  <a:pt x="852" y="538"/>
                  <a:pt x="852" y="543"/>
                  <a:pt x="852" y="548"/>
                </a:cubicBezTo>
                <a:lnTo>
                  <a:pt x="882" y="548"/>
                </a:lnTo>
                <a:cubicBezTo>
                  <a:pt x="872" y="543"/>
                  <a:pt x="862" y="537"/>
                  <a:pt x="852" y="533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1" name="Google Shape;3081;p17"/>
          <p:cNvSpPr/>
          <p:nvPr/>
        </p:nvSpPr>
        <p:spPr>
          <a:xfrm>
            <a:off x="7807329" y="2023408"/>
            <a:ext cx="19923" cy="17761"/>
          </a:xfrm>
          <a:custGeom>
            <a:avLst/>
            <a:gdLst/>
            <a:ahLst/>
            <a:cxnLst/>
            <a:rect l="l" t="t" r="r" b="b"/>
            <a:pathLst>
              <a:path w="608" h="639" extrusionOk="0">
                <a:moveTo>
                  <a:pt x="486" y="0"/>
                </a:moveTo>
                <a:cubicBezTo>
                  <a:pt x="395" y="92"/>
                  <a:pt x="334" y="183"/>
                  <a:pt x="243" y="304"/>
                </a:cubicBezTo>
                <a:lnTo>
                  <a:pt x="0" y="608"/>
                </a:lnTo>
                <a:cubicBezTo>
                  <a:pt x="30" y="639"/>
                  <a:pt x="30" y="639"/>
                  <a:pt x="61" y="639"/>
                </a:cubicBezTo>
                <a:lnTo>
                  <a:pt x="578" y="213"/>
                </a:lnTo>
                <a:cubicBezTo>
                  <a:pt x="608" y="183"/>
                  <a:pt x="608" y="122"/>
                  <a:pt x="608" y="92"/>
                </a:cubicBezTo>
                <a:cubicBezTo>
                  <a:pt x="608" y="92"/>
                  <a:pt x="578" y="61"/>
                  <a:pt x="578" y="31"/>
                </a:cubicBezTo>
                <a:cubicBezTo>
                  <a:pt x="547" y="31"/>
                  <a:pt x="486" y="0"/>
                  <a:pt x="486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2" name="Google Shape;3082;p17"/>
          <p:cNvSpPr/>
          <p:nvPr/>
        </p:nvSpPr>
        <p:spPr>
          <a:xfrm>
            <a:off x="7951731" y="1775030"/>
            <a:ext cx="16974" cy="18122"/>
          </a:xfrm>
          <a:custGeom>
            <a:avLst/>
            <a:gdLst/>
            <a:ahLst/>
            <a:cxnLst/>
            <a:rect l="l" t="t" r="r" b="b"/>
            <a:pathLst>
              <a:path w="518" h="652" extrusionOk="0">
                <a:moveTo>
                  <a:pt x="365" y="0"/>
                </a:moveTo>
                <a:cubicBezTo>
                  <a:pt x="183" y="122"/>
                  <a:pt x="61" y="334"/>
                  <a:pt x="0" y="547"/>
                </a:cubicBezTo>
                <a:cubicBezTo>
                  <a:pt x="0" y="578"/>
                  <a:pt x="31" y="578"/>
                  <a:pt x="31" y="608"/>
                </a:cubicBezTo>
                <a:cubicBezTo>
                  <a:pt x="52" y="630"/>
                  <a:pt x="104" y="651"/>
                  <a:pt x="133" y="651"/>
                </a:cubicBezTo>
                <a:cubicBezTo>
                  <a:pt x="145" y="651"/>
                  <a:pt x="152" y="647"/>
                  <a:pt x="152" y="638"/>
                </a:cubicBezTo>
                <a:cubicBezTo>
                  <a:pt x="274" y="486"/>
                  <a:pt x="396" y="334"/>
                  <a:pt x="517" y="183"/>
                </a:cubicBezTo>
                <a:cubicBezTo>
                  <a:pt x="517" y="152"/>
                  <a:pt x="487" y="91"/>
                  <a:pt x="487" y="31"/>
                </a:cubicBezTo>
                <a:cubicBezTo>
                  <a:pt x="426" y="0"/>
                  <a:pt x="365" y="0"/>
                  <a:pt x="365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3" name="Google Shape;3083;p17"/>
          <p:cNvSpPr/>
          <p:nvPr/>
        </p:nvSpPr>
        <p:spPr>
          <a:xfrm>
            <a:off x="7929810" y="1921705"/>
            <a:ext cx="14975" cy="10479"/>
          </a:xfrm>
          <a:custGeom>
            <a:avLst/>
            <a:gdLst/>
            <a:ahLst/>
            <a:cxnLst/>
            <a:rect l="l" t="t" r="r" b="b"/>
            <a:pathLst>
              <a:path w="457" h="377" extrusionOk="0">
                <a:moveTo>
                  <a:pt x="305" y="0"/>
                </a:moveTo>
                <a:cubicBezTo>
                  <a:pt x="293" y="0"/>
                  <a:pt x="282" y="4"/>
                  <a:pt x="274" y="12"/>
                </a:cubicBezTo>
                <a:cubicBezTo>
                  <a:pt x="183" y="73"/>
                  <a:pt x="92" y="134"/>
                  <a:pt x="31" y="225"/>
                </a:cubicBezTo>
                <a:cubicBezTo>
                  <a:pt x="1" y="225"/>
                  <a:pt x="31" y="286"/>
                  <a:pt x="61" y="286"/>
                </a:cubicBezTo>
                <a:cubicBezTo>
                  <a:pt x="92" y="316"/>
                  <a:pt x="183" y="377"/>
                  <a:pt x="213" y="377"/>
                </a:cubicBezTo>
                <a:cubicBezTo>
                  <a:pt x="274" y="346"/>
                  <a:pt x="335" y="286"/>
                  <a:pt x="365" y="255"/>
                </a:cubicBezTo>
                <a:cubicBezTo>
                  <a:pt x="396" y="225"/>
                  <a:pt x="426" y="164"/>
                  <a:pt x="426" y="134"/>
                </a:cubicBezTo>
                <a:cubicBezTo>
                  <a:pt x="457" y="103"/>
                  <a:pt x="457" y="73"/>
                  <a:pt x="426" y="73"/>
                </a:cubicBezTo>
                <a:cubicBezTo>
                  <a:pt x="382" y="28"/>
                  <a:pt x="337" y="0"/>
                  <a:pt x="305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4" name="Google Shape;3084;p17"/>
          <p:cNvSpPr/>
          <p:nvPr/>
        </p:nvSpPr>
        <p:spPr>
          <a:xfrm>
            <a:off x="7717680" y="2074106"/>
            <a:ext cx="7012" cy="8811"/>
          </a:xfrm>
          <a:custGeom>
            <a:avLst/>
            <a:gdLst/>
            <a:ahLst/>
            <a:cxnLst/>
            <a:rect l="l" t="t" r="r" b="b"/>
            <a:pathLst>
              <a:path w="214" h="317" extrusionOk="0">
                <a:moveTo>
                  <a:pt x="213" y="0"/>
                </a:moveTo>
                <a:cubicBezTo>
                  <a:pt x="152" y="31"/>
                  <a:pt x="61" y="61"/>
                  <a:pt x="31" y="152"/>
                </a:cubicBezTo>
                <a:cubicBezTo>
                  <a:pt x="0" y="152"/>
                  <a:pt x="0" y="183"/>
                  <a:pt x="0" y="213"/>
                </a:cubicBezTo>
                <a:cubicBezTo>
                  <a:pt x="0" y="213"/>
                  <a:pt x="31" y="274"/>
                  <a:pt x="31" y="274"/>
                </a:cubicBezTo>
                <a:cubicBezTo>
                  <a:pt x="74" y="295"/>
                  <a:pt x="132" y="317"/>
                  <a:pt x="162" y="317"/>
                </a:cubicBezTo>
                <a:cubicBezTo>
                  <a:pt x="175" y="317"/>
                  <a:pt x="183" y="313"/>
                  <a:pt x="183" y="304"/>
                </a:cubicBezTo>
                <a:cubicBezTo>
                  <a:pt x="183" y="213"/>
                  <a:pt x="213" y="122"/>
                  <a:pt x="213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5" name="Google Shape;3085;p17"/>
          <p:cNvSpPr/>
          <p:nvPr/>
        </p:nvSpPr>
        <p:spPr>
          <a:xfrm>
            <a:off x="7748546" y="2038612"/>
            <a:ext cx="9994" cy="8477"/>
          </a:xfrm>
          <a:custGeom>
            <a:avLst/>
            <a:gdLst/>
            <a:ahLst/>
            <a:cxnLst/>
            <a:rect l="l" t="t" r="r" b="b"/>
            <a:pathLst>
              <a:path w="305" h="305" extrusionOk="0">
                <a:moveTo>
                  <a:pt x="122" y="1"/>
                </a:moveTo>
                <a:cubicBezTo>
                  <a:pt x="92" y="1"/>
                  <a:pt x="92" y="31"/>
                  <a:pt x="61" y="61"/>
                </a:cubicBezTo>
                <a:cubicBezTo>
                  <a:pt x="31" y="92"/>
                  <a:pt x="31" y="153"/>
                  <a:pt x="1" y="213"/>
                </a:cubicBezTo>
                <a:cubicBezTo>
                  <a:pt x="1" y="213"/>
                  <a:pt x="31" y="244"/>
                  <a:pt x="61" y="274"/>
                </a:cubicBezTo>
                <a:cubicBezTo>
                  <a:pt x="92" y="274"/>
                  <a:pt x="153" y="305"/>
                  <a:pt x="183" y="305"/>
                </a:cubicBezTo>
                <a:cubicBezTo>
                  <a:pt x="213" y="244"/>
                  <a:pt x="244" y="183"/>
                  <a:pt x="305" y="122"/>
                </a:cubicBezTo>
                <a:cubicBezTo>
                  <a:pt x="305" y="122"/>
                  <a:pt x="274" y="92"/>
                  <a:pt x="244" y="61"/>
                </a:cubicBezTo>
                <a:cubicBezTo>
                  <a:pt x="213" y="31"/>
                  <a:pt x="153" y="1"/>
                  <a:pt x="122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6" name="Google Shape;3086;p17"/>
          <p:cNvSpPr/>
          <p:nvPr/>
        </p:nvSpPr>
        <p:spPr>
          <a:xfrm>
            <a:off x="7886001" y="1919481"/>
            <a:ext cx="5996" cy="6309"/>
          </a:xfrm>
          <a:custGeom>
            <a:avLst/>
            <a:gdLst/>
            <a:ahLst/>
            <a:cxnLst/>
            <a:rect l="l" t="t" r="r" b="b"/>
            <a:pathLst>
              <a:path w="183" h="227" extrusionOk="0">
                <a:moveTo>
                  <a:pt x="183" y="1"/>
                </a:moveTo>
                <a:lnTo>
                  <a:pt x="183" y="1"/>
                </a:lnTo>
                <a:cubicBezTo>
                  <a:pt x="91" y="92"/>
                  <a:pt x="61" y="92"/>
                  <a:pt x="31" y="153"/>
                </a:cubicBezTo>
                <a:cubicBezTo>
                  <a:pt x="0" y="153"/>
                  <a:pt x="0" y="183"/>
                  <a:pt x="31" y="183"/>
                </a:cubicBezTo>
                <a:cubicBezTo>
                  <a:pt x="52" y="205"/>
                  <a:pt x="74" y="226"/>
                  <a:pt x="95" y="226"/>
                </a:cubicBezTo>
                <a:cubicBezTo>
                  <a:pt x="104" y="226"/>
                  <a:pt x="113" y="222"/>
                  <a:pt x="122" y="214"/>
                </a:cubicBezTo>
                <a:cubicBezTo>
                  <a:pt x="152" y="153"/>
                  <a:pt x="152" y="122"/>
                  <a:pt x="183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7" name="Google Shape;3087;p17"/>
          <p:cNvSpPr/>
          <p:nvPr/>
        </p:nvSpPr>
        <p:spPr>
          <a:xfrm>
            <a:off x="7733015" y="2062988"/>
            <a:ext cx="8585" cy="3530"/>
          </a:xfrm>
          <a:custGeom>
            <a:avLst/>
            <a:gdLst/>
            <a:ahLst/>
            <a:cxnLst/>
            <a:rect l="l" t="t" r="r" b="b"/>
            <a:pathLst>
              <a:path w="262" h="127" extrusionOk="0">
                <a:moveTo>
                  <a:pt x="69" y="0"/>
                </a:moveTo>
                <a:cubicBezTo>
                  <a:pt x="26" y="0"/>
                  <a:pt x="0" y="11"/>
                  <a:pt x="19" y="66"/>
                </a:cubicBezTo>
                <a:cubicBezTo>
                  <a:pt x="49" y="96"/>
                  <a:pt x="80" y="127"/>
                  <a:pt x="80" y="127"/>
                </a:cubicBezTo>
                <a:lnTo>
                  <a:pt x="262" y="127"/>
                </a:lnTo>
                <a:cubicBezTo>
                  <a:pt x="262" y="127"/>
                  <a:pt x="231" y="66"/>
                  <a:pt x="231" y="35"/>
                </a:cubicBezTo>
                <a:cubicBezTo>
                  <a:pt x="231" y="35"/>
                  <a:pt x="201" y="35"/>
                  <a:pt x="171" y="5"/>
                </a:cubicBezTo>
                <a:cubicBezTo>
                  <a:pt x="134" y="5"/>
                  <a:pt x="98" y="0"/>
                  <a:pt x="69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8" name="Google Shape;3088;p17"/>
          <p:cNvSpPr/>
          <p:nvPr/>
        </p:nvSpPr>
        <p:spPr>
          <a:xfrm>
            <a:off x="7842160" y="1712268"/>
            <a:ext cx="13992" cy="5337"/>
          </a:xfrm>
          <a:custGeom>
            <a:avLst/>
            <a:gdLst/>
            <a:ahLst/>
            <a:cxnLst/>
            <a:rect l="l" t="t" r="r" b="b"/>
            <a:pathLst>
              <a:path w="427" h="192" extrusionOk="0">
                <a:moveTo>
                  <a:pt x="388" y="95"/>
                </a:moveTo>
                <a:cubicBezTo>
                  <a:pt x="391" y="96"/>
                  <a:pt x="393" y="98"/>
                  <a:pt x="396" y="100"/>
                </a:cubicBezTo>
                <a:lnTo>
                  <a:pt x="426" y="100"/>
                </a:lnTo>
                <a:cubicBezTo>
                  <a:pt x="412" y="97"/>
                  <a:pt x="400" y="95"/>
                  <a:pt x="388" y="95"/>
                </a:cubicBezTo>
                <a:close/>
                <a:moveTo>
                  <a:pt x="206" y="1"/>
                </a:moveTo>
                <a:cubicBezTo>
                  <a:pt x="196" y="1"/>
                  <a:pt x="189" y="3"/>
                  <a:pt x="183" y="9"/>
                </a:cubicBezTo>
                <a:cubicBezTo>
                  <a:pt x="122" y="9"/>
                  <a:pt x="62" y="39"/>
                  <a:pt x="31" y="70"/>
                </a:cubicBezTo>
                <a:cubicBezTo>
                  <a:pt x="1" y="70"/>
                  <a:pt x="1" y="70"/>
                  <a:pt x="31" y="100"/>
                </a:cubicBezTo>
                <a:cubicBezTo>
                  <a:pt x="62" y="161"/>
                  <a:pt x="122" y="191"/>
                  <a:pt x="153" y="191"/>
                </a:cubicBezTo>
                <a:cubicBezTo>
                  <a:pt x="257" y="165"/>
                  <a:pt x="272" y="94"/>
                  <a:pt x="371" y="94"/>
                </a:cubicBezTo>
                <a:cubicBezTo>
                  <a:pt x="376" y="94"/>
                  <a:pt x="382" y="94"/>
                  <a:pt x="388" y="95"/>
                </a:cubicBezTo>
                <a:lnTo>
                  <a:pt x="388" y="95"/>
                </a:lnTo>
                <a:cubicBezTo>
                  <a:pt x="316" y="47"/>
                  <a:pt x="246" y="1"/>
                  <a:pt x="206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9" name="Google Shape;3089;p17"/>
          <p:cNvSpPr/>
          <p:nvPr/>
        </p:nvSpPr>
        <p:spPr>
          <a:xfrm>
            <a:off x="7692777" y="2085919"/>
            <a:ext cx="12976" cy="5114"/>
          </a:xfrm>
          <a:custGeom>
            <a:avLst/>
            <a:gdLst/>
            <a:ahLst/>
            <a:cxnLst/>
            <a:rect l="l" t="t" r="r" b="b"/>
            <a:pathLst>
              <a:path w="396" h="184" extrusionOk="0">
                <a:moveTo>
                  <a:pt x="304" y="1"/>
                </a:moveTo>
                <a:lnTo>
                  <a:pt x="1" y="62"/>
                </a:lnTo>
                <a:lnTo>
                  <a:pt x="31" y="92"/>
                </a:lnTo>
                <a:cubicBezTo>
                  <a:pt x="152" y="153"/>
                  <a:pt x="244" y="183"/>
                  <a:pt x="304" y="183"/>
                </a:cubicBezTo>
                <a:cubicBezTo>
                  <a:pt x="365" y="183"/>
                  <a:pt x="396" y="153"/>
                  <a:pt x="396" y="92"/>
                </a:cubicBezTo>
                <a:cubicBezTo>
                  <a:pt x="396" y="92"/>
                  <a:pt x="365" y="62"/>
                  <a:pt x="365" y="31"/>
                </a:cubicBezTo>
                <a:cubicBezTo>
                  <a:pt x="365" y="31"/>
                  <a:pt x="304" y="1"/>
                  <a:pt x="304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0" name="Google Shape;3090;p17"/>
          <p:cNvSpPr/>
          <p:nvPr/>
        </p:nvSpPr>
        <p:spPr>
          <a:xfrm>
            <a:off x="7889966" y="1755795"/>
            <a:ext cx="4030" cy="3196"/>
          </a:xfrm>
          <a:custGeom>
            <a:avLst/>
            <a:gdLst/>
            <a:ahLst/>
            <a:cxnLst/>
            <a:rect l="l" t="t" r="r" b="b"/>
            <a:pathLst>
              <a:path w="123" h="115" extrusionOk="0">
                <a:moveTo>
                  <a:pt x="54" y="1"/>
                </a:moveTo>
                <a:cubicBezTo>
                  <a:pt x="39" y="1"/>
                  <a:pt x="31" y="8"/>
                  <a:pt x="31" y="23"/>
                </a:cubicBezTo>
                <a:cubicBezTo>
                  <a:pt x="1" y="54"/>
                  <a:pt x="1" y="84"/>
                  <a:pt x="62" y="115"/>
                </a:cubicBezTo>
                <a:lnTo>
                  <a:pt x="122" y="115"/>
                </a:lnTo>
                <a:cubicBezTo>
                  <a:pt x="122" y="115"/>
                  <a:pt x="122" y="115"/>
                  <a:pt x="122" y="84"/>
                </a:cubicBezTo>
                <a:cubicBezTo>
                  <a:pt x="122" y="84"/>
                  <a:pt x="122" y="54"/>
                  <a:pt x="122" y="23"/>
                </a:cubicBezTo>
                <a:cubicBezTo>
                  <a:pt x="92" y="8"/>
                  <a:pt x="69" y="1"/>
                  <a:pt x="54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1" name="Google Shape;3091;p17"/>
          <p:cNvSpPr/>
          <p:nvPr/>
        </p:nvSpPr>
        <p:spPr>
          <a:xfrm>
            <a:off x="7550342" y="2210108"/>
            <a:ext cx="4030" cy="2585"/>
          </a:xfrm>
          <a:custGeom>
            <a:avLst/>
            <a:gdLst/>
            <a:ahLst/>
            <a:cxnLst/>
            <a:rect l="l" t="t" r="r" b="b"/>
            <a:pathLst>
              <a:path w="123" h="93" extrusionOk="0">
                <a:moveTo>
                  <a:pt x="31" y="1"/>
                </a:moveTo>
                <a:cubicBezTo>
                  <a:pt x="1" y="31"/>
                  <a:pt x="1" y="31"/>
                  <a:pt x="1" y="31"/>
                </a:cubicBezTo>
                <a:cubicBezTo>
                  <a:pt x="1" y="62"/>
                  <a:pt x="31" y="62"/>
                  <a:pt x="31" y="92"/>
                </a:cubicBezTo>
                <a:cubicBezTo>
                  <a:pt x="62" y="92"/>
                  <a:pt x="92" y="62"/>
                  <a:pt x="122" y="62"/>
                </a:cubicBezTo>
                <a:cubicBezTo>
                  <a:pt x="122" y="62"/>
                  <a:pt x="122" y="31"/>
                  <a:pt x="122" y="31"/>
                </a:cubicBezTo>
                <a:lnTo>
                  <a:pt x="31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2" name="Google Shape;3092;p17"/>
          <p:cNvSpPr/>
          <p:nvPr/>
        </p:nvSpPr>
        <p:spPr>
          <a:xfrm>
            <a:off x="7538415" y="1760270"/>
            <a:ext cx="5996" cy="3780"/>
          </a:xfrm>
          <a:custGeom>
            <a:avLst/>
            <a:gdLst/>
            <a:ahLst/>
            <a:cxnLst/>
            <a:rect l="l" t="t" r="r" b="b"/>
            <a:pathLst>
              <a:path w="183" h="136" extrusionOk="0">
                <a:moveTo>
                  <a:pt x="61" y="1"/>
                </a:moveTo>
                <a:cubicBezTo>
                  <a:pt x="41" y="1"/>
                  <a:pt x="20" y="14"/>
                  <a:pt x="0" y="14"/>
                </a:cubicBezTo>
                <a:lnTo>
                  <a:pt x="31" y="106"/>
                </a:lnTo>
                <a:cubicBezTo>
                  <a:pt x="61" y="106"/>
                  <a:pt x="122" y="136"/>
                  <a:pt x="122" y="136"/>
                </a:cubicBezTo>
                <a:cubicBezTo>
                  <a:pt x="183" y="75"/>
                  <a:pt x="152" y="14"/>
                  <a:pt x="91" y="14"/>
                </a:cubicBezTo>
                <a:cubicBezTo>
                  <a:pt x="81" y="4"/>
                  <a:pt x="71" y="1"/>
                  <a:pt x="61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3" name="Google Shape;3093;p17"/>
          <p:cNvSpPr/>
          <p:nvPr/>
        </p:nvSpPr>
        <p:spPr>
          <a:xfrm>
            <a:off x="7561318" y="1758130"/>
            <a:ext cx="2032" cy="862"/>
          </a:xfrm>
          <a:custGeom>
            <a:avLst/>
            <a:gdLst/>
            <a:ahLst/>
            <a:cxnLst/>
            <a:rect l="l" t="t" r="r" b="b"/>
            <a:pathLst>
              <a:path w="62" h="31" extrusionOk="0">
                <a:moveTo>
                  <a:pt x="31" y="0"/>
                </a:moveTo>
                <a:lnTo>
                  <a:pt x="0" y="31"/>
                </a:lnTo>
                <a:lnTo>
                  <a:pt x="61" y="31"/>
                </a:lnTo>
                <a:lnTo>
                  <a:pt x="31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4" name="Google Shape;3094;p17"/>
          <p:cNvSpPr/>
          <p:nvPr/>
        </p:nvSpPr>
        <p:spPr>
          <a:xfrm>
            <a:off x="7575244" y="2183091"/>
            <a:ext cx="3015" cy="3391"/>
          </a:xfrm>
          <a:custGeom>
            <a:avLst/>
            <a:gdLst/>
            <a:ahLst/>
            <a:cxnLst/>
            <a:rect l="l" t="t" r="r" b="b"/>
            <a:pathLst>
              <a:path w="92" h="122" extrusionOk="0">
                <a:moveTo>
                  <a:pt x="31" y="0"/>
                </a:moveTo>
                <a:cubicBezTo>
                  <a:pt x="1" y="31"/>
                  <a:pt x="1" y="31"/>
                  <a:pt x="1" y="61"/>
                </a:cubicBezTo>
                <a:cubicBezTo>
                  <a:pt x="1" y="61"/>
                  <a:pt x="31" y="91"/>
                  <a:pt x="31" y="91"/>
                </a:cubicBezTo>
                <a:cubicBezTo>
                  <a:pt x="62" y="122"/>
                  <a:pt x="62" y="122"/>
                  <a:pt x="92" y="122"/>
                </a:cubicBezTo>
                <a:lnTo>
                  <a:pt x="92" y="31"/>
                </a:lnTo>
                <a:cubicBezTo>
                  <a:pt x="62" y="31"/>
                  <a:pt x="31" y="0"/>
                  <a:pt x="31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5" name="Google Shape;3095;p17"/>
          <p:cNvSpPr/>
          <p:nvPr/>
        </p:nvSpPr>
        <p:spPr>
          <a:xfrm>
            <a:off x="7968671" y="1839237"/>
            <a:ext cx="3998" cy="2557"/>
          </a:xfrm>
          <a:custGeom>
            <a:avLst/>
            <a:gdLst/>
            <a:ahLst/>
            <a:cxnLst/>
            <a:rect l="l" t="t" r="r" b="b"/>
            <a:pathLst>
              <a:path w="122" h="92" extrusionOk="0">
                <a:moveTo>
                  <a:pt x="0" y="61"/>
                </a:moveTo>
                <a:lnTo>
                  <a:pt x="0" y="91"/>
                </a:lnTo>
                <a:cubicBezTo>
                  <a:pt x="0" y="81"/>
                  <a:pt x="0" y="71"/>
                  <a:pt x="1" y="61"/>
                </a:cubicBezTo>
                <a:lnTo>
                  <a:pt x="1" y="61"/>
                </a:lnTo>
                <a:cubicBezTo>
                  <a:pt x="1" y="61"/>
                  <a:pt x="0" y="61"/>
                  <a:pt x="0" y="61"/>
                </a:cubicBezTo>
                <a:close/>
                <a:moveTo>
                  <a:pt x="31" y="0"/>
                </a:moveTo>
                <a:cubicBezTo>
                  <a:pt x="10" y="20"/>
                  <a:pt x="3" y="41"/>
                  <a:pt x="1" y="61"/>
                </a:cubicBezTo>
                <a:lnTo>
                  <a:pt x="1" y="61"/>
                </a:lnTo>
                <a:cubicBezTo>
                  <a:pt x="32" y="62"/>
                  <a:pt x="92" y="91"/>
                  <a:pt x="122" y="91"/>
                </a:cubicBezTo>
                <a:cubicBezTo>
                  <a:pt x="122" y="61"/>
                  <a:pt x="122" y="31"/>
                  <a:pt x="122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6" name="Google Shape;3096;p17"/>
          <p:cNvSpPr/>
          <p:nvPr/>
        </p:nvSpPr>
        <p:spPr>
          <a:xfrm>
            <a:off x="7789373" y="2072410"/>
            <a:ext cx="1049" cy="862"/>
          </a:xfrm>
          <a:custGeom>
            <a:avLst/>
            <a:gdLst/>
            <a:ahLst/>
            <a:cxnLst/>
            <a:rect l="l" t="t" r="r" b="b"/>
            <a:pathLst>
              <a:path w="32" h="31" extrusionOk="0">
                <a:moveTo>
                  <a:pt x="1" y="0"/>
                </a:moveTo>
                <a:lnTo>
                  <a:pt x="1" y="31"/>
                </a:lnTo>
                <a:lnTo>
                  <a:pt x="31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7" name="Google Shape;3097;p17"/>
          <p:cNvSpPr/>
          <p:nvPr/>
        </p:nvSpPr>
        <p:spPr>
          <a:xfrm>
            <a:off x="7541396" y="1741231"/>
            <a:ext cx="2032" cy="862"/>
          </a:xfrm>
          <a:custGeom>
            <a:avLst/>
            <a:gdLst/>
            <a:ahLst/>
            <a:cxnLst/>
            <a:rect l="l" t="t" r="r" b="b"/>
            <a:pathLst>
              <a:path w="62" h="31" extrusionOk="0">
                <a:moveTo>
                  <a:pt x="0" y="0"/>
                </a:moveTo>
                <a:lnTo>
                  <a:pt x="0" y="31"/>
                </a:lnTo>
                <a:lnTo>
                  <a:pt x="61" y="31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8" name="Google Shape;3098;p17"/>
          <p:cNvSpPr/>
          <p:nvPr/>
        </p:nvSpPr>
        <p:spPr>
          <a:xfrm>
            <a:off x="7573278" y="1671937"/>
            <a:ext cx="2851" cy="2057"/>
          </a:xfrm>
          <a:custGeom>
            <a:avLst/>
            <a:gdLst/>
            <a:ahLst/>
            <a:cxnLst/>
            <a:rect l="l" t="t" r="r" b="b"/>
            <a:pathLst>
              <a:path w="87" h="74" extrusionOk="0">
                <a:moveTo>
                  <a:pt x="30" y="1"/>
                </a:moveTo>
                <a:cubicBezTo>
                  <a:pt x="30" y="1"/>
                  <a:pt x="0" y="1"/>
                  <a:pt x="0" y="31"/>
                </a:cubicBezTo>
                <a:cubicBezTo>
                  <a:pt x="0" y="31"/>
                  <a:pt x="13" y="44"/>
                  <a:pt x="30" y="62"/>
                </a:cubicBezTo>
                <a:lnTo>
                  <a:pt x="30" y="62"/>
                </a:lnTo>
                <a:cubicBezTo>
                  <a:pt x="47" y="70"/>
                  <a:pt x="59" y="74"/>
                  <a:pt x="66" y="74"/>
                </a:cubicBezTo>
                <a:cubicBezTo>
                  <a:pt x="87" y="74"/>
                  <a:pt x="75" y="45"/>
                  <a:pt x="30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9" name="Google Shape;3099;p17"/>
          <p:cNvSpPr/>
          <p:nvPr/>
        </p:nvSpPr>
        <p:spPr>
          <a:xfrm>
            <a:off x="7692777" y="2087614"/>
            <a:ext cx="3146" cy="2779"/>
          </a:xfrm>
          <a:custGeom>
            <a:avLst/>
            <a:gdLst/>
            <a:ahLst/>
            <a:cxnLst/>
            <a:rect l="l" t="t" r="r" b="b"/>
            <a:pathLst>
              <a:path w="96" h="100" extrusionOk="0">
                <a:moveTo>
                  <a:pt x="1" y="1"/>
                </a:moveTo>
                <a:cubicBezTo>
                  <a:pt x="10" y="10"/>
                  <a:pt x="21" y="21"/>
                  <a:pt x="31" y="31"/>
                </a:cubicBezTo>
                <a:lnTo>
                  <a:pt x="31" y="31"/>
                </a:lnTo>
                <a:lnTo>
                  <a:pt x="31" y="31"/>
                </a:lnTo>
                <a:cubicBezTo>
                  <a:pt x="31" y="31"/>
                  <a:pt x="31" y="1"/>
                  <a:pt x="1" y="1"/>
                </a:cubicBezTo>
                <a:close/>
                <a:moveTo>
                  <a:pt x="31" y="31"/>
                </a:moveTo>
                <a:lnTo>
                  <a:pt x="1" y="61"/>
                </a:lnTo>
                <a:cubicBezTo>
                  <a:pt x="47" y="89"/>
                  <a:pt x="70" y="100"/>
                  <a:pt x="79" y="100"/>
                </a:cubicBezTo>
                <a:cubicBezTo>
                  <a:pt x="95" y="100"/>
                  <a:pt x="65" y="66"/>
                  <a:pt x="31" y="3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0" name="Google Shape;3100;p17"/>
          <p:cNvSpPr/>
          <p:nvPr/>
        </p:nvSpPr>
        <p:spPr>
          <a:xfrm>
            <a:off x="8000520" y="1725165"/>
            <a:ext cx="3015" cy="1723"/>
          </a:xfrm>
          <a:custGeom>
            <a:avLst/>
            <a:gdLst/>
            <a:ahLst/>
            <a:cxnLst/>
            <a:rect l="l" t="t" r="r" b="b"/>
            <a:pathLst>
              <a:path w="92" h="62" extrusionOk="0">
                <a:moveTo>
                  <a:pt x="1" y="1"/>
                </a:moveTo>
                <a:lnTo>
                  <a:pt x="31" y="62"/>
                </a:lnTo>
                <a:lnTo>
                  <a:pt x="92" y="62"/>
                </a:lnTo>
                <a:cubicBezTo>
                  <a:pt x="92" y="62"/>
                  <a:pt x="92" y="31"/>
                  <a:pt x="62" y="31"/>
                </a:cubicBezTo>
                <a:lnTo>
                  <a:pt x="1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1" name="Google Shape;3101;p17"/>
          <p:cNvSpPr/>
          <p:nvPr/>
        </p:nvSpPr>
        <p:spPr>
          <a:xfrm>
            <a:off x="7580225" y="2178004"/>
            <a:ext cx="3015" cy="1723"/>
          </a:xfrm>
          <a:custGeom>
            <a:avLst/>
            <a:gdLst/>
            <a:ahLst/>
            <a:cxnLst/>
            <a:rect l="l" t="t" r="r" b="b"/>
            <a:pathLst>
              <a:path w="92" h="62" extrusionOk="0">
                <a:moveTo>
                  <a:pt x="62" y="1"/>
                </a:moveTo>
                <a:cubicBezTo>
                  <a:pt x="1" y="1"/>
                  <a:pt x="1" y="31"/>
                  <a:pt x="62" y="62"/>
                </a:cubicBezTo>
                <a:lnTo>
                  <a:pt x="92" y="62"/>
                </a:lnTo>
                <a:cubicBezTo>
                  <a:pt x="92" y="62"/>
                  <a:pt x="62" y="31"/>
                  <a:pt x="62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2" name="Google Shape;3102;p17"/>
          <p:cNvSpPr/>
          <p:nvPr/>
        </p:nvSpPr>
        <p:spPr>
          <a:xfrm>
            <a:off x="7856118" y="1714186"/>
            <a:ext cx="33" cy="889"/>
          </a:xfrm>
          <a:custGeom>
            <a:avLst/>
            <a:gdLst/>
            <a:ahLst/>
            <a:cxnLst/>
            <a:rect l="l" t="t" r="r" b="b"/>
            <a:pathLst>
              <a:path w="1" h="32" extrusionOk="0">
                <a:moveTo>
                  <a:pt x="0" y="31"/>
                </a:moveTo>
                <a:lnTo>
                  <a:pt x="0" y="1"/>
                </a:lnTo>
                <a:cubicBezTo>
                  <a:pt x="0" y="31"/>
                  <a:pt x="0" y="31"/>
                  <a:pt x="0" y="31"/>
                </a:cubicBezTo>
                <a:lnTo>
                  <a:pt x="0" y="3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3" name="Google Shape;3103;p17"/>
          <p:cNvSpPr/>
          <p:nvPr/>
        </p:nvSpPr>
        <p:spPr>
          <a:xfrm>
            <a:off x="7803331" y="1760659"/>
            <a:ext cx="1016" cy="1723"/>
          </a:xfrm>
          <a:custGeom>
            <a:avLst/>
            <a:gdLst/>
            <a:ahLst/>
            <a:cxnLst/>
            <a:rect l="l" t="t" r="r" b="b"/>
            <a:pathLst>
              <a:path w="31" h="62" extrusionOk="0">
                <a:moveTo>
                  <a:pt x="31" y="0"/>
                </a:moveTo>
                <a:cubicBezTo>
                  <a:pt x="31" y="0"/>
                  <a:pt x="0" y="0"/>
                  <a:pt x="0" y="31"/>
                </a:cubicBezTo>
                <a:cubicBezTo>
                  <a:pt x="0" y="31"/>
                  <a:pt x="31" y="61"/>
                  <a:pt x="31" y="61"/>
                </a:cubicBezTo>
                <a:lnTo>
                  <a:pt x="31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4" name="Google Shape;3104;p17"/>
          <p:cNvSpPr/>
          <p:nvPr/>
        </p:nvSpPr>
        <p:spPr>
          <a:xfrm>
            <a:off x="7571279" y="1756435"/>
            <a:ext cx="2032" cy="1723"/>
          </a:xfrm>
          <a:custGeom>
            <a:avLst/>
            <a:gdLst/>
            <a:ahLst/>
            <a:cxnLst/>
            <a:rect l="l" t="t" r="r" b="b"/>
            <a:pathLst>
              <a:path w="62" h="62" extrusionOk="0">
                <a:moveTo>
                  <a:pt x="0" y="0"/>
                </a:moveTo>
                <a:lnTo>
                  <a:pt x="61" y="61"/>
                </a:lnTo>
                <a:lnTo>
                  <a:pt x="61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5" name="Google Shape;3105;p17"/>
          <p:cNvSpPr/>
          <p:nvPr/>
        </p:nvSpPr>
        <p:spPr>
          <a:xfrm>
            <a:off x="7897961" y="1960034"/>
            <a:ext cx="1999" cy="889"/>
          </a:xfrm>
          <a:custGeom>
            <a:avLst/>
            <a:gdLst/>
            <a:ahLst/>
            <a:cxnLst/>
            <a:rect l="l" t="t" r="r" b="b"/>
            <a:pathLst>
              <a:path w="61" h="32" extrusionOk="0">
                <a:moveTo>
                  <a:pt x="61" y="31"/>
                </a:moveTo>
                <a:lnTo>
                  <a:pt x="0" y="1"/>
                </a:lnTo>
                <a:lnTo>
                  <a:pt x="61" y="31"/>
                </a:lnTo>
                <a:lnTo>
                  <a:pt x="61" y="3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6" name="Google Shape;3106;p17"/>
          <p:cNvSpPr/>
          <p:nvPr/>
        </p:nvSpPr>
        <p:spPr>
          <a:xfrm>
            <a:off x="7900943" y="1933851"/>
            <a:ext cx="1016" cy="862"/>
          </a:xfrm>
          <a:custGeom>
            <a:avLst/>
            <a:gdLst/>
            <a:ahLst/>
            <a:cxnLst/>
            <a:rect l="l" t="t" r="r" b="b"/>
            <a:pathLst>
              <a:path w="31" h="31" extrusionOk="0">
                <a:moveTo>
                  <a:pt x="31" y="31"/>
                </a:moveTo>
                <a:lnTo>
                  <a:pt x="0" y="1"/>
                </a:lnTo>
                <a:lnTo>
                  <a:pt x="31" y="3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7" name="Google Shape;3107;p17"/>
          <p:cNvSpPr/>
          <p:nvPr/>
        </p:nvSpPr>
        <p:spPr>
          <a:xfrm>
            <a:off x="7930826" y="1856970"/>
            <a:ext cx="3015" cy="862"/>
          </a:xfrm>
          <a:custGeom>
            <a:avLst/>
            <a:gdLst/>
            <a:ahLst/>
            <a:cxnLst/>
            <a:rect l="l" t="t" r="r" b="b"/>
            <a:pathLst>
              <a:path w="92" h="31" extrusionOk="0">
                <a:moveTo>
                  <a:pt x="0" y="1"/>
                </a:moveTo>
                <a:lnTo>
                  <a:pt x="91" y="31"/>
                </a:lnTo>
                <a:cubicBezTo>
                  <a:pt x="91" y="31"/>
                  <a:pt x="30" y="1"/>
                  <a:pt x="30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8" name="Google Shape;3108;p17"/>
          <p:cNvSpPr/>
          <p:nvPr/>
        </p:nvSpPr>
        <p:spPr>
          <a:xfrm>
            <a:off x="7776430" y="2022574"/>
            <a:ext cx="33" cy="2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9" name="Google Shape;3109;p17"/>
          <p:cNvSpPr/>
          <p:nvPr/>
        </p:nvSpPr>
        <p:spPr>
          <a:xfrm>
            <a:off x="7570264" y="1843461"/>
            <a:ext cx="1049" cy="862"/>
          </a:xfrm>
          <a:custGeom>
            <a:avLst/>
            <a:gdLst/>
            <a:ahLst/>
            <a:cxnLst/>
            <a:rect l="l" t="t" r="r" b="b"/>
            <a:pathLst>
              <a:path w="32" h="31" extrusionOk="0">
                <a:moveTo>
                  <a:pt x="1" y="0"/>
                </a:moveTo>
                <a:lnTo>
                  <a:pt x="31" y="31"/>
                </a:lnTo>
                <a:cubicBezTo>
                  <a:pt x="31" y="31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0" name="Google Shape;3110;p17"/>
          <p:cNvSpPr/>
          <p:nvPr/>
        </p:nvSpPr>
        <p:spPr>
          <a:xfrm>
            <a:off x="1680166" y="1829091"/>
            <a:ext cx="24936" cy="20290"/>
          </a:xfrm>
          <a:custGeom>
            <a:avLst/>
            <a:gdLst/>
            <a:ahLst/>
            <a:cxnLst/>
            <a:rect l="l" t="t" r="r" b="b"/>
            <a:pathLst>
              <a:path w="761" h="730" extrusionOk="0">
                <a:moveTo>
                  <a:pt x="274" y="0"/>
                </a:moveTo>
                <a:lnTo>
                  <a:pt x="274" y="0"/>
                </a:lnTo>
                <a:cubicBezTo>
                  <a:pt x="122" y="61"/>
                  <a:pt x="213" y="244"/>
                  <a:pt x="1" y="244"/>
                </a:cubicBezTo>
                <a:lnTo>
                  <a:pt x="761" y="730"/>
                </a:lnTo>
                <a:cubicBezTo>
                  <a:pt x="639" y="608"/>
                  <a:pt x="487" y="456"/>
                  <a:pt x="365" y="335"/>
                </a:cubicBezTo>
                <a:cubicBezTo>
                  <a:pt x="305" y="274"/>
                  <a:pt x="305" y="213"/>
                  <a:pt x="274" y="183"/>
                </a:cubicBezTo>
                <a:cubicBezTo>
                  <a:pt x="244" y="92"/>
                  <a:pt x="396" y="152"/>
                  <a:pt x="27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1" name="Google Shape;3111;p17"/>
          <p:cNvSpPr/>
          <p:nvPr/>
        </p:nvSpPr>
        <p:spPr>
          <a:xfrm>
            <a:off x="1989907" y="1307820"/>
            <a:ext cx="3015" cy="2780"/>
          </a:xfrm>
          <a:custGeom>
            <a:avLst/>
            <a:gdLst/>
            <a:ahLst/>
            <a:cxnLst/>
            <a:rect l="l" t="t" r="r" b="b"/>
            <a:pathLst>
              <a:path w="92" h="100" extrusionOk="0">
                <a:moveTo>
                  <a:pt x="92" y="0"/>
                </a:moveTo>
                <a:cubicBezTo>
                  <a:pt x="31" y="31"/>
                  <a:pt x="31" y="31"/>
                  <a:pt x="1" y="61"/>
                </a:cubicBezTo>
                <a:cubicBezTo>
                  <a:pt x="1" y="61"/>
                  <a:pt x="1" y="92"/>
                  <a:pt x="1" y="92"/>
                </a:cubicBezTo>
                <a:cubicBezTo>
                  <a:pt x="17" y="97"/>
                  <a:pt x="29" y="100"/>
                  <a:pt x="37" y="100"/>
                </a:cubicBezTo>
                <a:cubicBezTo>
                  <a:pt x="74" y="100"/>
                  <a:pt x="42" y="50"/>
                  <a:pt x="92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2" name="Google Shape;3112;p17"/>
          <p:cNvSpPr/>
          <p:nvPr/>
        </p:nvSpPr>
        <p:spPr>
          <a:xfrm>
            <a:off x="1961040" y="1380755"/>
            <a:ext cx="3015" cy="3113"/>
          </a:xfrm>
          <a:custGeom>
            <a:avLst/>
            <a:gdLst/>
            <a:ahLst/>
            <a:cxnLst/>
            <a:rect l="l" t="t" r="r" b="b"/>
            <a:pathLst>
              <a:path w="92" h="112" extrusionOk="0">
                <a:moveTo>
                  <a:pt x="14" y="1"/>
                </a:moveTo>
                <a:cubicBezTo>
                  <a:pt x="5" y="1"/>
                  <a:pt x="0" y="8"/>
                  <a:pt x="0" y="21"/>
                </a:cubicBezTo>
                <a:cubicBezTo>
                  <a:pt x="0" y="51"/>
                  <a:pt x="0" y="51"/>
                  <a:pt x="0" y="112"/>
                </a:cubicBezTo>
                <a:cubicBezTo>
                  <a:pt x="31" y="82"/>
                  <a:pt x="61" y="82"/>
                  <a:pt x="61" y="82"/>
                </a:cubicBezTo>
                <a:cubicBezTo>
                  <a:pt x="91" y="51"/>
                  <a:pt x="91" y="51"/>
                  <a:pt x="61" y="51"/>
                </a:cubicBezTo>
                <a:cubicBezTo>
                  <a:pt x="43" y="16"/>
                  <a:pt x="25" y="1"/>
                  <a:pt x="14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3" name="Google Shape;3113;p17"/>
          <p:cNvSpPr/>
          <p:nvPr/>
        </p:nvSpPr>
        <p:spPr>
          <a:xfrm>
            <a:off x="1941118" y="1393624"/>
            <a:ext cx="3015" cy="1251"/>
          </a:xfrm>
          <a:custGeom>
            <a:avLst/>
            <a:gdLst/>
            <a:ahLst/>
            <a:cxnLst/>
            <a:rect l="l" t="t" r="r" b="b"/>
            <a:pathLst>
              <a:path w="92" h="45" extrusionOk="0">
                <a:moveTo>
                  <a:pt x="9" y="0"/>
                </a:moveTo>
                <a:cubicBezTo>
                  <a:pt x="0" y="0"/>
                  <a:pt x="0" y="14"/>
                  <a:pt x="0" y="14"/>
                </a:cubicBezTo>
                <a:cubicBezTo>
                  <a:pt x="31" y="14"/>
                  <a:pt x="61" y="44"/>
                  <a:pt x="61" y="44"/>
                </a:cubicBezTo>
                <a:cubicBezTo>
                  <a:pt x="92" y="44"/>
                  <a:pt x="61" y="14"/>
                  <a:pt x="31" y="14"/>
                </a:cubicBezTo>
                <a:cubicBezTo>
                  <a:pt x="21" y="4"/>
                  <a:pt x="14" y="0"/>
                  <a:pt x="9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4" name="Google Shape;3114;p17"/>
          <p:cNvSpPr/>
          <p:nvPr/>
        </p:nvSpPr>
        <p:spPr>
          <a:xfrm>
            <a:off x="1813623" y="1845129"/>
            <a:ext cx="4030" cy="3419"/>
          </a:xfrm>
          <a:custGeom>
            <a:avLst/>
            <a:gdLst/>
            <a:ahLst/>
            <a:cxnLst/>
            <a:rect l="l" t="t" r="r" b="b"/>
            <a:pathLst>
              <a:path w="123" h="123" extrusionOk="0">
                <a:moveTo>
                  <a:pt x="122" y="1"/>
                </a:moveTo>
                <a:cubicBezTo>
                  <a:pt x="122" y="11"/>
                  <a:pt x="122" y="21"/>
                  <a:pt x="121" y="31"/>
                </a:cubicBezTo>
                <a:lnTo>
                  <a:pt x="121" y="31"/>
                </a:lnTo>
                <a:cubicBezTo>
                  <a:pt x="122" y="31"/>
                  <a:pt x="122" y="31"/>
                  <a:pt x="122" y="31"/>
                </a:cubicBezTo>
                <a:cubicBezTo>
                  <a:pt x="122" y="31"/>
                  <a:pt x="122" y="1"/>
                  <a:pt x="122" y="1"/>
                </a:cubicBezTo>
                <a:close/>
                <a:moveTo>
                  <a:pt x="121" y="31"/>
                </a:moveTo>
                <a:cubicBezTo>
                  <a:pt x="91" y="31"/>
                  <a:pt x="61" y="32"/>
                  <a:pt x="1" y="62"/>
                </a:cubicBezTo>
                <a:cubicBezTo>
                  <a:pt x="1" y="62"/>
                  <a:pt x="1" y="62"/>
                  <a:pt x="31" y="92"/>
                </a:cubicBezTo>
                <a:cubicBezTo>
                  <a:pt x="61" y="123"/>
                  <a:pt x="92" y="123"/>
                  <a:pt x="92" y="123"/>
                </a:cubicBezTo>
                <a:cubicBezTo>
                  <a:pt x="112" y="81"/>
                  <a:pt x="119" y="54"/>
                  <a:pt x="121" y="3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5" name="Google Shape;3115;p17"/>
          <p:cNvSpPr/>
          <p:nvPr/>
        </p:nvSpPr>
        <p:spPr>
          <a:xfrm>
            <a:off x="1863428" y="1690532"/>
            <a:ext cx="1016" cy="862"/>
          </a:xfrm>
          <a:custGeom>
            <a:avLst/>
            <a:gdLst/>
            <a:ahLst/>
            <a:cxnLst/>
            <a:rect l="l" t="t" r="r" b="b"/>
            <a:pathLst>
              <a:path w="31" h="31" extrusionOk="0">
                <a:moveTo>
                  <a:pt x="0" y="1"/>
                </a:moveTo>
                <a:lnTo>
                  <a:pt x="31" y="31"/>
                </a:lnTo>
                <a:lnTo>
                  <a:pt x="31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6" name="Google Shape;3116;p17"/>
          <p:cNvSpPr/>
          <p:nvPr/>
        </p:nvSpPr>
        <p:spPr>
          <a:xfrm>
            <a:off x="1869392" y="1722636"/>
            <a:ext cx="4030" cy="1723"/>
          </a:xfrm>
          <a:custGeom>
            <a:avLst/>
            <a:gdLst/>
            <a:ahLst/>
            <a:cxnLst/>
            <a:rect l="l" t="t" r="r" b="b"/>
            <a:pathLst>
              <a:path w="123" h="62" extrusionOk="0">
                <a:moveTo>
                  <a:pt x="62" y="1"/>
                </a:moveTo>
                <a:cubicBezTo>
                  <a:pt x="31" y="1"/>
                  <a:pt x="31" y="1"/>
                  <a:pt x="1" y="31"/>
                </a:cubicBezTo>
                <a:cubicBezTo>
                  <a:pt x="1" y="31"/>
                  <a:pt x="31" y="61"/>
                  <a:pt x="62" y="61"/>
                </a:cubicBezTo>
                <a:lnTo>
                  <a:pt x="122" y="61"/>
                </a:lnTo>
                <a:cubicBezTo>
                  <a:pt x="122" y="61"/>
                  <a:pt x="92" y="31"/>
                  <a:pt x="62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7" name="Google Shape;3117;p17"/>
          <p:cNvSpPr/>
          <p:nvPr/>
        </p:nvSpPr>
        <p:spPr>
          <a:xfrm>
            <a:off x="1924177" y="1639834"/>
            <a:ext cx="2032" cy="889"/>
          </a:xfrm>
          <a:custGeom>
            <a:avLst/>
            <a:gdLst/>
            <a:ahLst/>
            <a:cxnLst/>
            <a:rect l="l" t="t" r="r" b="b"/>
            <a:pathLst>
              <a:path w="62" h="32" extrusionOk="0">
                <a:moveTo>
                  <a:pt x="1" y="1"/>
                </a:moveTo>
                <a:lnTo>
                  <a:pt x="31" y="31"/>
                </a:lnTo>
                <a:lnTo>
                  <a:pt x="61" y="31"/>
                </a:lnTo>
                <a:lnTo>
                  <a:pt x="1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8" name="Google Shape;3118;p17"/>
          <p:cNvSpPr/>
          <p:nvPr/>
        </p:nvSpPr>
        <p:spPr>
          <a:xfrm>
            <a:off x="1969985" y="1334003"/>
            <a:ext cx="3015" cy="2557"/>
          </a:xfrm>
          <a:custGeom>
            <a:avLst/>
            <a:gdLst/>
            <a:ahLst/>
            <a:cxnLst/>
            <a:rect l="l" t="t" r="r" b="b"/>
            <a:pathLst>
              <a:path w="92" h="92" extrusionOk="0">
                <a:moveTo>
                  <a:pt x="1" y="1"/>
                </a:moveTo>
                <a:lnTo>
                  <a:pt x="31" y="31"/>
                </a:lnTo>
                <a:lnTo>
                  <a:pt x="62" y="61"/>
                </a:lnTo>
                <a:cubicBezTo>
                  <a:pt x="62" y="31"/>
                  <a:pt x="31" y="31"/>
                  <a:pt x="1" y="1"/>
                </a:cubicBezTo>
                <a:close/>
                <a:moveTo>
                  <a:pt x="62" y="61"/>
                </a:moveTo>
                <a:lnTo>
                  <a:pt x="92" y="92"/>
                </a:lnTo>
                <a:cubicBezTo>
                  <a:pt x="92" y="61"/>
                  <a:pt x="92" y="61"/>
                  <a:pt x="62" y="6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9" name="Google Shape;3119;p17"/>
          <p:cNvSpPr/>
          <p:nvPr/>
        </p:nvSpPr>
        <p:spPr>
          <a:xfrm>
            <a:off x="1950063" y="1364411"/>
            <a:ext cx="1049" cy="889"/>
          </a:xfrm>
          <a:custGeom>
            <a:avLst/>
            <a:gdLst/>
            <a:ahLst/>
            <a:cxnLst/>
            <a:rect l="l" t="t" r="r" b="b"/>
            <a:pathLst>
              <a:path w="32" h="32" extrusionOk="0">
                <a:moveTo>
                  <a:pt x="1" y="1"/>
                </a:moveTo>
                <a:lnTo>
                  <a:pt x="1" y="31"/>
                </a:lnTo>
                <a:lnTo>
                  <a:pt x="31" y="31"/>
                </a:lnTo>
                <a:lnTo>
                  <a:pt x="1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0" name="Google Shape;3120;p17"/>
          <p:cNvSpPr/>
          <p:nvPr/>
        </p:nvSpPr>
        <p:spPr>
          <a:xfrm>
            <a:off x="1848487" y="1759826"/>
            <a:ext cx="4030" cy="1695"/>
          </a:xfrm>
          <a:custGeom>
            <a:avLst/>
            <a:gdLst/>
            <a:ahLst/>
            <a:cxnLst/>
            <a:rect l="l" t="t" r="r" b="b"/>
            <a:pathLst>
              <a:path w="123" h="61" extrusionOk="0">
                <a:moveTo>
                  <a:pt x="1" y="0"/>
                </a:moveTo>
                <a:cubicBezTo>
                  <a:pt x="1" y="0"/>
                  <a:pt x="1" y="0"/>
                  <a:pt x="1" y="30"/>
                </a:cubicBezTo>
                <a:cubicBezTo>
                  <a:pt x="1" y="30"/>
                  <a:pt x="31" y="61"/>
                  <a:pt x="61" y="61"/>
                </a:cubicBezTo>
                <a:lnTo>
                  <a:pt x="122" y="61"/>
                </a:lnTo>
                <a:cubicBezTo>
                  <a:pt x="122" y="61"/>
                  <a:pt x="61" y="30"/>
                  <a:pt x="61" y="30"/>
                </a:cubicBezTo>
                <a:cubicBezTo>
                  <a:pt x="31" y="0"/>
                  <a:pt x="31" y="0"/>
                  <a:pt x="1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1" name="Google Shape;3121;p17"/>
          <p:cNvSpPr/>
          <p:nvPr/>
        </p:nvSpPr>
        <p:spPr>
          <a:xfrm>
            <a:off x="1947081" y="1623796"/>
            <a:ext cx="1049" cy="862"/>
          </a:xfrm>
          <a:custGeom>
            <a:avLst/>
            <a:gdLst/>
            <a:ahLst/>
            <a:cxnLst/>
            <a:rect l="l" t="t" r="r" b="b"/>
            <a:pathLst>
              <a:path w="32" h="31" extrusionOk="0">
                <a:moveTo>
                  <a:pt x="1" y="0"/>
                </a:moveTo>
                <a:lnTo>
                  <a:pt x="31" y="31"/>
                </a:lnTo>
                <a:lnTo>
                  <a:pt x="31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2" name="Google Shape;3122;p17"/>
          <p:cNvSpPr/>
          <p:nvPr/>
        </p:nvSpPr>
        <p:spPr>
          <a:xfrm>
            <a:off x="1946098" y="1377947"/>
            <a:ext cx="2032" cy="862"/>
          </a:xfrm>
          <a:custGeom>
            <a:avLst/>
            <a:gdLst/>
            <a:ahLst/>
            <a:cxnLst/>
            <a:rect l="l" t="t" r="r" b="b"/>
            <a:pathLst>
              <a:path w="62" h="31" extrusionOk="0">
                <a:moveTo>
                  <a:pt x="0" y="0"/>
                </a:moveTo>
                <a:lnTo>
                  <a:pt x="31" y="31"/>
                </a:lnTo>
                <a:lnTo>
                  <a:pt x="61" y="31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3" name="Google Shape;3123;p17"/>
          <p:cNvSpPr/>
          <p:nvPr/>
        </p:nvSpPr>
        <p:spPr>
          <a:xfrm>
            <a:off x="1995903" y="1303595"/>
            <a:ext cx="1016" cy="862"/>
          </a:xfrm>
          <a:custGeom>
            <a:avLst/>
            <a:gdLst/>
            <a:ahLst/>
            <a:cxnLst/>
            <a:rect l="l" t="t" r="r" b="b"/>
            <a:pathLst>
              <a:path w="31" h="31" extrusionOk="0">
                <a:moveTo>
                  <a:pt x="0" y="0"/>
                </a:moveTo>
                <a:lnTo>
                  <a:pt x="30" y="31"/>
                </a:lnTo>
                <a:lnTo>
                  <a:pt x="30" y="3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4" name="Google Shape;3124;p17"/>
          <p:cNvSpPr/>
          <p:nvPr/>
        </p:nvSpPr>
        <p:spPr>
          <a:xfrm>
            <a:off x="1801664" y="1865420"/>
            <a:ext cx="1049" cy="862"/>
          </a:xfrm>
          <a:custGeom>
            <a:avLst/>
            <a:gdLst/>
            <a:ahLst/>
            <a:cxnLst/>
            <a:rect l="l" t="t" r="r" b="b"/>
            <a:pathLst>
              <a:path w="32" h="31" extrusionOk="0">
                <a:moveTo>
                  <a:pt x="1" y="0"/>
                </a:moveTo>
                <a:lnTo>
                  <a:pt x="31" y="31"/>
                </a:lnTo>
                <a:lnTo>
                  <a:pt x="31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5" name="Google Shape;3125;p17"/>
          <p:cNvSpPr/>
          <p:nvPr/>
        </p:nvSpPr>
        <p:spPr>
          <a:xfrm>
            <a:off x="1958058" y="1610287"/>
            <a:ext cx="1016" cy="862"/>
          </a:xfrm>
          <a:custGeom>
            <a:avLst/>
            <a:gdLst/>
            <a:ahLst/>
            <a:cxnLst/>
            <a:rect l="l" t="t" r="r" b="b"/>
            <a:pathLst>
              <a:path w="31" h="31" extrusionOk="0">
                <a:moveTo>
                  <a:pt x="30" y="30"/>
                </a:moveTo>
                <a:lnTo>
                  <a:pt x="30" y="30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6" name="Google Shape;3126;p17"/>
          <p:cNvSpPr/>
          <p:nvPr/>
        </p:nvSpPr>
        <p:spPr>
          <a:xfrm>
            <a:off x="0" y="4178747"/>
            <a:ext cx="3481023" cy="1144630"/>
          </a:xfrm>
          <a:custGeom>
            <a:avLst/>
            <a:gdLst/>
            <a:ahLst/>
            <a:cxnLst/>
            <a:rect l="l" t="t" r="r" b="b"/>
            <a:pathLst>
              <a:path w="106234" h="39789" extrusionOk="0">
                <a:moveTo>
                  <a:pt x="0" y="0"/>
                </a:moveTo>
                <a:lnTo>
                  <a:pt x="0" y="39788"/>
                </a:lnTo>
                <a:lnTo>
                  <a:pt x="22219" y="39788"/>
                </a:lnTo>
                <a:lnTo>
                  <a:pt x="22219" y="8329"/>
                </a:lnTo>
                <a:lnTo>
                  <a:pt x="58421" y="8329"/>
                </a:lnTo>
                <a:lnTo>
                  <a:pt x="58421" y="39302"/>
                </a:lnTo>
                <a:lnTo>
                  <a:pt x="84014" y="39302"/>
                </a:lnTo>
                <a:lnTo>
                  <a:pt x="84014" y="39788"/>
                </a:lnTo>
                <a:lnTo>
                  <a:pt x="106233" y="39788"/>
                </a:lnTo>
                <a:lnTo>
                  <a:pt x="106233" y="0"/>
                </a:lnTo>
                <a:close/>
              </a:path>
            </a:pathLst>
          </a:custGeom>
          <a:solidFill>
            <a:srgbClr val="AB4C0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7" name="Google Shape;3127;p17"/>
          <p:cNvSpPr/>
          <p:nvPr/>
        </p:nvSpPr>
        <p:spPr>
          <a:xfrm>
            <a:off x="0" y="4110540"/>
            <a:ext cx="3634407" cy="120708"/>
          </a:xfrm>
          <a:custGeom>
            <a:avLst/>
            <a:gdLst/>
            <a:ahLst/>
            <a:cxnLst/>
            <a:rect l="l" t="t" r="r" b="b"/>
            <a:pathLst>
              <a:path w="110915" h="4196" extrusionOk="0">
                <a:moveTo>
                  <a:pt x="0" y="1"/>
                </a:moveTo>
                <a:lnTo>
                  <a:pt x="0" y="4195"/>
                </a:lnTo>
                <a:lnTo>
                  <a:pt x="110914" y="4195"/>
                </a:lnTo>
                <a:lnTo>
                  <a:pt x="110914" y="1"/>
                </a:lnTo>
                <a:close/>
              </a:path>
            </a:pathLst>
          </a:custGeom>
          <a:solidFill>
            <a:srgbClr val="9C45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8" name="Google Shape;3128;p17"/>
          <p:cNvSpPr/>
          <p:nvPr/>
        </p:nvSpPr>
        <p:spPr>
          <a:xfrm>
            <a:off x="1913233" y="4418322"/>
            <a:ext cx="839634" cy="891045"/>
          </a:xfrm>
          <a:custGeom>
            <a:avLst/>
            <a:gdLst/>
            <a:ahLst/>
            <a:cxnLst/>
            <a:rect l="l" t="t" r="r" b="b"/>
            <a:pathLst>
              <a:path w="25624" h="30974" extrusionOk="0">
                <a:moveTo>
                  <a:pt x="0" y="1"/>
                </a:moveTo>
                <a:lnTo>
                  <a:pt x="0" y="30974"/>
                </a:lnTo>
                <a:lnTo>
                  <a:pt x="25624" y="30974"/>
                </a:lnTo>
                <a:lnTo>
                  <a:pt x="25624" y="1"/>
                </a:lnTo>
                <a:close/>
              </a:path>
            </a:pathLst>
          </a:custGeom>
          <a:solidFill>
            <a:srgbClr val="9C45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9" name="Google Shape;3129;p17"/>
          <p:cNvSpPr/>
          <p:nvPr/>
        </p:nvSpPr>
        <p:spPr>
          <a:xfrm>
            <a:off x="1913233" y="4418322"/>
            <a:ext cx="839634" cy="891045"/>
          </a:xfrm>
          <a:custGeom>
            <a:avLst/>
            <a:gdLst/>
            <a:ahLst/>
            <a:cxnLst/>
            <a:rect l="l" t="t" r="r" b="b"/>
            <a:pathLst>
              <a:path w="25624" h="30974" extrusionOk="0">
                <a:moveTo>
                  <a:pt x="0" y="1"/>
                </a:moveTo>
                <a:lnTo>
                  <a:pt x="0" y="30974"/>
                </a:lnTo>
                <a:lnTo>
                  <a:pt x="25624" y="30974"/>
                </a:lnTo>
                <a:lnTo>
                  <a:pt x="25624" y="1"/>
                </a:lnTo>
                <a:close/>
              </a:path>
            </a:pathLst>
          </a:custGeom>
          <a:solidFill>
            <a:srgbClr val="7835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0" name="Google Shape;3130;p17"/>
          <p:cNvSpPr/>
          <p:nvPr/>
        </p:nvSpPr>
        <p:spPr>
          <a:xfrm>
            <a:off x="670271" y="527164"/>
            <a:ext cx="7012" cy="623525"/>
          </a:xfrm>
          <a:custGeom>
            <a:avLst/>
            <a:gdLst/>
            <a:ahLst/>
            <a:cxnLst/>
            <a:rect l="l" t="t" r="r" b="b"/>
            <a:pathLst>
              <a:path w="214" h="22433" extrusionOk="0">
                <a:moveTo>
                  <a:pt x="0" y="1"/>
                </a:moveTo>
                <a:lnTo>
                  <a:pt x="0" y="22433"/>
                </a:lnTo>
                <a:lnTo>
                  <a:pt x="213" y="22433"/>
                </a:lnTo>
                <a:lnTo>
                  <a:pt x="213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1" name="Google Shape;3131;p17"/>
          <p:cNvSpPr/>
          <p:nvPr/>
        </p:nvSpPr>
        <p:spPr>
          <a:xfrm>
            <a:off x="300763" y="519576"/>
            <a:ext cx="622517" cy="708856"/>
          </a:xfrm>
          <a:custGeom>
            <a:avLst/>
            <a:gdLst/>
            <a:ahLst/>
            <a:cxnLst/>
            <a:rect l="l" t="t" r="r" b="b"/>
            <a:pathLst>
              <a:path w="18998" h="25503" extrusionOk="0">
                <a:moveTo>
                  <a:pt x="11490" y="0"/>
                </a:moveTo>
                <a:cubicBezTo>
                  <a:pt x="5168" y="0"/>
                  <a:pt x="1" y="5137"/>
                  <a:pt x="1" y="11459"/>
                </a:cubicBezTo>
                <a:cubicBezTo>
                  <a:pt x="1" y="17660"/>
                  <a:pt x="4955" y="22736"/>
                  <a:pt x="11095" y="22919"/>
                </a:cubicBezTo>
                <a:lnTo>
                  <a:pt x="11095" y="23891"/>
                </a:lnTo>
                <a:lnTo>
                  <a:pt x="5320" y="23891"/>
                </a:lnTo>
                <a:cubicBezTo>
                  <a:pt x="4560" y="23891"/>
                  <a:pt x="3952" y="24499"/>
                  <a:pt x="3952" y="25259"/>
                </a:cubicBezTo>
                <a:lnTo>
                  <a:pt x="3952" y="25502"/>
                </a:lnTo>
                <a:lnTo>
                  <a:pt x="18998" y="25502"/>
                </a:lnTo>
                <a:lnTo>
                  <a:pt x="18998" y="25259"/>
                </a:lnTo>
                <a:cubicBezTo>
                  <a:pt x="18998" y="24499"/>
                  <a:pt x="18390" y="23891"/>
                  <a:pt x="17630" y="23891"/>
                </a:cubicBezTo>
                <a:lnTo>
                  <a:pt x="11855" y="23891"/>
                </a:lnTo>
                <a:lnTo>
                  <a:pt x="11855" y="22554"/>
                </a:lnTo>
                <a:cubicBezTo>
                  <a:pt x="11855" y="22341"/>
                  <a:pt x="11703" y="22189"/>
                  <a:pt x="11490" y="22189"/>
                </a:cubicBezTo>
                <a:cubicBezTo>
                  <a:pt x="5563" y="22189"/>
                  <a:pt x="760" y="17356"/>
                  <a:pt x="760" y="11459"/>
                </a:cubicBezTo>
                <a:cubicBezTo>
                  <a:pt x="760" y="5563"/>
                  <a:pt x="5593" y="760"/>
                  <a:pt x="11490" y="760"/>
                </a:cubicBezTo>
                <a:cubicBezTo>
                  <a:pt x="11703" y="760"/>
                  <a:pt x="11855" y="578"/>
                  <a:pt x="11855" y="365"/>
                </a:cubicBezTo>
                <a:cubicBezTo>
                  <a:pt x="11855" y="152"/>
                  <a:pt x="11703" y="0"/>
                  <a:pt x="11490" y="0"/>
                </a:cubicBezTo>
                <a:close/>
              </a:path>
            </a:pathLst>
          </a:custGeom>
          <a:solidFill>
            <a:srgbClr val="AB4C0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2" name="Google Shape;3132;p17"/>
          <p:cNvSpPr/>
          <p:nvPr/>
        </p:nvSpPr>
        <p:spPr>
          <a:xfrm>
            <a:off x="363511" y="571942"/>
            <a:ext cx="627498" cy="532302"/>
          </a:xfrm>
          <a:custGeom>
            <a:avLst/>
            <a:gdLst/>
            <a:ahLst/>
            <a:cxnLst/>
            <a:rect l="l" t="t" r="r" b="b"/>
            <a:pathLst>
              <a:path w="19150" h="19151" extrusionOk="0">
                <a:moveTo>
                  <a:pt x="9575" y="1"/>
                </a:moveTo>
                <a:cubicBezTo>
                  <a:pt x="4286" y="1"/>
                  <a:pt x="1" y="4287"/>
                  <a:pt x="1" y="9575"/>
                </a:cubicBezTo>
                <a:cubicBezTo>
                  <a:pt x="1" y="14864"/>
                  <a:pt x="4286" y="19150"/>
                  <a:pt x="9575" y="19150"/>
                </a:cubicBezTo>
                <a:cubicBezTo>
                  <a:pt x="14864" y="19150"/>
                  <a:pt x="19150" y="14864"/>
                  <a:pt x="19150" y="9575"/>
                </a:cubicBezTo>
                <a:cubicBezTo>
                  <a:pt x="19150" y="4287"/>
                  <a:pt x="14864" y="1"/>
                  <a:pt x="9575" y="1"/>
                </a:cubicBezTo>
                <a:close/>
              </a:path>
            </a:pathLst>
          </a:custGeom>
          <a:solidFill>
            <a:srgbClr val="3A80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3" name="Google Shape;3133;p17"/>
          <p:cNvSpPr/>
          <p:nvPr/>
        </p:nvSpPr>
        <p:spPr>
          <a:xfrm>
            <a:off x="334644" y="553375"/>
            <a:ext cx="335670" cy="322644"/>
          </a:xfrm>
          <a:custGeom>
            <a:avLst/>
            <a:gdLst/>
            <a:ahLst/>
            <a:cxnLst/>
            <a:rect l="l" t="t" r="r" b="b"/>
            <a:pathLst>
              <a:path w="10244" h="11608" extrusionOk="0">
                <a:moveTo>
                  <a:pt x="8116" y="0"/>
                </a:moveTo>
                <a:cubicBezTo>
                  <a:pt x="6687" y="304"/>
                  <a:pt x="5319" y="1216"/>
                  <a:pt x="4286" y="2219"/>
                </a:cubicBezTo>
                <a:cubicBezTo>
                  <a:pt x="3222" y="3222"/>
                  <a:pt x="2401" y="4468"/>
                  <a:pt x="1702" y="5715"/>
                </a:cubicBezTo>
                <a:cubicBezTo>
                  <a:pt x="1459" y="6170"/>
                  <a:pt x="1216" y="6626"/>
                  <a:pt x="1003" y="7082"/>
                </a:cubicBezTo>
                <a:cubicBezTo>
                  <a:pt x="578" y="8146"/>
                  <a:pt x="0" y="9332"/>
                  <a:pt x="274" y="10456"/>
                </a:cubicBezTo>
                <a:cubicBezTo>
                  <a:pt x="395" y="10973"/>
                  <a:pt x="882" y="11307"/>
                  <a:pt x="1398" y="11490"/>
                </a:cubicBezTo>
                <a:cubicBezTo>
                  <a:pt x="1603" y="11563"/>
                  <a:pt x="1828" y="11608"/>
                  <a:pt x="2055" y="11608"/>
                </a:cubicBezTo>
                <a:cubicBezTo>
                  <a:pt x="2299" y="11608"/>
                  <a:pt x="2545" y="11555"/>
                  <a:pt x="2766" y="11429"/>
                </a:cubicBezTo>
                <a:cubicBezTo>
                  <a:pt x="3100" y="11247"/>
                  <a:pt x="3283" y="10882"/>
                  <a:pt x="3526" y="10547"/>
                </a:cubicBezTo>
                <a:cubicBezTo>
                  <a:pt x="3739" y="10213"/>
                  <a:pt x="4012" y="9909"/>
                  <a:pt x="4407" y="9848"/>
                </a:cubicBezTo>
                <a:cubicBezTo>
                  <a:pt x="4440" y="9845"/>
                  <a:pt x="4472" y="9844"/>
                  <a:pt x="4505" y="9844"/>
                </a:cubicBezTo>
                <a:cubicBezTo>
                  <a:pt x="4776" y="9844"/>
                  <a:pt x="5045" y="9949"/>
                  <a:pt x="5289" y="10031"/>
                </a:cubicBezTo>
                <a:cubicBezTo>
                  <a:pt x="5536" y="10101"/>
                  <a:pt x="5782" y="10151"/>
                  <a:pt x="6023" y="10151"/>
                </a:cubicBezTo>
                <a:cubicBezTo>
                  <a:pt x="6198" y="10151"/>
                  <a:pt x="6369" y="10125"/>
                  <a:pt x="6535" y="10061"/>
                </a:cubicBezTo>
                <a:cubicBezTo>
                  <a:pt x="6961" y="9939"/>
                  <a:pt x="7295" y="9575"/>
                  <a:pt x="7356" y="9180"/>
                </a:cubicBezTo>
                <a:cubicBezTo>
                  <a:pt x="7417" y="8602"/>
                  <a:pt x="6961" y="8116"/>
                  <a:pt x="6566" y="7721"/>
                </a:cubicBezTo>
                <a:cubicBezTo>
                  <a:pt x="6170" y="7295"/>
                  <a:pt x="5745" y="6778"/>
                  <a:pt x="5927" y="6231"/>
                </a:cubicBezTo>
                <a:cubicBezTo>
                  <a:pt x="6049" y="5715"/>
                  <a:pt x="6626" y="5471"/>
                  <a:pt x="7143" y="5380"/>
                </a:cubicBezTo>
                <a:cubicBezTo>
                  <a:pt x="7508" y="5319"/>
                  <a:pt x="7964" y="5228"/>
                  <a:pt x="8025" y="4894"/>
                </a:cubicBezTo>
                <a:cubicBezTo>
                  <a:pt x="8055" y="4681"/>
                  <a:pt x="7933" y="4468"/>
                  <a:pt x="7964" y="4256"/>
                </a:cubicBezTo>
                <a:cubicBezTo>
                  <a:pt x="7964" y="4012"/>
                  <a:pt x="8146" y="3830"/>
                  <a:pt x="8328" y="3708"/>
                </a:cubicBezTo>
                <a:cubicBezTo>
                  <a:pt x="8511" y="3617"/>
                  <a:pt x="8724" y="3556"/>
                  <a:pt x="8936" y="3465"/>
                </a:cubicBezTo>
                <a:cubicBezTo>
                  <a:pt x="9301" y="3344"/>
                  <a:pt x="9666" y="3161"/>
                  <a:pt x="9879" y="2827"/>
                </a:cubicBezTo>
                <a:cubicBezTo>
                  <a:pt x="10243" y="2280"/>
                  <a:pt x="10061" y="1550"/>
                  <a:pt x="9666" y="1064"/>
                </a:cubicBezTo>
                <a:cubicBezTo>
                  <a:pt x="9271" y="547"/>
                  <a:pt x="8693" y="274"/>
                  <a:pt x="8116" y="0"/>
                </a:cubicBezTo>
                <a:close/>
              </a:path>
            </a:pathLst>
          </a:custGeom>
          <a:solidFill>
            <a:srgbClr val="AFCF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4" name="Google Shape;3134;p17"/>
          <p:cNvSpPr/>
          <p:nvPr/>
        </p:nvSpPr>
        <p:spPr>
          <a:xfrm>
            <a:off x="622464" y="779794"/>
            <a:ext cx="388459" cy="341323"/>
          </a:xfrm>
          <a:custGeom>
            <a:avLst/>
            <a:gdLst/>
            <a:ahLst/>
            <a:cxnLst/>
            <a:rect l="l" t="t" r="r" b="b"/>
            <a:pathLst>
              <a:path w="11855" h="12280" extrusionOk="0">
                <a:moveTo>
                  <a:pt x="3526" y="0"/>
                </a:moveTo>
                <a:cubicBezTo>
                  <a:pt x="3131" y="0"/>
                  <a:pt x="2736" y="183"/>
                  <a:pt x="2554" y="547"/>
                </a:cubicBezTo>
                <a:cubicBezTo>
                  <a:pt x="2462" y="730"/>
                  <a:pt x="2432" y="973"/>
                  <a:pt x="2371" y="1186"/>
                </a:cubicBezTo>
                <a:cubicBezTo>
                  <a:pt x="2007" y="2675"/>
                  <a:pt x="274" y="3617"/>
                  <a:pt x="92" y="5137"/>
                </a:cubicBezTo>
                <a:cubicBezTo>
                  <a:pt x="0" y="5806"/>
                  <a:pt x="274" y="6505"/>
                  <a:pt x="791" y="6961"/>
                </a:cubicBezTo>
                <a:cubicBezTo>
                  <a:pt x="1034" y="7174"/>
                  <a:pt x="1307" y="7325"/>
                  <a:pt x="1551" y="7508"/>
                </a:cubicBezTo>
                <a:cubicBezTo>
                  <a:pt x="1794" y="7721"/>
                  <a:pt x="1976" y="7994"/>
                  <a:pt x="2007" y="8298"/>
                </a:cubicBezTo>
                <a:cubicBezTo>
                  <a:pt x="2007" y="8541"/>
                  <a:pt x="1915" y="8754"/>
                  <a:pt x="1794" y="8936"/>
                </a:cubicBezTo>
                <a:cubicBezTo>
                  <a:pt x="1490" y="9453"/>
                  <a:pt x="943" y="9848"/>
                  <a:pt x="851" y="10426"/>
                </a:cubicBezTo>
                <a:cubicBezTo>
                  <a:pt x="791" y="10912"/>
                  <a:pt x="1064" y="11368"/>
                  <a:pt x="1429" y="11672"/>
                </a:cubicBezTo>
                <a:cubicBezTo>
                  <a:pt x="1794" y="11976"/>
                  <a:pt x="2250" y="12128"/>
                  <a:pt x="2675" y="12280"/>
                </a:cubicBezTo>
                <a:cubicBezTo>
                  <a:pt x="3800" y="11824"/>
                  <a:pt x="4925" y="11429"/>
                  <a:pt x="5958" y="10851"/>
                </a:cubicBezTo>
                <a:cubicBezTo>
                  <a:pt x="7539" y="10000"/>
                  <a:pt x="8967" y="8906"/>
                  <a:pt x="10213" y="7599"/>
                </a:cubicBezTo>
                <a:cubicBezTo>
                  <a:pt x="10609" y="7143"/>
                  <a:pt x="11004" y="6687"/>
                  <a:pt x="11277" y="6140"/>
                </a:cubicBezTo>
                <a:cubicBezTo>
                  <a:pt x="11551" y="5563"/>
                  <a:pt x="11855" y="4985"/>
                  <a:pt x="11703" y="4377"/>
                </a:cubicBezTo>
                <a:cubicBezTo>
                  <a:pt x="11520" y="3800"/>
                  <a:pt x="11247" y="3192"/>
                  <a:pt x="10821" y="2766"/>
                </a:cubicBezTo>
                <a:cubicBezTo>
                  <a:pt x="10425" y="2396"/>
                  <a:pt x="9913" y="2141"/>
                  <a:pt x="9366" y="2141"/>
                </a:cubicBezTo>
                <a:cubicBezTo>
                  <a:pt x="9284" y="2141"/>
                  <a:pt x="9202" y="2146"/>
                  <a:pt x="9119" y="2158"/>
                </a:cubicBezTo>
                <a:cubicBezTo>
                  <a:pt x="8572" y="2249"/>
                  <a:pt x="8086" y="2614"/>
                  <a:pt x="7599" y="2918"/>
                </a:cubicBezTo>
                <a:cubicBezTo>
                  <a:pt x="7239" y="3130"/>
                  <a:pt x="6835" y="3297"/>
                  <a:pt x="6438" y="3297"/>
                </a:cubicBezTo>
                <a:cubicBezTo>
                  <a:pt x="6265" y="3297"/>
                  <a:pt x="6094" y="3265"/>
                  <a:pt x="5928" y="3192"/>
                </a:cubicBezTo>
                <a:cubicBezTo>
                  <a:pt x="5472" y="2979"/>
                  <a:pt x="5228" y="2462"/>
                  <a:pt x="5076" y="1976"/>
                </a:cubicBezTo>
                <a:cubicBezTo>
                  <a:pt x="4925" y="1459"/>
                  <a:pt x="4833" y="942"/>
                  <a:pt x="4529" y="517"/>
                </a:cubicBezTo>
                <a:cubicBezTo>
                  <a:pt x="4286" y="213"/>
                  <a:pt x="3921" y="0"/>
                  <a:pt x="3526" y="0"/>
                </a:cubicBezTo>
                <a:close/>
              </a:path>
            </a:pathLst>
          </a:custGeom>
          <a:solidFill>
            <a:srgbClr val="AFCF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5" name="Google Shape;3135;p17"/>
          <p:cNvSpPr/>
          <p:nvPr/>
        </p:nvSpPr>
        <p:spPr>
          <a:xfrm>
            <a:off x="747960" y="566883"/>
            <a:ext cx="276918" cy="223805"/>
          </a:xfrm>
          <a:custGeom>
            <a:avLst/>
            <a:gdLst/>
            <a:ahLst/>
            <a:cxnLst/>
            <a:rect l="l" t="t" r="r" b="b"/>
            <a:pathLst>
              <a:path w="8451" h="8052" extrusionOk="0">
                <a:moveTo>
                  <a:pt x="851" y="0"/>
                </a:moveTo>
                <a:cubicBezTo>
                  <a:pt x="578" y="304"/>
                  <a:pt x="304" y="639"/>
                  <a:pt x="152" y="1034"/>
                </a:cubicBezTo>
                <a:cubicBezTo>
                  <a:pt x="31" y="1399"/>
                  <a:pt x="0" y="1885"/>
                  <a:pt x="274" y="2219"/>
                </a:cubicBezTo>
                <a:cubicBezTo>
                  <a:pt x="487" y="2493"/>
                  <a:pt x="851" y="2645"/>
                  <a:pt x="1034" y="2979"/>
                </a:cubicBezTo>
                <a:cubicBezTo>
                  <a:pt x="1429" y="3678"/>
                  <a:pt x="517" y="4590"/>
                  <a:pt x="791" y="5350"/>
                </a:cubicBezTo>
                <a:cubicBezTo>
                  <a:pt x="912" y="5776"/>
                  <a:pt x="1338" y="6019"/>
                  <a:pt x="1763" y="6049"/>
                </a:cubicBezTo>
                <a:cubicBezTo>
                  <a:pt x="1828" y="6058"/>
                  <a:pt x="1893" y="6063"/>
                  <a:pt x="1956" y="6063"/>
                </a:cubicBezTo>
                <a:cubicBezTo>
                  <a:pt x="2310" y="6063"/>
                  <a:pt x="2644" y="5930"/>
                  <a:pt x="2979" y="5776"/>
                </a:cubicBezTo>
                <a:cubicBezTo>
                  <a:pt x="3300" y="5642"/>
                  <a:pt x="3645" y="5461"/>
                  <a:pt x="4013" y="5461"/>
                </a:cubicBezTo>
                <a:cubicBezTo>
                  <a:pt x="4063" y="5461"/>
                  <a:pt x="4113" y="5464"/>
                  <a:pt x="4164" y="5472"/>
                </a:cubicBezTo>
                <a:cubicBezTo>
                  <a:pt x="4681" y="5593"/>
                  <a:pt x="4985" y="6171"/>
                  <a:pt x="5137" y="6718"/>
                </a:cubicBezTo>
                <a:cubicBezTo>
                  <a:pt x="5198" y="7022"/>
                  <a:pt x="5289" y="7356"/>
                  <a:pt x="5471" y="7630"/>
                </a:cubicBezTo>
                <a:cubicBezTo>
                  <a:pt x="5705" y="7922"/>
                  <a:pt x="6075" y="8051"/>
                  <a:pt x="6455" y="8051"/>
                </a:cubicBezTo>
                <a:cubicBezTo>
                  <a:pt x="6669" y="8051"/>
                  <a:pt x="6885" y="8010"/>
                  <a:pt x="7082" y="7934"/>
                </a:cubicBezTo>
                <a:cubicBezTo>
                  <a:pt x="7630" y="7691"/>
                  <a:pt x="8055" y="7265"/>
                  <a:pt x="8450" y="6809"/>
                </a:cubicBezTo>
                <a:cubicBezTo>
                  <a:pt x="7022" y="4225"/>
                  <a:pt x="5046" y="2402"/>
                  <a:pt x="2584" y="760"/>
                </a:cubicBezTo>
                <a:cubicBezTo>
                  <a:pt x="2067" y="426"/>
                  <a:pt x="1490" y="92"/>
                  <a:pt x="851" y="0"/>
                </a:cubicBezTo>
                <a:close/>
              </a:path>
            </a:pathLst>
          </a:custGeom>
          <a:solidFill>
            <a:srgbClr val="AFCF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6" name="Google Shape;3136;p17"/>
          <p:cNvSpPr/>
          <p:nvPr/>
        </p:nvSpPr>
        <p:spPr>
          <a:xfrm>
            <a:off x="372489" y="917881"/>
            <a:ext cx="188249" cy="172829"/>
          </a:xfrm>
          <a:custGeom>
            <a:avLst/>
            <a:gdLst/>
            <a:ahLst/>
            <a:cxnLst/>
            <a:rect l="l" t="t" r="r" b="b"/>
            <a:pathLst>
              <a:path w="5745" h="6218" extrusionOk="0">
                <a:moveTo>
                  <a:pt x="4724" y="0"/>
                </a:moveTo>
                <a:cubicBezTo>
                  <a:pt x="4617" y="0"/>
                  <a:pt x="4509" y="17"/>
                  <a:pt x="4407" y="47"/>
                </a:cubicBezTo>
                <a:cubicBezTo>
                  <a:pt x="3708" y="199"/>
                  <a:pt x="3100" y="777"/>
                  <a:pt x="2371" y="807"/>
                </a:cubicBezTo>
                <a:cubicBezTo>
                  <a:pt x="1915" y="807"/>
                  <a:pt x="1489" y="625"/>
                  <a:pt x="1034" y="564"/>
                </a:cubicBezTo>
                <a:cubicBezTo>
                  <a:pt x="1008" y="562"/>
                  <a:pt x="982" y="562"/>
                  <a:pt x="956" y="562"/>
                </a:cubicBezTo>
                <a:cubicBezTo>
                  <a:pt x="515" y="562"/>
                  <a:pt x="0" y="804"/>
                  <a:pt x="0" y="1263"/>
                </a:cubicBezTo>
                <a:cubicBezTo>
                  <a:pt x="1520" y="2965"/>
                  <a:pt x="3040" y="4516"/>
                  <a:pt x="4559" y="6218"/>
                </a:cubicBezTo>
                <a:cubicBezTo>
                  <a:pt x="5046" y="6035"/>
                  <a:pt x="5593" y="5701"/>
                  <a:pt x="5714" y="5184"/>
                </a:cubicBezTo>
                <a:cubicBezTo>
                  <a:pt x="5745" y="4972"/>
                  <a:pt x="5745" y="4759"/>
                  <a:pt x="5684" y="4546"/>
                </a:cubicBezTo>
                <a:cubicBezTo>
                  <a:pt x="5441" y="3664"/>
                  <a:pt x="4711" y="2844"/>
                  <a:pt x="4955" y="1962"/>
                </a:cubicBezTo>
                <a:cubicBezTo>
                  <a:pt x="5046" y="1658"/>
                  <a:pt x="5228" y="1385"/>
                  <a:pt x="5350" y="1111"/>
                </a:cubicBezTo>
                <a:cubicBezTo>
                  <a:pt x="5441" y="807"/>
                  <a:pt x="5502" y="443"/>
                  <a:pt x="5289" y="230"/>
                </a:cubicBezTo>
                <a:cubicBezTo>
                  <a:pt x="5147" y="68"/>
                  <a:pt x="4938" y="0"/>
                  <a:pt x="4724" y="0"/>
                </a:cubicBezTo>
                <a:close/>
              </a:path>
            </a:pathLst>
          </a:custGeom>
          <a:solidFill>
            <a:srgbClr val="AFCF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7" name="Google Shape;3137;p17"/>
          <p:cNvSpPr/>
          <p:nvPr/>
        </p:nvSpPr>
        <p:spPr>
          <a:xfrm>
            <a:off x="753923" y="2175475"/>
            <a:ext cx="159381" cy="552565"/>
          </a:xfrm>
          <a:custGeom>
            <a:avLst/>
            <a:gdLst/>
            <a:ahLst/>
            <a:cxnLst/>
            <a:rect l="l" t="t" r="r" b="b"/>
            <a:pathLst>
              <a:path w="4864" h="19880" extrusionOk="0">
                <a:moveTo>
                  <a:pt x="396" y="1"/>
                </a:moveTo>
                <a:cubicBezTo>
                  <a:pt x="183" y="1"/>
                  <a:pt x="1" y="153"/>
                  <a:pt x="1" y="365"/>
                </a:cubicBezTo>
                <a:lnTo>
                  <a:pt x="1" y="19515"/>
                </a:lnTo>
                <a:cubicBezTo>
                  <a:pt x="1" y="19727"/>
                  <a:pt x="183" y="19879"/>
                  <a:pt x="396" y="19879"/>
                </a:cubicBezTo>
                <a:lnTo>
                  <a:pt x="4469" y="19879"/>
                </a:lnTo>
                <a:cubicBezTo>
                  <a:pt x="4682" y="19879"/>
                  <a:pt x="4864" y="19727"/>
                  <a:pt x="4864" y="19515"/>
                </a:cubicBezTo>
                <a:lnTo>
                  <a:pt x="4864" y="365"/>
                </a:lnTo>
                <a:cubicBezTo>
                  <a:pt x="4864" y="153"/>
                  <a:pt x="4682" y="1"/>
                  <a:pt x="4469" y="1"/>
                </a:cubicBezTo>
                <a:close/>
              </a:path>
            </a:pathLst>
          </a:custGeom>
          <a:solidFill>
            <a:srgbClr val="AFCF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8" name="Google Shape;3138;p17"/>
          <p:cNvSpPr/>
          <p:nvPr/>
        </p:nvSpPr>
        <p:spPr>
          <a:xfrm>
            <a:off x="754939" y="2597907"/>
            <a:ext cx="158365" cy="32965"/>
          </a:xfrm>
          <a:custGeom>
            <a:avLst/>
            <a:gdLst/>
            <a:ahLst/>
            <a:cxnLst/>
            <a:rect l="l" t="t" r="r" b="b"/>
            <a:pathLst>
              <a:path w="4833" h="1186" extrusionOk="0">
                <a:moveTo>
                  <a:pt x="0" y="0"/>
                </a:moveTo>
                <a:lnTo>
                  <a:pt x="0" y="1186"/>
                </a:lnTo>
                <a:lnTo>
                  <a:pt x="4833" y="1186"/>
                </a:lnTo>
                <a:lnTo>
                  <a:pt x="4833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9" name="Google Shape;3139;p17"/>
          <p:cNvSpPr/>
          <p:nvPr/>
        </p:nvSpPr>
        <p:spPr>
          <a:xfrm>
            <a:off x="1563648" y="2175475"/>
            <a:ext cx="158398" cy="552565"/>
          </a:xfrm>
          <a:custGeom>
            <a:avLst/>
            <a:gdLst/>
            <a:ahLst/>
            <a:cxnLst/>
            <a:rect l="l" t="t" r="r" b="b"/>
            <a:pathLst>
              <a:path w="4834" h="19880" extrusionOk="0">
                <a:moveTo>
                  <a:pt x="365" y="1"/>
                </a:moveTo>
                <a:cubicBezTo>
                  <a:pt x="152" y="1"/>
                  <a:pt x="0" y="153"/>
                  <a:pt x="0" y="365"/>
                </a:cubicBezTo>
                <a:lnTo>
                  <a:pt x="0" y="19515"/>
                </a:lnTo>
                <a:cubicBezTo>
                  <a:pt x="0" y="19727"/>
                  <a:pt x="183" y="19879"/>
                  <a:pt x="365" y="19879"/>
                </a:cubicBezTo>
                <a:lnTo>
                  <a:pt x="4469" y="19879"/>
                </a:lnTo>
                <a:cubicBezTo>
                  <a:pt x="4681" y="19879"/>
                  <a:pt x="4833" y="19727"/>
                  <a:pt x="4833" y="19515"/>
                </a:cubicBezTo>
                <a:lnTo>
                  <a:pt x="4833" y="365"/>
                </a:lnTo>
                <a:cubicBezTo>
                  <a:pt x="4833" y="153"/>
                  <a:pt x="4681" y="1"/>
                  <a:pt x="4469" y="1"/>
                </a:cubicBezTo>
                <a:close/>
              </a:path>
            </a:pathLst>
          </a:custGeom>
          <a:solidFill>
            <a:srgbClr val="AFCF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0" name="Google Shape;3140;p17"/>
          <p:cNvSpPr/>
          <p:nvPr/>
        </p:nvSpPr>
        <p:spPr>
          <a:xfrm>
            <a:off x="1563648" y="2272647"/>
            <a:ext cx="158398" cy="32131"/>
          </a:xfrm>
          <a:custGeom>
            <a:avLst/>
            <a:gdLst/>
            <a:ahLst/>
            <a:cxnLst/>
            <a:rect l="l" t="t" r="r" b="b"/>
            <a:pathLst>
              <a:path w="4834" h="1156" extrusionOk="0">
                <a:moveTo>
                  <a:pt x="0" y="0"/>
                </a:moveTo>
                <a:lnTo>
                  <a:pt x="0" y="1155"/>
                </a:lnTo>
                <a:lnTo>
                  <a:pt x="4833" y="1155"/>
                </a:lnTo>
                <a:lnTo>
                  <a:pt x="4833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1" name="Google Shape;3141;p17"/>
          <p:cNvSpPr/>
          <p:nvPr/>
        </p:nvSpPr>
        <p:spPr>
          <a:xfrm>
            <a:off x="595563" y="2172946"/>
            <a:ext cx="158398" cy="552565"/>
          </a:xfrm>
          <a:custGeom>
            <a:avLst/>
            <a:gdLst/>
            <a:ahLst/>
            <a:cxnLst/>
            <a:rect l="l" t="t" r="r" b="b"/>
            <a:pathLst>
              <a:path w="4834" h="19880" extrusionOk="0">
                <a:moveTo>
                  <a:pt x="365" y="0"/>
                </a:moveTo>
                <a:cubicBezTo>
                  <a:pt x="153" y="0"/>
                  <a:pt x="1" y="152"/>
                  <a:pt x="1" y="365"/>
                </a:cubicBezTo>
                <a:lnTo>
                  <a:pt x="1" y="19514"/>
                </a:lnTo>
                <a:cubicBezTo>
                  <a:pt x="1" y="19727"/>
                  <a:pt x="153" y="19879"/>
                  <a:pt x="365" y="19879"/>
                </a:cubicBezTo>
                <a:lnTo>
                  <a:pt x="4469" y="19879"/>
                </a:lnTo>
                <a:cubicBezTo>
                  <a:pt x="4682" y="19879"/>
                  <a:pt x="4834" y="19727"/>
                  <a:pt x="4834" y="19514"/>
                </a:cubicBezTo>
                <a:lnTo>
                  <a:pt x="4834" y="365"/>
                </a:lnTo>
                <a:cubicBezTo>
                  <a:pt x="4834" y="152"/>
                  <a:pt x="4682" y="0"/>
                  <a:pt x="4469" y="0"/>
                </a:cubicBezTo>
                <a:close/>
              </a:path>
            </a:pathLst>
          </a:custGeom>
          <a:solidFill>
            <a:srgbClr val="3A80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2" name="Google Shape;3142;p17"/>
          <p:cNvSpPr/>
          <p:nvPr/>
        </p:nvSpPr>
        <p:spPr>
          <a:xfrm>
            <a:off x="595563" y="2347833"/>
            <a:ext cx="158398" cy="32131"/>
          </a:xfrm>
          <a:custGeom>
            <a:avLst/>
            <a:gdLst/>
            <a:ahLst/>
            <a:cxnLst/>
            <a:rect l="l" t="t" r="r" b="b"/>
            <a:pathLst>
              <a:path w="4834" h="1156" extrusionOk="0">
                <a:moveTo>
                  <a:pt x="1" y="0"/>
                </a:moveTo>
                <a:lnTo>
                  <a:pt x="1" y="1155"/>
                </a:lnTo>
                <a:lnTo>
                  <a:pt x="4834" y="1155"/>
                </a:lnTo>
                <a:lnTo>
                  <a:pt x="4834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3" name="Google Shape;3143;p17"/>
          <p:cNvSpPr/>
          <p:nvPr/>
        </p:nvSpPr>
        <p:spPr>
          <a:xfrm>
            <a:off x="595563" y="2473718"/>
            <a:ext cx="158398" cy="32131"/>
          </a:xfrm>
          <a:custGeom>
            <a:avLst/>
            <a:gdLst/>
            <a:ahLst/>
            <a:cxnLst/>
            <a:rect l="l" t="t" r="r" b="b"/>
            <a:pathLst>
              <a:path w="4834" h="1156" extrusionOk="0">
                <a:moveTo>
                  <a:pt x="1" y="0"/>
                </a:moveTo>
                <a:lnTo>
                  <a:pt x="1" y="1155"/>
                </a:lnTo>
                <a:lnTo>
                  <a:pt x="4834" y="1155"/>
                </a:lnTo>
                <a:lnTo>
                  <a:pt x="4834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4" name="Google Shape;3144;p17"/>
          <p:cNvSpPr/>
          <p:nvPr/>
        </p:nvSpPr>
        <p:spPr>
          <a:xfrm>
            <a:off x="1099511" y="2184453"/>
            <a:ext cx="444262" cy="543059"/>
          </a:xfrm>
          <a:custGeom>
            <a:avLst/>
            <a:gdLst/>
            <a:ahLst/>
            <a:cxnLst/>
            <a:rect l="l" t="t" r="r" b="b"/>
            <a:pathLst>
              <a:path w="13558" h="19538" extrusionOk="0">
                <a:moveTo>
                  <a:pt x="4011" y="0"/>
                </a:moveTo>
                <a:cubicBezTo>
                  <a:pt x="3950" y="0"/>
                  <a:pt x="3887" y="14"/>
                  <a:pt x="3831" y="42"/>
                </a:cubicBezTo>
                <a:lnTo>
                  <a:pt x="244" y="2018"/>
                </a:lnTo>
                <a:cubicBezTo>
                  <a:pt x="62" y="2109"/>
                  <a:pt x="1" y="2322"/>
                  <a:pt x="92" y="2504"/>
                </a:cubicBezTo>
                <a:lnTo>
                  <a:pt x="9211" y="19344"/>
                </a:lnTo>
                <a:cubicBezTo>
                  <a:pt x="9274" y="19469"/>
                  <a:pt x="9395" y="19537"/>
                  <a:pt x="9524" y="19537"/>
                </a:cubicBezTo>
                <a:cubicBezTo>
                  <a:pt x="9581" y="19537"/>
                  <a:pt x="9641" y="19524"/>
                  <a:pt x="9697" y="19496"/>
                </a:cubicBezTo>
                <a:lnTo>
                  <a:pt x="13314" y="17550"/>
                </a:lnTo>
                <a:cubicBezTo>
                  <a:pt x="13497" y="17459"/>
                  <a:pt x="13557" y="17216"/>
                  <a:pt x="13466" y="17034"/>
                </a:cubicBezTo>
                <a:lnTo>
                  <a:pt x="4348" y="194"/>
                </a:lnTo>
                <a:cubicBezTo>
                  <a:pt x="4285" y="68"/>
                  <a:pt x="4149" y="0"/>
                  <a:pt x="4011" y="0"/>
                </a:cubicBezTo>
                <a:close/>
              </a:path>
            </a:pathLst>
          </a:custGeom>
          <a:solidFill>
            <a:srgbClr val="3A80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5" name="Google Shape;3145;p17"/>
          <p:cNvSpPr/>
          <p:nvPr/>
        </p:nvSpPr>
        <p:spPr>
          <a:xfrm>
            <a:off x="1195124" y="2335159"/>
            <a:ext cx="157415" cy="92113"/>
          </a:xfrm>
          <a:custGeom>
            <a:avLst/>
            <a:gdLst/>
            <a:ahLst/>
            <a:cxnLst/>
            <a:rect l="l" t="t" r="r" b="b"/>
            <a:pathLst>
              <a:path w="4804" h="3314" extrusionOk="0">
                <a:moveTo>
                  <a:pt x="4256" y="0"/>
                </a:moveTo>
                <a:lnTo>
                  <a:pt x="1" y="2310"/>
                </a:lnTo>
                <a:lnTo>
                  <a:pt x="548" y="3314"/>
                </a:lnTo>
                <a:lnTo>
                  <a:pt x="4803" y="1034"/>
                </a:lnTo>
                <a:lnTo>
                  <a:pt x="4256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6" name="Google Shape;3146;p17"/>
          <p:cNvSpPr/>
          <p:nvPr/>
        </p:nvSpPr>
        <p:spPr>
          <a:xfrm>
            <a:off x="1265866" y="2445839"/>
            <a:ext cx="157382" cy="92113"/>
          </a:xfrm>
          <a:custGeom>
            <a:avLst/>
            <a:gdLst/>
            <a:ahLst/>
            <a:cxnLst/>
            <a:rect l="l" t="t" r="r" b="b"/>
            <a:pathLst>
              <a:path w="4803" h="3314" extrusionOk="0">
                <a:moveTo>
                  <a:pt x="4225" y="0"/>
                </a:moveTo>
                <a:lnTo>
                  <a:pt x="0" y="2310"/>
                </a:lnTo>
                <a:lnTo>
                  <a:pt x="547" y="3313"/>
                </a:lnTo>
                <a:lnTo>
                  <a:pt x="4803" y="1034"/>
                </a:lnTo>
                <a:lnTo>
                  <a:pt x="4225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7" name="Google Shape;3147;p17"/>
          <p:cNvSpPr/>
          <p:nvPr/>
        </p:nvSpPr>
        <p:spPr>
          <a:xfrm>
            <a:off x="314722" y="3531165"/>
            <a:ext cx="340651" cy="582484"/>
          </a:xfrm>
          <a:custGeom>
            <a:avLst/>
            <a:gdLst/>
            <a:ahLst/>
            <a:cxnLst/>
            <a:rect l="l" t="t" r="r" b="b"/>
            <a:pathLst>
              <a:path w="10396" h="20248" extrusionOk="0">
                <a:moveTo>
                  <a:pt x="4339" y="0"/>
                </a:moveTo>
                <a:cubicBezTo>
                  <a:pt x="4301" y="0"/>
                  <a:pt x="4262" y="6"/>
                  <a:pt x="4225" y="19"/>
                </a:cubicBezTo>
                <a:lnTo>
                  <a:pt x="304" y="1204"/>
                </a:lnTo>
                <a:cubicBezTo>
                  <a:pt x="91" y="1265"/>
                  <a:pt x="0" y="1478"/>
                  <a:pt x="61" y="1691"/>
                </a:cubicBezTo>
                <a:lnTo>
                  <a:pt x="5715" y="19989"/>
                </a:lnTo>
                <a:cubicBezTo>
                  <a:pt x="5765" y="20139"/>
                  <a:pt x="5897" y="20248"/>
                  <a:pt x="6061" y="20248"/>
                </a:cubicBezTo>
                <a:cubicBezTo>
                  <a:pt x="6096" y="20248"/>
                  <a:pt x="6133" y="20243"/>
                  <a:pt x="6170" y="20232"/>
                </a:cubicBezTo>
                <a:lnTo>
                  <a:pt x="10092" y="19016"/>
                </a:lnTo>
                <a:cubicBezTo>
                  <a:pt x="10274" y="18955"/>
                  <a:pt x="10395" y="18742"/>
                  <a:pt x="10335" y="18530"/>
                </a:cubicBezTo>
                <a:lnTo>
                  <a:pt x="4681" y="262"/>
                </a:lnTo>
                <a:cubicBezTo>
                  <a:pt x="4633" y="93"/>
                  <a:pt x="4488" y="0"/>
                  <a:pt x="4339" y="0"/>
                </a:cubicBezTo>
                <a:close/>
              </a:path>
            </a:pathLst>
          </a:custGeom>
          <a:solidFill>
            <a:srgbClr val="AFCF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8" name="Google Shape;3148;p17"/>
          <p:cNvSpPr/>
          <p:nvPr/>
        </p:nvSpPr>
        <p:spPr>
          <a:xfrm>
            <a:off x="373472" y="3701324"/>
            <a:ext cx="163379" cy="73472"/>
          </a:xfrm>
          <a:custGeom>
            <a:avLst/>
            <a:gdLst/>
            <a:ahLst/>
            <a:cxnLst/>
            <a:rect l="l" t="t" r="r" b="b"/>
            <a:pathLst>
              <a:path w="4986" h="2554" extrusionOk="0">
                <a:moveTo>
                  <a:pt x="4621" y="1"/>
                </a:moveTo>
                <a:lnTo>
                  <a:pt x="0" y="1429"/>
                </a:lnTo>
                <a:lnTo>
                  <a:pt x="335" y="2554"/>
                </a:lnTo>
                <a:lnTo>
                  <a:pt x="4985" y="1125"/>
                </a:lnTo>
                <a:lnTo>
                  <a:pt x="4621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9" name="Google Shape;3149;p17"/>
          <p:cNvSpPr/>
          <p:nvPr/>
        </p:nvSpPr>
        <p:spPr>
          <a:xfrm>
            <a:off x="417281" y="3825484"/>
            <a:ext cx="162396" cy="73472"/>
          </a:xfrm>
          <a:custGeom>
            <a:avLst/>
            <a:gdLst/>
            <a:ahLst/>
            <a:cxnLst/>
            <a:rect l="l" t="t" r="r" b="b"/>
            <a:pathLst>
              <a:path w="4956" h="2554" extrusionOk="0">
                <a:moveTo>
                  <a:pt x="4621" y="1"/>
                </a:moveTo>
                <a:lnTo>
                  <a:pt x="1" y="1429"/>
                </a:lnTo>
                <a:lnTo>
                  <a:pt x="335" y="2554"/>
                </a:lnTo>
                <a:lnTo>
                  <a:pt x="4955" y="1125"/>
                </a:lnTo>
                <a:lnTo>
                  <a:pt x="4621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0" name="Google Shape;3150;p17"/>
          <p:cNvSpPr/>
          <p:nvPr/>
        </p:nvSpPr>
        <p:spPr>
          <a:xfrm>
            <a:off x="1781742" y="1272326"/>
            <a:ext cx="55836" cy="1478527"/>
          </a:xfrm>
          <a:custGeom>
            <a:avLst/>
            <a:gdLst/>
            <a:ahLst/>
            <a:cxnLst/>
            <a:rect l="l" t="t" r="r" b="b"/>
            <a:pathLst>
              <a:path w="1704" h="53194" extrusionOk="0">
                <a:moveTo>
                  <a:pt x="1" y="1"/>
                </a:moveTo>
                <a:lnTo>
                  <a:pt x="1" y="53193"/>
                </a:lnTo>
                <a:lnTo>
                  <a:pt x="1703" y="53193"/>
                </a:lnTo>
                <a:lnTo>
                  <a:pt x="1703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1" name="Google Shape;3151;p17"/>
          <p:cNvSpPr/>
          <p:nvPr/>
        </p:nvSpPr>
        <p:spPr>
          <a:xfrm>
            <a:off x="317704" y="1272326"/>
            <a:ext cx="55803" cy="1478527"/>
          </a:xfrm>
          <a:custGeom>
            <a:avLst/>
            <a:gdLst/>
            <a:ahLst/>
            <a:cxnLst/>
            <a:rect l="l" t="t" r="r" b="b"/>
            <a:pathLst>
              <a:path w="1703" h="53194" extrusionOk="0">
                <a:moveTo>
                  <a:pt x="0" y="1"/>
                </a:moveTo>
                <a:lnTo>
                  <a:pt x="0" y="53193"/>
                </a:lnTo>
                <a:lnTo>
                  <a:pt x="1702" y="53193"/>
                </a:lnTo>
                <a:lnTo>
                  <a:pt x="1702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2" name="Google Shape;3152;p17"/>
          <p:cNvSpPr/>
          <p:nvPr/>
        </p:nvSpPr>
        <p:spPr>
          <a:xfrm>
            <a:off x="327665" y="4501402"/>
            <a:ext cx="143456" cy="738030"/>
          </a:xfrm>
          <a:custGeom>
            <a:avLst/>
            <a:gdLst/>
            <a:ahLst/>
            <a:cxnLst/>
            <a:rect l="l" t="t" r="r" b="b"/>
            <a:pathLst>
              <a:path w="4378" h="25655" extrusionOk="0">
                <a:moveTo>
                  <a:pt x="0" y="0"/>
                </a:moveTo>
                <a:lnTo>
                  <a:pt x="0" y="25654"/>
                </a:lnTo>
                <a:lnTo>
                  <a:pt x="4377" y="25654"/>
                </a:lnTo>
                <a:lnTo>
                  <a:pt x="4377" y="0"/>
                </a:lnTo>
                <a:close/>
              </a:path>
            </a:pathLst>
          </a:custGeom>
          <a:solidFill>
            <a:srgbClr val="E886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3" name="Google Shape;3153;p17"/>
          <p:cNvSpPr/>
          <p:nvPr/>
        </p:nvSpPr>
        <p:spPr>
          <a:xfrm>
            <a:off x="2686096" y="4501402"/>
            <a:ext cx="143456" cy="738030"/>
          </a:xfrm>
          <a:custGeom>
            <a:avLst/>
            <a:gdLst/>
            <a:ahLst/>
            <a:cxnLst/>
            <a:rect l="l" t="t" r="r" b="b"/>
            <a:pathLst>
              <a:path w="4378" h="25655" extrusionOk="0">
                <a:moveTo>
                  <a:pt x="0" y="0"/>
                </a:moveTo>
                <a:lnTo>
                  <a:pt x="0" y="25654"/>
                </a:lnTo>
                <a:lnTo>
                  <a:pt x="4377" y="25654"/>
                </a:lnTo>
                <a:lnTo>
                  <a:pt x="4377" y="0"/>
                </a:lnTo>
                <a:close/>
              </a:path>
            </a:pathLst>
          </a:custGeom>
          <a:solidFill>
            <a:srgbClr val="E886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4" name="Google Shape;3154;p17"/>
          <p:cNvSpPr/>
          <p:nvPr/>
        </p:nvSpPr>
        <p:spPr>
          <a:xfrm>
            <a:off x="408336" y="4529393"/>
            <a:ext cx="2361521" cy="526416"/>
          </a:xfrm>
          <a:custGeom>
            <a:avLst/>
            <a:gdLst/>
            <a:ahLst/>
            <a:cxnLst/>
            <a:rect l="l" t="t" r="r" b="b"/>
            <a:pathLst>
              <a:path w="72069" h="18299" extrusionOk="0">
                <a:moveTo>
                  <a:pt x="0" y="0"/>
                </a:moveTo>
                <a:lnTo>
                  <a:pt x="0" y="18298"/>
                </a:lnTo>
                <a:lnTo>
                  <a:pt x="72069" y="18298"/>
                </a:lnTo>
                <a:lnTo>
                  <a:pt x="72069" y="0"/>
                </a:lnTo>
                <a:close/>
              </a:path>
            </a:pathLst>
          </a:custGeom>
          <a:solidFill>
            <a:srgbClr val="E886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5" name="Google Shape;3155;p17"/>
          <p:cNvSpPr/>
          <p:nvPr/>
        </p:nvSpPr>
        <p:spPr>
          <a:xfrm>
            <a:off x="233035" y="4402586"/>
            <a:ext cx="2713116" cy="135581"/>
          </a:xfrm>
          <a:custGeom>
            <a:avLst/>
            <a:gdLst/>
            <a:ahLst/>
            <a:cxnLst/>
            <a:rect l="l" t="t" r="r" b="b"/>
            <a:pathLst>
              <a:path w="82799" h="4713" extrusionOk="0">
                <a:moveTo>
                  <a:pt x="1" y="1"/>
                </a:moveTo>
                <a:lnTo>
                  <a:pt x="1" y="4712"/>
                </a:lnTo>
                <a:lnTo>
                  <a:pt x="82799" y="4712"/>
                </a:lnTo>
                <a:lnTo>
                  <a:pt x="82799" y="1"/>
                </a:lnTo>
                <a:close/>
              </a:path>
            </a:pathLst>
          </a:custGeom>
          <a:solidFill>
            <a:srgbClr val="E3B4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6" name="Google Shape;3156;p17"/>
          <p:cNvSpPr/>
          <p:nvPr/>
        </p:nvSpPr>
        <p:spPr>
          <a:xfrm>
            <a:off x="633408" y="4612444"/>
            <a:ext cx="1911361" cy="360284"/>
          </a:xfrm>
          <a:custGeom>
            <a:avLst/>
            <a:gdLst/>
            <a:ahLst/>
            <a:cxnLst/>
            <a:rect l="l" t="t" r="r" b="b"/>
            <a:pathLst>
              <a:path w="58331" h="12524" fill="none" extrusionOk="0">
                <a:moveTo>
                  <a:pt x="1" y="1"/>
                </a:moveTo>
                <a:lnTo>
                  <a:pt x="58330" y="1"/>
                </a:lnTo>
                <a:lnTo>
                  <a:pt x="58330" y="12524"/>
                </a:lnTo>
                <a:lnTo>
                  <a:pt x="1" y="12524"/>
                </a:lnTo>
                <a:close/>
              </a:path>
            </a:pathLst>
          </a:custGeom>
          <a:noFill/>
          <a:ln w="9875" cap="rnd" cmpd="sng">
            <a:solidFill>
              <a:srgbClr val="BA6B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7" name="Google Shape;3157;p17"/>
          <p:cNvSpPr/>
          <p:nvPr/>
        </p:nvSpPr>
        <p:spPr>
          <a:xfrm>
            <a:off x="800747" y="3863975"/>
            <a:ext cx="1577690" cy="150425"/>
          </a:xfrm>
          <a:custGeom>
            <a:avLst/>
            <a:gdLst/>
            <a:ahLst/>
            <a:cxnLst/>
            <a:rect l="l" t="t" r="r" b="b"/>
            <a:pathLst>
              <a:path w="48148" h="5229" extrusionOk="0">
                <a:moveTo>
                  <a:pt x="1186" y="0"/>
                </a:moveTo>
                <a:cubicBezTo>
                  <a:pt x="547" y="0"/>
                  <a:pt x="0" y="517"/>
                  <a:pt x="0" y="1186"/>
                </a:cubicBezTo>
                <a:lnTo>
                  <a:pt x="0" y="5228"/>
                </a:lnTo>
                <a:lnTo>
                  <a:pt x="48147" y="5228"/>
                </a:lnTo>
                <a:lnTo>
                  <a:pt x="48147" y="1186"/>
                </a:lnTo>
                <a:cubicBezTo>
                  <a:pt x="48147" y="517"/>
                  <a:pt x="47630" y="0"/>
                  <a:pt x="46962" y="0"/>
                </a:cubicBezTo>
                <a:close/>
              </a:path>
            </a:pathLst>
          </a:custGeom>
          <a:solidFill>
            <a:srgbClr val="E886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8" name="Google Shape;3158;p17"/>
          <p:cNvSpPr/>
          <p:nvPr/>
        </p:nvSpPr>
        <p:spPr>
          <a:xfrm>
            <a:off x="800747" y="3939173"/>
            <a:ext cx="1577690" cy="871799"/>
          </a:xfrm>
          <a:custGeom>
            <a:avLst/>
            <a:gdLst/>
            <a:ahLst/>
            <a:cxnLst/>
            <a:rect l="l" t="t" r="r" b="b"/>
            <a:pathLst>
              <a:path w="48148" h="30305" extrusionOk="0">
                <a:moveTo>
                  <a:pt x="1186" y="0"/>
                </a:moveTo>
                <a:cubicBezTo>
                  <a:pt x="547" y="0"/>
                  <a:pt x="0" y="517"/>
                  <a:pt x="0" y="1186"/>
                </a:cubicBezTo>
                <a:lnTo>
                  <a:pt x="0" y="29119"/>
                </a:lnTo>
                <a:cubicBezTo>
                  <a:pt x="0" y="29757"/>
                  <a:pt x="547" y="30304"/>
                  <a:pt x="1186" y="30304"/>
                </a:cubicBezTo>
                <a:lnTo>
                  <a:pt x="46962" y="30304"/>
                </a:lnTo>
                <a:cubicBezTo>
                  <a:pt x="47600" y="30304"/>
                  <a:pt x="48147" y="29757"/>
                  <a:pt x="48147" y="29119"/>
                </a:cubicBezTo>
                <a:lnTo>
                  <a:pt x="48147" y="1186"/>
                </a:lnTo>
                <a:cubicBezTo>
                  <a:pt x="48147" y="517"/>
                  <a:pt x="47630" y="0"/>
                  <a:pt x="46962" y="0"/>
                </a:cubicBezTo>
                <a:close/>
              </a:path>
            </a:pathLst>
          </a:custGeom>
          <a:solidFill>
            <a:srgbClr val="FECF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9" name="Google Shape;3159;p17"/>
          <p:cNvSpPr/>
          <p:nvPr/>
        </p:nvSpPr>
        <p:spPr>
          <a:xfrm>
            <a:off x="993938" y="4164766"/>
            <a:ext cx="119569" cy="1068540"/>
          </a:xfrm>
          <a:custGeom>
            <a:avLst/>
            <a:gdLst/>
            <a:ahLst/>
            <a:cxnLst/>
            <a:rect l="l" t="t" r="r" b="b"/>
            <a:pathLst>
              <a:path w="3649" h="37144" extrusionOk="0">
                <a:moveTo>
                  <a:pt x="1" y="0"/>
                </a:moveTo>
                <a:lnTo>
                  <a:pt x="1" y="37144"/>
                </a:lnTo>
                <a:lnTo>
                  <a:pt x="3648" y="37144"/>
                </a:lnTo>
                <a:lnTo>
                  <a:pt x="3648" y="0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0" name="Google Shape;3160;p17"/>
          <p:cNvSpPr/>
          <p:nvPr/>
        </p:nvSpPr>
        <p:spPr>
          <a:xfrm>
            <a:off x="993938" y="4133266"/>
            <a:ext cx="119569" cy="36765"/>
          </a:xfrm>
          <a:custGeom>
            <a:avLst/>
            <a:gdLst/>
            <a:ahLst/>
            <a:cxnLst/>
            <a:rect l="l" t="t" r="r" b="b"/>
            <a:pathLst>
              <a:path w="3649" h="1278" extrusionOk="0">
                <a:moveTo>
                  <a:pt x="1" y="1"/>
                </a:moveTo>
                <a:lnTo>
                  <a:pt x="1" y="1278"/>
                </a:lnTo>
                <a:lnTo>
                  <a:pt x="3648" y="1278"/>
                </a:lnTo>
                <a:lnTo>
                  <a:pt x="3648" y="1"/>
                </a:lnTo>
                <a:close/>
              </a:path>
            </a:pathLst>
          </a:custGeom>
          <a:solidFill>
            <a:srgbClr val="2734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1" name="Google Shape;3161;p17"/>
          <p:cNvSpPr/>
          <p:nvPr/>
        </p:nvSpPr>
        <p:spPr>
          <a:xfrm>
            <a:off x="1020839" y="4236455"/>
            <a:ext cx="64781" cy="56873"/>
          </a:xfrm>
          <a:custGeom>
            <a:avLst/>
            <a:gdLst/>
            <a:ahLst/>
            <a:cxnLst/>
            <a:rect l="l" t="t" r="r" b="b"/>
            <a:pathLst>
              <a:path w="1977" h="1977" extrusionOk="0">
                <a:moveTo>
                  <a:pt x="1004" y="1"/>
                </a:moveTo>
                <a:cubicBezTo>
                  <a:pt x="457" y="1"/>
                  <a:pt x="1" y="457"/>
                  <a:pt x="1" y="1004"/>
                </a:cubicBezTo>
                <a:cubicBezTo>
                  <a:pt x="1" y="1551"/>
                  <a:pt x="457" y="1976"/>
                  <a:pt x="1004" y="1976"/>
                </a:cubicBezTo>
                <a:cubicBezTo>
                  <a:pt x="1551" y="1976"/>
                  <a:pt x="1976" y="1551"/>
                  <a:pt x="1976" y="1004"/>
                </a:cubicBezTo>
                <a:cubicBezTo>
                  <a:pt x="1976" y="457"/>
                  <a:pt x="1551" y="1"/>
                  <a:pt x="1004" y="1"/>
                </a:cubicBezTo>
                <a:close/>
              </a:path>
            </a:pathLst>
          </a:custGeom>
          <a:solidFill>
            <a:srgbClr val="6081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2" name="Google Shape;3162;p17"/>
          <p:cNvSpPr/>
          <p:nvPr/>
        </p:nvSpPr>
        <p:spPr>
          <a:xfrm>
            <a:off x="1023821" y="4239072"/>
            <a:ext cx="58818" cy="51638"/>
          </a:xfrm>
          <a:custGeom>
            <a:avLst/>
            <a:gdLst/>
            <a:ahLst/>
            <a:cxnLst/>
            <a:rect l="l" t="t" r="r" b="b"/>
            <a:pathLst>
              <a:path w="1795" h="1795" extrusionOk="0">
                <a:moveTo>
                  <a:pt x="305" y="1"/>
                </a:moveTo>
                <a:lnTo>
                  <a:pt x="1" y="305"/>
                </a:lnTo>
                <a:lnTo>
                  <a:pt x="1490" y="1794"/>
                </a:lnTo>
                <a:lnTo>
                  <a:pt x="1794" y="1521"/>
                </a:lnTo>
                <a:lnTo>
                  <a:pt x="305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3" name="Google Shape;3163;p17"/>
          <p:cNvSpPr/>
          <p:nvPr/>
        </p:nvSpPr>
        <p:spPr>
          <a:xfrm>
            <a:off x="1020839" y="4700760"/>
            <a:ext cx="64781" cy="56873"/>
          </a:xfrm>
          <a:custGeom>
            <a:avLst/>
            <a:gdLst/>
            <a:ahLst/>
            <a:cxnLst/>
            <a:rect l="l" t="t" r="r" b="b"/>
            <a:pathLst>
              <a:path w="1977" h="1977" extrusionOk="0">
                <a:moveTo>
                  <a:pt x="1004" y="1"/>
                </a:moveTo>
                <a:cubicBezTo>
                  <a:pt x="457" y="1"/>
                  <a:pt x="1" y="426"/>
                  <a:pt x="1" y="973"/>
                </a:cubicBezTo>
                <a:cubicBezTo>
                  <a:pt x="1" y="1520"/>
                  <a:pt x="457" y="1976"/>
                  <a:pt x="1004" y="1976"/>
                </a:cubicBezTo>
                <a:cubicBezTo>
                  <a:pt x="1551" y="1976"/>
                  <a:pt x="1976" y="1520"/>
                  <a:pt x="1976" y="973"/>
                </a:cubicBezTo>
                <a:cubicBezTo>
                  <a:pt x="1976" y="426"/>
                  <a:pt x="1551" y="1"/>
                  <a:pt x="1004" y="1"/>
                </a:cubicBezTo>
                <a:close/>
              </a:path>
            </a:pathLst>
          </a:custGeom>
          <a:solidFill>
            <a:srgbClr val="6081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4" name="Google Shape;3164;p17"/>
          <p:cNvSpPr/>
          <p:nvPr/>
        </p:nvSpPr>
        <p:spPr>
          <a:xfrm>
            <a:off x="1023821" y="4703378"/>
            <a:ext cx="58818" cy="51638"/>
          </a:xfrm>
          <a:custGeom>
            <a:avLst/>
            <a:gdLst/>
            <a:ahLst/>
            <a:cxnLst/>
            <a:rect l="l" t="t" r="r" b="b"/>
            <a:pathLst>
              <a:path w="1795" h="1795" extrusionOk="0">
                <a:moveTo>
                  <a:pt x="305" y="1"/>
                </a:moveTo>
                <a:lnTo>
                  <a:pt x="1" y="274"/>
                </a:lnTo>
                <a:lnTo>
                  <a:pt x="1490" y="1794"/>
                </a:lnTo>
                <a:lnTo>
                  <a:pt x="1794" y="1490"/>
                </a:lnTo>
                <a:lnTo>
                  <a:pt x="305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5" name="Google Shape;3165;p17"/>
          <p:cNvSpPr/>
          <p:nvPr/>
        </p:nvSpPr>
        <p:spPr>
          <a:xfrm>
            <a:off x="2065597" y="4164766"/>
            <a:ext cx="119569" cy="1068540"/>
          </a:xfrm>
          <a:custGeom>
            <a:avLst/>
            <a:gdLst/>
            <a:ahLst/>
            <a:cxnLst/>
            <a:rect l="l" t="t" r="r" b="b"/>
            <a:pathLst>
              <a:path w="3649" h="37144" extrusionOk="0">
                <a:moveTo>
                  <a:pt x="1" y="0"/>
                </a:moveTo>
                <a:lnTo>
                  <a:pt x="1" y="37144"/>
                </a:lnTo>
                <a:lnTo>
                  <a:pt x="3648" y="37144"/>
                </a:lnTo>
                <a:lnTo>
                  <a:pt x="3648" y="0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6" name="Google Shape;3166;p17"/>
          <p:cNvSpPr/>
          <p:nvPr/>
        </p:nvSpPr>
        <p:spPr>
          <a:xfrm>
            <a:off x="2065597" y="4133266"/>
            <a:ext cx="119569" cy="36765"/>
          </a:xfrm>
          <a:custGeom>
            <a:avLst/>
            <a:gdLst/>
            <a:ahLst/>
            <a:cxnLst/>
            <a:rect l="l" t="t" r="r" b="b"/>
            <a:pathLst>
              <a:path w="3649" h="1278" extrusionOk="0">
                <a:moveTo>
                  <a:pt x="1" y="1"/>
                </a:moveTo>
                <a:lnTo>
                  <a:pt x="1" y="1278"/>
                </a:lnTo>
                <a:lnTo>
                  <a:pt x="3648" y="1278"/>
                </a:lnTo>
                <a:lnTo>
                  <a:pt x="3648" y="1"/>
                </a:lnTo>
                <a:close/>
              </a:path>
            </a:pathLst>
          </a:custGeom>
          <a:solidFill>
            <a:srgbClr val="2734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7" name="Google Shape;3167;p17"/>
          <p:cNvSpPr/>
          <p:nvPr/>
        </p:nvSpPr>
        <p:spPr>
          <a:xfrm>
            <a:off x="2092499" y="4236455"/>
            <a:ext cx="64781" cy="56873"/>
          </a:xfrm>
          <a:custGeom>
            <a:avLst/>
            <a:gdLst/>
            <a:ahLst/>
            <a:cxnLst/>
            <a:rect l="l" t="t" r="r" b="b"/>
            <a:pathLst>
              <a:path w="1977" h="1977" extrusionOk="0">
                <a:moveTo>
                  <a:pt x="1004" y="1"/>
                </a:moveTo>
                <a:cubicBezTo>
                  <a:pt x="456" y="1"/>
                  <a:pt x="0" y="457"/>
                  <a:pt x="0" y="1004"/>
                </a:cubicBezTo>
                <a:cubicBezTo>
                  <a:pt x="0" y="1551"/>
                  <a:pt x="456" y="1976"/>
                  <a:pt x="1004" y="1976"/>
                </a:cubicBezTo>
                <a:cubicBezTo>
                  <a:pt x="1551" y="1976"/>
                  <a:pt x="1976" y="1551"/>
                  <a:pt x="1976" y="1004"/>
                </a:cubicBezTo>
                <a:cubicBezTo>
                  <a:pt x="1976" y="457"/>
                  <a:pt x="1551" y="1"/>
                  <a:pt x="1004" y="1"/>
                </a:cubicBezTo>
                <a:close/>
              </a:path>
            </a:pathLst>
          </a:custGeom>
          <a:solidFill>
            <a:srgbClr val="6081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8" name="Google Shape;3168;p17"/>
          <p:cNvSpPr/>
          <p:nvPr/>
        </p:nvSpPr>
        <p:spPr>
          <a:xfrm>
            <a:off x="2095480" y="4239072"/>
            <a:ext cx="58785" cy="51638"/>
          </a:xfrm>
          <a:custGeom>
            <a:avLst/>
            <a:gdLst/>
            <a:ahLst/>
            <a:cxnLst/>
            <a:rect l="l" t="t" r="r" b="b"/>
            <a:pathLst>
              <a:path w="1794" h="1795" extrusionOk="0">
                <a:moveTo>
                  <a:pt x="305" y="1"/>
                </a:moveTo>
                <a:lnTo>
                  <a:pt x="1" y="305"/>
                </a:lnTo>
                <a:lnTo>
                  <a:pt x="1520" y="1794"/>
                </a:lnTo>
                <a:lnTo>
                  <a:pt x="1794" y="1521"/>
                </a:lnTo>
                <a:lnTo>
                  <a:pt x="305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9" name="Google Shape;3169;p17"/>
          <p:cNvSpPr/>
          <p:nvPr/>
        </p:nvSpPr>
        <p:spPr>
          <a:xfrm>
            <a:off x="2092499" y="4700760"/>
            <a:ext cx="64781" cy="56873"/>
          </a:xfrm>
          <a:custGeom>
            <a:avLst/>
            <a:gdLst/>
            <a:ahLst/>
            <a:cxnLst/>
            <a:rect l="l" t="t" r="r" b="b"/>
            <a:pathLst>
              <a:path w="1977" h="1977" extrusionOk="0">
                <a:moveTo>
                  <a:pt x="1004" y="1"/>
                </a:moveTo>
                <a:cubicBezTo>
                  <a:pt x="456" y="1"/>
                  <a:pt x="0" y="426"/>
                  <a:pt x="0" y="973"/>
                </a:cubicBezTo>
                <a:cubicBezTo>
                  <a:pt x="0" y="1520"/>
                  <a:pt x="456" y="1976"/>
                  <a:pt x="1004" y="1976"/>
                </a:cubicBezTo>
                <a:cubicBezTo>
                  <a:pt x="1551" y="1976"/>
                  <a:pt x="1976" y="1520"/>
                  <a:pt x="1976" y="973"/>
                </a:cubicBezTo>
                <a:cubicBezTo>
                  <a:pt x="1976" y="426"/>
                  <a:pt x="1551" y="1"/>
                  <a:pt x="1004" y="1"/>
                </a:cubicBezTo>
                <a:close/>
              </a:path>
            </a:pathLst>
          </a:custGeom>
          <a:solidFill>
            <a:srgbClr val="6081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0" name="Google Shape;3170;p17"/>
          <p:cNvSpPr/>
          <p:nvPr/>
        </p:nvSpPr>
        <p:spPr>
          <a:xfrm>
            <a:off x="2095480" y="4703378"/>
            <a:ext cx="58785" cy="51638"/>
          </a:xfrm>
          <a:custGeom>
            <a:avLst/>
            <a:gdLst/>
            <a:ahLst/>
            <a:cxnLst/>
            <a:rect l="l" t="t" r="r" b="b"/>
            <a:pathLst>
              <a:path w="1794" h="1795" extrusionOk="0">
                <a:moveTo>
                  <a:pt x="305" y="1"/>
                </a:moveTo>
                <a:lnTo>
                  <a:pt x="1" y="274"/>
                </a:lnTo>
                <a:lnTo>
                  <a:pt x="1520" y="1794"/>
                </a:lnTo>
                <a:lnTo>
                  <a:pt x="1794" y="1490"/>
                </a:lnTo>
                <a:lnTo>
                  <a:pt x="305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1" name="Google Shape;3171;p17"/>
          <p:cNvSpPr/>
          <p:nvPr/>
        </p:nvSpPr>
        <p:spPr>
          <a:xfrm>
            <a:off x="6525505" y="4501402"/>
            <a:ext cx="143456" cy="738030"/>
          </a:xfrm>
          <a:custGeom>
            <a:avLst/>
            <a:gdLst/>
            <a:ahLst/>
            <a:cxnLst/>
            <a:rect l="l" t="t" r="r" b="b"/>
            <a:pathLst>
              <a:path w="4378" h="25655" extrusionOk="0">
                <a:moveTo>
                  <a:pt x="1" y="0"/>
                </a:moveTo>
                <a:lnTo>
                  <a:pt x="1" y="25654"/>
                </a:lnTo>
                <a:lnTo>
                  <a:pt x="4378" y="25654"/>
                </a:lnTo>
                <a:lnTo>
                  <a:pt x="4378" y="0"/>
                </a:lnTo>
                <a:close/>
              </a:path>
            </a:pathLst>
          </a:custGeom>
          <a:solidFill>
            <a:srgbClr val="E886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2" name="Google Shape;3172;p17"/>
          <p:cNvSpPr/>
          <p:nvPr/>
        </p:nvSpPr>
        <p:spPr>
          <a:xfrm>
            <a:off x="8883936" y="4501402"/>
            <a:ext cx="143456" cy="738030"/>
          </a:xfrm>
          <a:custGeom>
            <a:avLst/>
            <a:gdLst/>
            <a:ahLst/>
            <a:cxnLst/>
            <a:rect l="l" t="t" r="r" b="b"/>
            <a:pathLst>
              <a:path w="4378" h="25655" extrusionOk="0">
                <a:moveTo>
                  <a:pt x="1" y="0"/>
                </a:moveTo>
                <a:lnTo>
                  <a:pt x="1" y="25654"/>
                </a:lnTo>
                <a:lnTo>
                  <a:pt x="4378" y="25654"/>
                </a:lnTo>
                <a:lnTo>
                  <a:pt x="4378" y="0"/>
                </a:lnTo>
                <a:close/>
              </a:path>
            </a:pathLst>
          </a:custGeom>
          <a:solidFill>
            <a:srgbClr val="E886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3" name="Google Shape;3173;p17"/>
          <p:cNvSpPr/>
          <p:nvPr/>
        </p:nvSpPr>
        <p:spPr>
          <a:xfrm>
            <a:off x="6606176" y="4529393"/>
            <a:ext cx="2361521" cy="526416"/>
          </a:xfrm>
          <a:custGeom>
            <a:avLst/>
            <a:gdLst/>
            <a:ahLst/>
            <a:cxnLst/>
            <a:rect l="l" t="t" r="r" b="b"/>
            <a:pathLst>
              <a:path w="72069" h="18299" extrusionOk="0">
                <a:moveTo>
                  <a:pt x="1" y="0"/>
                </a:moveTo>
                <a:lnTo>
                  <a:pt x="1" y="18298"/>
                </a:lnTo>
                <a:lnTo>
                  <a:pt x="72069" y="18298"/>
                </a:lnTo>
                <a:lnTo>
                  <a:pt x="72069" y="0"/>
                </a:lnTo>
                <a:close/>
              </a:path>
            </a:pathLst>
          </a:custGeom>
          <a:solidFill>
            <a:srgbClr val="E886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4" name="Google Shape;3174;p17"/>
          <p:cNvSpPr/>
          <p:nvPr/>
        </p:nvSpPr>
        <p:spPr>
          <a:xfrm>
            <a:off x="6430908" y="4402586"/>
            <a:ext cx="2713116" cy="135581"/>
          </a:xfrm>
          <a:custGeom>
            <a:avLst/>
            <a:gdLst/>
            <a:ahLst/>
            <a:cxnLst/>
            <a:rect l="l" t="t" r="r" b="b"/>
            <a:pathLst>
              <a:path w="82799" h="4713" extrusionOk="0">
                <a:moveTo>
                  <a:pt x="0" y="1"/>
                </a:moveTo>
                <a:lnTo>
                  <a:pt x="0" y="4712"/>
                </a:lnTo>
                <a:lnTo>
                  <a:pt x="82798" y="4712"/>
                </a:lnTo>
                <a:lnTo>
                  <a:pt x="82798" y="1"/>
                </a:lnTo>
                <a:close/>
              </a:path>
            </a:pathLst>
          </a:custGeom>
          <a:solidFill>
            <a:srgbClr val="E3B4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5" name="Google Shape;3175;p17"/>
          <p:cNvSpPr/>
          <p:nvPr/>
        </p:nvSpPr>
        <p:spPr>
          <a:xfrm>
            <a:off x="6831282" y="4612444"/>
            <a:ext cx="1911328" cy="360284"/>
          </a:xfrm>
          <a:custGeom>
            <a:avLst/>
            <a:gdLst/>
            <a:ahLst/>
            <a:cxnLst/>
            <a:rect l="l" t="t" r="r" b="b"/>
            <a:pathLst>
              <a:path w="58330" h="12524" fill="none" extrusionOk="0">
                <a:moveTo>
                  <a:pt x="0" y="1"/>
                </a:moveTo>
                <a:lnTo>
                  <a:pt x="58330" y="1"/>
                </a:lnTo>
                <a:lnTo>
                  <a:pt x="58330" y="12524"/>
                </a:lnTo>
                <a:lnTo>
                  <a:pt x="0" y="12524"/>
                </a:lnTo>
                <a:close/>
              </a:path>
            </a:pathLst>
          </a:custGeom>
          <a:noFill/>
          <a:ln w="9875" cap="rnd" cmpd="sng">
            <a:solidFill>
              <a:srgbClr val="BA6B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6" name="Google Shape;3176;p17"/>
          <p:cNvSpPr/>
          <p:nvPr/>
        </p:nvSpPr>
        <p:spPr>
          <a:xfrm>
            <a:off x="6998587" y="3863975"/>
            <a:ext cx="1577690" cy="150425"/>
          </a:xfrm>
          <a:custGeom>
            <a:avLst/>
            <a:gdLst/>
            <a:ahLst/>
            <a:cxnLst/>
            <a:rect l="l" t="t" r="r" b="b"/>
            <a:pathLst>
              <a:path w="48148" h="5229" extrusionOk="0">
                <a:moveTo>
                  <a:pt x="1186" y="0"/>
                </a:moveTo>
                <a:cubicBezTo>
                  <a:pt x="548" y="0"/>
                  <a:pt x="1" y="517"/>
                  <a:pt x="1" y="1186"/>
                </a:cubicBezTo>
                <a:lnTo>
                  <a:pt x="1" y="5228"/>
                </a:lnTo>
                <a:lnTo>
                  <a:pt x="48147" y="5228"/>
                </a:lnTo>
                <a:lnTo>
                  <a:pt x="48147" y="1186"/>
                </a:lnTo>
                <a:cubicBezTo>
                  <a:pt x="48147" y="517"/>
                  <a:pt x="47600" y="0"/>
                  <a:pt x="46962" y="0"/>
                </a:cubicBezTo>
                <a:close/>
              </a:path>
            </a:pathLst>
          </a:custGeom>
          <a:solidFill>
            <a:srgbClr val="E886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7" name="Google Shape;3177;p17"/>
          <p:cNvSpPr/>
          <p:nvPr/>
        </p:nvSpPr>
        <p:spPr>
          <a:xfrm>
            <a:off x="6998587" y="3939173"/>
            <a:ext cx="1577690" cy="871799"/>
          </a:xfrm>
          <a:custGeom>
            <a:avLst/>
            <a:gdLst/>
            <a:ahLst/>
            <a:cxnLst/>
            <a:rect l="l" t="t" r="r" b="b"/>
            <a:pathLst>
              <a:path w="48148" h="30305" extrusionOk="0">
                <a:moveTo>
                  <a:pt x="1186" y="0"/>
                </a:moveTo>
                <a:cubicBezTo>
                  <a:pt x="548" y="0"/>
                  <a:pt x="1" y="517"/>
                  <a:pt x="1" y="1186"/>
                </a:cubicBezTo>
                <a:lnTo>
                  <a:pt x="1" y="29119"/>
                </a:lnTo>
                <a:cubicBezTo>
                  <a:pt x="1" y="29757"/>
                  <a:pt x="548" y="30304"/>
                  <a:pt x="1186" y="30304"/>
                </a:cubicBezTo>
                <a:lnTo>
                  <a:pt x="46962" y="30304"/>
                </a:lnTo>
                <a:cubicBezTo>
                  <a:pt x="47600" y="30304"/>
                  <a:pt x="48147" y="29757"/>
                  <a:pt x="48147" y="29119"/>
                </a:cubicBezTo>
                <a:lnTo>
                  <a:pt x="48147" y="1186"/>
                </a:lnTo>
                <a:cubicBezTo>
                  <a:pt x="48147" y="517"/>
                  <a:pt x="47600" y="0"/>
                  <a:pt x="46962" y="0"/>
                </a:cubicBezTo>
                <a:close/>
              </a:path>
            </a:pathLst>
          </a:custGeom>
          <a:solidFill>
            <a:srgbClr val="FECF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8" name="Google Shape;3178;p17"/>
          <p:cNvSpPr/>
          <p:nvPr/>
        </p:nvSpPr>
        <p:spPr>
          <a:xfrm>
            <a:off x="7191811" y="4164766"/>
            <a:ext cx="119536" cy="1068540"/>
          </a:xfrm>
          <a:custGeom>
            <a:avLst/>
            <a:gdLst/>
            <a:ahLst/>
            <a:cxnLst/>
            <a:rect l="l" t="t" r="r" b="b"/>
            <a:pathLst>
              <a:path w="3648" h="37144" extrusionOk="0">
                <a:moveTo>
                  <a:pt x="0" y="0"/>
                </a:moveTo>
                <a:lnTo>
                  <a:pt x="0" y="37144"/>
                </a:lnTo>
                <a:lnTo>
                  <a:pt x="3648" y="37144"/>
                </a:lnTo>
                <a:lnTo>
                  <a:pt x="3648" y="0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9" name="Google Shape;3179;p17"/>
          <p:cNvSpPr/>
          <p:nvPr/>
        </p:nvSpPr>
        <p:spPr>
          <a:xfrm>
            <a:off x="7191811" y="4133266"/>
            <a:ext cx="119536" cy="36765"/>
          </a:xfrm>
          <a:custGeom>
            <a:avLst/>
            <a:gdLst/>
            <a:ahLst/>
            <a:cxnLst/>
            <a:rect l="l" t="t" r="r" b="b"/>
            <a:pathLst>
              <a:path w="3648" h="1278" extrusionOk="0">
                <a:moveTo>
                  <a:pt x="0" y="1"/>
                </a:moveTo>
                <a:lnTo>
                  <a:pt x="0" y="1278"/>
                </a:lnTo>
                <a:lnTo>
                  <a:pt x="3648" y="1278"/>
                </a:lnTo>
                <a:lnTo>
                  <a:pt x="3648" y="1"/>
                </a:lnTo>
                <a:close/>
              </a:path>
            </a:pathLst>
          </a:custGeom>
          <a:solidFill>
            <a:srgbClr val="2734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0" name="Google Shape;3180;p17"/>
          <p:cNvSpPr/>
          <p:nvPr/>
        </p:nvSpPr>
        <p:spPr>
          <a:xfrm>
            <a:off x="7218712" y="4236455"/>
            <a:ext cx="64749" cy="56873"/>
          </a:xfrm>
          <a:custGeom>
            <a:avLst/>
            <a:gdLst/>
            <a:ahLst/>
            <a:cxnLst/>
            <a:rect l="l" t="t" r="r" b="b"/>
            <a:pathLst>
              <a:path w="1976" h="1977" extrusionOk="0">
                <a:moveTo>
                  <a:pt x="1003" y="1"/>
                </a:moveTo>
                <a:cubicBezTo>
                  <a:pt x="456" y="1"/>
                  <a:pt x="0" y="457"/>
                  <a:pt x="0" y="1004"/>
                </a:cubicBezTo>
                <a:cubicBezTo>
                  <a:pt x="0" y="1551"/>
                  <a:pt x="456" y="1976"/>
                  <a:pt x="1003" y="1976"/>
                </a:cubicBezTo>
                <a:cubicBezTo>
                  <a:pt x="1520" y="1976"/>
                  <a:pt x="1976" y="1551"/>
                  <a:pt x="1976" y="1004"/>
                </a:cubicBezTo>
                <a:cubicBezTo>
                  <a:pt x="1976" y="457"/>
                  <a:pt x="1520" y="1"/>
                  <a:pt x="1003" y="1"/>
                </a:cubicBezTo>
                <a:close/>
              </a:path>
            </a:pathLst>
          </a:custGeom>
          <a:solidFill>
            <a:srgbClr val="6081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1" name="Google Shape;3181;p17"/>
          <p:cNvSpPr/>
          <p:nvPr/>
        </p:nvSpPr>
        <p:spPr>
          <a:xfrm>
            <a:off x="7221694" y="4239072"/>
            <a:ext cx="58785" cy="51638"/>
          </a:xfrm>
          <a:custGeom>
            <a:avLst/>
            <a:gdLst/>
            <a:ahLst/>
            <a:cxnLst/>
            <a:rect l="l" t="t" r="r" b="b"/>
            <a:pathLst>
              <a:path w="1794" h="1795" extrusionOk="0">
                <a:moveTo>
                  <a:pt x="304" y="1"/>
                </a:moveTo>
                <a:lnTo>
                  <a:pt x="0" y="305"/>
                </a:lnTo>
                <a:lnTo>
                  <a:pt x="1490" y="1794"/>
                </a:lnTo>
                <a:lnTo>
                  <a:pt x="1794" y="1521"/>
                </a:lnTo>
                <a:lnTo>
                  <a:pt x="304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2" name="Google Shape;3182;p17"/>
          <p:cNvSpPr/>
          <p:nvPr/>
        </p:nvSpPr>
        <p:spPr>
          <a:xfrm>
            <a:off x="7218712" y="4700760"/>
            <a:ext cx="64749" cy="56873"/>
          </a:xfrm>
          <a:custGeom>
            <a:avLst/>
            <a:gdLst/>
            <a:ahLst/>
            <a:cxnLst/>
            <a:rect l="l" t="t" r="r" b="b"/>
            <a:pathLst>
              <a:path w="1976" h="1977" extrusionOk="0">
                <a:moveTo>
                  <a:pt x="1003" y="1"/>
                </a:moveTo>
                <a:cubicBezTo>
                  <a:pt x="456" y="1"/>
                  <a:pt x="0" y="426"/>
                  <a:pt x="0" y="973"/>
                </a:cubicBezTo>
                <a:cubicBezTo>
                  <a:pt x="0" y="1520"/>
                  <a:pt x="456" y="1976"/>
                  <a:pt x="1003" y="1976"/>
                </a:cubicBezTo>
                <a:cubicBezTo>
                  <a:pt x="1520" y="1976"/>
                  <a:pt x="1976" y="1520"/>
                  <a:pt x="1976" y="973"/>
                </a:cubicBezTo>
                <a:cubicBezTo>
                  <a:pt x="1976" y="426"/>
                  <a:pt x="1520" y="1"/>
                  <a:pt x="1003" y="1"/>
                </a:cubicBezTo>
                <a:close/>
              </a:path>
            </a:pathLst>
          </a:custGeom>
          <a:solidFill>
            <a:srgbClr val="6081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3" name="Google Shape;3183;p17"/>
          <p:cNvSpPr/>
          <p:nvPr/>
        </p:nvSpPr>
        <p:spPr>
          <a:xfrm>
            <a:off x="7221694" y="4703378"/>
            <a:ext cx="58785" cy="51638"/>
          </a:xfrm>
          <a:custGeom>
            <a:avLst/>
            <a:gdLst/>
            <a:ahLst/>
            <a:cxnLst/>
            <a:rect l="l" t="t" r="r" b="b"/>
            <a:pathLst>
              <a:path w="1794" h="1795" extrusionOk="0">
                <a:moveTo>
                  <a:pt x="304" y="1"/>
                </a:moveTo>
                <a:lnTo>
                  <a:pt x="0" y="274"/>
                </a:lnTo>
                <a:lnTo>
                  <a:pt x="1490" y="1794"/>
                </a:lnTo>
                <a:lnTo>
                  <a:pt x="1794" y="1490"/>
                </a:lnTo>
                <a:lnTo>
                  <a:pt x="304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4" name="Google Shape;3184;p17"/>
          <p:cNvSpPr/>
          <p:nvPr/>
        </p:nvSpPr>
        <p:spPr>
          <a:xfrm>
            <a:off x="8263471" y="4164766"/>
            <a:ext cx="119536" cy="1068540"/>
          </a:xfrm>
          <a:custGeom>
            <a:avLst/>
            <a:gdLst/>
            <a:ahLst/>
            <a:cxnLst/>
            <a:rect l="l" t="t" r="r" b="b"/>
            <a:pathLst>
              <a:path w="3648" h="37144" extrusionOk="0">
                <a:moveTo>
                  <a:pt x="0" y="0"/>
                </a:moveTo>
                <a:lnTo>
                  <a:pt x="0" y="37144"/>
                </a:lnTo>
                <a:lnTo>
                  <a:pt x="3648" y="37144"/>
                </a:lnTo>
                <a:lnTo>
                  <a:pt x="3648" y="0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5" name="Google Shape;3185;p17"/>
          <p:cNvSpPr/>
          <p:nvPr/>
        </p:nvSpPr>
        <p:spPr>
          <a:xfrm>
            <a:off x="8263471" y="4133266"/>
            <a:ext cx="119536" cy="36765"/>
          </a:xfrm>
          <a:custGeom>
            <a:avLst/>
            <a:gdLst/>
            <a:ahLst/>
            <a:cxnLst/>
            <a:rect l="l" t="t" r="r" b="b"/>
            <a:pathLst>
              <a:path w="3648" h="1278" extrusionOk="0">
                <a:moveTo>
                  <a:pt x="0" y="1"/>
                </a:moveTo>
                <a:lnTo>
                  <a:pt x="0" y="1278"/>
                </a:lnTo>
                <a:lnTo>
                  <a:pt x="3648" y="1278"/>
                </a:lnTo>
                <a:lnTo>
                  <a:pt x="3648" y="1"/>
                </a:lnTo>
                <a:close/>
              </a:path>
            </a:pathLst>
          </a:custGeom>
          <a:solidFill>
            <a:srgbClr val="2734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6" name="Google Shape;3186;p17"/>
          <p:cNvSpPr/>
          <p:nvPr/>
        </p:nvSpPr>
        <p:spPr>
          <a:xfrm>
            <a:off x="8290339" y="4236455"/>
            <a:ext cx="64781" cy="56873"/>
          </a:xfrm>
          <a:custGeom>
            <a:avLst/>
            <a:gdLst/>
            <a:ahLst/>
            <a:cxnLst/>
            <a:rect l="l" t="t" r="r" b="b"/>
            <a:pathLst>
              <a:path w="1977" h="1977" extrusionOk="0">
                <a:moveTo>
                  <a:pt x="1004" y="1"/>
                </a:moveTo>
                <a:cubicBezTo>
                  <a:pt x="457" y="1"/>
                  <a:pt x="1" y="457"/>
                  <a:pt x="1" y="1004"/>
                </a:cubicBezTo>
                <a:cubicBezTo>
                  <a:pt x="1" y="1551"/>
                  <a:pt x="457" y="1976"/>
                  <a:pt x="1004" y="1976"/>
                </a:cubicBezTo>
                <a:cubicBezTo>
                  <a:pt x="1551" y="1976"/>
                  <a:pt x="1977" y="1551"/>
                  <a:pt x="1977" y="1004"/>
                </a:cubicBezTo>
                <a:cubicBezTo>
                  <a:pt x="1977" y="457"/>
                  <a:pt x="1551" y="1"/>
                  <a:pt x="1004" y="1"/>
                </a:cubicBezTo>
                <a:close/>
              </a:path>
            </a:pathLst>
          </a:custGeom>
          <a:solidFill>
            <a:srgbClr val="6081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7" name="Google Shape;3187;p17"/>
          <p:cNvSpPr/>
          <p:nvPr/>
        </p:nvSpPr>
        <p:spPr>
          <a:xfrm>
            <a:off x="8293354" y="4239072"/>
            <a:ext cx="58785" cy="51638"/>
          </a:xfrm>
          <a:custGeom>
            <a:avLst/>
            <a:gdLst/>
            <a:ahLst/>
            <a:cxnLst/>
            <a:rect l="l" t="t" r="r" b="b"/>
            <a:pathLst>
              <a:path w="1794" h="1795" extrusionOk="0">
                <a:moveTo>
                  <a:pt x="304" y="1"/>
                </a:moveTo>
                <a:lnTo>
                  <a:pt x="0" y="305"/>
                </a:lnTo>
                <a:lnTo>
                  <a:pt x="1490" y="1794"/>
                </a:lnTo>
                <a:lnTo>
                  <a:pt x="1793" y="1521"/>
                </a:lnTo>
                <a:lnTo>
                  <a:pt x="304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8" name="Google Shape;3188;p17"/>
          <p:cNvSpPr/>
          <p:nvPr/>
        </p:nvSpPr>
        <p:spPr>
          <a:xfrm>
            <a:off x="8290339" y="4700760"/>
            <a:ext cx="64781" cy="56873"/>
          </a:xfrm>
          <a:custGeom>
            <a:avLst/>
            <a:gdLst/>
            <a:ahLst/>
            <a:cxnLst/>
            <a:rect l="l" t="t" r="r" b="b"/>
            <a:pathLst>
              <a:path w="1977" h="1977" extrusionOk="0">
                <a:moveTo>
                  <a:pt x="1004" y="1"/>
                </a:moveTo>
                <a:cubicBezTo>
                  <a:pt x="457" y="1"/>
                  <a:pt x="1" y="426"/>
                  <a:pt x="1" y="973"/>
                </a:cubicBezTo>
                <a:cubicBezTo>
                  <a:pt x="1" y="1520"/>
                  <a:pt x="457" y="1976"/>
                  <a:pt x="1004" y="1976"/>
                </a:cubicBezTo>
                <a:cubicBezTo>
                  <a:pt x="1551" y="1976"/>
                  <a:pt x="1977" y="1520"/>
                  <a:pt x="1977" y="973"/>
                </a:cubicBezTo>
                <a:cubicBezTo>
                  <a:pt x="1977" y="426"/>
                  <a:pt x="1551" y="1"/>
                  <a:pt x="1004" y="1"/>
                </a:cubicBezTo>
                <a:close/>
              </a:path>
            </a:pathLst>
          </a:custGeom>
          <a:solidFill>
            <a:srgbClr val="6081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9" name="Google Shape;3189;p17"/>
          <p:cNvSpPr/>
          <p:nvPr/>
        </p:nvSpPr>
        <p:spPr>
          <a:xfrm>
            <a:off x="8293354" y="4703378"/>
            <a:ext cx="58785" cy="51638"/>
          </a:xfrm>
          <a:custGeom>
            <a:avLst/>
            <a:gdLst/>
            <a:ahLst/>
            <a:cxnLst/>
            <a:rect l="l" t="t" r="r" b="b"/>
            <a:pathLst>
              <a:path w="1794" h="1795" extrusionOk="0">
                <a:moveTo>
                  <a:pt x="304" y="1"/>
                </a:moveTo>
                <a:lnTo>
                  <a:pt x="0" y="274"/>
                </a:lnTo>
                <a:lnTo>
                  <a:pt x="1490" y="1794"/>
                </a:lnTo>
                <a:lnTo>
                  <a:pt x="1793" y="1490"/>
                </a:lnTo>
                <a:lnTo>
                  <a:pt x="304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0" name="Google Shape;3190;p17"/>
          <p:cNvSpPr/>
          <p:nvPr/>
        </p:nvSpPr>
        <p:spPr>
          <a:xfrm>
            <a:off x="3426093" y="4501402"/>
            <a:ext cx="143456" cy="738030"/>
          </a:xfrm>
          <a:custGeom>
            <a:avLst/>
            <a:gdLst/>
            <a:ahLst/>
            <a:cxnLst/>
            <a:rect l="l" t="t" r="r" b="b"/>
            <a:pathLst>
              <a:path w="4378" h="25655" extrusionOk="0">
                <a:moveTo>
                  <a:pt x="0" y="0"/>
                </a:moveTo>
                <a:lnTo>
                  <a:pt x="0" y="25654"/>
                </a:lnTo>
                <a:lnTo>
                  <a:pt x="4377" y="25654"/>
                </a:lnTo>
                <a:lnTo>
                  <a:pt x="4377" y="0"/>
                </a:lnTo>
                <a:close/>
              </a:path>
            </a:pathLst>
          </a:custGeom>
          <a:solidFill>
            <a:srgbClr val="E886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1" name="Google Shape;3191;p17"/>
          <p:cNvSpPr/>
          <p:nvPr/>
        </p:nvSpPr>
        <p:spPr>
          <a:xfrm>
            <a:off x="5785507" y="4501402"/>
            <a:ext cx="143456" cy="738030"/>
          </a:xfrm>
          <a:custGeom>
            <a:avLst/>
            <a:gdLst/>
            <a:ahLst/>
            <a:cxnLst/>
            <a:rect l="l" t="t" r="r" b="b"/>
            <a:pathLst>
              <a:path w="4378" h="25655" extrusionOk="0">
                <a:moveTo>
                  <a:pt x="1" y="0"/>
                </a:moveTo>
                <a:lnTo>
                  <a:pt x="1" y="25654"/>
                </a:lnTo>
                <a:lnTo>
                  <a:pt x="4378" y="25654"/>
                </a:lnTo>
                <a:lnTo>
                  <a:pt x="4378" y="0"/>
                </a:lnTo>
                <a:close/>
              </a:path>
            </a:pathLst>
          </a:custGeom>
          <a:solidFill>
            <a:srgbClr val="E886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2" name="Google Shape;3192;p17"/>
          <p:cNvSpPr/>
          <p:nvPr/>
        </p:nvSpPr>
        <p:spPr>
          <a:xfrm>
            <a:off x="3506764" y="4529393"/>
            <a:ext cx="2361521" cy="526416"/>
          </a:xfrm>
          <a:custGeom>
            <a:avLst/>
            <a:gdLst/>
            <a:ahLst/>
            <a:cxnLst/>
            <a:rect l="l" t="t" r="r" b="b"/>
            <a:pathLst>
              <a:path w="72069" h="18299" extrusionOk="0">
                <a:moveTo>
                  <a:pt x="0" y="0"/>
                </a:moveTo>
                <a:lnTo>
                  <a:pt x="0" y="18298"/>
                </a:lnTo>
                <a:lnTo>
                  <a:pt x="72069" y="18298"/>
                </a:lnTo>
                <a:lnTo>
                  <a:pt x="72069" y="0"/>
                </a:lnTo>
                <a:close/>
              </a:path>
            </a:pathLst>
          </a:custGeom>
          <a:solidFill>
            <a:srgbClr val="E886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3" name="Google Shape;3193;p17"/>
          <p:cNvSpPr/>
          <p:nvPr/>
        </p:nvSpPr>
        <p:spPr>
          <a:xfrm>
            <a:off x="3332480" y="4402586"/>
            <a:ext cx="2712100" cy="135581"/>
          </a:xfrm>
          <a:custGeom>
            <a:avLst/>
            <a:gdLst/>
            <a:ahLst/>
            <a:cxnLst/>
            <a:rect l="l" t="t" r="r" b="b"/>
            <a:pathLst>
              <a:path w="82768" h="4713" extrusionOk="0">
                <a:moveTo>
                  <a:pt x="0" y="1"/>
                </a:moveTo>
                <a:lnTo>
                  <a:pt x="0" y="4712"/>
                </a:lnTo>
                <a:lnTo>
                  <a:pt x="82768" y="4712"/>
                </a:lnTo>
                <a:lnTo>
                  <a:pt x="82768" y="1"/>
                </a:lnTo>
                <a:close/>
              </a:path>
            </a:pathLst>
          </a:custGeom>
          <a:solidFill>
            <a:srgbClr val="E3B4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4" name="Google Shape;3194;p17"/>
          <p:cNvSpPr/>
          <p:nvPr/>
        </p:nvSpPr>
        <p:spPr>
          <a:xfrm>
            <a:off x="3731837" y="4612444"/>
            <a:ext cx="1911361" cy="360284"/>
          </a:xfrm>
          <a:custGeom>
            <a:avLst/>
            <a:gdLst/>
            <a:ahLst/>
            <a:cxnLst/>
            <a:rect l="l" t="t" r="r" b="b"/>
            <a:pathLst>
              <a:path w="58331" h="12524" fill="none" extrusionOk="0">
                <a:moveTo>
                  <a:pt x="1" y="1"/>
                </a:moveTo>
                <a:lnTo>
                  <a:pt x="58330" y="1"/>
                </a:lnTo>
                <a:lnTo>
                  <a:pt x="58330" y="12524"/>
                </a:lnTo>
                <a:lnTo>
                  <a:pt x="1" y="12524"/>
                </a:lnTo>
                <a:close/>
              </a:path>
            </a:pathLst>
          </a:custGeom>
          <a:noFill/>
          <a:ln w="9875" cap="rnd" cmpd="sng">
            <a:solidFill>
              <a:srgbClr val="BA6B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5" name="Google Shape;3195;p17"/>
          <p:cNvSpPr/>
          <p:nvPr/>
        </p:nvSpPr>
        <p:spPr>
          <a:xfrm>
            <a:off x="3900158" y="3863975"/>
            <a:ext cx="1576707" cy="150425"/>
          </a:xfrm>
          <a:custGeom>
            <a:avLst/>
            <a:gdLst/>
            <a:ahLst/>
            <a:cxnLst/>
            <a:rect l="l" t="t" r="r" b="b"/>
            <a:pathLst>
              <a:path w="48118" h="5229" extrusionOk="0">
                <a:moveTo>
                  <a:pt x="1186" y="0"/>
                </a:moveTo>
                <a:cubicBezTo>
                  <a:pt x="517" y="0"/>
                  <a:pt x="1" y="517"/>
                  <a:pt x="1" y="1186"/>
                </a:cubicBezTo>
                <a:lnTo>
                  <a:pt x="1" y="5228"/>
                </a:lnTo>
                <a:lnTo>
                  <a:pt x="48117" y="5228"/>
                </a:lnTo>
                <a:lnTo>
                  <a:pt x="48117" y="1186"/>
                </a:lnTo>
                <a:cubicBezTo>
                  <a:pt x="48117" y="517"/>
                  <a:pt x="47600" y="0"/>
                  <a:pt x="46932" y="0"/>
                </a:cubicBezTo>
                <a:close/>
              </a:path>
            </a:pathLst>
          </a:custGeom>
          <a:solidFill>
            <a:srgbClr val="E886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6" name="Google Shape;3196;p17"/>
          <p:cNvSpPr/>
          <p:nvPr/>
        </p:nvSpPr>
        <p:spPr>
          <a:xfrm>
            <a:off x="3900158" y="3939173"/>
            <a:ext cx="1577690" cy="871799"/>
          </a:xfrm>
          <a:custGeom>
            <a:avLst/>
            <a:gdLst/>
            <a:ahLst/>
            <a:cxnLst/>
            <a:rect l="l" t="t" r="r" b="b"/>
            <a:pathLst>
              <a:path w="48148" h="30305" extrusionOk="0">
                <a:moveTo>
                  <a:pt x="1186" y="0"/>
                </a:moveTo>
                <a:cubicBezTo>
                  <a:pt x="517" y="0"/>
                  <a:pt x="1" y="517"/>
                  <a:pt x="1" y="1186"/>
                </a:cubicBezTo>
                <a:lnTo>
                  <a:pt x="1" y="29119"/>
                </a:lnTo>
                <a:cubicBezTo>
                  <a:pt x="1" y="29757"/>
                  <a:pt x="517" y="30304"/>
                  <a:pt x="1186" y="30304"/>
                </a:cubicBezTo>
                <a:lnTo>
                  <a:pt x="46932" y="30304"/>
                </a:lnTo>
                <a:cubicBezTo>
                  <a:pt x="47600" y="30304"/>
                  <a:pt x="48147" y="29757"/>
                  <a:pt x="48147" y="29119"/>
                </a:cubicBezTo>
                <a:lnTo>
                  <a:pt x="48147" y="1186"/>
                </a:lnTo>
                <a:cubicBezTo>
                  <a:pt x="48147" y="517"/>
                  <a:pt x="47600" y="0"/>
                  <a:pt x="46932" y="0"/>
                </a:cubicBezTo>
                <a:close/>
              </a:path>
            </a:pathLst>
          </a:custGeom>
          <a:solidFill>
            <a:srgbClr val="FECF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7" name="Google Shape;3197;p17"/>
          <p:cNvSpPr/>
          <p:nvPr/>
        </p:nvSpPr>
        <p:spPr>
          <a:xfrm>
            <a:off x="4092399" y="4164766"/>
            <a:ext cx="119536" cy="1068540"/>
          </a:xfrm>
          <a:custGeom>
            <a:avLst/>
            <a:gdLst/>
            <a:ahLst/>
            <a:cxnLst/>
            <a:rect l="l" t="t" r="r" b="b"/>
            <a:pathLst>
              <a:path w="3648" h="37144" extrusionOk="0">
                <a:moveTo>
                  <a:pt x="0" y="0"/>
                </a:moveTo>
                <a:lnTo>
                  <a:pt x="0" y="37144"/>
                </a:lnTo>
                <a:lnTo>
                  <a:pt x="3648" y="37144"/>
                </a:lnTo>
                <a:lnTo>
                  <a:pt x="3648" y="0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8" name="Google Shape;3198;p17"/>
          <p:cNvSpPr/>
          <p:nvPr/>
        </p:nvSpPr>
        <p:spPr>
          <a:xfrm>
            <a:off x="4092399" y="4133266"/>
            <a:ext cx="119536" cy="36765"/>
          </a:xfrm>
          <a:custGeom>
            <a:avLst/>
            <a:gdLst/>
            <a:ahLst/>
            <a:cxnLst/>
            <a:rect l="l" t="t" r="r" b="b"/>
            <a:pathLst>
              <a:path w="3648" h="1278" extrusionOk="0">
                <a:moveTo>
                  <a:pt x="0" y="1"/>
                </a:moveTo>
                <a:lnTo>
                  <a:pt x="0" y="1278"/>
                </a:lnTo>
                <a:lnTo>
                  <a:pt x="3648" y="1278"/>
                </a:lnTo>
                <a:lnTo>
                  <a:pt x="3648" y="1"/>
                </a:lnTo>
                <a:close/>
              </a:path>
            </a:pathLst>
          </a:custGeom>
          <a:solidFill>
            <a:srgbClr val="2734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9" name="Google Shape;3199;p17"/>
          <p:cNvSpPr/>
          <p:nvPr/>
        </p:nvSpPr>
        <p:spPr>
          <a:xfrm>
            <a:off x="4120283" y="4236455"/>
            <a:ext cx="64749" cy="56873"/>
          </a:xfrm>
          <a:custGeom>
            <a:avLst/>
            <a:gdLst/>
            <a:ahLst/>
            <a:cxnLst/>
            <a:rect l="l" t="t" r="r" b="b"/>
            <a:pathLst>
              <a:path w="1976" h="1977" extrusionOk="0">
                <a:moveTo>
                  <a:pt x="973" y="1"/>
                </a:moveTo>
                <a:cubicBezTo>
                  <a:pt x="426" y="1"/>
                  <a:pt x="0" y="457"/>
                  <a:pt x="0" y="1004"/>
                </a:cubicBezTo>
                <a:cubicBezTo>
                  <a:pt x="0" y="1551"/>
                  <a:pt x="426" y="1976"/>
                  <a:pt x="973" y="1976"/>
                </a:cubicBezTo>
                <a:cubicBezTo>
                  <a:pt x="1520" y="1976"/>
                  <a:pt x="1976" y="1551"/>
                  <a:pt x="1976" y="1004"/>
                </a:cubicBezTo>
                <a:cubicBezTo>
                  <a:pt x="1976" y="457"/>
                  <a:pt x="1520" y="1"/>
                  <a:pt x="973" y="1"/>
                </a:cubicBezTo>
                <a:close/>
              </a:path>
            </a:pathLst>
          </a:custGeom>
          <a:solidFill>
            <a:srgbClr val="6081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0" name="Google Shape;3200;p17"/>
          <p:cNvSpPr/>
          <p:nvPr/>
        </p:nvSpPr>
        <p:spPr>
          <a:xfrm>
            <a:off x="4123265" y="4239072"/>
            <a:ext cx="57802" cy="51638"/>
          </a:xfrm>
          <a:custGeom>
            <a:avLst/>
            <a:gdLst/>
            <a:ahLst/>
            <a:cxnLst/>
            <a:rect l="l" t="t" r="r" b="b"/>
            <a:pathLst>
              <a:path w="1764" h="1795" extrusionOk="0">
                <a:moveTo>
                  <a:pt x="274" y="1"/>
                </a:moveTo>
                <a:lnTo>
                  <a:pt x="0" y="305"/>
                </a:lnTo>
                <a:lnTo>
                  <a:pt x="1490" y="1794"/>
                </a:lnTo>
                <a:lnTo>
                  <a:pt x="1763" y="1521"/>
                </a:lnTo>
                <a:lnTo>
                  <a:pt x="274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1" name="Google Shape;3201;p17"/>
          <p:cNvSpPr/>
          <p:nvPr/>
        </p:nvSpPr>
        <p:spPr>
          <a:xfrm>
            <a:off x="4120283" y="4700760"/>
            <a:ext cx="64749" cy="56873"/>
          </a:xfrm>
          <a:custGeom>
            <a:avLst/>
            <a:gdLst/>
            <a:ahLst/>
            <a:cxnLst/>
            <a:rect l="l" t="t" r="r" b="b"/>
            <a:pathLst>
              <a:path w="1976" h="1977" extrusionOk="0">
                <a:moveTo>
                  <a:pt x="973" y="1"/>
                </a:moveTo>
                <a:cubicBezTo>
                  <a:pt x="426" y="1"/>
                  <a:pt x="0" y="426"/>
                  <a:pt x="0" y="973"/>
                </a:cubicBezTo>
                <a:cubicBezTo>
                  <a:pt x="0" y="1520"/>
                  <a:pt x="426" y="1976"/>
                  <a:pt x="973" y="1976"/>
                </a:cubicBezTo>
                <a:cubicBezTo>
                  <a:pt x="1520" y="1976"/>
                  <a:pt x="1976" y="1520"/>
                  <a:pt x="1976" y="973"/>
                </a:cubicBezTo>
                <a:cubicBezTo>
                  <a:pt x="1976" y="426"/>
                  <a:pt x="1520" y="1"/>
                  <a:pt x="973" y="1"/>
                </a:cubicBezTo>
                <a:close/>
              </a:path>
            </a:pathLst>
          </a:custGeom>
          <a:solidFill>
            <a:srgbClr val="6081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2" name="Google Shape;3202;p17"/>
          <p:cNvSpPr/>
          <p:nvPr/>
        </p:nvSpPr>
        <p:spPr>
          <a:xfrm>
            <a:off x="4123265" y="4703378"/>
            <a:ext cx="57802" cy="51638"/>
          </a:xfrm>
          <a:custGeom>
            <a:avLst/>
            <a:gdLst/>
            <a:ahLst/>
            <a:cxnLst/>
            <a:rect l="l" t="t" r="r" b="b"/>
            <a:pathLst>
              <a:path w="1764" h="1795" extrusionOk="0">
                <a:moveTo>
                  <a:pt x="274" y="1"/>
                </a:moveTo>
                <a:lnTo>
                  <a:pt x="0" y="274"/>
                </a:lnTo>
                <a:lnTo>
                  <a:pt x="1490" y="1794"/>
                </a:lnTo>
                <a:lnTo>
                  <a:pt x="1763" y="1490"/>
                </a:lnTo>
                <a:lnTo>
                  <a:pt x="274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3" name="Google Shape;3203;p17"/>
          <p:cNvSpPr/>
          <p:nvPr/>
        </p:nvSpPr>
        <p:spPr>
          <a:xfrm>
            <a:off x="5164026" y="4164766"/>
            <a:ext cx="120552" cy="1068540"/>
          </a:xfrm>
          <a:custGeom>
            <a:avLst/>
            <a:gdLst/>
            <a:ahLst/>
            <a:cxnLst/>
            <a:rect l="l" t="t" r="r" b="b"/>
            <a:pathLst>
              <a:path w="3679" h="37144" extrusionOk="0">
                <a:moveTo>
                  <a:pt x="1" y="0"/>
                </a:moveTo>
                <a:lnTo>
                  <a:pt x="1" y="37144"/>
                </a:lnTo>
                <a:lnTo>
                  <a:pt x="3679" y="37144"/>
                </a:lnTo>
                <a:lnTo>
                  <a:pt x="3679" y="0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4" name="Google Shape;3204;p17"/>
          <p:cNvSpPr/>
          <p:nvPr/>
        </p:nvSpPr>
        <p:spPr>
          <a:xfrm>
            <a:off x="5164026" y="4133266"/>
            <a:ext cx="120552" cy="36765"/>
          </a:xfrm>
          <a:custGeom>
            <a:avLst/>
            <a:gdLst/>
            <a:ahLst/>
            <a:cxnLst/>
            <a:rect l="l" t="t" r="r" b="b"/>
            <a:pathLst>
              <a:path w="3679" h="1278" extrusionOk="0">
                <a:moveTo>
                  <a:pt x="1" y="1"/>
                </a:moveTo>
                <a:lnTo>
                  <a:pt x="1" y="1278"/>
                </a:lnTo>
                <a:lnTo>
                  <a:pt x="3679" y="1278"/>
                </a:lnTo>
                <a:lnTo>
                  <a:pt x="3679" y="1"/>
                </a:lnTo>
                <a:close/>
              </a:path>
            </a:pathLst>
          </a:custGeom>
          <a:solidFill>
            <a:srgbClr val="2734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5" name="Google Shape;3205;p17"/>
          <p:cNvSpPr/>
          <p:nvPr/>
        </p:nvSpPr>
        <p:spPr>
          <a:xfrm>
            <a:off x="5188929" y="4236685"/>
            <a:ext cx="70745" cy="57305"/>
          </a:xfrm>
          <a:custGeom>
            <a:avLst/>
            <a:gdLst/>
            <a:ahLst/>
            <a:cxnLst/>
            <a:rect l="l" t="t" r="r" b="b"/>
            <a:pathLst>
              <a:path w="2159" h="1992" extrusionOk="0">
                <a:moveTo>
                  <a:pt x="1065" y="0"/>
                </a:moveTo>
                <a:cubicBezTo>
                  <a:pt x="814" y="0"/>
                  <a:pt x="563" y="99"/>
                  <a:pt x="365" y="297"/>
                </a:cubicBezTo>
                <a:cubicBezTo>
                  <a:pt x="1" y="692"/>
                  <a:pt x="1" y="1300"/>
                  <a:pt x="365" y="1695"/>
                </a:cubicBezTo>
                <a:cubicBezTo>
                  <a:pt x="563" y="1892"/>
                  <a:pt x="821" y="1991"/>
                  <a:pt x="1076" y="1991"/>
                </a:cubicBezTo>
                <a:cubicBezTo>
                  <a:pt x="1331" y="1991"/>
                  <a:pt x="1581" y="1892"/>
                  <a:pt x="1764" y="1695"/>
                </a:cubicBezTo>
                <a:cubicBezTo>
                  <a:pt x="2159" y="1300"/>
                  <a:pt x="2159" y="692"/>
                  <a:pt x="1764" y="297"/>
                </a:cubicBezTo>
                <a:cubicBezTo>
                  <a:pt x="1566" y="99"/>
                  <a:pt x="1315" y="0"/>
                  <a:pt x="1065" y="0"/>
                </a:cubicBezTo>
                <a:close/>
              </a:path>
            </a:pathLst>
          </a:custGeom>
          <a:solidFill>
            <a:srgbClr val="6081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6" name="Google Shape;3206;p17"/>
          <p:cNvSpPr/>
          <p:nvPr/>
        </p:nvSpPr>
        <p:spPr>
          <a:xfrm>
            <a:off x="5194925" y="4239072"/>
            <a:ext cx="58785" cy="51638"/>
          </a:xfrm>
          <a:custGeom>
            <a:avLst/>
            <a:gdLst/>
            <a:ahLst/>
            <a:cxnLst/>
            <a:rect l="l" t="t" r="r" b="b"/>
            <a:pathLst>
              <a:path w="1794" h="1795" extrusionOk="0">
                <a:moveTo>
                  <a:pt x="274" y="1"/>
                </a:moveTo>
                <a:lnTo>
                  <a:pt x="0" y="305"/>
                </a:lnTo>
                <a:lnTo>
                  <a:pt x="1489" y="1794"/>
                </a:lnTo>
                <a:lnTo>
                  <a:pt x="1793" y="1521"/>
                </a:lnTo>
                <a:lnTo>
                  <a:pt x="274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7" name="Google Shape;3207;p17"/>
          <p:cNvSpPr/>
          <p:nvPr/>
        </p:nvSpPr>
        <p:spPr>
          <a:xfrm>
            <a:off x="5188929" y="4700760"/>
            <a:ext cx="70745" cy="56643"/>
          </a:xfrm>
          <a:custGeom>
            <a:avLst/>
            <a:gdLst/>
            <a:ahLst/>
            <a:cxnLst/>
            <a:rect l="l" t="t" r="r" b="b"/>
            <a:pathLst>
              <a:path w="2159" h="1969" extrusionOk="0">
                <a:moveTo>
                  <a:pt x="1065" y="1"/>
                </a:moveTo>
                <a:cubicBezTo>
                  <a:pt x="814" y="1"/>
                  <a:pt x="563" y="92"/>
                  <a:pt x="365" y="274"/>
                </a:cubicBezTo>
                <a:cubicBezTo>
                  <a:pt x="1" y="669"/>
                  <a:pt x="1" y="1308"/>
                  <a:pt x="365" y="1672"/>
                </a:cubicBezTo>
                <a:cubicBezTo>
                  <a:pt x="563" y="1870"/>
                  <a:pt x="821" y="1969"/>
                  <a:pt x="1076" y="1969"/>
                </a:cubicBezTo>
                <a:cubicBezTo>
                  <a:pt x="1331" y="1969"/>
                  <a:pt x="1581" y="1870"/>
                  <a:pt x="1764" y="1672"/>
                </a:cubicBezTo>
                <a:cubicBezTo>
                  <a:pt x="2159" y="1308"/>
                  <a:pt x="2159" y="669"/>
                  <a:pt x="1764" y="274"/>
                </a:cubicBezTo>
                <a:cubicBezTo>
                  <a:pt x="1566" y="92"/>
                  <a:pt x="1315" y="1"/>
                  <a:pt x="1065" y="1"/>
                </a:cubicBezTo>
                <a:close/>
              </a:path>
            </a:pathLst>
          </a:custGeom>
          <a:solidFill>
            <a:srgbClr val="6081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8" name="Google Shape;3208;p17"/>
          <p:cNvSpPr/>
          <p:nvPr/>
        </p:nvSpPr>
        <p:spPr>
          <a:xfrm>
            <a:off x="5194925" y="4703378"/>
            <a:ext cx="58785" cy="51638"/>
          </a:xfrm>
          <a:custGeom>
            <a:avLst/>
            <a:gdLst/>
            <a:ahLst/>
            <a:cxnLst/>
            <a:rect l="l" t="t" r="r" b="b"/>
            <a:pathLst>
              <a:path w="1794" h="1795" extrusionOk="0">
                <a:moveTo>
                  <a:pt x="274" y="1"/>
                </a:moveTo>
                <a:lnTo>
                  <a:pt x="0" y="274"/>
                </a:lnTo>
                <a:lnTo>
                  <a:pt x="1489" y="1794"/>
                </a:lnTo>
                <a:lnTo>
                  <a:pt x="1793" y="1490"/>
                </a:lnTo>
                <a:lnTo>
                  <a:pt x="274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9" name="Google Shape;3209;p17"/>
          <p:cNvSpPr/>
          <p:nvPr/>
        </p:nvSpPr>
        <p:spPr>
          <a:xfrm>
            <a:off x="192208" y="2728016"/>
            <a:ext cx="1771903" cy="87054"/>
          </a:xfrm>
          <a:custGeom>
            <a:avLst/>
            <a:gdLst/>
            <a:ahLst/>
            <a:cxnLst/>
            <a:rect l="l" t="t" r="r" b="b"/>
            <a:pathLst>
              <a:path w="54075" h="3132" extrusionOk="0">
                <a:moveTo>
                  <a:pt x="0" y="0"/>
                </a:moveTo>
                <a:lnTo>
                  <a:pt x="0" y="3131"/>
                </a:lnTo>
                <a:lnTo>
                  <a:pt x="54074" y="3131"/>
                </a:lnTo>
                <a:lnTo>
                  <a:pt x="54074" y="0"/>
                </a:lnTo>
                <a:close/>
              </a:path>
            </a:pathLst>
          </a:custGeom>
          <a:solidFill>
            <a:srgbClr val="FECA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0" name="Google Shape;3210;p17"/>
          <p:cNvSpPr/>
          <p:nvPr/>
        </p:nvSpPr>
        <p:spPr>
          <a:xfrm>
            <a:off x="192208" y="2039445"/>
            <a:ext cx="1771903" cy="87054"/>
          </a:xfrm>
          <a:custGeom>
            <a:avLst/>
            <a:gdLst/>
            <a:ahLst/>
            <a:cxnLst/>
            <a:rect l="l" t="t" r="r" b="b"/>
            <a:pathLst>
              <a:path w="54075" h="3132" extrusionOk="0">
                <a:moveTo>
                  <a:pt x="0" y="1"/>
                </a:moveTo>
                <a:lnTo>
                  <a:pt x="0" y="3132"/>
                </a:lnTo>
                <a:lnTo>
                  <a:pt x="54074" y="3132"/>
                </a:lnTo>
                <a:lnTo>
                  <a:pt x="54074" y="1"/>
                </a:lnTo>
                <a:close/>
              </a:path>
            </a:pathLst>
          </a:custGeom>
          <a:solidFill>
            <a:srgbClr val="FECA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1" name="Google Shape;3211;p17"/>
          <p:cNvSpPr/>
          <p:nvPr/>
        </p:nvSpPr>
        <p:spPr>
          <a:xfrm>
            <a:off x="192208" y="1229243"/>
            <a:ext cx="1771903" cy="87054"/>
          </a:xfrm>
          <a:custGeom>
            <a:avLst/>
            <a:gdLst/>
            <a:ahLst/>
            <a:cxnLst/>
            <a:rect l="l" t="t" r="r" b="b"/>
            <a:pathLst>
              <a:path w="54075" h="3132" extrusionOk="0">
                <a:moveTo>
                  <a:pt x="0" y="1"/>
                </a:moveTo>
                <a:lnTo>
                  <a:pt x="0" y="3131"/>
                </a:lnTo>
                <a:lnTo>
                  <a:pt x="54074" y="3131"/>
                </a:lnTo>
                <a:lnTo>
                  <a:pt x="54074" y="1"/>
                </a:lnTo>
                <a:close/>
              </a:path>
            </a:pathLst>
          </a:custGeom>
          <a:solidFill>
            <a:srgbClr val="FECA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2" name="Google Shape;3212;p17"/>
          <p:cNvSpPr/>
          <p:nvPr/>
        </p:nvSpPr>
        <p:spPr>
          <a:xfrm>
            <a:off x="438219" y="2173780"/>
            <a:ext cx="158398" cy="553398"/>
          </a:xfrm>
          <a:custGeom>
            <a:avLst/>
            <a:gdLst/>
            <a:ahLst/>
            <a:cxnLst/>
            <a:rect l="l" t="t" r="r" b="b"/>
            <a:pathLst>
              <a:path w="4834" h="19910" extrusionOk="0">
                <a:moveTo>
                  <a:pt x="365" y="1"/>
                </a:moveTo>
                <a:cubicBezTo>
                  <a:pt x="152" y="1"/>
                  <a:pt x="0" y="183"/>
                  <a:pt x="0" y="396"/>
                </a:cubicBezTo>
                <a:lnTo>
                  <a:pt x="0" y="19515"/>
                </a:lnTo>
                <a:cubicBezTo>
                  <a:pt x="0" y="19728"/>
                  <a:pt x="152" y="19910"/>
                  <a:pt x="365" y="19910"/>
                </a:cubicBezTo>
                <a:lnTo>
                  <a:pt x="4468" y="19910"/>
                </a:lnTo>
                <a:cubicBezTo>
                  <a:pt x="4651" y="19910"/>
                  <a:pt x="4833" y="19728"/>
                  <a:pt x="4833" y="19515"/>
                </a:cubicBezTo>
                <a:lnTo>
                  <a:pt x="4833" y="396"/>
                </a:lnTo>
                <a:cubicBezTo>
                  <a:pt x="4833" y="183"/>
                  <a:pt x="4651" y="1"/>
                  <a:pt x="4468" y="1"/>
                </a:cubicBezTo>
                <a:close/>
              </a:path>
            </a:pathLst>
          </a:custGeom>
          <a:solidFill>
            <a:srgbClr val="C55A2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3" name="Google Shape;3213;p17"/>
          <p:cNvSpPr/>
          <p:nvPr/>
        </p:nvSpPr>
        <p:spPr>
          <a:xfrm>
            <a:off x="438219" y="2212665"/>
            <a:ext cx="158398" cy="32965"/>
          </a:xfrm>
          <a:custGeom>
            <a:avLst/>
            <a:gdLst/>
            <a:ahLst/>
            <a:cxnLst/>
            <a:rect l="l" t="t" r="r" b="b"/>
            <a:pathLst>
              <a:path w="4834" h="1186" extrusionOk="0">
                <a:moveTo>
                  <a:pt x="0" y="0"/>
                </a:moveTo>
                <a:lnTo>
                  <a:pt x="0" y="1185"/>
                </a:lnTo>
                <a:lnTo>
                  <a:pt x="4833" y="1185"/>
                </a:lnTo>
                <a:lnTo>
                  <a:pt x="4833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4" name="Google Shape;3214;p17"/>
          <p:cNvSpPr/>
          <p:nvPr/>
        </p:nvSpPr>
        <p:spPr>
          <a:xfrm>
            <a:off x="438219" y="2646910"/>
            <a:ext cx="158398" cy="32965"/>
          </a:xfrm>
          <a:custGeom>
            <a:avLst/>
            <a:gdLst/>
            <a:ahLst/>
            <a:cxnLst/>
            <a:rect l="l" t="t" r="r" b="b"/>
            <a:pathLst>
              <a:path w="4834" h="1186" extrusionOk="0">
                <a:moveTo>
                  <a:pt x="0" y="0"/>
                </a:moveTo>
                <a:lnTo>
                  <a:pt x="0" y="1186"/>
                </a:lnTo>
                <a:lnTo>
                  <a:pt x="4833" y="1186"/>
                </a:lnTo>
                <a:lnTo>
                  <a:pt x="4833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5" name="Google Shape;3215;p17"/>
          <p:cNvSpPr/>
          <p:nvPr/>
        </p:nvSpPr>
        <p:spPr>
          <a:xfrm>
            <a:off x="917264" y="2172418"/>
            <a:ext cx="390458" cy="556150"/>
          </a:xfrm>
          <a:custGeom>
            <a:avLst/>
            <a:gdLst/>
            <a:ahLst/>
            <a:cxnLst/>
            <a:rect l="l" t="t" r="r" b="b"/>
            <a:pathLst>
              <a:path w="11916" h="20009" extrusionOk="0">
                <a:moveTo>
                  <a:pt x="4190" y="1"/>
                </a:moveTo>
                <a:cubicBezTo>
                  <a:pt x="4151" y="1"/>
                  <a:pt x="4112" y="7"/>
                  <a:pt x="4074" y="19"/>
                </a:cubicBezTo>
                <a:lnTo>
                  <a:pt x="274" y="1570"/>
                </a:lnTo>
                <a:cubicBezTo>
                  <a:pt x="92" y="1661"/>
                  <a:pt x="1" y="1874"/>
                  <a:pt x="92" y="2056"/>
                </a:cubicBezTo>
                <a:lnTo>
                  <a:pt x="7356" y="19777"/>
                </a:lnTo>
                <a:cubicBezTo>
                  <a:pt x="7428" y="19921"/>
                  <a:pt x="7577" y="20008"/>
                  <a:pt x="7726" y="20008"/>
                </a:cubicBezTo>
                <a:cubicBezTo>
                  <a:pt x="7765" y="20008"/>
                  <a:pt x="7805" y="20002"/>
                  <a:pt x="7843" y="19989"/>
                </a:cubicBezTo>
                <a:lnTo>
                  <a:pt x="11642" y="18409"/>
                </a:lnTo>
                <a:cubicBezTo>
                  <a:pt x="11824" y="18348"/>
                  <a:pt x="11916" y="18135"/>
                  <a:pt x="11824" y="17922"/>
                </a:cubicBezTo>
                <a:lnTo>
                  <a:pt x="4560" y="232"/>
                </a:lnTo>
                <a:cubicBezTo>
                  <a:pt x="4488" y="88"/>
                  <a:pt x="4339" y="1"/>
                  <a:pt x="4190" y="1"/>
                </a:cubicBezTo>
                <a:close/>
              </a:path>
            </a:pathLst>
          </a:custGeom>
          <a:solidFill>
            <a:srgbClr val="CF4E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6" name="Google Shape;3216;p17"/>
          <p:cNvSpPr/>
          <p:nvPr/>
        </p:nvSpPr>
        <p:spPr>
          <a:xfrm>
            <a:off x="933189" y="2205049"/>
            <a:ext cx="160397" cy="81134"/>
          </a:xfrm>
          <a:custGeom>
            <a:avLst/>
            <a:gdLst/>
            <a:ahLst/>
            <a:cxnLst/>
            <a:rect l="l" t="t" r="r" b="b"/>
            <a:pathLst>
              <a:path w="4895" h="2919" extrusionOk="0">
                <a:moveTo>
                  <a:pt x="4469" y="0"/>
                </a:moveTo>
                <a:lnTo>
                  <a:pt x="1" y="1855"/>
                </a:lnTo>
                <a:lnTo>
                  <a:pt x="426" y="2918"/>
                </a:lnTo>
                <a:lnTo>
                  <a:pt x="4895" y="1095"/>
                </a:lnTo>
                <a:lnTo>
                  <a:pt x="4469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7" name="Google Shape;3217;p17"/>
          <p:cNvSpPr/>
          <p:nvPr/>
        </p:nvSpPr>
        <p:spPr>
          <a:xfrm>
            <a:off x="1127428" y="2607190"/>
            <a:ext cx="161380" cy="80300"/>
          </a:xfrm>
          <a:custGeom>
            <a:avLst/>
            <a:gdLst/>
            <a:ahLst/>
            <a:cxnLst/>
            <a:rect l="l" t="t" r="r" b="b"/>
            <a:pathLst>
              <a:path w="4925" h="2889" extrusionOk="0">
                <a:moveTo>
                  <a:pt x="4468" y="1"/>
                </a:moveTo>
                <a:lnTo>
                  <a:pt x="0" y="1825"/>
                </a:lnTo>
                <a:lnTo>
                  <a:pt x="426" y="2888"/>
                </a:lnTo>
                <a:lnTo>
                  <a:pt x="4924" y="1065"/>
                </a:lnTo>
                <a:lnTo>
                  <a:pt x="4468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8" name="Google Shape;3218;p17"/>
          <p:cNvSpPr/>
          <p:nvPr/>
        </p:nvSpPr>
        <p:spPr>
          <a:xfrm>
            <a:off x="158360" y="3540428"/>
            <a:ext cx="158365" cy="571898"/>
          </a:xfrm>
          <a:custGeom>
            <a:avLst/>
            <a:gdLst/>
            <a:ahLst/>
            <a:cxnLst/>
            <a:rect l="l" t="t" r="r" b="b"/>
            <a:pathLst>
              <a:path w="4833" h="19880" extrusionOk="0">
                <a:moveTo>
                  <a:pt x="365" y="1"/>
                </a:moveTo>
                <a:cubicBezTo>
                  <a:pt x="182" y="1"/>
                  <a:pt x="0" y="153"/>
                  <a:pt x="0" y="365"/>
                </a:cubicBezTo>
                <a:lnTo>
                  <a:pt x="0" y="19515"/>
                </a:lnTo>
                <a:cubicBezTo>
                  <a:pt x="0" y="19697"/>
                  <a:pt x="182" y="19879"/>
                  <a:pt x="365" y="19879"/>
                </a:cubicBezTo>
                <a:lnTo>
                  <a:pt x="4468" y="19879"/>
                </a:lnTo>
                <a:cubicBezTo>
                  <a:pt x="4681" y="19879"/>
                  <a:pt x="4833" y="19697"/>
                  <a:pt x="4833" y="19515"/>
                </a:cubicBezTo>
                <a:lnTo>
                  <a:pt x="4833" y="365"/>
                </a:lnTo>
                <a:cubicBezTo>
                  <a:pt x="4833" y="153"/>
                  <a:pt x="4681" y="1"/>
                  <a:pt x="4468" y="1"/>
                </a:cubicBezTo>
                <a:close/>
              </a:path>
            </a:pathLst>
          </a:custGeom>
          <a:solidFill>
            <a:srgbClr val="DF4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9" name="Google Shape;3219;p17"/>
          <p:cNvSpPr/>
          <p:nvPr/>
        </p:nvSpPr>
        <p:spPr>
          <a:xfrm>
            <a:off x="158360" y="3580645"/>
            <a:ext cx="158365" cy="33255"/>
          </a:xfrm>
          <a:custGeom>
            <a:avLst/>
            <a:gdLst/>
            <a:ahLst/>
            <a:cxnLst/>
            <a:rect l="l" t="t" r="r" b="b"/>
            <a:pathLst>
              <a:path w="4833" h="1156" extrusionOk="0">
                <a:moveTo>
                  <a:pt x="0" y="1"/>
                </a:moveTo>
                <a:lnTo>
                  <a:pt x="0" y="1156"/>
                </a:lnTo>
                <a:lnTo>
                  <a:pt x="4833" y="1156"/>
                </a:lnTo>
                <a:lnTo>
                  <a:pt x="4833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0" name="Google Shape;3220;p17"/>
          <p:cNvSpPr/>
          <p:nvPr/>
        </p:nvSpPr>
        <p:spPr>
          <a:xfrm>
            <a:off x="158360" y="4030106"/>
            <a:ext cx="158365" cy="33255"/>
          </a:xfrm>
          <a:custGeom>
            <a:avLst/>
            <a:gdLst/>
            <a:ahLst/>
            <a:cxnLst/>
            <a:rect l="l" t="t" r="r" b="b"/>
            <a:pathLst>
              <a:path w="4833" h="1156" extrusionOk="0">
                <a:moveTo>
                  <a:pt x="0" y="0"/>
                </a:moveTo>
                <a:lnTo>
                  <a:pt x="0" y="1155"/>
                </a:lnTo>
                <a:lnTo>
                  <a:pt x="4833" y="1155"/>
                </a:lnTo>
                <a:lnTo>
                  <a:pt x="4833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1" name="Google Shape;3221;p17"/>
          <p:cNvSpPr/>
          <p:nvPr/>
        </p:nvSpPr>
        <p:spPr>
          <a:xfrm>
            <a:off x="1214063" y="1094075"/>
            <a:ext cx="651418" cy="134361"/>
          </a:xfrm>
          <a:custGeom>
            <a:avLst/>
            <a:gdLst/>
            <a:ahLst/>
            <a:cxnLst/>
            <a:rect l="l" t="t" r="r" b="b"/>
            <a:pathLst>
              <a:path w="19880" h="4834" extrusionOk="0">
                <a:moveTo>
                  <a:pt x="365" y="0"/>
                </a:moveTo>
                <a:cubicBezTo>
                  <a:pt x="183" y="0"/>
                  <a:pt x="0" y="152"/>
                  <a:pt x="0" y="365"/>
                </a:cubicBezTo>
                <a:lnTo>
                  <a:pt x="0" y="4468"/>
                </a:lnTo>
                <a:cubicBezTo>
                  <a:pt x="0" y="4651"/>
                  <a:pt x="183" y="4833"/>
                  <a:pt x="365" y="4833"/>
                </a:cubicBezTo>
                <a:lnTo>
                  <a:pt x="19514" y="4833"/>
                </a:lnTo>
                <a:cubicBezTo>
                  <a:pt x="19727" y="4833"/>
                  <a:pt x="19879" y="4651"/>
                  <a:pt x="19879" y="4468"/>
                </a:cubicBezTo>
                <a:lnTo>
                  <a:pt x="19879" y="365"/>
                </a:lnTo>
                <a:cubicBezTo>
                  <a:pt x="19879" y="152"/>
                  <a:pt x="19727" y="0"/>
                  <a:pt x="19514" y="0"/>
                </a:cubicBezTo>
                <a:close/>
              </a:path>
            </a:pathLst>
          </a:custGeom>
          <a:solidFill>
            <a:srgbClr val="CF4E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2" name="Google Shape;3222;p17"/>
          <p:cNvSpPr/>
          <p:nvPr/>
        </p:nvSpPr>
        <p:spPr>
          <a:xfrm>
            <a:off x="1214063" y="1115199"/>
            <a:ext cx="621534" cy="92113"/>
          </a:xfrm>
          <a:custGeom>
            <a:avLst/>
            <a:gdLst/>
            <a:ahLst/>
            <a:cxnLst/>
            <a:rect l="l" t="t" r="r" b="b"/>
            <a:pathLst>
              <a:path w="18968" h="3314" extrusionOk="0">
                <a:moveTo>
                  <a:pt x="0" y="0"/>
                </a:moveTo>
                <a:lnTo>
                  <a:pt x="0" y="3313"/>
                </a:lnTo>
                <a:lnTo>
                  <a:pt x="18663" y="3313"/>
                </a:lnTo>
                <a:cubicBezTo>
                  <a:pt x="18815" y="3313"/>
                  <a:pt x="18967" y="3192"/>
                  <a:pt x="18967" y="3040"/>
                </a:cubicBezTo>
                <a:lnTo>
                  <a:pt x="18967" y="274"/>
                </a:lnTo>
                <a:cubicBezTo>
                  <a:pt x="18967" y="122"/>
                  <a:pt x="18815" y="0"/>
                  <a:pt x="18663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3" name="Google Shape;3223;p17"/>
          <p:cNvSpPr/>
          <p:nvPr/>
        </p:nvSpPr>
        <p:spPr>
          <a:xfrm>
            <a:off x="1133392" y="960574"/>
            <a:ext cx="651418" cy="134361"/>
          </a:xfrm>
          <a:custGeom>
            <a:avLst/>
            <a:gdLst/>
            <a:ahLst/>
            <a:cxnLst/>
            <a:rect l="l" t="t" r="r" b="b"/>
            <a:pathLst>
              <a:path w="19880" h="4834" extrusionOk="0">
                <a:moveTo>
                  <a:pt x="365" y="1"/>
                </a:moveTo>
                <a:cubicBezTo>
                  <a:pt x="152" y="1"/>
                  <a:pt x="0" y="153"/>
                  <a:pt x="0" y="366"/>
                </a:cubicBezTo>
                <a:lnTo>
                  <a:pt x="0" y="4469"/>
                </a:lnTo>
                <a:cubicBezTo>
                  <a:pt x="0" y="4651"/>
                  <a:pt x="152" y="4834"/>
                  <a:pt x="365" y="4834"/>
                </a:cubicBezTo>
                <a:lnTo>
                  <a:pt x="19514" y="4834"/>
                </a:lnTo>
                <a:cubicBezTo>
                  <a:pt x="19727" y="4834"/>
                  <a:pt x="19879" y="4651"/>
                  <a:pt x="19879" y="4469"/>
                </a:cubicBezTo>
                <a:lnTo>
                  <a:pt x="19879" y="366"/>
                </a:lnTo>
                <a:cubicBezTo>
                  <a:pt x="19879" y="153"/>
                  <a:pt x="19727" y="1"/>
                  <a:pt x="19514" y="1"/>
                </a:cubicBezTo>
                <a:close/>
              </a:path>
            </a:pathLst>
          </a:custGeom>
          <a:solidFill>
            <a:srgbClr val="3A80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4" name="Google Shape;3224;p17"/>
          <p:cNvSpPr/>
          <p:nvPr/>
        </p:nvSpPr>
        <p:spPr>
          <a:xfrm>
            <a:off x="1164258" y="981699"/>
            <a:ext cx="621534" cy="92113"/>
          </a:xfrm>
          <a:custGeom>
            <a:avLst/>
            <a:gdLst/>
            <a:ahLst/>
            <a:cxnLst/>
            <a:rect l="l" t="t" r="r" b="b"/>
            <a:pathLst>
              <a:path w="18968" h="3314" extrusionOk="0">
                <a:moveTo>
                  <a:pt x="274" y="1"/>
                </a:moveTo>
                <a:cubicBezTo>
                  <a:pt x="122" y="1"/>
                  <a:pt x="1" y="122"/>
                  <a:pt x="1" y="274"/>
                </a:cubicBezTo>
                <a:lnTo>
                  <a:pt x="1" y="3040"/>
                </a:lnTo>
                <a:cubicBezTo>
                  <a:pt x="1" y="3192"/>
                  <a:pt x="122" y="3314"/>
                  <a:pt x="274" y="3314"/>
                </a:cubicBezTo>
                <a:lnTo>
                  <a:pt x="18968" y="3314"/>
                </a:lnTo>
                <a:lnTo>
                  <a:pt x="18968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5" name="Google Shape;3225;p17"/>
          <p:cNvSpPr/>
          <p:nvPr/>
        </p:nvSpPr>
        <p:spPr>
          <a:xfrm>
            <a:off x="1281791" y="827102"/>
            <a:ext cx="651418" cy="134361"/>
          </a:xfrm>
          <a:custGeom>
            <a:avLst/>
            <a:gdLst/>
            <a:ahLst/>
            <a:cxnLst/>
            <a:rect l="l" t="t" r="r" b="b"/>
            <a:pathLst>
              <a:path w="19880" h="4834" extrusionOk="0">
                <a:moveTo>
                  <a:pt x="365" y="0"/>
                </a:moveTo>
                <a:cubicBezTo>
                  <a:pt x="183" y="0"/>
                  <a:pt x="0" y="152"/>
                  <a:pt x="0" y="365"/>
                </a:cubicBezTo>
                <a:lnTo>
                  <a:pt x="0" y="4468"/>
                </a:lnTo>
                <a:cubicBezTo>
                  <a:pt x="0" y="4681"/>
                  <a:pt x="183" y="4833"/>
                  <a:pt x="365" y="4833"/>
                </a:cubicBezTo>
                <a:lnTo>
                  <a:pt x="19514" y="4833"/>
                </a:lnTo>
                <a:cubicBezTo>
                  <a:pt x="19727" y="4833"/>
                  <a:pt x="19879" y="4681"/>
                  <a:pt x="19879" y="4468"/>
                </a:cubicBezTo>
                <a:lnTo>
                  <a:pt x="19879" y="365"/>
                </a:lnTo>
                <a:cubicBezTo>
                  <a:pt x="19879" y="152"/>
                  <a:pt x="19727" y="0"/>
                  <a:pt x="19514" y="0"/>
                </a:cubicBezTo>
                <a:close/>
              </a:path>
            </a:pathLst>
          </a:custGeom>
          <a:solidFill>
            <a:srgbClr val="AFCF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6" name="Google Shape;3226;p17"/>
          <p:cNvSpPr/>
          <p:nvPr/>
        </p:nvSpPr>
        <p:spPr>
          <a:xfrm>
            <a:off x="1281791" y="848226"/>
            <a:ext cx="621534" cy="92113"/>
          </a:xfrm>
          <a:custGeom>
            <a:avLst/>
            <a:gdLst/>
            <a:ahLst/>
            <a:cxnLst/>
            <a:rect l="l" t="t" r="r" b="b"/>
            <a:pathLst>
              <a:path w="18968" h="3314" extrusionOk="0">
                <a:moveTo>
                  <a:pt x="0" y="0"/>
                </a:moveTo>
                <a:lnTo>
                  <a:pt x="0" y="3313"/>
                </a:lnTo>
                <a:lnTo>
                  <a:pt x="18663" y="3313"/>
                </a:lnTo>
                <a:cubicBezTo>
                  <a:pt x="18815" y="3313"/>
                  <a:pt x="18967" y="3192"/>
                  <a:pt x="18967" y="3040"/>
                </a:cubicBezTo>
                <a:lnTo>
                  <a:pt x="18967" y="274"/>
                </a:lnTo>
                <a:cubicBezTo>
                  <a:pt x="18967" y="122"/>
                  <a:pt x="18815" y="0"/>
                  <a:pt x="18663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7" name="Google Shape;3227;p17"/>
          <p:cNvSpPr/>
          <p:nvPr/>
        </p:nvSpPr>
        <p:spPr>
          <a:xfrm>
            <a:off x="7750545" y="245960"/>
            <a:ext cx="1099612" cy="849165"/>
          </a:xfrm>
          <a:custGeom>
            <a:avLst/>
            <a:gdLst/>
            <a:ahLst/>
            <a:cxnLst/>
            <a:rect l="l" t="t" r="r" b="b"/>
            <a:pathLst>
              <a:path w="33558" h="30551" extrusionOk="0">
                <a:moveTo>
                  <a:pt x="16797" y="0"/>
                </a:moveTo>
                <a:cubicBezTo>
                  <a:pt x="9829" y="0"/>
                  <a:pt x="3536" y="4764"/>
                  <a:pt x="1915" y="11820"/>
                </a:cubicBezTo>
                <a:cubicBezTo>
                  <a:pt x="0" y="20057"/>
                  <a:pt x="5107" y="28264"/>
                  <a:pt x="13344" y="30149"/>
                </a:cubicBezTo>
                <a:cubicBezTo>
                  <a:pt x="14509" y="30420"/>
                  <a:pt x="15674" y="30551"/>
                  <a:pt x="16821" y="30551"/>
                </a:cubicBezTo>
                <a:cubicBezTo>
                  <a:pt x="23754" y="30551"/>
                  <a:pt x="30030" y="25788"/>
                  <a:pt x="31673" y="18720"/>
                </a:cubicBezTo>
                <a:cubicBezTo>
                  <a:pt x="33557" y="10513"/>
                  <a:pt x="28451" y="2306"/>
                  <a:pt x="20244" y="391"/>
                </a:cubicBezTo>
                <a:cubicBezTo>
                  <a:pt x="19089" y="127"/>
                  <a:pt x="17934" y="0"/>
                  <a:pt x="16797" y="0"/>
                </a:cubicBezTo>
                <a:close/>
              </a:path>
            </a:pathLst>
          </a:custGeom>
          <a:solidFill>
            <a:srgbClr val="3A80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8" name="Google Shape;3228;p17"/>
          <p:cNvSpPr/>
          <p:nvPr/>
        </p:nvSpPr>
        <p:spPr>
          <a:xfrm>
            <a:off x="7814275" y="297687"/>
            <a:ext cx="972113" cy="746240"/>
          </a:xfrm>
          <a:custGeom>
            <a:avLst/>
            <a:gdLst/>
            <a:ahLst/>
            <a:cxnLst/>
            <a:rect l="l" t="t" r="r" b="b"/>
            <a:pathLst>
              <a:path w="29667" h="26848" extrusionOk="0">
                <a:moveTo>
                  <a:pt x="14812" y="1"/>
                </a:moveTo>
                <a:cubicBezTo>
                  <a:pt x="8803" y="1"/>
                  <a:pt x="3343" y="4069"/>
                  <a:pt x="1825" y="10141"/>
                </a:cubicBezTo>
                <a:cubicBezTo>
                  <a:pt x="1" y="17345"/>
                  <a:pt x="4378" y="24640"/>
                  <a:pt x="11551" y="26433"/>
                </a:cubicBezTo>
                <a:cubicBezTo>
                  <a:pt x="12652" y="26713"/>
                  <a:pt x="13757" y="26847"/>
                  <a:pt x="14843" y="26847"/>
                </a:cubicBezTo>
                <a:cubicBezTo>
                  <a:pt x="20836" y="26847"/>
                  <a:pt x="26300" y="22779"/>
                  <a:pt x="27843" y="16707"/>
                </a:cubicBezTo>
                <a:cubicBezTo>
                  <a:pt x="29667" y="9533"/>
                  <a:pt x="25290" y="2239"/>
                  <a:pt x="18117" y="415"/>
                </a:cubicBezTo>
                <a:cubicBezTo>
                  <a:pt x="17011" y="135"/>
                  <a:pt x="15902" y="1"/>
                  <a:pt x="14812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9" name="Google Shape;3229;p17"/>
          <p:cNvSpPr/>
          <p:nvPr/>
        </p:nvSpPr>
        <p:spPr>
          <a:xfrm>
            <a:off x="7900943" y="332848"/>
            <a:ext cx="797823" cy="676753"/>
          </a:xfrm>
          <a:custGeom>
            <a:avLst/>
            <a:gdLst/>
            <a:ahLst/>
            <a:cxnLst/>
            <a:rect l="l" t="t" r="r" b="b"/>
            <a:pathLst>
              <a:path w="24348" h="24348" extrusionOk="0">
                <a:moveTo>
                  <a:pt x="12158" y="1"/>
                </a:moveTo>
                <a:cubicBezTo>
                  <a:pt x="11824" y="1"/>
                  <a:pt x="11551" y="274"/>
                  <a:pt x="11551" y="609"/>
                </a:cubicBezTo>
                <a:cubicBezTo>
                  <a:pt x="11551" y="943"/>
                  <a:pt x="11824" y="1217"/>
                  <a:pt x="12158" y="1217"/>
                </a:cubicBezTo>
                <a:cubicBezTo>
                  <a:pt x="12493" y="1217"/>
                  <a:pt x="12766" y="943"/>
                  <a:pt x="12766" y="609"/>
                </a:cubicBezTo>
                <a:cubicBezTo>
                  <a:pt x="12766" y="274"/>
                  <a:pt x="12493" y="1"/>
                  <a:pt x="12158" y="1"/>
                </a:cubicBezTo>
                <a:close/>
                <a:moveTo>
                  <a:pt x="17937" y="1509"/>
                </a:moveTo>
                <a:cubicBezTo>
                  <a:pt x="17723" y="1509"/>
                  <a:pt x="17520" y="1618"/>
                  <a:pt x="17417" y="1825"/>
                </a:cubicBezTo>
                <a:cubicBezTo>
                  <a:pt x="17356" y="1916"/>
                  <a:pt x="17326" y="2037"/>
                  <a:pt x="17326" y="2129"/>
                </a:cubicBezTo>
                <a:cubicBezTo>
                  <a:pt x="17326" y="2341"/>
                  <a:pt x="17417" y="2554"/>
                  <a:pt x="17630" y="2645"/>
                </a:cubicBezTo>
                <a:cubicBezTo>
                  <a:pt x="17721" y="2706"/>
                  <a:pt x="17842" y="2736"/>
                  <a:pt x="17934" y="2736"/>
                </a:cubicBezTo>
                <a:cubicBezTo>
                  <a:pt x="18146" y="2736"/>
                  <a:pt x="18359" y="2645"/>
                  <a:pt x="18481" y="2433"/>
                </a:cubicBezTo>
                <a:cubicBezTo>
                  <a:pt x="18542" y="2341"/>
                  <a:pt x="18542" y="2220"/>
                  <a:pt x="18542" y="2129"/>
                </a:cubicBezTo>
                <a:cubicBezTo>
                  <a:pt x="18542" y="1916"/>
                  <a:pt x="18450" y="1703"/>
                  <a:pt x="18238" y="1581"/>
                </a:cubicBezTo>
                <a:cubicBezTo>
                  <a:pt x="18141" y="1533"/>
                  <a:pt x="18038" y="1509"/>
                  <a:pt x="17937" y="1509"/>
                </a:cubicBezTo>
                <a:close/>
                <a:moveTo>
                  <a:pt x="6393" y="1549"/>
                </a:moveTo>
                <a:cubicBezTo>
                  <a:pt x="6284" y="1549"/>
                  <a:pt x="6174" y="1579"/>
                  <a:pt x="6079" y="1642"/>
                </a:cubicBezTo>
                <a:cubicBezTo>
                  <a:pt x="5867" y="1764"/>
                  <a:pt x="5745" y="1946"/>
                  <a:pt x="5775" y="2159"/>
                </a:cubicBezTo>
                <a:cubicBezTo>
                  <a:pt x="5775" y="2281"/>
                  <a:pt x="5775" y="2372"/>
                  <a:pt x="5836" y="2463"/>
                </a:cubicBezTo>
                <a:cubicBezTo>
                  <a:pt x="5958" y="2676"/>
                  <a:pt x="6171" y="2767"/>
                  <a:pt x="6383" y="2767"/>
                </a:cubicBezTo>
                <a:cubicBezTo>
                  <a:pt x="6474" y="2767"/>
                  <a:pt x="6596" y="2736"/>
                  <a:pt x="6687" y="2706"/>
                </a:cubicBezTo>
                <a:cubicBezTo>
                  <a:pt x="6900" y="2585"/>
                  <a:pt x="6991" y="2372"/>
                  <a:pt x="6991" y="2159"/>
                </a:cubicBezTo>
                <a:cubicBezTo>
                  <a:pt x="6991" y="2068"/>
                  <a:pt x="6961" y="1946"/>
                  <a:pt x="6900" y="1855"/>
                </a:cubicBezTo>
                <a:cubicBezTo>
                  <a:pt x="6801" y="1656"/>
                  <a:pt x="6598" y="1549"/>
                  <a:pt x="6393" y="1549"/>
                </a:cubicBezTo>
                <a:close/>
                <a:moveTo>
                  <a:pt x="22169" y="5733"/>
                </a:moveTo>
                <a:cubicBezTo>
                  <a:pt x="22062" y="5733"/>
                  <a:pt x="21954" y="5757"/>
                  <a:pt x="21855" y="5806"/>
                </a:cubicBezTo>
                <a:cubicBezTo>
                  <a:pt x="21672" y="5928"/>
                  <a:pt x="21551" y="6141"/>
                  <a:pt x="21581" y="6354"/>
                </a:cubicBezTo>
                <a:cubicBezTo>
                  <a:pt x="21581" y="6445"/>
                  <a:pt x="21581" y="6566"/>
                  <a:pt x="21642" y="6658"/>
                </a:cubicBezTo>
                <a:cubicBezTo>
                  <a:pt x="21764" y="6840"/>
                  <a:pt x="21976" y="6961"/>
                  <a:pt x="22189" y="6961"/>
                </a:cubicBezTo>
                <a:cubicBezTo>
                  <a:pt x="22280" y="6961"/>
                  <a:pt x="22402" y="6931"/>
                  <a:pt x="22493" y="6870"/>
                </a:cubicBezTo>
                <a:cubicBezTo>
                  <a:pt x="22675" y="6749"/>
                  <a:pt x="22797" y="6536"/>
                  <a:pt x="22797" y="6323"/>
                </a:cubicBezTo>
                <a:cubicBezTo>
                  <a:pt x="22797" y="6232"/>
                  <a:pt x="22767" y="6141"/>
                  <a:pt x="22706" y="6019"/>
                </a:cubicBezTo>
                <a:cubicBezTo>
                  <a:pt x="22603" y="5835"/>
                  <a:pt x="22390" y="5733"/>
                  <a:pt x="22169" y="5733"/>
                </a:cubicBezTo>
                <a:close/>
                <a:moveTo>
                  <a:pt x="2161" y="5795"/>
                </a:moveTo>
                <a:cubicBezTo>
                  <a:pt x="1944" y="5795"/>
                  <a:pt x="1735" y="5903"/>
                  <a:pt x="1611" y="6110"/>
                </a:cubicBezTo>
                <a:cubicBezTo>
                  <a:pt x="1581" y="6202"/>
                  <a:pt x="1550" y="6293"/>
                  <a:pt x="1550" y="6414"/>
                </a:cubicBezTo>
                <a:cubicBezTo>
                  <a:pt x="1550" y="6627"/>
                  <a:pt x="1642" y="6840"/>
                  <a:pt x="1854" y="6931"/>
                </a:cubicBezTo>
                <a:cubicBezTo>
                  <a:pt x="1946" y="6992"/>
                  <a:pt x="2067" y="7022"/>
                  <a:pt x="2158" y="7022"/>
                </a:cubicBezTo>
                <a:cubicBezTo>
                  <a:pt x="2371" y="7022"/>
                  <a:pt x="2553" y="6901"/>
                  <a:pt x="2675" y="6718"/>
                </a:cubicBezTo>
                <a:cubicBezTo>
                  <a:pt x="2736" y="6627"/>
                  <a:pt x="2766" y="6506"/>
                  <a:pt x="2766" y="6414"/>
                </a:cubicBezTo>
                <a:cubicBezTo>
                  <a:pt x="2766" y="6202"/>
                  <a:pt x="2645" y="5989"/>
                  <a:pt x="2462" y="5867"/>
                </a:cubicBezTo>
                <a:cubicBezTo>
                  <a:pt x="2365" y="5819"/>
                  <a:pt x="2262" y="5795"/>
                  <a:pt x="2161" y="5795"/>
                </a:cubicBezTo>
                <a:close/>
                <a:moveTo>
                  <a:pt x="23739" y="11490"/>
                </a:moveTo>
                <a:cubicBezTo>
                  <a:pt x="23405" y="11490"/>
                  <a:pt x="23131" y="11794"/>
                  <a:pt x="23131" y="12129"/>
                </a:cubicBezTo>
                <a:lnTo>
                  <a:pt x="23131" y="12159"/>
                </a:lnTo>
                <a:cubicBezTo>
                  <a:pt x="23131" y="12493"/>
                  <a:pt x="23405" y="12767"/>
                  <a:pt x="23739" y="12767"/>
                </a:cubicBezTo>
                <a:cubicBezTo>
                  <a:pt x="24074" y="12767"/>
                  <a:pt x="24347" y="12493"/>
                  <a:pt x="24347" y="12159"/>
                </a:cubicBezTo>
                <a:lnTo>
                  <a:pt x="24347" y="12129"/>
                </a:lnTo>
                <a:lnTo>
                  <a:pt x="24347" y="12098"/>
                </a:lnTo>
                <a:cubicBezTo>
                  <a:pt x="24347" y="11764"/>
                  <a:pt x="24074" y="11490"/>
                  <a:pt x="23739" y="11490"/>
                </a:cubicBezTo>
                <a:close/>
                <a:moveTo>
                  <a:pt x="608" y="11582"/>
                </a:moveTo>
                <a:cubicBezTo>
                  <a:pt x="274" y="11582"/>
                  <a:pt x="0" y="11855"/>
                  <a:pt x="0" y="12190"/>
                </a:cubicBezTo>
                <a:cubicBezTo>
                  <a:pt x="0" y="12524"/>
                  <a:pt x="274" y="12797"/>
                  <a:pt x="608" y="12797"/>
                </a:cubicBezTo>
                <a:cubicBezTo>
                  <a:pt x="942" y="12797"/>
                  <a:pt x="1246" y="12524"/>
                  <a:pt x="1246" y="12190"/>
                </a:cubicBezTo>
                <a:cubicBezTo>
                  <a:pt x="1246" y="11855"/>
                  <a:pt x="942" y="11582"/>
                  <a:pt x="608" y="11582"/>
                </a:cubicBezTo>
                <a:close/>
                <a:moveTo>
                  <a:pt x="2191" y="17354"/>
                </a:moveTo>
                <a:cubicBezTo>
                  <a:pt x="2085" y="17354"/>
                  <a:pt x="1980" y="17385"/>
                  <a:pt x="1885" y="17448"/>
                </a:cubicBezTo>
                <a:cubicBezTo>
                  <a:pt x="1672" y="17539"/>
                  <a:pt x="1581" y="17752"/>
                  <a:pt x="1581" y="17965"/>
                </a:cubicBezTo>
                <a:cubicBezTo>
                  <a:pt x="1581" y="18086"/>
                  <a:pt x="1581" y="18177"/>
                  <a:pt x="1642" y="18269"/>
                </a:cubicBezTo>
                <a:cubicBezTo>
                  <a:pt x="1763" y="18481"/>
                  <a:pt x="1976" y="18573"/>
                  <a:pt x="2189" y="18573"/>
                </a:cubicBezTo>
                <a:cubicBezTo>
                  <a:pt x="2280" y="18573"/>
                  <a:pt x="2401" y="18542"/>
                  <a:pt x="2493" y="18481"/>
                </a:cubicBezTo>
                <a:cubicBezTo>
                  <a:pt x="2705" y="18390"/>
                  <a:pt x="2797" y="18177"/>
                  <a:pt x="2797" y="17965"/>
                </a:cubicBezTo>
                <a:cubicBezTo>
                  <a:pt x="2797" y="17843"/>
                  <a:pt x="2766" y="17752"/>
                  <a:pt x="2705" y="17661"/>
                </a:cubicBezTo>
                <a:cubicBezTo>
                  <a:pt x="2586" y="17462"/>
                  <a:pt x="2389" y="17354"/>
                  <a:pt x="2191" y="17354"/>
                </a:cubicBezTo>
                <a:close/>
                <a:moveTo>
                  <a:pt x="22215" y="17331"/>
                </a:moveTo>
                <a:cubicBezTo>
                  <a:pt x="22001" y="17331"/>
                  <a:pt x="21795" y="17446"/>
                  <a:pt x="21672" y="17630"/>
                </a:cubicBezTo>
                <a:cubicBezTo>
                  <a:pt x="21612" y="17722"/>
                  <a:pt x="21581" y="17843"/>
                  <a:pt x="21581" y="17934"/>
                </a:cubicBezTo>
                <a:cubicBezTo>
                  <a:pt x="21581" y="18147"/>
                  <a:pt x="21703" y="18360"/>
                  <a:pt x="21885" y="18481"/>
                </a:cubicBezTo>
                <a:cubicBezTo>
                  <a:pt x="22007" y="18542"/>
                  <a:pt x="22098" y="18542"/>
                  <a:pt x="22219" y="18573"/>
                </a:cubicBezTo>
                <a:cubicBezTo>
                  <a:pt x="22402" y="18573"/>
                  <a:pt x="22615" y="18451"/>
                  <a:pt x="22736" y="18238"/>
                </a:cubicBezTo>
                <a:lnTo>
                  <a:pt x="22736" y="18269"/>
                </a:lnTo>
                <a:cubicBezTo>
                  <a:pt x="22797" y="18147"/>
                  <a:pt x="22827" y="18056"/>
                  <a:pt x="22827" y="17934"/>
                </a:cubicBezTo>
                <a:cubicBezTo>
                  <a:pt x="22827" y="17722"/>
                  <a:pt x="22706" y="17539"/>
                  <a:pt x="22523" y="17418"/>
                </a:cubicBezTo>
                <a:cubicBezTo>
                  <a:pt x="22424" y="17358"/>
                  <a:pt x="22318" y="17331"/>
                  <a:pt x="22215" y="17331"/>
                </a:cubicBezTo>
                <a:close/>
                <a:moveTo>
                  <a:pt x="6431" y="21570"/>
                </a:moveTo>
                <a:cubicBezTo>
                  <a:pt x="6217" y="21570"/>
                  <a:pt x="6000" y="21679"/>
                  <a:pt x="5897" y="21886"/>
                </a:cubicBezTo>
                <a:cubicBezTo>
                  <a:pt x="5836" y="21977"/>
                  <a:pt x="5806" y="22068"/>
                  <a:pt x="5806" y="22190"/>
                </a:cubicBezTo>
                <a:cubicBezTo>
                  <a:pt x="5806" y="22402"/>
                  <a:pt x="5927" y="22615"/>
                  <a:pt x="6110" y="22706"/>
                </a:cubicBezTo>
                <a:cubicBezTo>
                  <a:pt x="6201" y="22767"/>
                  <a:pt x="6323" y="22798"/>
                  <a:pt x="6414" y="22798"/>
                </a:cubicBezTo>
                <a:cubicBezTo>
                  <a:pt x="6626" y="22798"/>
                  <a:pt x="6839" y="22676"/>
                  <a:pt x="6961" y="22494"/>
                </a:cubicBezTo>
                <a:cubicBezTo>
                  <a:pt x="6991" y="22402"/>
                  <a:pt x="7022" y="22281"/>
                  <a:pt x="7022" y="22190"/>
                </a:cubicBezTo>
                <a:cubicBezTo>
                  <a:pt x="7022" y="21977"/>
                  <a:pt x="6930" y="21764"/>
                  <a:pt x="6718" y="21643"/>
                </a:cubicBezTo>
                <a:cubicBezTo>
                  <a:pt x="6630" y="21594"/>
                  <a:pt x="6531" y="21570"/>
                  <a:pt x="6431" y="21570"/>
                </a:cubicBezTo>
                <a:close/>
                <a:moveTo>
                  <a:pt x="17968" y="21569"/>
                </a:moveTo>
                <a:cubicBezTo>
                  <a:pt x="17865" y="21569"/>
                  <a:pt x="17759" y="21593"/>
                  <a:pt x="17660" y="21643"/>
                </a:cubicBezTo>
                <a:cubicBezTo>
                  <a:pt x="17478" y="21764"/>
                  <a:pt x="17356" y="21977"/>
                  <a:pt x="17356" y="22190"/>
                </a:cubicBezTo>
                <a:cubicBezTo>
                  <a:pt x="17356" y="22281"/>
                  <a:pt x="17387" y="22402"/>
                  <a:pt x="17447" y="22494"/>
                </a:cubicBezTo>
                <a:cubicBezTo>
                  <a:pt x="17569" y="22676"/>
                  <a:pt x="17751" y="22798"/>
                  <a:pt x="17964" y="22798"/>
                </a:cubicBezTo>
                <a:cubicBezTo>
                  <a:pt x="18086" y="22798"/>
                  <a:pt x="18177" y="22767"/>
                  <a:pt x="18298" y="22706"/>
                </a:cubicBezTo>
                <a:cubicBezTo>
                  <a:pt x="18481" y="22585"/>
                  <a:pt x="18602" y="22372"/>
                  <a:pt x="18602" y="22159"/>
                </a:cubicBezTo>
                <a:cubicBezTo>
                  <a:pt x="18602" y="22068"/>
                  <a:pt x="18572" y="21977"/>
                  <a:pt x="18511" y="21855"/>
                </a:cubicBezTo>
                <a:cubicBezTo>
                  <a:pt x="18388" y="21671"/>
                  <a:pt x="18182" y="21569"/>
                  <a:pt x="17968" y="21569"/>
                </a:cubicBezTo>
                <a:close/>
                <a:moveTo>
                  <a:pt x="12189" y="23102"/>
                </a:moveTo>
                <a:cubicBezTo>
                  <a:pt x="11855" y="23132"/>
                  <a:pt x="11581" y="23405"/>
                  <a:pt x="11581" y="23740"/>
                </a:cubicBezTo>
                <a:cubicBezTo>
                  <a:pt x="11581" y="24074"/>
                  <a:pt x="11855" y="24348"/>
                  <a:pt x="12189" y="24348"/>
                </a:cubicBezTo>
                <a:cubicBezTo>
                  <a:pt x="12523" y="24348"/>
                  <a:pt x="12797" y="24074"/>
                  <a:pt x="12797" y="23740"/>
                </a:cubicBezTo>
                <a:cubicBezTo>
                  <a:pt x="12797" y="23375"/>
                  <a:pt x="12523" y="23102"/>
                  <a:pt x="12189" y="23102"/>
                </a:cubicBez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0" name="Google Shape;3230;p17"/>
          <p:cNvSpPr/>
          <p:nvPr/>
        </p:nvSpPr>
        <p:spPr>
          <a:xfrm>
            <a:off x="8296335" y="410591"/>
            <a:ext cx="33" cy="261912"/>
          </a:xfrm>
          <a:custGeom>
            <a:avLst/>
            <a:gdLst/>
            <a:ahLst/>
            <a:cxnLst/>
            <a:rect l="l" t="t" r="r" b="b"/>
            <a:pathLst>
              <a:path w="1" h="9423" fill="none" extrusionOk="0">
                <a:moveTo>
                  <a:pt x="0" y="9423"/>
                </a:moveTo>
                <a:lnTo>
                  <a:pt x="0" y="0"/>
                </a:lnTo>
              </a:path>
            </a:pathLst>
          </a:custGeom>
          <a:noFill/>
          <a:ln w="19000" cap="rnd" cmpd="sng">
            <a:solidFill>
              <a:srgbClr val="47606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1" name="Google Shape;3231;p17"/>
          <p:cNvSpPr/>
          <p:nvPr/>
        </p:nvSpPr>
        <p:spPr>
          <a:xfrm>
            <a:off x="8296335" y="672477"/>
            <a:ext cx="153417" cy="85358"/>
          </a:xfrm>
          <a:custGeom>
            <a:avLst/>
            <a:gdLst/>
            <a:ahLst/>
            <a:cxnLst/>
            <a:rect l="l" t="t" r="r" b="b"/>
            <a:pathLst>
              <a:path w="4682" h="3071" fill="none" extrusionOk="0">
                <a:moveTo>
                  <a:pt x="0" y="1"/>
                </a:moveTo>
                <a:lnTo>
                  <a:pt x="4681" y="3071"/>
                </a:lnTo>
              </a:path>
            </a:pathLst>
          </a:custGeom>
          <a:noFill/>
          <a:ln w="19000" cap="rnd" cmpd="sng">
            <a:solidFill>
              <a:srgbClr val="47606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2" name="Google Shape;3232;p17"/>
          <p:cNvSpPr/>
          <p:nvPr/>
        </p:nvSpPr>
        <p:spPr>
          <a:xfrm>
            <a:off x="1386349" y="1447574"/>
            <a:ext cx="240087" cy="389158"/>
          </a:xfrm>
          <a:custGeom>
            <a:avLst/>
            <a:gdLst/>
            <a:ahLst/>
            <a:cxnLst/>
            <a:rect l="l" t="t" r="r" b="b"/>
            <a:pathLst>
              <a:path w="7327" h="14001" extrusionOk="0">
                <a:moveTo>
                  <a:pt x="935" y="1"/>
                </a:moveTo>
                <a:cubicBezTo>
                  <a:pt x="628" y="1"/>
                  <a:pt x="317" y="9"/>
                  <a:pt x="1" y="18"/>
                </a:cubicBezTo>
                <a:cubicBezTo>
                  <a:pt x="578" y="140"/>
                  <a:pt x="1065" y="474"/>
                  <a:pt x="1490" y="900"/>
                </a:cubicBezTo>
                <a:cubicBezTo>
                  <a:pt x="2676" y="2055"/>
                  <a:pt x="3344" y="3696"/>
                  <a:pt x="3284" y="5337"/>
                </a:cubicBezTo>
                <a:cubicBezTo>
                  <a:pt x="3253" y="6310"/>
                  <a:pt x="3010" y="7252"/>
                  <a:pt x="2858" y="8225"/>
                </a:cubicBezTo>
                <a:cubicBezTo>
                  <a:pt x="2615" y="10109"/>
                  <a:pt x="2828" y="12055"/>
                  <a:pt x="3557" y="13848"/>
                </a:cubicBezTo>
                <a:cubicBezTo>
                  <a:pt x="3727" y="13735"/>
                  <a:pt x="3862" y="13703"/>
                  <a:pt x="4020" y="13703"/>
                </a:cubicBezTo>
                <a:cubicBezTo>
                  <a:pt x="4116" y="13703"/>
                  <a:pt x="4221" y="13715"/>
                  <a:pt x="4347" y="13726"/>
                </a:cubicBezTo>
                <a:cubicBezTo>
                  <a:pt x="4651" y="13757"/>
                  <a:pt x="4803" y="13909"/>
                  <a:pt x="5107" y="14000"/>
                </a:cubicBezTo>
                <a:cubicBezTo>
                  <a:pt x="4803" y="12663"/>
                  <a:pt x="5351" y="11264"/>
                  <a:pt x="5989" y="10049"/>
                </a:cubicBezTo>
                <a:cubicBezTo>
                  <a:pt x="6597" y="8802"/>
                  <a:pt x="7296" y="7526"/>
                  <a:pt x="7326" y="6158"/>
                </a:cubicBezTo>
                <a:cubicBezTo>
                  <a:pt x="7326" y="5702"/>
                  <a:pt x="7265" y="5246"/>
                  <a:pt x="7144" y="4790"/>
                </a:cubicBezTo>
                <a:cubicBezTo>
                  <a:pt x="6627" y="2754"/>
                  <a:pt x="5138" y="900"/>
                  <a:pt x="3162" y="292"/>
                </a:cubicBezTo>
                <a:cubicBezTo>
                  <a:pt x="2427" y="54"/>
                  <a:pt x="1692" y="1"/>
                  <a:pt x="935" y="1"/>
                </a:cubicBezTo>
                <a:close/>
              </a:path>
            </a:pathLst>
          </a:custGeom>
          <a:solidFill>
            <a:srgbClr val="9BB8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3" name="Google Shape;3233;p17"/>
          <p:cNvSpPr/>
          <p:nvPr/>
        </p:nvSpPr>
        <p:spPr>
          <a:xfrm>
            <a:off x="1177200" y="1559228"/>
            <a:ext cx="372534" cy="334930"/>
          </a:xfrm>
          <a:custGeom>
            <a:avLst/>
            <a:gdLst/>
            <a:ahLst/>
            <a:cxnLst/>
            <a:rect l="l" t="t" r="r" b="b"/>
            <a:pathLst>
              <a:path w="11369" h="12050" extrusionOk="0">
                <a:moveTo>
                  <a:pt x="5271" y="0"/>
                </a:moveTo>
                <a:cubicBezTo>
                  <a:pt x="4361" y="0"/>
                  <a:pt x="3447" y="294"/>
                  <a:pt x="2676" y="773"/>
                </a:cubicBezTo>
                <a:cubicBezTo>
                  <a:pt x="1551" y="1472"/>
                  <a:pt x="730" y="2445"/>
                  <a:pt x="1" y="3539"/>
                </a:cubicBezTo>
                <a:cubicBezTo>
                  <a:pt x="707" y="3085"/>
                  <a:pt x="1579" y="2945"/>
                  <a:pt x="2429" y="2945"/>
                </a:cubicBezTo>
                <a:cubicBezTo>
                  <a:pt x="2604" y="2945"/>
                  <a:pt x="2778" y="2951"/>
                  <a:pt x="2949" y="2962"/>
                </a:cubicBezTo>
                <a:cubicBezTo>
                  <a:pt x="3679" y="3022"/>
                  <a:pt x="4408" y="3144"/>
                  <a:pt x="5046" y="3478"/>
                </a:cubicBezTo>
                <a:cubicBezTo>
                  <a:pt x="6110" y="4056"/>
                  <a:pt x="6840" y="5120"/>
                  <a:pt x="7357" y="6244"/>
                </a:cubicBezTo>
                <a:cubicBezTo>
                  <a:pt x="7873" y="7339"/>
                  <a:pt x="8208" y="8524"/>
                  <a:pt x="8785" y="9588"/>
                </a:cubicBezTo>
                <a:cubicBezTo>
                  <a:pt x="9363" y="10652"/>
                  <a:pt x="10214" y="11655"/>
                  <a:pt x="11369" y="12050"/>
                </a:cubicBezTo>
                <a:cubicBezTo>
                  <a:pt x="10548" y="10773"/>
                  <a:pt x="10487" y="9436"/>
                  <a:pt x="10305" y="7947"/>
                </a:cubicBezTo>
                <a:cubicBezTo>
                  <a:pt x="10123" y="6427"/>
                  <a:pt x="10001" y="4877"/>
                  <a:pt x="9484" y="3448"/>
                </a:cubicBezTo>
                <a:cubicBezTo>
                  <a:pt x="8968" y="2019"/>
                  <a:pt x="7934" y="682"/>
                  <a:pt x="6505" y="196"/>
                </a:cubicBezTo>
                <a:cubicBezTo>
                  <a:pt x="6104" y="62"/>
                  <a:pt x="5688" y="0"/>
                  <a:pt x="5271" y="0"/>
                </a:cubicBezTo>
                <a:close/>
              </a:path>
            </a:pathLst>
          </a:custGeom>
          <a:solidFill>
            <a:srgbClr val="AFCF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4" name="Google Shape;3234;p17"/>
          <p:cNvSpPr/>
          <p:nvPr/>
        </p:nvSpPr>
        <p:spPr>
          <a:xfrm>
            <a:off x="1514826" y="1559228"/>
            <a:ext cx="372534" cy="334930"/>
          </a:xfrm>
          <a:custGeom>
            <a:avLst/>
            <a:gdLst/>
            <a:ahLst/>
            <a:cxnLst/>
            <a:rect l="l" t="t" r="r" b="b"/>
            <a:pathLst>
              <a:path w="11369" h="12050" extrusionOk="0">
                <a:moveTo>
                  <a:pt x="6099" y="0"/>
                </a:moveTo>
                <a:cubicBezTo>
                  <a:pt x="5682" y="0"/>
                  <a:pt x="5266" y="62"/>
                  <a:pt x="4864" y="196"/>
                </a:cubicBezTo>
                <a:cubicBezTo>
                  <a:pt x="3436" y="682"/>
                  <a:pt x="2402" y="2019"/>
                  <a:pt x="1885" y="3448"/>
                </a:cubicBezTo>
                <a:cubicBezTo>
                  <a:pt x="1369" y="4877"/>
                  <a:pt x="1247" y="6427"/>
                  <a:pt x="1065" y="7947"/>
                </a:cubicBezTo>
                <a:cubicBezTo>
                  <a:pt x="882" y="9436"/>
                  <a:pt x="822" y="10773"/>
                  <a:pt x="1" y="12050"/>
                </a:cubicBezTo>
                <a:cubicBezTo>
                  <a:pt x="1156" y="11655"/>
                  <a:pt x="2007" y="10652"/>
                  <a:pt x="2585" y="9588"/>
                </a:cubicBezTo>
                <a:cubicBezTo>
                  <a:pt x="3162" y="8524"/>
                  <a:pt x="3496" y="7339"/>
                  <a:pt x="4013" y="6244"/>
                </a:cubicBezTo>
                <a:cubicBezTo>
                  <a:pt x="4530" y="5120"/>
                  <a:pt x="5259" y="4056"/>
                  <a:pt x="6323" y="3478"/>
                </a:cubicBezTo>
                <a:cubicBezTo>
                  <a:pt x="6962" y="3144"/>
                  <a:pt x="7691" y="3022"/>
                  <a:pt x="8421" y="2962"/>
                </a:cubicBezTo>
                <a:cubicBezTo>
                  <a:pt x="8592" y="2951"/>
                  <a:pt x="8766" y="2945"/>
                  <a:pt x="8941" y="2945"/>
                </a:cubicBezTo>
                <a:cubicBezTo>
                  <a:pt x="9790" y="2945"/>
                  <a:pt x="10663" y="3085"/>
                  <a:pt x="11369" y="3539"/>
                </a:cubicBezTo>
                <a:cubicBezTo>
                  <a:pt x="10639" y="2445"/>
                  <a:pt x="9819" y="1472"/>
                  <a:pt x="8694" y="773"/>
                </a:cubicBezTo>
                <a:cubicBezTo>
                  <a:pt x="7923" y="294"/>
                  <a:pt x="7009" y="0"/>
                  <a:pt x="6099" y="0"/>
                </a:cubicBezTo>
                <a:close/>
              </a:path>
            </a:pathLst>
          </a:custGeom>
          <a:solidFill>
            <a:srgbClr val="AFCF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5" name="Google Shape;3235;p17"/>
          <p:cNvSpPr/>
          <p:nvPr/>
        </p:nvSpPr>
        <p:spPr>
          <a:xfrm>
            <a:off x="1341557" y="1790234"/>
            <a:ext cx="406383" cy="74379"/>
          </a:xfrm>
          <a:custGeom>
            <a:avLst/>
            <a:gdLst/>
            <a:ahLst/>
            <a:cxnLst/>
            <a:rect l="l" t="t" r="r" b="b"/>
            <a:pathLst>
              <a:path w="12402" h="2676" extrusionOk="0">
                <a:moveTo>
                  <a:pt x="0" y="0"/>
                </a:moveTo>
                <a:lnTo>
                  <a:pt x="0" y="2675"/>
                </a:lnTo>
                <a:lnTo>
                  <a:pt x="12402" y="2675"/>
                </a:lnTo>
                <a:lnTo>
                  <a:pt x="12402" y="0"/>
                </a:lnTo>
                <a:close/>
              </a:path>
            </a:pathLst>
          </a:custGeom>
          <a:solidFill>
            <a:srgbClr val="AB4C0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6" name="Google Shape;3236;p17"/>
          <p:cNvSpPr/>
          <p:nvPr/>
        </p:nvSpPr>
        <p:spPr>
          <a:xfrm>
            <a:off x="1372423" y="1840070"/>
            <a:ext cx="345632" cy="199401"/>
          </a:xfrm>
          <a:custGeom>
            <a:avLst/>
            <a:gdLst/>
            <a:ahLst/>
            <a:cxnLst/>
            <a:rect l="l" t="t" r="r" b="b"/>
            <a:pathLst>
              <a:path w="10548" h="7174" extrusionOk="0">
                <a:moveTo>
                  <a:pt x="0" y="1"/>
                </a:moveTo>
                <a:lnTo>
                  <a:pt x="1155" y="7174"/>
                </a:lnTo>
                <a:lnTo>
                  <a:pt x="9362" y="7174"/>
                </a:lnTo>
                <a:lnTo>
                  <a:pt x="10548" y="1"/>
                </a:lnTo>
                <a:close/>
              </a:path>
            </a:pathLst>
          </a:custGeom>
          <a:solidFill>
            <a:srgbClr val="C55A2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7" name="Google Shape;3237;p17"/>
          <p:cNvSpPr/>
          <p:nvPr/>
        </p:nvSpPr>
        <p:spPr>
          <a:xfrm>
            <a:off x="494970" y="1595917"/>
            <a:ext cx="118553" cy="371758"/>
          </a:xfrm>
          <a:custGeom>
            <a:avLst/>
            <a:gdLst/>
            <a:ahLst/>
            <a:cxnLst/>
            <a:rect l="l" t="t" r="r" b="b"/>
            <a:pathLst>
              <a:path w="3618" h="13375" fill="none" extrusionOk="0">
                <a:moveTo>
                  <a:pt x="3618" y="0"/>
                </a:moveTo>
                <a:lnTo>
                  <a:pt x="1" y="13374"/>
                </a:lnTo>
              </a:path>
            </a:pathLst>
          </a:custGeom>
          <a:noFill/>
          <a:ln w="19000" cap="flat" cmpd="sng">
            <a:solidFill>
              <a:srgbClr val="3A80CF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8" name="Google Shape;3238;p17"/>
          <p:cNvSpPr/>
          <p:nvPr/>
        </p:nvSpPr>
        <p:spPr>
          <a:xfrm>
            <a:off x="535797" y="1578156"/>
            <a:ext cx="144472" cy="426681"/>
          </a:xfrm>
          <a:custGeom>
            <a:avLst/>
            <a:gdLst/>
            <a:ahLst/>
            <a:cxnLst/>
            <a:rect l="l" t="t" r="r" b="b"/>
            <a:pathLst>
              <a:path w="4409" h="15351" fill="none" extrusionOk="0">
                <a:moveTo>
                  <a:pt x="1" y="15351"/>
                </a:moveTo>
                <a:lnTo>
                  <a:pt x="4408" y="1"/>
                </a:lnTo>
              </a:path>
            </a:pathLst>
          </a:custGeom>
          <a:noFill/>
          <a:ln w="19000" cap="flat" cmpd="sng">
            <a:solidFill>
              <a:srgbClr val="CF4E3A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9" name="Google Shape;3239;p17"/>
          <p:cNvSpPr/>
          <p:nvPr/>
        </p:nvSpPr>
        <p:spPr>
          <a:xfrm>
            <a:off x="569678" y="1624630"/>
            <a:ext cx="34897" cy="381903"/>
          </a:xfrm>
          <a:custGeom>
            <a:avLst/>
            <a:gdLst/>
            <a:ahLst/>
            <a:cxnLst/>
            <a:rect l="l" t="t" r="r" b="b"/>
            <a:pathLst>
              <a:path w="1065" h="13740" fill="none" extrusionOk="0">
                <a:moveTo>
                  <a:pt x="0" y="1"/>
                </a:moveTo>
                <a:lnTo>
                  <a:pt x="1064" y="13740"/>
                </a:lnTo>
              </a:path>
            </a:pathLst>
          </a:custGeom>
          <a:noFill/>
          <a:ln w="19000" cap="flat" cmpd="sng">
            <a:solidFill>
              <a:srgbClr val="AFCF3A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0" name="Google Shape;3240;p17"/>
          <p:cNvSpPr/>
          <p:nvPr/>
        </p:nvSpPr>
        <p:spPr>
          <a:xfrm>
            <a:off x="495986" y="1589997"/>
            <a:ext cx="17957" cy="384433"/>
          </a:xfrm>
          <a:custGeom>
            <a:avLst/>
            <a:gdLst/>
            <a:ahLst/>
            <a:cxnLst/>
            <a:rect l="l" t="t" r="r" b="b"/>
            <a:pathLst>
              <a:path w="548" h="13831" fill="none" extrusionOk="0">
                <a:moveTo>
                  <a:pt x="547" y="1"/>
                </a:moveTo>
                <a:lnTo>
                  <a:pt x="0" y="13830"/>
                </a:lnTo>
              </a:path>
            </a:pathLst>
          </a:custGeom>
          <a:noFill/>
          <a:ln w="19000" cap="flat" cmpd="sng">
            <a:solidFill>
              <a:srgbClr val="3A80CF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1" name="Google Shape;3241;p17"/>
          <p:cNvSpPr/>
          <p:nvPr/>
        </p:nvSpPr>
        <p:spPr>
          <a:xfrm>
            <a:off x="424260" y="1588301"/>
            <a:ext cx="82705" cy="439356"/>
          </a:xfrm>
          <a:custGeom>
            <a:avLst/>
            <a:gdLst/>
            <a:ahLst/>
            <a:cxnLst/>
            <a:rect l="l" t="t" r="r" b="b"/>
            <a:pathLst>
              <a:path w="2524" h="15807" fill="none" extrusionOk="0">
                <a:moveTo>
                  <a:pt x="2523" y="15806"/>
                </a:moveTo>
                <a:lnTo>
                  <a:pt x="1" y="1"/>
                </a:lnTo>
              </a:path>
            </a:pathLst>
          </a:custGeom>
          <a:noFill/>
          <a:ln w="19000" cap="flat" cmpd="sng">
            <a:solidFill>
              <a:srgbClr val="CF4E3A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2" name="Google Shape;3242;p17"/>
          <p:cNvSpPr/>
          <p:nvPr/>
        </p:nvSpPr>
        <p:spPr>
          <a:xfrm>
            <a:off x="465087" y="1611121"/>
            <a:ext cx="125532" cy="380208"/>
          </a:xfrm>
          <a:custGeom>
            <a:avLst/>
            <a:gdLst/>
            <a:ahLst/>
            <a:cxnLst/>
            <a:rect l="l" t="t" r="r" b="b"/>
            <a:pathLst>
              <a:path w="3831" h="13679" fill="none" extrusionOk="0">
                <a:moveTo>
                  <a:pt x="1" y="0"/>
                </a:moveTo>
                <a:lnTo>
                  <a:pt x="3831" y="13678"/>
                </a:lnTo>
              </a:path>
            </a:pathLst>
          </a:custGeom>
          <a:noFill/>
          <a:ln w="19000" cap="flat" cmpd="sng">
            <a:solidFill>
              <a:srgbClr val="AFCF3A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3" name="Google Shape;3243;p17"/>
          <p:cNvSpPr/>
          <p:nvPr/>
        </p:nvSpPr>
        <p:spPr>
          <a:xfrm>
            <a:off x="427242" y="1786843"/>
            <a:ext cx="236090" cy="254324"/>
          </a:xfrm>
          <a:custGeom>
            <a:avLst/>
            <a:gdLst/>
            <a:ahLst/>
            <a:cxnLst/>
            <a:rect l="l" t="t" r="r" b="b"/>
            <a:pathLst>
              <a:path w="7205" h="9150" extrusionOk="0">
                <a:moveTo>
                  <a:pt x="122" y="1"/>
                </a:moveTo>
                <a:cubicBezTo>
                  <a:pt x="31" y="1"/>
                  <a:pt x="1" y="31"/>
                  <a:pt x="1" y="122"/>
                </a:cubicBezTo>
                <a:lnTo>
                  <a:pt x="913" y="9059"/>
                </a:lnTo>
                <a:cubicBezTo>
                  <a:pt x="913" y="9119"/>
                  <a:pt x="943" y="9150"/>
                  <a:pt x="1004" y="9150"/>
                </a:cubicBezTo>
                <a:lnTo>
                  <a:pt x="6202" y="9150"/>
                </a:lnTo>
                <a:cubicBezTo>
                  <a:pt x="6262" y="9150"/>
                  <a:pt x="6293" y="9119"/>
                  <a:pt x="6293" y="9059"/>
                </a:cubicBezTo>
                <a:lnTo>
                  <a:pt x="7205" y="122"/>
                </a:lnTo>
                <a:cubicBezTo>
                  <a:pt x="7205" y="31"/>
                  <a:pt x="7144" y="1"/>
                  <a:pt x="7083" y="1"/>
                </a:cubicBezTo>
                <a:close/>
              </a:path>
            </a:pathLst>
          </a:custGeom>
          <a:solidFill>
            <a:srgbClr val="48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4" name="Google Shape;3244;p17"/>
          <p:cNvSpPr/>
          <p:nvPr/>
        </p:nvSpPr>
        <p:spPr>
          <a:xfrm>
            <a:off x="756905" y="1831621"/>
            <a:ext cx="403433" cy="52421"/>
          </a:xfrm>
          <a:custGeom>
            <a:avLst/>
            <a:gdLst/>
            <a:ahLst/>
            <a:cxnLst/>
            <a:rect l="l" t="t" r="r" b="b"/>
            <a:pathLst>
              <a:path w="12312" h="1886" extrusionOk="0">
                <a:moveTo>
                  <a:pt x="1" y="1"/>
                </a:moveTo>
                <a:lnTo>
                  <a:pt x="1" y="1885"/>
                </a:lnTo>
                <a:lnTo>
                  <a:pt x="12311" y="1885"/>
                </a:lnTo>
                <a:lnTo>
                  <a:pt x="12311" y="1"/>
                </a:lnTo>
                <a:close/>
              </a:path>
            </a:pathLst>
          </a:custGeom>
          <a:solidFill>
            <a:srgbClr val="9C5A0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5" name="Google Shape;3245;p17"/>
          <p:cNvSpPr/>
          <p:nvPr/>
        </p:nvSpPr>
        <p:spPr>
          <a:xfrm>
            <a:off x="719060" y="1987079"/>
            <a:ext cx="404416" cy="52394"/>
          </a:xfrm>
          <a:custGeom>
            <a:avLst/>
            <a:gdLst/>
            <a:ahLst/>
            <a:cxnLst/>
            <a:rect l="l" t="t" r="r" b="b"/>
            <a:pathLst>
              <a:path w="12342" h="1885" extrusionOk="0">
                <a:moveTo>
                  <a:pt x="1" y="0"/>
                </a:moveTo>
                <a:lnTo>
                  <a:pt x="1" y="1885"/>
                </a:lnTo>
                <a:lnTo>
                  <a:pt x="12341" y="1885"/>
                </a:lnTo>
                <a:lnTo>
                  <a:pt x="12341" y="0"/>
                </a:lnTo>
                <a:close/>
              </a:path>
            </a:pathLst>
          </a:custGeom>
          <a:solidFill>
            <a:srgbClr val="D47A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6" name="Google Shape;3246;p17"/>
          <p:cNvSpPr/>
          <p:nvPr/>
        </p:nvSpPr>
        <p:spPr>
          <a:xfrm>
            <a:off x="792784" y="1935547"/>
            <a:ext cx="403401" cy="52394"/>
          </a:xfrm>
          <a:custGeom>
            <a:avLst/>
            <a:gdLst/>
            <a:ahLst/>
            <a:cxnLst/>
            <a:rect l="l" t="t" r="r" b="b"/>
            <a:pathLst>
              <a:path w="12311" h="1885" extrusionOk="0">
                <a:moveTo>
                  <a:pt x="0" y="0"/>
                </a:moveTo>
                <a:lnTo>
                  <a:pt x="0" y="1885"/>
                </a:lnTo>
                <a:lnTo>
                  <a:pt x="12310" y="1885"/>
                </a:lnTo>
                <a:lnTo>
                  <a:pt x="12310" y="0"/>
                </a:lnTo>
                <a:close/>
              </a:path>
            </a:pathLst>
          </a:custGeom>
          <a:solidFill>
            <a:srgbClr val="9C5A0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7" name="Google Shape;3247;p17"/>
          <p:cNvSpPr/>
          <p:nvPr/>
        </p:nvSpPr>
        <p:spPr>
          <a:xfrm>
            <a:off x="723057" y="1884015"/>
            <a:ext cx="404416" cy="52394"/>
          </a:xfrm>
          <a:custGeom>
            <a:avLst/>
            <a:gdLst/>
            <a:ahLst/>
            <a:cxnLst/>
            <a:rect l="l" t="t" r="r" b="b"/>
            <a:pathLst>
              <a:path w="12342" h="1885" extrusionOk="0">
                <a:moveTo>
                  <a:pt x="0" y="0"/>
                </a:moveTo>
                <a:lnTo>
                  <a:pt x="0" y="1885"/>
                </a:lnTo>
                <a:lnTo>
                  <a:pt x="12341" y="1885"/>
                </a:lnTo>
                <a:lnTo>
                  <a:pt x="12341" y="0"/>
                </a:lnTo>
                <a:close/>
              </a:path>
            </a:pathLst>
          </a:custGeom>
          <a:solidFill>
            <a:srgbClr val="D47A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8" name="Google Shape;3248;p17"/>
          <p:cNvSpPr/>
          <p:nvPr/>
        </p:nvSpPr>
        <p:spPr>
          <a:xfrm>
            <a:off x="890363" y="1831621"/>
            <a:ext cx="403433" cy="52421"/>
          </a:xfrm>
          <a:custGeom>
            <a:avLst/>
            <a:gdLst/>
            <a:ahLst/>
            <a:cxnLst/>
            <a:rect l="l" t="t" r="r" b="b"/>
            <a:pathLst>
              <a:path w="12312" h="1886" extrusionOk="0">
                <a:moveTo>
                  <a:pt x="1" y="1"/>
                </a:moveTo>
                <a:lnTo>
                  <a:pt x="1" y="1885"/>
                </a:lnTo>
                <a:lnTo>
                  <a:pt x="12311" y="1885"/>
                </a:lnTo>
                <a:lnTo>
                  <a:pt x="12311" y="1"/>
                </a:lnTo>
                <a:close/>
              </a:path>
            </a:pathLst>
          </a:custGeom>
          <a:solidFill>
            <a:srgbClr val="CC76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9" name="Google Shape;3249;p17"/>
          <p:cNvSpPr/>
          <p:nvPr/>
        </p:nvSpPr>
        <p:spPr>
          <a:xfrm>
            <a:off x="852518" y="1987079"/>
            <a:ext cx="404416" cy="52394"/>
          </a:xfrm>
          <a:custGeom>
            <a:avLst/>
            <a:gdLst/>
            <a:ahLst/>
            <a:cxnLst/>
            <a:rect l="l" t="t" r="r" b="b"/>
            <a:pathLst>
              <a:path w="12342" h="1885" extrusionOk="0">
                <a:moveTo>
                  <a:pt x="1" y="0"/>
                </a:moveTo>
                <a:lnTo>
                  <a:pt x="1" y="1885"/>
                </a:lnTo>
                <a:lnTo>
                  <a:pt x="12341" y="1885"/>
                </a:lnTo>
                <a:lnTo>
                  <a:pt x="12341" y="0"/>
                </a:lnTo>
                <a:close/>
              </a:path>
            </a:pathLst>
          </a:custGeom>
          <a:solidFill>
            <a:srgbClr val="E886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0" name="Google Shape;3250;p17"/>
          <p:cNvSpPr/>
          <p:nvPr/>
        </p:nvSpPr>
        <p:spPr>
          <a:xfrm>
            <a:off x="926242" y="1935547"/>
            <a:ext cx="403401" cy="52394"/>
          </a:xfrm>
          <a:custGeom>
            <a:avLst/>
            <a:gdLst/>
            <a:ahLst/>
            <a:cxnLst/>
            <a:rect l="l" t="t" r="r" b="b"/>
            <a:pathLst>
              <a:path w="12311" h="1885" extrusionOk="0">
                <a:moveTo>
                  <a:pt x="0" y="0"/>
                </a:moveTo>
                <a:lnTo>
                  <a:pt x="0" y="1885"/>
                </a:lnTo>
                <a:lnTo>
                  <a:pt x="12310" y="1885"/>
                </a:lnTo>
                <a:lnTo>
                  <a:pt x="12310" y="0"/>
                </a:lnTo>
                <a:close/>
              </a:path>
            </a:pathLst>
          </a:custGeom>
          <a:solidFill>
            <a:srgbClr val="CC76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1" name="Google Shape;3251;p17"/>
          <p:cNvSpPr/>
          <p:nvPr/>
        </p:nvSpPr>
        <p:spPr>
          <a:xfrm>
            <a:off x="856515" y="1884015"/>
            <a:ext cx="404416" cy="52394"/>
          </a:xfrm>
          <a:custGeom>
            <a:avLst/>
            <a:gdLst/>
            <a:ahLst/>
            <a:cxnLst/>
            <a:rect l="l" t="t" r="r" b="b"/>
            <a:pathLst>
              <a:path w="12342" h="1885" extrusionOk="0">
                <a:moveTo>
                  <a:pt x="0" y="0"/>
                </a:moveTo>
                <a:lnTo>
                  <a:pt x="0" y="1885"/>
                </a:lnTo>
                <a:lnTo>
                  <a:pt x="12341" y="1885"/>
                </a:lnTo>
                <a:lnTo>
                  <a:pt x="12341" y="0"/>
                </a:lnTo>
                <a:close/>
              </a:path>
            </a:pathLst>
          </a:custGeom>
          <a:solidFill>
            <a:srgbClr val="E886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2" name="Google Shape;3252;p17"/>
          <p:cNvSpPr/>
          <p:nvPr/>
        </p:nvSpPr>
        <p:spPr>
          <a:xfrm>
            <a:off x="8021237" y="1295979"/>
            <a:ext cx="82672" cy="70155"/>
          </a:xfrm>
          <a:custGeom>
            <a:avLst/>
            <a:gdLst/>
            <a:ahLst/>
            <a:cxnLst/>
            <a:rect l="l" t="t" r="r" b="b"/>
            <a:pathLst>
              <a:path w="2523" h="2524" extrusionOk="0">
                <a:moveTo>
                  <a:pt x="1246" y="1"/>
                </a:moveTo>
                <a:cubicBezTo>
                  <a:pt x="547" y="1"/>
                  <a:pt x="0" y="548"/>
                  <a:pt x="0" y="1247"/>
                </a:cubicBezTo>
                <a:cubicBezTo>
                  <a:pt x="0" y="1946"/>
                  <a:pt x="547" y="2524"/>
                  <a:pt x="1246" y="2524"/>
                </a:cubicBezTo>
                <a:cubicBezTo>
                  <a:pt x="1946" y="2524"/>
                  <a:pt x="2523" y="1946"/>
                  <a:pt x="2523" y="1247"/>
                </a:cubicBezTo>
                <a:cubicBezTo>
                  <a:pt x="2523" y="548"/>
                  <a:pt x="1946" y="1"/>
                  <a:pt x="1246" y="1"/>
                </a:cubicBez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3" name="Google Shape;3253;p17"/>
          <p:cNvSpPr/>
          <p:nvPr/>
        </p:nvSpPr>
        <p:spPr>
          <a:xfrm>
            <a:off x="7356930" y="1319633"/>
            <a:ext cx="1409363" cy="412311"/>
          </a:xfrm>
          <a:custGeom>
            <a:avLst/>
            <a:gdLst/>
            <a:ahLst/>
            <a:cxnLst/>
            <a:rect l="l" t="t" r="r" b="b"/>
            <a:pathLst>
              <a:path w="43011" h="14834" extrusionOk="0">
                <a:moveTo>
                  <a:pt x="21642" y="1"/>
                </a:moveTo>
                <a:lnTo>
                  <a:pt x="0" y="14530"/>
                </a:lnTo>
                <a:lnTo>
                  <a:pt x="213" y="14834"/>
                </a:lnTo>
                <a:lnTo>
                  <a:pt x="21642" y="457"/>
                </a:lnTo>
                <a:lnTo>
                  <a:pt x="42797" y="14834"/>
                </a:lnTo>
                <a:lnTo>
                  <a:pt x="43010" y="14530"/>
                </a:lnTo>
                <a:lnTo>
                  <a:pt x="21642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4" name="Google Shape;3254;p17"/>
          <p:cNvSpPr/>
          <p:nvPr/>
        </p:nvSpPr>
        <p:spPr>
          <a:xfrm>
            <a:off x="7304143" y="1681249"/>
            <a:ext cx="1515923" cy="1295164"/>
          </a:xfrm>
          <a:custGeom>
            <a:avLst/>
            <a:gdLst/>
            <a:ahLst/>
            <a:cxnLst/>
            <a:rect l="l" t="t" r="r" b="b"/>
            <a:pathLst>
              <a:path w="46263" h="46597" extrusionOk="0">
                <a:moveTo>
                  <a:pt x="0" y="0"/>
                </a:moveTo>
                <a:lnTo>
                  <a:pt x="0" y="46597"/>
                </a:lnTo>
                <a:lnTo>
                  <a:pt x="46263" y="46597"/>
                </a:lnTo>
                <a:lnTo>
                  <a:pt x="46263" y="0"/>
                </a:lnTo>
                <a:close/>
              </a:path>
            </a:pathLst>
          </a:custGeom>
          <a:solidFill>
            <a:srgbClr val="E886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5" name="Google Shape;3255;p17"/>
          <p:cNvSpPr/>
          <p:nvPr/>
        </p:nvSpPr>
        <p:spPr>
          <a:xfrm>
            <a:off x="7304143" y="1681249"/>
            <a:ext cx="1515923" cy="1295164"/>
          </a:xfrm>
          <a:custGeom>
            <a:avLst/>
            <a:gdLst/>
            <a:ahLst/>
            <a:cxnLst/>
            <a:rect l="l" t="t" r="r" b="b"/>
            <a:pathLst>
              <a:path w="46263" h="46597" extrusionOk="0">
                <a:moveTo>
                  <a:pt x="44378" y="1885"/>
                </a:moveTo>
                <a:lnTo>
                  <a:pt x="44378" y="44712"/>
                </a:lnTo>
                <a:lnTo>
                  <a:pt x="1915" y="44712"/>
                </a:lnTo>
                <a:lnTo>
                  <a:pt x="1915" y="1885"/>
                </a:lnTo>
                <a:close/>
                <a:moveTo>
                  <a:pt x="0" y="0"/>
                </a:moveTo>
                <a:lnTo>
                  <a:pt x="0" y="46597"/>
                </a:lnTo>
                <a:lnTo>
                  <a:pt x="46263" y="46597"/>
                </a:lnTo>
                <a:lnTo>
                  <a:pt x="46263" y="0"/>
                </a:lnTo>
                <a:close/>
              </a:path>
            </a:pathLst>
          </a:custGeom>
          <a:solidFill>
            <a:srgbClr val="DF4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6" name="Google Shape;3256;p17"/>
          <p:cNvSpPr/>
          <p:nvPr/>
        </p:nvSpPr>
        <p:spPr>
          <a:xfrm>
            <a:off x="7425641" y="1787704"/>
            <a:ext cx="294842" cy="250099"/>
          </a:xfrm>
          <a:custGeom>
            <a:avLst/>
            <a:gdLst/>
            <a:ahLst/>
            <a:cxnLst/>
            <a:rect l="l" t="t" r="r" b="b"/>
            <a:pathLst>
              <a:path w="8998" h="8998" extrusionOk="0">
                <a:moveTo>
                  <a:pt x="1" y="0"/>
                </a:moveTo>
                <a:lnTo>
                  <a:pt x="1" y="8997"/>
                </a:lnTo>
                <a:lnTo>
                  <a:pt x="8998" y="8997"/>
                </a:lnTo>
                <a:lnTo>
                  <a:pt x="8998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7" name="Google Shape;3257;p17"/>
          <p:cNvSpPr/>
          <p:nvPr/>
        </p:nvSpPr>
        <p:spPr>
          <a:xfrm>
            <a:off x="7467484" y="2145901"/>
            <a:ext cx="294842" cy="250961"/>
          </a:xfrm>
          <a:custGeom>
            <a:avLst/>
            <a:gdLst/>
            <a:ahLst/>
            <a:cxnLst/>
            <a:rect l="l" t="t" r="r" b="b"/>
            <a:pathLst>
              <a:path w="8998" h="9029" extrusionOk="0">
                <a:moveTo>
                  <a:pt x="0" y="1"/>
                </a:moveTo>
                <a:lnTo>
                  <a:pt x="0" y="9028"/>
                </a:lnTo>
                <a:lnTo>
                  <a:pt x="8997" y="9028"/>
                </a:lnTo>
                <a:lnTo>
                  <a:pt x="8997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8" name="Google Shape;3258;p17"/>
          <p:cNvSpPr/>
          <p:nvPr/>
        </p:nvSpPr>
        <p:spPr>
          <a:xfrm>
            <a:off x="8214428" y="2568333"/>
            <a:ext cx="294875" cy="250099"/>
          </a:xfrm>
          <a:custGeom>
            <a:avLst/>
            <a:gdLst/>
            <a:ahLst/>
            <a:cxnLst/>
            <a:rect l="l" t="t" r="r" b="b"/>
            <a:pathLst>
              <a:path w="8999" h="8998" extrusionOk="0">
                <a:moveTo>
                  <a:pt x="1" y="1"/>
                </a:moveTo>
                <a:lnTo>
                  <a:pt x="1" y="8998"/>
                </a:lnTo>
                <a:lnTo>
                  <a:pt x="8998" y="8998"/>
                </a:lnTo>
                <a:lnTo>
                  <a:pt x="8998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9" name="Google Shape;3259;p17"/>
          <p:cNvSpPr/>
          <p:nvPr/>
        </p:nvSpPr>
        <p:spPr>
          <a:xfrm>
            <a:off x="7450544" y="2487226"/>
            <a:ext cx="547840" cy="167298"/>
          </a:xfrm>
          <a:custGeom>
            <a:avLst/>
            <a:gdLst/>
            <a:ahLst/>
            <a:cxnLst/>
            <a:rect l="l" t="t" r="r" b="b"/>
            <a:pathLst>
              <a:path w="16719" h="6019" extrusionOk="0">
                <a:moveTo>
                  <a:pt x="0" y="1"/>
                </a:moveTo>
                <a:lnTo>
                  <a:pt x="0" y="6019"/>
                </a:lnTo>
                <a:lnTo>
                  <a:pt x="16718" y="6019"/>
                </a:lnTo>
                <a:lnTo>
                  <a:pt x="16718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0" name="Google Shape;3260;p17"/>
          <p:cNvSpPr/>
          <p:nvPr/>
        </p:nvSpPr>
        <p:spPr>
          <a:xfrm>
            <a:off x="7519255" y="2706892"/>
            <a:ext cx="547840" cy="167298"/>
          </a:xfrm>
          <a:custGeom>
            <a:avLst/>
            <a:gdLst/>
            <a:ahLst/>
            <a:cxnLst/>
            <a:rect l="l" t="t" r="r" b="b"/>
            <a:pathLst>
              <a:path w="16719" h="6019" extrusionOk="0">
                <a:moveTo>
                  <a:pt x="1" y="0"/>
                </a:moveTo>
                <a:lnTo>
                  <a:pt x="1" y="6019"/>
                </a:lnTo>
                <a:lnTo>
                  <a:pt x="16718" y="6019"/>
                </a:lnTo>
                <a:lnTo>
                  <a:pt x="16718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1" name="Google Shape;3261;p17"/>
          <p:cNvSpPr/>
          <p:nvPr/>
        </p:nvSpPr>
        <p:spPr>
          <a:xfrm>
            <a:off x="8339924" y="1808801"/>
            <a:ext cx="294842" cy="250961"/>
          </a:xfrm>
          <a:custGeom>
            <a:avLst/>
            <a:gdLst/>
            <a:ahLst/>
            <a:cxnLst/>
            <a:rect l="l" t="t" r="r" b="b"/>
            <a:pathLst>
              <a:path w="8998" h="9029" extrusionOk="0">
                <a:moveTo>
                  <a:pt x="1" y="1"/>
                </a:moveTo>
                <a:lnTo>
                  <a:pt x="1" y="9028"/>
                </a:lnTo>
                <a:lnTo>
                  <a:pt x="8998" y="9028"/>
                </a:lnTo>
                <a:lnTo>
                  <a:pt x="8998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2" name="Google Shape;3262;p17"/>
          <p:cNvSpPr/>
          <p:nvPr/>
        </p:nvSpPr>
        <p:spPr>
          <a:xfrm>
            <a:off x="8435536" y="2140008"/>
            <a:ext cx="294842" cy="250099"/>
          </a:xfrm>
          <a:custGeom>
            <a:avLst/>
            <a:gdLst/>
            <a:ahLst/>
            <a:cxnLst/>
            <a:rect l="l" t="t" r="r" b="b"/>
            <a:pathLst>
              <a:path w="8998" h="8998" extrusionOk="0">
                <a:moveTo>
                  <a:pt x="1" y="0"/>
                </a:moveTo>
                <a:lnTo>
                  <a:pt x="1" y="8997"/>
                </a:lnTo>
                <a:lnTo>
                  <a:pt x="8998" y="8997"/>
                </a:lnTo>
                <a:lnTo>
                  <a:pt x="8998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3" name="Google Shape;3263;p17"/>
          <p:cNvSpPr/>
          <p:nvPr/>
        </p:nvSpPr>
        <p:spPr>
          <a:xfrm>
            <a:off x="7838957" y="1856970"/>
            <a:ext cx="460187" cy="580443"/>
          </a:xfrm>
          <a:custGeom>
            <a:avLst/>
            <a:gdLst/>
            <a:ahLst/>
            <a:cxnLst/>
            <a:rect l="l" t="t" r="r" b="b"/>
            <a:pathLst>
              <a:path w="14044" h="20883" extrusionOk="0">
                <a:moveTo>
                  <a:pt x="1" y="1"/>
                </a:moveTo>
                <a:lnTo>
                  <a:pt x="1" y="20882"/>
                </a:lnTo>
                <a:lnTo>
                  <a:pt x="14044" y="20882"/>
                </a:lnTo>
                <a:lnTo>
                  <a:pt x="14044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4" name="Google Shape;3264;p17"/>
          <p:cNvSpPr/>
          <p:nvPr/>
        </p:nvSpPr>
        <p:spPr>
          <a:xfrm>
            <a:off x="7877818" y="1894132"/>
            <a:ext cx="381479" cy="27072"/>
          </a:xfrm>
          <a:custGeom>
            <a:avLst/>
            <a:gdLst/>
            <a:ahLst/>
            <a:cxnLst/>
            <a:rect l="l" t="t" r="r" b="b"/>
            <a:pathLst>
              <a:path w="11642" h="974" extrusionOk="0">
                <a:moveTo>
                  <a:pt x="0" y="1"/>
                </a:moveTo>
                <a:lnTo>
                  <a:pt x="0" y="974"/>
                </a:lnTo>
                <a:lnTo>
                  <a:pt x="11642" y="974"/>
                </a:lnTo>
                <a:lnTo>
                  <a:pt x="11642" y="1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5" name="Google Shape;3265;p17"/>
          <p:cNvSpPr/>
          <p:nvPr/>
        </p:nvSpPr>
        <p:spPr>
          <a:xfrm>
            <a:off x="7877818" y="1949055"/>
            <a:ext cx="381479" cy="27072"/>
          </a:xfrm>
          <a:custGeom>
            <a:avLst/>
            <a:gdLst/>
            <a:ahLst/>
            <a:cxnLst/>
            <a:rect l="l" t="t" r="r" b="b"/>
            <a:pathLst>
              <a:path w="11642" h="974" extrusionOk="0">
                <a:moveTo>
                  <a:pt x="0" y="1"/>
                </a:moveTo>
                <a:lnTo>
                  <a:pt x="0" y="973"/>
                </a:lnTo>
                <a:lnTo>
                  <a:pt x="11642" y="973"/>
                </a:lnTo>
                <a:lnTo>
                  <a:pt x="11642" y="1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6" name="Google Shape;3266;p17"/>
          <p:cNvSpPr/>
          <p:nvPr/>
        </p:nvSpPr>
        <p:spPr>
          <a:xfrm>
            <a:off x="7877818" y="2003979"/>
            <a:ext cx="381479" cy="27045"/>
          </a:xfrm>
          <a:custGeom>
            <a:avLst/>
            <a:gdLst/>
            <a:ahLst/>
            <a:cxnLst/>
            <a:rect l="l" t="t" r="r" b="b"/>
            <a:pathLst>
              <a:path w="11642" h="973" extrusionOk="0">
                <a:moveTo>
                  <a:pt x="0" y="0"/>
                </a:moveTo>
                <a:lnTo>
                  <a:pt x="0" y="973"/>
                </a:lnTo>
                <a:lnTo>
                  <a:pt x="11642" y="973"/>
                </a:lnTo>
                <a:lnTo>
                  <a:pt x="11642" y="0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7" name="Google Shape;3267;p17"/>
          <p:cNvSpPr/>
          <p:nvPr/>
        </p:nvSpPr>
        <p:spPr>
          <a:xfrm>
            <a:off x="7877818" y="2058902"/>
            <a:ext cx="381479" cy="27045"/>
          </a:xfrm>
          <a:custGeom>
            <a:avLst/>
            <a:gdLst/>
            <a:ahLst/>
            <a:cxnLst/>
            <a:rect l="l" t="t" r="r" b="b"/>
            <a:pathLst>
              <a:path w="11642" h="973" extrusionOk="0">
                <a:moveTo>
                  <a:pt x="0" y="0"/>
                </a:moveTo>
                <a:lnTo>
                  <a:pt x="0" y="973"/>
                </a:lnTo>
                <a:lnTo>
                  <a:pt x="11642" y="973"/>
                </a:lnTo>
                <a:lnTo>
                  <a:pt x="11642" y="0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8" name="Google Shape;3268;p17"/>
          <p:cNvSpPr/>
          <p:nvPr/>
        </p:nvSpPr>
        <p:spPr>
          <a:xfrm>
            <a:off x="7877818" y="2114659"/>
            <a:ext cx="381479" cy="27045"/>
          </a:xfrm>
          <a:custGeom>
            <a:avLst/>
            <a:gdLst/>
            <a:ahLst/>
            <a:cxnLst/>
            <a:rect l="l" t="t" r="r" b="b"/>
            <a:pathLst>
              <a:path w="11642" h="973" extrusionOk="0">
                <a:moveTo>
                  <a:pt x="0" y="0"/>
                </a:moveTo>
                <a:lnTo>
                  <a:pt x="0" y="973"/>
                </a:lnTo>
                <a:lnTo>
                  <a:pt x="11642" y="973"/>
                </a:lnTo>
                <a:lnTo>
                  <a:pt x="11642" y="0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9" name="Google Shape;3269;p17"/>
          <p:cNvSpPr/>
          <p:nvPr/>
        </p:nvSpPr>
        <p:spPr>
          <a:xfrm>
            <a:off x="7877818" y="2199990"/>
            <a:ext cx="215151" cy="27045"/>
          </a:xfrm>
          <a:custGeom>
            <a:avLst/>
            <a:gdLst/>
            <a:ahLst/>
            <a:cxnLst/>
            <a:rect l="l" t="t" r="r" b="b"/>
            <a:pathLst>
              <a:path w="6566" h="973" extrusionOk="0">
                <a:moveTo>
                  <a:pt x="0" y="0"/>
                </a:moveTo>
                <a:lnTo>
                  <a:pt x="0" y="973"/>
                </a:lnTo>
                <a:lnTo>
                  <a:pt x="6566" y="973"/>
                </a:lnTo>
                <a:lnTo>
                  <a:pt x="6566" y="0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0" name="Google Shape;3270;p17"/>
          <p:cNvSpPr/>
          <p:nvPr/>
        </p:nvSpPr>
        <p:spPr>
          <a:xfrm>
            <a:off x="7463487" y="1816417"/>
            <a:ext cx="215184" cy="27072"/>
          </a:xfrm>
          <a:custGeom>
            <a:avLst/>
            <a:gdLst/>
            <a:ahLst/>
            <a:cxnLst/>
            <a:rect l="l" t="t" r="r" b="b"/>
            <a:pathLst>
              <a:path w="6567" h="974" extrusionOk="0">
                <a:moveTo>
                  <a:pt x="1" y="1"/>
                </a:moveTo>
                <a:lnTo>
                  <a:pt x="1" y="973"/>
                </a:lnTo>
                <a:lnTo>
                  <a:pt x="6566" y="973"/>
                </a:lnTo>
                <a:lnTo>
                  <a:pt x="6566" y="1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1" name="Google Shape;3271;p17"/>
          <p:cNvSpPr/>
          <p:nvPr/>
        </p:nvSpPr>
        <p:spPr>
          <a:xfrm>
            <a:off x="7463487" y="1873869"/>
            <a:ext cx="215184" cy="27072"/>
          </a:xfrm>
          <a:custGeom>
            <a:avLst/>
            <a:gdLst/>
            <a:ahLst/>
            <a:cxnLst/>
            <a:rect l="l" t="t" r="r" b="b"/>
            <a:pathLst>
              <a:path w="6567" h="974" extrusionOk="0">
                <a:moveTo>
                  <a:pt x="1" y="0"/>
                </a:moveTo>
                <a:lnTo>
                  <a:pt x="1" y="973"/>
                </a:lnTo>
                <a:lnTo>
                  <a:pt x="6566" y="973"/>
                </a:lnTo>
                <a:lnTo>
                  <a:pt x="6566" y="0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2" name="Google Shape;3272;p17"/>
          <p:cNvSpPr/>
          <p:nvPr/>
        </p:nvSpPr>
        <p:spPr>
          <a:xfrm>
            <a:off x="7509294" y="2194070"/>
            <a:ext cx="215184" cy="27045"/>
          </a:xfrm>
          <a:custGeom>
            <a:avLst/>
            <a:gdLst/>
            <a:ahLst/>
            <a:cxnLst/>
            <a:rect l="l" t="t" r="r" b="b"/>
            <a:pathLst>
              <a:path w="6567" h="973" extrusionOk="0">
                <a:moveTo>
                  <a:pt x="1" y="0"/>
                </a:moveTo>
                <a:lnTo>
                  <a:pt x="1" y="973"/>
                </a:lnTo>
                <a:lnTo>
                  <a:pt x="6566" y="973"/>
                </a:lnTo>
                <a:lnTo>
                  <a:pt x="6566" y="0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3" name="Google Shape;3273;p17"/>
          <p:cNvSpPr/>
          <p:nvPr/>
        </p:nvSpPr>
        <p:spPr>
          <a:xfrm>
            <a:off x="8385764" y="1844295"/>
            <a:ext cx="216134" cy="26211"/>
          </a:xfrm>
          <a:custGeom>
            <a:avLst/>
            <a:gdLst/>
            <a:ahLst/>
            <a:cxnLst/>
            <a:rect l="l" t="t" r="r" b="b"/>
            <a:pathLst>
              <a:path w="6596" h="943" extrusionOk="0">
                <a:moveTo>
                  <a:pt x="0" y="1"/>
                </a:moveTo>
                <a:lnTo>
                  <a:pt x="0" y="943"/>
                </a:lnTo>
                <a:lnTo>
                  <a:pt x="6596" y="943"/>
                </a:lnTo>
                <a:lnTo>
                  <a:pt x="6596" y="1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4" name="Google Shape;3274;p17"/>
          <p:cNvSpPr/>
          <p:nvPr/>
        </p:nvSpPr>
        <p:spPr>
          <a:xfrm>
            <a:off x="7491371" y="2520191"/>
            <a:ext cx="215184" cy="26211"/>
          </a:xfrm>
          <a:custGeom>
            <a:avLst/>
            <a:gdLst/>
            <a:ahLst/>
            <a:cxnLst/>
            <a:rect l="l" t="t" r="r" b="b"/>
            <a:pathLst>
              <a:path w="6567" h="943" extrusionOk="0">
                <a:moveTo>
                  <a:pt x="1" y="0"/>
                </a:moveTo>
                <a:lnTo>
                  <a:pt x="1" y="942"/>
                </a:lnTo>
                <a:lnTo>
                  <a:pt x="6566" y="942"/>
                </a:lnTo>
                <a:lnTo>
                  <a:pt x="6566" y="0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5" name="Google Shape;3275;p17"/>
          <p:cNvSpPr/>
          <p:nvPr/>
        </p:nvSpPr>
        <p:spPr>
          <a:xfrm>
            <a:off x="8237365" y="2608886"/>
            <a:ext cx="215151" cy="27072"/>
          </a:xfrm>
          <a:custGeom>
            <a:avLst/>
            <a:gdLst/>
            <a:ahLst/>
            <a:cxnLst/>
            <a:rect l="l" t="t" r="r" b="b"/>
            <a:pathLst>
              <a:path w="6566" h="974" extrusionOk="0">
                <a:moveTo>
                  <a:pt x="0" y="1"/>
                </a:moveTo>
                <a:lnTo>
                  <a:pt x="0" y="973"/>
                </a:lnTo>
                <a:lnTo>
                  <a:pt x="6566" y="973"/>
                </a:lnTo>
                <a:lnTo>
                  <a:pt x="6566" y="1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6" name="Google Shape;3276;p17"/>
          <p:cNvSpPr/>
          <p:nvPr/>
        </p:nvSpPr>
        <p:spPr>
          <a:xfrm>
            <a:off x="8237365" y="2670563"/>
            <a:ext cx="215151" cy="27072"/>
          </a:xfrm>
          <a:custGeom>
            <a:avLst/>
            <a:gdLst/>
            <a:ahLst/>
            <a:cxnLst/>
            <a:rect l="l" t="t" r="r" b="b"/>
            <a:pathLst>
              <a:path w="6566" h="974" extrusionOk="0">
                <a:moveTo>
                  <a:pt x="0" y="0"/>
                </a:moveTo>
                <a:lnTo>
                  <a:pt x="0" y="973"/>
                </a:lnTo>
                <a:lnTo>
                  <a:pt x="6566" y="973"/>
                </a:lnTo>
                <a:lnTo>
                  <a:pt x="6566" y="0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7" name="Google Shape;3277;p17"/>
          <p:cNvSpPr/>
          <p:nvPr/>
        </p:nvSpPr>
        <p:spPr>
          <a:xfrm>
            <a:off x="8237365" y="2731379"/>
            <a:ext cx="215151" cy="27072"/>
          </a:xfrm>
          <a:custGeom>
            <a:avLst/>
            <a:gdLst/>
            <a:ahLst/>
            <a:cxnLst/>
            <a:rect l="l" t="t" r="r" b="b"/>
            <a:pathLst>
              <a:path w="6566" h="974" extrusionOk="0">
                <a:moveTo>
                  <a:pt x="0" y="1"/>
                </a:moveTo>
                <a:lnTo>
                  <a:pt x="0" y="974"/>
                </a:lnTo>
                <a:lnTo>
                  <a:pt x="6566" y="974"/>
                </a:lnTo>
                <a:lnTo>
                  <a:pt x="6566" y="1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8" name="Google Shape;3278;p17"/>
          <p:cNvSpPr/>
          <p:nvPr/>
        </p:nvSpPr>
        <p:spPr>
          <a:xfrm>
            <a:off x="7754322" y="2802368"/>
            <a:ext cx="215151" cy="27045"/>
          </a:xfrm>
          <a:custGeom>
            <a:avLst/>
            <a:gdLst/>
            <a:ahLst/>
            <a:cxnLst/>
            <a:rect l="l" t="t" r="r" b="b"/>
            <a:pathLst>
              <a:path w="6566" h="973" extrusionOk="0">
                <a:moveTo>
                  <a:pt x="0" y="0"/>
                </a:moveTo>
                <a:lnTo>
                  <a:pt x="0" y="973"/>
                </a:lnTo>
                <a:lnTo>
                  <a:pt x="6566" y="973"/>
                </a:lnTo>
                <a:lnTo>
                  <a:pt x="6566" y="0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9" name="Google Shape;3279;p17"/>
          <p:cNvSpPr/>
          <p:nvPr/>
        </p:nvSpPr>
        <p:spPr>
          <a:xfrm>
            <a:off x="7491371" y="2584398"/>
            <a:ext cx="418343" cy="27045"/>
          </a:xfrm>
          <a:custGeom>
            <a:avLst/>
            <a:gdLst/>
            <a:ahLst/>
            <a:cxnLst/>
            <a:rect l="l" t="t" r="r" b="b"/>
            <a:pathLst>
              <a:path w="12767" h="973" extrusionOk="0">
                <a:moveTo>
                  <a:pt x="1" y="0"/>
                </a:moveTo>
                <a:lnTo>
                  <a:pt x="1" y="973"/>
                </a:lnTo>
                <a:lnTo>
                  <a:pt x="12767" y="973"/>
                </a:lnTo>
                <a:lnTo>
                  <a:pt x="12767" y="0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0" name="Google Shape;3280;p17"/>
          <p:cNvSpPr/>
          <p:nvPr/>
        </p:nvSpPr>
        <p:spPr>
          <a:xfrm>
            <a:off x="7578038" y="2739829"/>
            <a:ext cx="419326" cy="27072"/>
          </a:xfrm>
          <a:custGeom>
            <a:avLst/>
            <a:gdLst/>
            <a:ahLst/>
            <a:cxnLst/>
            <a:rect l="l" t="t" r="r" b="b"/>
            <a:pathLst>
              <a:path w="12797" h="974" extrusionOk="0">
                <a:moveTo>
                  <a:pt x="0" y="1"/>
                </a:moveTo>
                <a:lnTo>
                  <a:pt x="0" y="974"/>
                </a:lnTo>
                <a:lnTo>
                  <a:pt x="12797" y="974"/>
                </a:lnTo>
                <a:lnTo>
                  <a:pt x="12797" y="1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1" name="Google Shape;3281;p17"/>
          <p:cNvSpPr/>
          <p:nvPr/>
        </p:nvSpPr>
        <p:spPr>
          <a:xfrm>
            <a:off x="7509294" y="2253218"/>
            <a:ext cx="215184" cy="27045"/>
          </a:xfrm>
          <a:custGeom>
            <a:avLst/>
            <a:gdLst/>
            <a:ahLst/>
            <a:cxnLst/>
            <a:rect l="l" t="t" r="r" b="b"/>
            <a:pathLst>
              <a:path w="6567" h="973" extrusionOk="0">
                <a:moveTo>
                  <a:pt x="1" y="0"/>
                </a:moveTo>
                <a:lnTo>
                  <a:pt x="1" y="973"/>
                </a:lnTo>
                <a:lnTo>
                  <a:pt x="6566" y="973"/>
                </a:lnTo>
                <a:lnTo>
                  <a:pt x="6566" y="0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2" name="Google Shape;3282;p17"/>
          <p:cNvSpPr/>
          <p:nvPr/>
        </p:nvSpPr>
        <p:spPr>
          <a:xfrm>
            <a:off x="8471416" y="2329238"/>
            <a:ext cx="216134" cy="20318"/>
          </a:xfrm>
          <a:custGeom>
            <a:avLst/>
            <a:gdLst/>
            <a:ahLst/>
            <a:cxnLst/>
            <a:rect l="l" t="t" r="r" b="b"/>
            <a:pathLst>
              <a:path w="6596" h="731" extrusionOk="0">
                <a:moveTo>
                  <a:pt x="0" y="1"/>
                </a:moveTo>
                <a:lnTo>
                  <a:pt x="0" y="730"/>
                </a:lnTo>
                <a:lnTo>
                  <a:pt x="6596" y="730"/>
                </a:lnTo>
                <a:lnTo>
                  <a:pt x="6596" y="1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3" name="Google Shape;3283;p17"/>
          <p:cNvSpPr/>
          <p:nvPr/>
        </p:nvSpPr>
        <p:spPr>
          <a:xfrm>
            <a:off x="8471416" y="2275177"/>
            <a:ext cx="216134" cy="21152"/>
          </a:xfrm>
          <a:custGeom>
            <a:avLst/>
            <a:gdLst/>
            <a:ahLst/>
            <a:cxnLst/>
            <a:rect l="l" t="t" r="r" b="b"/>
            <a:pathLst>
              <a:path w="6596" h="761" extrusionOk="0">
                <a:moveTo>
                  <a:pt x="0" y="0"/>
                </a:moveTo>
                <a:lnTo>
                  <a:pt x="0" y="760"/>
                </a:lnTo>
                <a:lnTo>
                  <a:pt x="6596" y="760"/>
                </a:lnTo>
                <a:lnTo>
                  <a:pt x="6596" y="0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4" name="Google Shape;3284;p17"/>
          <p:cNvSpPr/>
          <p:nvPr/>
        </p:nvSpPr>
        <p:spPr>
          <a:xfrm>
            <a:off x="7463487" y="1930460"/>
            <a:ext cx="215184" cy="27072"/>
          </a:xfrm>
          <a:custGeom>
            <a:avLst/>
            <a:gdLst/>
            <a:ahLst/>
            <a:cxnLst/>
            <a:rect l="l" t="t" r="r" b="b"/>
            <a:pathLst>
              <a:path w="6567" h="974" extrusionOk="0">
                <a:moveTo>
                  <a:pt x="1" y="1"/>
                </a:moveTo>
                <a:lnTo>
                  <a:pt x="1" y="974"/>
                </a:lnTo>
                <a:lnTo>
                  <a:pt x="6566" y="974"/>
                </a:lnTo>
                <a:lnTo>
                  <a:pt x="6566" y="1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5" name="Google Shape;3285;p17"/>
          <p:cNvSpPr/>
          <p:nvPr/>
        </p:nvSpPr>
        <p:spPr>
          <a:xfrm>
            <a:off x="7877818" y="2254886"/>
            <a:ext cx="215151" cy="27072"/>
          </a:xfrm>
          <a:custGeom>
            <a:avLst/>
            <a:gdLst/>
            <a:ahLst/>
            <a:cxnLst/>
            <a:rect l="l" t="t" r="r" b="b"/>
            <a:pathLst>
              <a:path w="6566" h="974" extrusionOk="0">
                <a:moveTo>
                  <a:pt x="0" y="1"/>
                </a:moveTo>
                <a:lnTo>
                  <a:pt x="0" y="973"/>
                </a:lnTo>
                <a:lnTo>
                  <a:pt x="6566" y="973"/>
                </a:lnTo>
                <a:lnTo>
                  <a:pt x="6566" y="1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6" name="Google Shape;3286;p17"/>
          <p:cNvSpPr/>
          <p:nvPr/>
        </p:nvSpPr>
        <p:spPr>
          <a:xfrm>
            <a:off x="7877818" y="2309809"/>
            <a:ext cx="215151" cy="27072"/>
          </a:xfrm>
          <a:custGeom>
            <a:avLst/>
            <a:gdLst/>
            <a:ahLst/>
            <a:cxnLst/>
            <a:rect l="l" t="t" r="r" b="b"/>
            <a:pathLst>
              <a:path w="6566" h="974" extrusionOk="0">
                <a:moveTo>
                  <a:pt x="0" y="1"/>
                </a:moveTo>
                <a:lnTo>
                  <a:pt x="0" y="973"/>
                </a:lnTo>
                <a:lnTo>
                  <a:pt x="6566" y="973"/>
                </a:lnTo>
                <a:lnTo>
                  <a:pt x="6566" y="1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7" name="Google Shape;3287;p17"/>
          <p:cNvSpPr/>
          <p:nvPr/>
        </p:nvSpPr>
        <p:spPr>
          <a:xfrm>
            <a:off x="2650249" y="3867456"/>
            <a:ext cx="107576" cy="80491"/>
          </a:xfrm>
          <a:custGeom>
            <a:avLst/>
            <a:gdLst/>
            <a:ahLst/>
            <a:cxnLst/>
            <a:rect l="l" t="t" r="r" b="b"/>
            <a:pathLst>
              <a:path w="3283" h="2798" extrusionOk="0">
                <a:moveTo>
                  <a:pt x="61" y="1"/>
                </a:moveTo>
                <a:lnTo>
                  <a:pt x="61" y="1"/>
                </a:lnTo>
                <a:cubicBezTo>
                  <a:pt x="0" y="365"/>
                  <a:pt x="61" y="730"/>
                  <a:pt x="243" y="1034"/>
                </a:cubicBezTo>
                <a:cubicBezTo>
                  <a:pt x="426" y="1338"/>
                  <a:pt x="730" y="1581"/>
                  <a:pt x="1034" y="1733"/>
                </a:cubicBezTo>
                <a:cubicBezTo>
                  <a:pt x="1368" y="1916"/>
                  <a:pt x="1733" y="1976"/>
                  <a:pt x="2067" y="2128"/>
                </a:cubicBezTo>
                <a:cubicBezTo>
                  <a:pt x="2401" y="2250"/>
                  <a:pt x="2736" y="2463"/>
                  <a:pt x="2888" y="2797"/>
                </a:cubicBezTo>
                <a:cubicBezTo>
                  <a:pt x="2979" y="2584"/>
                  <a:pt x="3161" y="2372"/>
                  <a:pt x="3222" y="2128"/>
                </a:cubicBezTo>
                <a:cubicBezTo>
                  <a:pt x="3283" y="1672"/>
                  <a:pt x="3100" y="1186"/>
                  <a:pt x="2766" y="852"/>
                </a:cubicBezTo>
                <a:cubicBezTo>
                  <a:pt x="2432" y="517"/>
                  <a:pt x="1976" y="335"/>
                  <a:pt x="1489" y="274"/>
                </a:cubicBezTo>
                <a:cubicBezTo>
                  <a:pt x="1003" y="213"/>
                  <a:pt x="456" y="305"/>
                  <a:pt x="61" y="1"/>
                </a:cubicBezTo>
                <a:close/>
              </a:path>
            </a:pathLst>
          </a:custGeom>
          <a:solidFill>
            <a:srgbClr val="AFCF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8" name="Google Shape;3288;p17"/>
          <p:cNvSpPr/>
          <p:nvPr/>
        </p:nvSpPr>
        <p:spPr>
          <a:xfrm>
            <a:off x="2617352" y="3928327"/>
            <a:ext cx="246051" cy="181437"/>
          </a:xfrm>
          <a:custGeom>
            <a:avLst/>
            <a:gdLst/>
            <a:ahLst/>
            <a:cxnLst/>
            <a:rect l="l" t="t" r="r" b="b"/>
            <a:pathLst>
              <a:path w="7509" h="6307" extrusionOk="0">
                <a:moveTo>
                  <a:pt x="1817" y="1"/>
                </a:moveTo>
                <a:cubicBezTo>
                  <a:pt x="1548" y="1"/>
                  <a:pt x="1286" y="53"/>
                  <a:pt x="1065" y="195"/>
                </a:cubicBezTo>
                <a:cubicBezTo>
                  <a:pt x="670" y="408"/>
                  <a:pt x="457" y="833"/>
                  <a:pt x="335" y="1259"/>
                </a:cubicBezTo>
                <a:cubicBezTo>
                  <a:pt x="1" y="2414"/>
                  <a:pt x="214" y="3721"/>
                  <a:pt x="730" y="4845"/>
                </a:cubicBezTo>
                <a:cubicBezTo>
                  <a:pt x="913" y="5210"/>
                  <a:pt x="1126" y="5575"/>
                  <a:pt x="1430" y="5848"/>
                </a:cubicBezTo>
                <a:cubicBezTo>
                  <a:pt x="1734" y="6122"/>
                  <a:pt x="2129" y="6304"/>
                  <a:pt x="2524" y="6304"/>
                </a:cubicBezTo>
                <a:cubicBezTo>
                  <a:pt x="2889" y="6274"/>
                  <a:pt x="3223" y="6091"/>
                  <a:pt x="3588" y="6091"/>
                </a:cubicBezTo>
                <a:cubicBezTo>
                  <a:pt x="3610" y="6090"/>
                  <a:pt x="3633" y="6090"/>
                  <a:pt x="3656" y="6090"/>
                </a:cubicBezTo>
                <a:cubicBezTo>
                  <a:pt x="4113" y="6090"/>
                  <a:pt x="4585" y="6307"/>
                  <a:pt x="5033" y="6307"/>
                </a:cubicBezTo>
                <a:cubicBezTo>
                  <a:pt x="5162" y="6307"/>
                  <a:pt x="5288" y="6289"/>
                  <a:pt x="5411" y="6243"/>
                </a:cubicBezTo>
                <a:cubicBezTo>
                  <a:pt x="5594" y="6183"/>
                  <a:pt x="5746" y="6061"/>
                  <a:pt x="5898" y="5909"/>
                </a:cubicBezTo>
                <a:cubicBezTo>
                  <a:pt x="6658" y="5210"/>
                  <a:pt x="7205" y="4207"/>
                  <a:pt x="7387" y="3174"/>
                </a:cubicBezTo>
                <a:cubicBezTo>
                  <a:pt x="7509" y="2414"/>
                  <a:pt x="7478" y="1593"/>
                  <a:pt x="7053" y="924"/>
                </a:cubicBezTo>
                <a:cubicBezTo>
                  <a:pt x="6714" y="416"/>
                  <a:pt x="6105" y="61"/>
                  <a:pt x="5502" y="61"/>
                </a:cubicBezTo>
                <a:cubicBezTo>
                  <a:pt x="5348" y="61"/>
                  <a:pt x="5195" y="85"/>
                  <a:pt x="5047" y="134"/>
                </a:cubicBezTo>
                <a:cubicBezTo>
                  <a:pt x="4895" y="164"/>
                  <a:pt x="4743" y="256"/>
                  <a:pt x="4560" y="316"/>
                </a:cubicBezTo>
                <a:cubicBezTo>
                  <a:pt x="4323" y="395"/>
                  <a:pt x="3995" y="474"/>
                  <a:pt x="3734" y="474"/>
                </a:cubicBezTo>
                <a:cubicBezTo>
                  <a:pt x="3694" y="474"/>
                  <a:pt x="3655" y="472"/>
                  <a:pt x="3618" y="468"/>
                </a:cubicBezTo>
                <a:cubicBezTo>
                  <a:pt x="3253" y="438"/>
                  <a:pt x="2919" y="195"/>
                  <a:pt x="2554" y="104"/>
                </a:cubicBezTo>
                <a:cubicBezTo>
                  <a:pt x="2321" y="45"/>
                  <a:pt x="2066" y="1"/>
                  <a:pt x="1817" y="1"/>
                </a:cubicBezTo>
                <a:close/>
              </a:path>
            </a:pathLst>
          </a:custGeom>
          <a:solidFill>
            <a:srgbClr val="DF4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9" name="Google Shape;3289;p17"/>
          <p:cNvSpPr/>
          <p:nvPr/>
        </p:nvSpPr>
        <p:spPr>
          <a:xfrm>
            <a:off x="2742847" y="3917309"/>
            <a:ext cx="9994" cy="30637"/>
          </a:xfrm>
          <a:custGeom>
            <a:avLst/>
            <a:gdLst/>
            <a:ahLst/>
            <a:cxnLst/>
            <a:rect l="l" t="t" r="r" b="b"/>
            <a:pathLst>
              <a:path w="305" h="1065" extrusionOk="0">
                <a:moveTo>
                  <a:pt x="62" y="0"/>
                </a:moveTo>
                <a:cubicBezTo>
                  <a:pt x="92" y="335"/>
                  <a:pt x="62" y="669"/>
                  <a:pt x="1" y="1034"/>
                </a:cubicBezTo>
                <a:lnTo>
                  <a:pt x="92" y="1064"/>
                </a:lnTo>
                <a:cubicBezTo>
                  <a:pt x="214" y="730"/>
                  <a:pt x="305" y="365"/>
                  <a:pt x="305" y="0"/>
                </a:cubicBezTo>
                <a:close/>
              </a:path>
            </a:pathLst>
          </a:custGeom>
          <a:solidFill>
            <a:srgbClr val="AB4C0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0" name="Google Shape;3290;p17"/>
          <p:cNvSpPr/>
          <p:nvPr/>
        </p:nvSpPr>
        <p:spPr>
          <a:xfrm>
            <a:off x="1747894" y="0"/>
            <a:ext cx="886459" cy="528883"/>
          </a:xfrm>
          <a:custGeom>
            <a:avLst/>
            <a:gdLst/>
            <a:ahLst/>
            <a:cxnLst/>
            <a:rect l="l" t="t" r="r" b="b"/>
            <a:pathLst>
              <a:path w="27053" h="19028" extrusionOk="0">
                <a:moveTo>
                  <a:pt x="1" y="0"/>
                </a:moveTo>
                <a:lnTo>
                  <a:pt x="1" y="19028"/>
                </a:lnTo>
                <a:lnTo>
                  <a:pt x="27053" y="19028"/>
                </a:lnTo>
                <a:lnTo>
                  <a:pt x="27053" y="0"/>
                </a:lnTo>
                <a:close/>
              </a:path>
            </a:pathLst>
          </a:custGeom>
          <a:solidFill>
            <a:srgbClr val="2E3D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1" name="Google Shape;3291;p17"/>
          <p:cNvSpPr/>
          <p:nvPr/>
        </p:nvSpPr>
        <p:spPr>
          <a:xfrm>
            <a:off x="1747894" y="0"/>
            <a:ext cx="886459" cy="528883"/>
          </a:xfrm>
          <a:custGeom>
            <a:avLst/>
            <a:gdLst/>
            <a:ahLst/>
            <a:cxnLst/>
            <a:rect l="l" t="t" r="r" b="b"/>
            <a:pathLst>
              <a:path w="27053" h="19028" extrusionOk="0">
                <a:moveTo>
                  <a:pt x="26080" y="973"/>
                </a:moveTo>
                <a:lnTo>
                  <a:pt x="26080" y="18025"/>
                </a:lnTo>
                <a:lnTo>
                  <a:pt x="1004" y="18025"/>
                </a:lnTo>
                <a:lnTo>
                  <a:pt x="1004" y="973"/>
                </a:lnTo>
                <a:close/>
                <a:moveTo>
                  <a:pt x="1" y="0"/>
                </a:moveTo>
                <a:lnTo>
                  <a:pt x="1" y="19028"/>
                </a:lnTo>
                <a:lnTo>
                  <a:pt x="27053" y="19028"/>
                </a:lnTo>
                <a:lnTo>
                  <a:pt x="27053" y="0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2" name="Google Shape;3292;p17"/>
          <p:cNvSpPr/>
          <p:nvPr/>
        </p:nvSpPr>
        <p:spPr>
          <a:xfrm>
            <a:off x="1774795" y="60816"/>
            <a:ext cx="838651" cy="34660"/>
          </a:xfrm>
          <a:custGeom>
            <a:avLst/>
            <a:gdLst/>
            <a:ahLst/>
            <a:cxnLst/>
            <a:rect l="l" t="t" r="r" b="b"/>
            <a:pathLst>
              <a:path w="25594" h="1247" extrusionOk="0">
                <a:moveTo>
                  <a:pt x="0" y="1"/>
                </a:moveTo>
                <a:lnTo>
                  <a:pt x="0" y="1247"/>
                </a:lnTo>
                <a:lnTo>
                  <a:pt x="25593" y="1247"/>
                </a:lnTo>
                <a:lnTo>
                  <a:pt x="25593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3" name="Google Shape;3293;p17"/>
          <p:cNvSpPr/>
          <p:nvPr/>
        </p:nvSpPr>
        <p:spPr>
          <a:xfrm>
            <a:off x="1774795" y="135168"/>
            <a:ext cx="838651" cy="34660"/>
          </a:xfrm>
          <a:custGeom>
            <a:avLst/>
            <a:gdLst/>
            <a:ahLst/>
            <a:cxnLst/>
            <a:rect l="l" t="t" r="r" b="b"/>
            <a:pathLst>
              <a:path w="25594" h="1247" extrusionOk="0">
                <a:moveTo>
                  <a:pt x="0" y="0"/>
                </a:moveTo>
                <a:lnTo>
                  <a:pt x="0" y="1247"/>
                </a:lnTo>
                <a:lnTo>
                  <a:pt x="25593" y="1247"/>
                </a:lnTo>
                <a:lnTo>
                  <a:pt x="25593" y="0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4" name="Google Shape;3294;p17"/>
          <p:cNvSpPr/>
          <p:nvPr/>
        </p:nvSpPr>
        <p:spPr>
          <a:xfrm>
            <a:off x="1774795" y="209520"/>
            <a:ext cx="838651" cy="34660"/>
          </a:xfrm>
          <a:custGeom>
            <a:avLst/>
            <a:gdLst/>
            <a:ahLst/>
            <a:cxnLst/>
            <a:rect l="l" t="t" r="r" b="b"/>
            <a:pathLst>
              <a:path w="25594" h="1247" extrusionOk="0">
                <a:moveTo>
                  <a:pt x="0" y="0"/>
                </a:moveTo>
                <a:lnTo>
                  <a:pt x="0" y="1246"/>
                </a:lnTo>
                <a:lnTo>
                  <a:pt x="25593" y="1246"/>
                </a:lnTo>
                <a:lnTo>
                  <a:pt x="25593" y="0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5" name="Google Shape;3295;p17"/>
          <p:cNvSpPr/>
          <p:nvPr/>
        </p:nvSpPr>
        <p:spPr>
          <a:xfrm>
            <a:off x="1774795" y="283845"/>
            <a:ext cx="838651" cy="34688"/>
          </a:xfrm>
          <a:custGeom>
            <a:avLst/>
            <a:gdLst/>
            <a:ahLst/>
            <a:cxnLst/>
            <a:rect l="l" t="t" r="r" b="b"/>
            <a:pathLst>
              <a:path w="25594" h="1248" extrusionOk="0">
                <a:moveTo>
                  <a:pt x="0" y="1"/>
                </a:moveTo>
                <a:lnTo>
                  <a:pt x="0" y="1247"/>
                </a:lnTo>
                <a:lnTo>
                  <a:pt x="25593" y="1247"/>
                </a:lnTo>
                <a:lnTo>
                  <a:pt x="25593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6" name="Google Shape;3296;p17"/>
          <p:cNvSpPr/>
          <p:nvPr/>
        </p:nvSpPr>
        <p:spPr>
          <a:xfrm>
            <a:off x="1774795" y="359058"/>
            <a:ext cx="838651" cy="34660"/>
          </a:xfrm>
          <a:custGeom>
            <a:avLst/>
            <a:gdLst/>
            <a:ahLst/>
            <a:cxnLst/>
            <a:rect l="l" t="t" r="r" b="b"/>
            <a:pathLst>
              <a:path w="25594" h="1247" extrusionOk="0">
                <a:moveTo>
                  <a:pt x="0" y="0"/>
                </a:moveTo>
                <a:lnTo>
                  <a:pt x="0" y="1246"/>
                </a:lnTo>
                <a:lnTo>
                  <a:pt x="25593" y="1246"/>
                </a:lnTo>
                <a:lnTo>
                  <a:pt x="25593" y="0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7" name="Google Shape;3297;p17"/>
          <p:cNvSpPr/>
          <p:nvPr/>
        </p:nvSpPr>
        <p:spPr>
          <a:xfrm>
            <a:off x="1774795" y="433383"/>
            <a:ext cx="838651" cy="34688"/>
          </a:xfrm>
          <a:custGeom>
            <a:avLst/>
            <a:gdLst/>
            <a:ahLst/>
            <a:cxnLst/>
            <a:rect l="l" t="t" r="r" b="b"/>
            <a:pathLst>
              <a:path w="25594" h="1248" extrusionOk="0">
                <a:moveTo>
                  <a:pt x="0" y="1"/>
                </a:moveTo>
                <a:lnTo>
                  <a:pt x="0" y="1247"/>
                </a:lnTo>
                <a:lnTo>
                  <a:pt x="25593" y="1247"/>
                </a:lnTo>
                <a:lnTo>
                  <a:pt x="25593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98" name="Google Shape;3298;p17"/>
          <p:cNvGrpSpPr/>
          <p:nvPr/>
        </p:nvGrpSpPr>
        <p:grpSpPr>
          <a:xfrm flipH="1">
            <a:off x="2509943" y="976844"/>
            <a:ext cx="4444738" cy="2304026"/>
            <a:chOff x="2692467" y="-540453"/>
            <a:chExt cx="3807056" cy="1973470"/>
          </a:xfrm>
        </p:grpSpPr>
        <p:sp>
          <p:nvSpPr>
            <p:cNvPr id="3299" name="Google Shape;3299;p17"/>
            <p:cNvSpPr/>
            <p:nvPr/>
          </p:nvSpPr>
          <p:spPr>
            <a:xfrm>
              <a:off x="2692467" y="-540453"/>
              <a:ext cx="3807056" cy="1973470"/>
            </a:xfrm>
            <a:custGeom>
              <a:avLst/>
              <a:gdLst/>
              <a:ahLst/>
              <a:cxnLst/>
              <a:rect l="l" t="t" r="r" b="b"/>
              <a:pathLst>
                <a:path w="118149" h="72889" extrusionOk="0">
                  <a:moveTo>
                    <a:pt x="1551" y="0"/>
                  </a:moveTo>
                  <a:lnTo>
                    <a:pt x="1" y="72889"/>
                  </a:lnTo>
                  <a:lnTo>
                    <a:pt x="118149" y="72889"/>
                  </a:lnTo>
                  <a:lnTo>
                    <a:pt x="116204" y="0"/>
                  </a:lnTo>
                  <a:lnTo>
                    <a:pt x="61704" y="31946"/>
                  </a:lnTo>
                  <a:lnTo>
                    <a:pt x="1551" y="0"/>
                  </a:lnTo>
                  <a:close/>
                </a:path>
              </a:pathLst>
            </a:custGeom>
            <a:solidFill>
              <a:srgbClr val="74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17"/>
            <p:cNvSpPr/>
            <p:nvPr/>
          </p:nvSpPr>
          <p:spPr>
            <a:xfrm>
              <a:off x="2832541" y="-464752"/>
              <a:ext cx="3517150" cy="1782564"/>
            </a:xfrm>
            <a:custGeom>
              <a:avLst/>
              <a:gdLst/>
              <a:ahLst/>
              <a:cxnLst/>
              <a:rect l="l" t="t" r="r" b="b"/>
              <a:pathLst>
                <a:path w="109152" h="65838" extrusionOk="0">
                  <a:moveTo>
                    <a:pt x="0" y="1"/>
                  </a:moveTo>
                  <a:lnTo>
                    <a:pt x="0" y="65838"/>
                  </a:lnTo>
                  <a:lnTo>
                    <a:pt x="109151" y="65838"/>
                  </a:lnTo>
                  <a:lnTo>
                    <a:pt x="109151" y="1"/>
                  </a:lnTo>
                  <a:close/>
                </a:path>
              </a:pathLst>
            </a:custGeom>
            <a:solidFill>
              <a:srgbClr val="5B8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17"/>
            <p:cNvSpPr/>
            <p:nvPr/>
          </p:nvSpPr>
          <p:spPr>
            <a:xfrm>
              <a:off x="2742413" y="-540453"/>
              <a:ext cx="3697371" cy="1933155"/>
            </a:xfrm>
            <a:custGeom>
              <a:avLst/>
              <a:gdLst/>
              <a:ahLst/>
              <a:cxnLst/>
              <a:rect l="l" t="t" r="r" b="b"/>
              <a:pathLst>
                <a:path w="114745" h="71400" extrusionOk="0">
                  <a:moveTo>
                    <a:pt x="111948" y="2797"/>
                  </a:moveTo>
                  <a:lnTo>
                    <a:pt x="111948" y="68634"/>
                  </a:lnTo>
                  <a:lnTo>
                    <a:pt x="2797" y="68634"/>
                  </a:lnTo>
                  <a:lnTo>
                    <a:pt x="2797" y="2797"/>
                  </a:lnTo>
                  <a:close/>
                  <a:moveTo>
                    <a:pt x="1" y="0"/>
                  </a:moveTo>
                  <a:lnTo>
                    <a:pt x="1" y="2797"/>
                  </a:lnTo>
                  <a:lnTo>
                    <a:pt x="1" y="68634"/>
                  </a:lnTo>
                  <a:lnTo>
                    <a:pt x="1" y="71400"/>
                  </a:lnTo>
                  <a:lnTo>
                    <a:pt x="114745" y="71400"/>
                  </a:lnTo>
                  <a:lnTo>
                    <a:pt x="114745" y="0"/>
                  </a:lnTo>
                  <a:close/>
                </a:path>
              </a:pathLst>
            </a:custGeom>
            <a:solidFill>
              <a:srgbClr val="EFBB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17"/>
            <p:cNvSpPr/>
            <p:nvPr/>
          </p:nvSpPr>
          <p:spPr>
            <a:xfrm>
              <a:off x="2832541" y="-476259"/>
              <a:ext cx="3517150" cy="1794071"/>
            </a:xfrm>
            <a:custGeom>
              <a:avLst/>
              <a:gdLst/>
              <a:ahLst/>
              <a:cxnLst/>
              <a:rect l="l" t="t" r="r" b="b"/>
              <a:pathLst>
                <a:path w="109152" h="66263" extrusionOk="0">
                  <a:moveTo>
                    <a:pt x="0" y="0"/>
                  </a:moveTo>
                  <a:lnTo>
                    <a:pt x="0" y="66263"/>
                  </a:lnTo>
                  <a:lnTo>
                    <a:pt x="1946" y="2736"/>
                  </a:lnTo>
                  <a:lnTo>
                    <a:pt x="107480" y="2736"/>
                  </a:lnTo>
                  <a:lnTo>
                    <a:pt x="109151" y="66263"/>
                  </a:lnTo>
                  <a:lnTo>
                    <a:pt x="109151" y="0"/>
                  </a:lnTo>
                  <a:close/>
                </a:path>
              </a:pathLst>
            </a:custGeom>
            <a:solidFill>
              <a:srgbClr val="74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17"/>
            <p:cNvSpPr/>
            <p:nvPr/>
          </p:nvSpPr>
          <p:spPr>
            <a:xfrm>
              <a:off x="2832541" y="1317776"/>
              <a:ext cx="3517150" cy="20604"/>
            </a:xfrm>
            <a:custGeom>
              <a:avLst/>
              <a:gdLst/>
              <a:ahLst/>
              <a:cxnLst/>
              <a:rect l="l" t="t" r="r" b="b"/>
              <a:pathLst>
                <a:path w="109152" h="761" extrusionOk="0">
                  <a:moveTo>
                    <a:pt x="0" y="1"/>
                  </a:moveTo>
                  <a:lnTo>
                    <a:pt x="0" y="760"/>
                  </a:lnTo>
                  <a:lnTo>
                    <a:pt x="109151" y="760"/>
                  </a:lnTo>
                  <a:lnTo>
                    <a:pt x="109151" y="1"/>
                  </a:lnTo>
                  <a:close/>
                </a:path>
              </a:pathLst>
            </a:custGeom>
            <a:solidFill>
              <a:srgbClr val="D8D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17"/>
            <p:cNvSpPr/>
            <p:nvPr/>
          </p:nvSpPr>
          <p:spPr>
            <a:xfrm>
              <a:off x="2741446" y="-540453"/>
              <a:ext cx="3698337" cy="8258"/>
            </a:xfrm>
            <a:custGeom>
              <a:avLst/>
              <a:gdLst/>
              <a:ahLst/>
              <a:cxnLst/>
              <a:rect l="l" t="t" r="r" b="b"/>
              <a:pathLst>
                <a:path w="114775" h="305" extrusionOk="0">
                  <a:moveTo>
                    <a:pt x="1" y="0"/>
                  </a:moveTo>
                  <a:lnTo>
                    <a:pt x="1" y="304"/>
                  </a:lnTo>
                  <a:lnTo>
                    <a:pt x="114775" y="304"/>
                  </a:lnTo>
                  <a:lnTo>
                    <a:pt x="114775" y="0"/>
                  </a:lnTo>
                  <a:close/>
                </a:path>
              </a:pathLst>
            </a:custGeom>
            <a:solidFill>
              <a:srgbClr val="D8D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17"/>
            <p:cNvSpPr/>
            <p:nvPr/>
          </p:nvSpPr>
          <p:spPr>
            <a:xfrm>
              <a:off x="3173397" y="1214918"/>
              <a:ext cx="322257" cy="101233"/>
            </a:xfrm>
            <a:custGeom>
              <a:avLst/>
              <a:gdLst/>
              <a:ahLst/>
              <a:cxnLst/>
              <a:rect l="l" t="t" r="r" b="b"/>
              <a:pathLst>
                <a:path w="10001" h="3739" extrusionOk="0">
                  <a:moveTo>
                    <a:pt x="669" y="0"/>
                  </a:moveTo>
                  <a:cubicBezTo>
                    <a:pt x="304" y="0"/>
                    <a:pt x="0" y="304"/>
                    <a:pt x="0" y="669"/>
                  </a:cubicBezTo>
                  <a:lnTo>
                    <a:pt x="0" y="3070"/>
                  </a:lnTo>
                  <a:cubicBezTo>
                    <a:pt x="0" y="3435"/>
                    <a:pt x="304" y="3739"/>
                    <a:pt x="669" y="3739"/>
                  </a:cubicBezTo>
                  <a:lnTo>
                    <a:pt x="9362" y="3739"/>
                  </a:lnTo>
                  <a:cubicBezTo>
                    <a:pt x="9727" y="3739"/>
                    <a:pt x="10000" y="3435"/>
                    <a:pt x="10000" y="3070"/>
                  </a:cubicBezTo>
                  <a:lnTo>
                    <a:pt x="10000" y="669"/>
                  </a:lnTo>
                  <a:cubicBezTo>
                    <a:pt x="10000" y="304"/>
                    <a:pt x="9727" y="0"/>
                    <a:pt x="9362" y="0"/>
                  </a:cubicBezTo>
                  <a:lnTo>
                    <a:pt x="7143" y="486"/>
                  </a:lnTo>
                  <a:lnTo>
                    <a:pt x="669" y="0"/>
                  </a:lnTo>
                  <a:close/>
                </a:path>
              </a:pathLst>
            </a:custGeom>
            <a:solidFill>
              <a:srgbClr val="B6D1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8">
  <p:cSld name="CUSTOM_1_1_1_1_1_1_1_1_1_1_1_1_1_1_1_1_1_1">
    <p:bg>
      <p:bgPr>
        <a:solidFill>
          <a:schemeClr val="dk1"/>
        </a:solidFill>
        <a:effectLst/>
      </p:bgPr>
    </p:bg>
    <p:spTree>
      <p:nvGrpSpPr>
        <p:cNvPr id="1" name="Shape 6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" name="Google Shape;6359;p32"/>
          <p:cNvSpPr/>
          <p:nvPr/>
        </p:nvSpPr>
        <p:spPr>
          <a:xfrm>
            <a:off x="-15125" y="0"/>
            <a:ext cx="9177943" cy="4125476"/>
          </a:xfrm>
          <a:custGeom>
            <a:avLst/>
            <a:gdLst/>
            <a:ahLst/>
            <a:cxnLst/>
            <a:rect l="l" t="t" r="r" b="b"/>
            <a:pathLst>
              <a:path w="208483" h="166787" extrusionOk="0">
                <a:moveTo>
                  <a:pt x="0" y="0"/>
                </a:moveTo>
                <a:lnTo>
                  <a:pt x="0" y="166786"/>
                </a:lnTo>
                <a:lnTo>
                  <a:pt x="208482" y="166786"/>
                </a:lnTo>
                <a:lnTo>
                  <a:pt x="20848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0" name="Google Shape;6360;p32"/>
          <p:cNvSpPr/>
          <p:nvPr/>
        </p:nvSpPr>
        <p:spPr>
          <a:xfrm>
            <a:off x="-15132" y="2461514"/>
            <a:ext cx="6693269" cy="1663690"/>
          </a:xfrm>
          <a:custGeom>
            <a:avLst/>
            <a:gdLst/>
            <a:ahLst/>
            <a:cxnLst/>
            <a:rect l="l" t="t" r="r" b="b"/>
            <a:pathLst>
              <a:path w="152042" h="66983" extrusionOk="0">
                <a:moveTo>
                  <a:pt x="0" y="1"/>
                </a:moveTo>
                <a:lnTo>
                  <a:pt x="0" y="66982"/>
                </a:lnTo>
                <a:lnTo>
                  <a:pt x="152042" y="66982"/>
                </a:lnTo>
                <a:cubicBezTo>
                  <a:pt x="149106" y="66815"/>
                  <a:pt x="146171" y="66615"/>
                  <a:pt x="143269" y="66415"/>
                </a:cubicBezTo>
                <a:cubicBezTo>
                  <a:pt x="128759" y="65348"/>
                  <a:pt x="114315" y="63880"/>
                  <a:pt x="99938" y="61945"/>
                </a:cubicBezTo>
                <a:cubicBezTo>
                  <a:pt x="86295" y="60110"/>
                  <a:pt x="72785" y="57842"/>
                  <a:pt x="59509" y="54073"/>
                </a:cubicBezTo>
                <a:cubicBezTo>
                  <a:pt x="52871" y="52205"/>
                  <a:pt x="46333" y="50003"/>
                  <a:pt x="39929" y="47435"/>
                </a:cubicBezTo>
                <a:cubicBezTo>
                  <a:pt x="35492" y="45633"/>
                  <a:pt x="30922" y="43799"/>
                  <a:pt x="26619" y="41631"/>
                </a:cubicBezTo>
                <a:cubicBezTo>
                  <a:pt x="23083" y="39796"/>
                  <a:pt x="18847" y="37261"/>
                  <a:pt x="17546" y="33225"/>
                </a:cubicBezTo>
                <a:cubicBezTo>
                  <a:pt x="16512" y="29989"/>
                  <a:pt x="18213" y="26920"/>
                  <a:pt x="20915" y="25152"/>
                </a:cubicBezTo>
                <a:cubicBezTo>
                  <a:pt x="23950" y="23184"/>
                  <a:pt x="27753" y="22484"/>
                  <a:pt x="31256" y="22017"/>
                </a:cubicBezTo>
                <a:cubicBezTo>
                  <a:pt x="34458" y="21583"/>
                  <a:pt x="37660" y="21483"/>
                  <a:pt x="40863" y="21216"/>
                </a:cubicBezTo>
                <a:cubicBezTo>
                  <a:pt x="55073" y="20015"/>
                  <a:pt x="69350" y="19448"/>
                  <a:pt x="83560" y="18247"/>
                </a:cubicBezTo>
                <a:cubicBezTo>
                  <a:pt x="94267" y="17380"/>
                  <a:pt x="105075" y="16312"/>
                  <a:pt x="115549" y="13744"/>
                </a:cubicBezTo>
                <a:cubicBezTo>
                  <a:pt x="119352" y="12810"/>
                  <a:pt x="123188" y="11776"/>
                  <a:pt x="126791" y="10208"/>
                </a:cubicBezTo>
                <a:cubicBezTo>
                  <a:pt x="128825" y="9307"/>
                  <a:pt x="132928" y="7706"/>
                  <a:pt x="133495" y="7206"/>
                </a:cubicBezTo>
                <a:cubicBezTo>
                  <a:pt x="133495" y="7206"/>
                  <a:pt x="132962" y="4771"/>
                  <a:pt x="132995" y="4704"/>
                </a:cubicBezTo>
                <a:cubicBezTo>
                  <a:pt x="132728" y="4371"/>
                  <a:pt x="132628" y="4337"/>
                  <a:pt x="132228" y="4137"/>
                </a:cubicBezTo>
                <a:cubicBezTo>
                  <a:pt x="131794" y="3870"/>
                  <a:pt x="131527" y="3770"/>
                  <a:pt x="131027" y="3637"/>
                </a:cubicBezTo>
                <a:cubicBezTo>
                  <a:pt x="129859" y="3270"/>
                  <a:pt x="128659" y="3036"/>
                  <a:pt x="127458" y="2903"/>
                </a:cubicBezTo>
                <a:cubicBezTo>
                  <a:pt x="125127" y="2630"/>
                  <a:pt x="122777" y="2542"/>
                  <a:pt x="120423" y="2542"/>
                </a:cubicBezTo>
                <a:cubicBezTo>
                  <a:pt x="119610" y="2542"/>
                  <a:pt x="118797" y="2552"/>
                  <a:pt x="117984" y="2569"/>
                </a:cubicBezTo>
                <a:cubicBezTo>
                  <a:pt x="115116" y="2603"/>
                  <a:pt x="112247" y="2736"/>
                  <a:pt x="109345" y="2869"/>
                </a:cubicBezTo>
                <a:cubicBezTo>
                  <a:pt x="107010" y="2989"/>
                  <a:pt x="104675" y="3006"/>
                  <a:pt x="102328" y="3006"/>
                </a:cubicBezTo>
                <a:cubicBezTo>
                  <a:pt x="101389" y="3006"/>
                  <a:pt x="100448" y="3003"/>
                  <a:pt x="99504" y="3003"/>
                </a:cubicBezTo>
                <a:cubicBezTo>
                  <a:pt x="87396" y="3003"/>
                  <a:pt x="75254" y="2936"/>
                  <a:pt x="63145" y="2636"/>
                </a:cubicBezTo>
                <a:cubicBezTo>
                  <a:pt x="51203" y="2369"/>
                  <a:pt x="39228" y="1835"/>
                  <a:pt x="27286" y="1168"/>
                </a:cubicBezTo>
                <a:cubicBezTo>
                  <a:pt x="18180" y="668"/>
                  <a:pt x="9107" y="134"/>
                  <a:pt x="0" y="1"/>
                </a:cubicBezTo>
                <a:close/>
              </a:path>
            </a:pathLst>
          </a:custGeom>
          <a:solidFill>
            <a:srgbClr val="C6AE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1" name="Google Shape;6361;p32"/>
          <p:cNvSpPr/>
          <p:nvPr/>
        </p:nvSpPr>
        <p:spPr>
          <a:xfrm>
            <a:off x="-15132" y="4125051"/>
            <a:ext cx="9177943" cy="1035649"/>
          </a:xfrm>
          <a:custGeom>
            <a:avLst/>
            <a:gdLst/>
            <a:ahLst/>
            <a:cxnLst/>
            <a:rect l="l" t="t" r="r" b="b"/>
            <a:pathLst>
              <a:path w="208483" h="41697" extrusionOk="0">
                <a:moveTo>
                  <a:pt x="0" y="0"/>
                </a:moveTo>
                <a:lnTo>
                  <a:pt x="0" y="41697"/>
                </a:lnTo>
                <a:lnTo>
                  <a:pt x="208482" y="41697"/>
                </a:lnTo>
                <a:lnTo>
                  <a:pt x="20848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2" name="Google Shape;6362;p32"/>
          <p:cNvSpPr/>
          <p:nvPr/>
        </p:nvSpPr>
        <p:spPr>
          <a:xfrm>
            <a:off x="-15132" y="4125051"/>
            <a:ext cx="9177943" cy="1035649"/>
          </a:xfrm>
          <a:custGeom>
            <a:avLst/>
            <a:gdLst/>
            <a:ahLst/>
            <a:cxnLst/>
            <a:rect l="l" t="t" r="r" b="b"/>
            <a:pathLst>
              <a:path w="208483" h="41697" extrusionOk="0">
                <a:moveTo>
                  <a:pt x="0" y="0"/>
                </a:moveTo>
                <a:lnTo>
                  <a:pt x="0" y="41697"/>
                </a:lnTo>
                <a:lnTo>
                  <a:pt x="12409" y="41697"/>
                </a:lnTo>
                <a:cubicBezTo>
                  <a:pt x="10508" y="39195"/>
                  <a:pt x="9040" y="36459"/>
                  <a:pt x="8506" y="33257"/>
                </a:cubicBezTo>
                <a:cubicBezTo>
                  <a:pt x="7839" y="29088"/>
                  <a:pt x="8072" y="24584"/>
                  <a:pt x="9607" y="20615"/>
                </a:cubicBezTo>
                <a:cubicBezTo>
                  <a:pt x="12809" y="12276"/>
                  <a:pt x="21082" y="8006"/>
                  <a:pt x="29488" y="6505"/>
                </a:cubicBezTo>
                <a:cubicBezTo>
                  <a:pt x="34020" y="5670"/>
                  <a:pt x="38625" y="5454"/>
                  <a:pt x="43244" y="5454"/>
                </a:cubicBezTo>
                <a:cubicBezTo>
                  <a:pt x="48040" y="5454"/>
                  <a:pt x="52850" y="5687"/>
                  <a:pt x="57608" y="5704"/>
                </a:cubicBezTo>
                <a:cubicBezTo>
                  <a:pt x="69450" y="5704"/>
                  <a:pt x="81291" y="5971"/>
                  <a:pt x="93133" y="5971"/>
                </a:cubicBezTo>
                <a:cubicBezTo>
                  <a:pt x="106926" y="5952"/>
                  <a:pt x="120729" y="5716"/>
                  <a:pt x="134538" y="5716"/>
                </a:cubicBezTo>
                <a:cubicBezTo>
                  <a:pt x="144374" y="5716"/>
                  <a:pt x="154212" y="5835"/>
                  <a:pt x="164050" y="6238"/>
                </a:cubicBezTo>
                <a:cubicBezTo>
                  <a:pt x="172657" y="6605"/>
                  <a:pt x="182297" y="6805"/>
                  <a:pt x="189802" y="11675"/>
                </a:cubicBezTo>
                <a:cubicBezTo>
                  <a:pt x="193371" y="14010"/>
                  <a:pt x="196374" y="17479"/>
                  <a:pt x="197708" y="21582"/>
                </a:cubicBezTo>
                <a:cubicBezTo>
                  <a:pt x="199076" y="25785"/>
                  <a:pt x="198775" y="30422"/>
                  <a:pt x="197474" y="34625"/>
                </a:cubicBezTo>
                <a:cubicBezTo>
                  <a:pt x="196640" y="37227"/>
                  <a:pt x="195306" y="39595"/>
                  <a:pt x="193638" y="41697"/>
                </a:cubicBezTo>
                <a:lnTo>
                  <a:pt x="208482" y="41697"/>
                </a:lnTo>
                <a:lnTo>
                  <a:pt x="208482" y="0"/>
                </a:lnTo>
                <a:close/>
              </a:path>
            </a:pathLst>
          </a:custGeom>
          <a:solidFill>
            <a:srgbClr val="A187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3" name="Google Shape;6363;p32"/>
          <p:cNvSpPr/>
          <p:nvPr/>
        </p:nvSpPr>
        <p:spPr>
          <a:xfrm>
            <a:off x="-15132" y="4287451"/>
            <a:ext cx="687279" cy="226990"/>
          </a:xfrm>
          <a:custGeom>
            <a:avLst/>
            <a:gdLst/>
            <a:ahLst/>
            <a:cxnLst/>
            <a:rect l="l" t="t" r="r" b="b"/>
            <a:pathLst>
              <a:path w="15612" h="9139" extrusionOk="0">
                <a:moveTo>
                  <a:pt x="7261" y="0"/>
                </a:moveTo>
                <a:cubicBezTo>
                  <a:pt x="6033" y="0"/>
                  <a:pt x="4875" y="88"/>
                  <a:pt x="4036" y="133"/>
                </a:cubicBezTo>
                <a:cubicBezTo>
                  <a:pt x="2702" y="199"/>
                  <a:pt x="1334" y="366"/>
                  <a:pt x="0" y="499"/>
                </a:cubicBezTo>
                <a:lnTo>
                  <a:pt x="0" y="9139"/>
                </a:lnTo>
                <a:cubicBezTo>
                  <a:pt x="2435" y="9039"/>
                  <a:pt x="4904" y="8939"/>
                  <a:pt x="7305" y="8438"/>
                </a:cubicBezTo>
                <a:cubicBezTo>
                  <a:pt x="9807" y="7905"/>
                  <a:pt x="15611" y="5937"/>
                  <a:pt x="13543" y="2167"/>
                </a:cubicBezTo>
                <a:cubicBezTo>
                  <a:pt x="12517" y="360"/>
                  <a:pt x="9744" y="0"/>
                  <a:pt x="7261" y="0"/>
                </a:cubicBezTo>
                <a:close/>
              </a:path>
            </a:pathLst>
          </a:custGeom>
          <a:solidFill>
            <a:srgbClr val="4D3D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4" name="Google Shape;6364;p32"/>
          <p:cNvSpPr/>
          <p:nvPr/>
        </p:nvSpPr>
        <p:spPr>
          <a:xfrm>
            <a:off x="-15118" y="0"/>
            <a:ext cx="5875331" cy="2764854"/>
          </a:xfrm>
          <a:custGeom>
            <a:avLst/>
            <a:gdLst/>
            <a:ahLst/>
            <a:cxnLst/>
            <a:rect l="l" t="t" r="r" b="b"/>
            <a:pathLst>
              <a:path w="133462" h="89232" extrusionOk="0">
                <a:moveTo>
                  <a:pt x="0" y="1"/>
                </a:moveTo>
                <a:lnTo>
                  <a:pt x="0" y="89232"/>
                </a:lnTo>
                <a:lnTo>
                  <a:pt x="133462" y="89232"/>
                </a:lnTo>
                <a:lnTo>
                  <a:pt x="133462" y="1"/>
                </a:lnTo>
                <a:close/>
              </a:path>
            </a:pathLst>
          </a:custGeom>
          <a:solidFill>
            <a:srgbClr val="AB7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5" name="Google Shape;6365;p32"/>
          <p:cNvSpPr/>
          <p:nvPr/>
        </p:nvSpPr>
        <p:spPr>
          <a:xfrm>
            <a:off x="5331782" y="4540103"/>
            <a:ext cx="3831278" cy="139214"/>
          </a:xfrm>
          <a:custGeom>
            <a:avLst/>
            <a:gdLst/>
            <a:ahLst/>
            <a:cxnLst/>
            <a:rect l="l" t="t" r="r" b="b"/>
            <a:pathLst>
              <a:path w="87030" h="5605" extrusionOk="0">
                <a:moveTo>
                  <a:pt x="87029" y="0"/>
                </a:moveTo>
                <a:cubicBezTo>
                  <a:pt x="81125" y="100"/>
                  <a:pt x="74387" y="434"/>
                  <a:pt x="68549" y="867"/>
                </a:cubicBezTo>
                <a:cubicBezTo>
                  <a:pt x="65558" y="1103"/>
                  <a:pt x="62649" y="1319"/>
                  <a:pt x="59709" y="1319"/>
                </a:cubicBezTo>
                <a:cubicBezTo>
                  <a:pt x="58912" y="1319"/>
                  <a:pt x="58112" y="1303"/>
                  <a:pt x="57308" y="1268"/>
                </a:cubicBezTo>
                <a:cubicBezTo>
                  <a:pt x="53972" y="1131"/>
                  <a:pt x="50680" y="1017"/>
                  <a:pt x="47360" y="1017"/>
                </a:cubicBezTo>
                <a:cubicBezTo>
                  <a:pt x="46630" y="1017"/>
                  <a:pt x="45899" y="1022"/>
                  <a:pt x="45166" y="1034"/>
                </a:cubicBezTo>
                <a:cubicBezTo>
                  <a:pt x="37260" y="1101"/>
                  <a:pt x="29388" y="1468"/>
                  <a:pt x="21482" y="1468"/>
                </a:cubicBezTo>
                <a:cubicBezTo>
                  <a:pt x="14344" y="1468"/>
                  <a:pt x="8640" y="834"/>
                  <a:pt x="1468" y="567"/>
                </a:cubicBezTo>
                <a:lnTo>
                  <a:pt x="34" y="3436"/>
                </a:lnTo>
                <a:cubicBezTo>
                  <a:pt x="0" y="3869"/>
                  <a:pt x="367" y="4203"/>
                  <a:pt x="801" y="4236"/>
                </a:cubicBezTo>
                <a:lnTo>
                  <a:pt x="87029" y="5604"/>
                </a:lnTo>
                <a:lnTo>
                  <a:pt x="87029" y="0"/>
                </a:lnTo>
                <a:close/>
              </a:path>
            </a:pathLst>
          </a:custGeom>
          <a:solidFill>
            <a:srgbClr val="5443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6" name="Google Shape;6366;p32"/>
          <p:cNvSpPr/>
          <p:nvPr/>
        </p:nvSpPr>
        <p:spPr>
          <a:xfrm>
            <a:off x="7600675" y="2165817"/>
            <a:ext cx="1562391" cy="903663"/>
          </a:xfrm>
          <a:custGeom>
            <a:avLst/>
            <a:gdLst/>
            <a:ahLst/>
            <a:cxnLst/>
            <a:rect l="l" t="t" r="r" b="b"/>
            <a:pathLst>
              <a:path w="41764" h="36383" extrusionOk="0">
                <a:moveTo>
                  <a:pt x="24532" y="0"/>
                </a:moveTo>
                <a:cubicBezTo>
                  <a:pt x="23336" y="0"/>
                  <a:pt x="22147" y="84"/>
                  <a:pt x="20982" y="265"/>
                </a:cubicBezTo>
                <a:cubicBezTo>
                  <a:pt x="17112" y="866"/>
                  <a:pt x="13777" y="2934"/>
                  <a:pt x="11342" y="5969"/>
                </a:cubicBezTo>
                <a:cubicBezTo>
                  <a:pt x="8740" y="9205"/>
                  <a:pt x="7239" y="13108"/>
                  <a:pt x="5904" y="17010"/>
                </a:cubicBezTo>
                <a:cubicBezTo>
                  <a:pt x="4470" y="21213"/>
                  <a:pt x="3002" y="25416"/>
                  <a:pt x="1735" y="29653"/>
                </a:cubicBezTo>
                <a:cubicBezTo>
                  <a:pt x="1568" y="30187"/>
                  <a:pt x="1435" y="30687"/>
                  <a:pt x="1268" y="31187"/>
                </a:cubicBezTo>
                <a:cubicBezTo>
                  <a:pt x="934" y="31321"/>
                  <a:pt x="634" y="31588"/>
                  <a:pt x="467" y="32055"/>
                </a:cubicBezTo>
                <a:lnTo>
                  <a:pt x="200" y="33022"/>
                </a:lnTo>
                <a:cubicBezTo>
                  <a:pt x="0" y="33689"/>
                  <a:pt x="434" y="34590"/>
                  <a:pt x="1134" y="34723"/>
                </a:cubicBezTo>
                <a:cubicBezTo>
                  <a:pt x="3436" y="35057"/>
                  <a:pt x="5771" y="35223"/>
                  <a:pt x="8073" y="35390"/>
                </a:cubicBezTo>
                <a:cubicBezTo>
                  <a:pt x="10274" y="35590"/>
                  <a:pt x="12476" y="35757"/>
                  <a:pt x="14677" y="35891"/>
                </a:cubicBezTo>
                <a:cubicBezTo>
                  <a:pt x="19181" y="36157"/>
                  <a:pt x="23684" y="36324"/>
                  <a:pt x="28187" y="36358"/>
                </a:cubicBezTo>
                <a:cubicBezTo>
                  <a:pt x="29304" y="36374"/>
                  <a:pt x="30422" y="36383"/>
                  <a:pt x="31539" y="36383"/>
                </a:cubicBezTo>
                <a:cubicBezTo>
                  <a:pt x="32657" y="36383"/>
                  <a:pt x="33774" y="36374"/>
                  <a:pt x="34892" y="36358"/>
                </a:cubicBezTo>
                <a:cubicBezTo>
                  <a:pt x="35187" y="36358"/>
                  <a:pt x="35491" y="36363"/>
                  <a:pt x="35796" y="36363"/>
                </a:cubicBezTo>
                <a:cubicBezTo>
                  <a:pt x="36560" y="36363"/>
                  <a:pt x="37336" y="36329"/>
                  <a:pt x="38027" y="36091"/>
                </a:cubicBezTo>
                <a:cubicBezTo>
                  <a:pt x="39128" y="35724"/>
                  <a:pt x="39862" y="34957"/>
                  <a:pt x="40262" y="33856"/>
                </a:cubicBezTo>
                <a:cubicBezTo>
                  <a:pt x="40596" y="32922"/>
                  <a:pt x="40663" y="31821"/>
                  <a:pt x="40796" y="30854"/>
                </a:cubicBezTo>
                <a:cubicBezTo>
                  <a:pt x="40963" y="29720"/>
                  <a:pt x="41130" y="28585"/>
                  <a:pt x="41230" y="27451"/>
                </a:cubicBezTo>
                <a:cubicBezTo>
                  <a:pt x="41497" y="25250"/>
                  <a:pt x="41630" y="22981"/>
                  <a:pt x="41697" y="20746"/>
                </a:cubicBezTo>
                <a:cubicBezTo>
                  <a:pt x="41763" y="18545"/>
                  <a:pt x="41697" y="16343"/>
                  <a:pt x="41597" y="14142"/>
                </a:cubicBezTo>
                <a:cubicBezTo>
                  <a:pt x="41463" y="12240"/>
                  <a:pt x="41296" y="10272"/>
                  <a:pt x="40763" y="8438"/>
                </a:cubicBezTo>
                <a:cubicBezTo>
                  <a:pt x="40196" y="6636"/>
                  <a:pt x="39228" y="4935"/>
                  <a:pt x="37761" y="3701"/>
                </a:cubicBezTo>
                <a:cubicBezTo>
                  <a:pt x="36293" y="2500"/>
                  <a:pt x="34558" y="1733"/>
                  <a:pt x="32757" y="1199"/>
                </a:cubicBezTo>
                <a:cubicBezTo>
                  <a:pt x="30122" y="453"/>
                  <a:pt x="27309" y="0"/>
                  <a:pt x="24532" y="0"/>
                </a:cubicBezTo>
                <a:close/>
              </a:path>
            </a:pathLst>
          </a:custGeom>
          <a:solidFill>
            <a:srgbClr val="E0E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7" name="Google Shape;6367;p32"/>
          <p:cNvSpPr/>
          <p:nvPr/>
        </p:nvSpPr>
        <p:spPr>
          <a:xfrm>
            <a:off x="8081105" y="2167406"/>
            <a:ext cx="1081972" cy="902073"/>
          </a:xfrm>
          <a:custGeom>
            <a:avLst/>
            <a:gdLst/>
            <a:ahLst/>
            <a:cxnLst/>
            <a:rect l="l" t="t" r="r" b="b"/>
            <a:pathLst>
              <a:path w="28922" h="36319" extrusionOk="0">
                <a:moveTo>
                  <a:pt x="13777" y="1"/>
                </a:moveTo>
                <a:lnTo>
                  <a:pt x="13777" y="1"/>
                </a:lnTo>
                <a:cubicBezTo>
                  <a:pt x="15945" y="3003"/>
                  <a:pt x="16846" y="6772"/>
                  <a:pt x="16813" y="10609"/>
                </a:cubicBezTo>
                <a:cubicBezTo>
                  <a:pt x="16713" y="20749"/>
                  <a:pt x="11476" y="30389"/>
                  <a:pt x="2169" y="34793"/>
                </a:cubicBezTo>
                <a:cubicBezTo>
                  <a:pt x="1435" y="35126"/>
                  <a:pt x="735" y="35426"/>
                  <a:pt x="1" y="35693"/>
                </a:cubicBezTo>
                <a:cubicBezTo>
                  <a:pt x="601" y="35727"/>
                  <a:pt x="1235" y="35793"/>
                  <a:pt x="1835" y="35827"/>
                </a:cubicBezTo>
                <a:cubicBezTo>
                  <a:pt x="6339" y="36093"/>
                  <a:pt x="10842" y="36260"/>
                  <a:pt x="15345" y="36294"/>
                </a:cubicBezTo>
                <a:cubicBezTo>
                  <a:pt x="16462" y="36310"/>
                  <a:pt x="17580" y="36319"/>
                  <a:pt x="18697" y="36319"/>
                </a:cubicBezTo>
                <a:cubicBezTo>
                  <a:pt x="19815" y="36319"/>
                  <a:pt x="20932" y="36310"/>
                  <a:pt x="22050" y="36294"/>
                </a:cubicBezTo>
                <a:cubicBezTo>
                  <a:pt x="22345" y="36294"/>
                  <a:pt x="22649" y="36299"/>
                  <a:pt x="22954" y="36299"/>
                </a:cubicBezTo>
                <a:cubicBezTo>
                  <a:pt x="23718" y="36299"/>
                  <a:pt x="24494" y="36265"/>
                  <a:pt x="25185" y="36027"/>
                </a:cubicBezTo>
                <a:cubicBezTo>
                  <a:pt x="26286" y="35660"/>
                  <a:pt x="27020" y="34893"/>
                  <a:pt x="27420" y="33792"/>
                </a:cubicBezTo>
                <a:cubicBezTo>
                  <a:pt x="27754" y="32858"/>
                  <a:pt x="27821" y="31757"/>
                  <a:pt x="27954" y="30790"/>
                </a:cubicBezTo>
                <a:cubicBezTo>
                  <a:pt x="28121" y="29656"/>
                  <a:pt x="28288" y="28521"/>
                  <a:pt x="28388" y="27387"/>
                </a:cubicBezTo>
                <a:cubicBezTo>
                  <a:pt x="28655" y="25152"/>
                  <a:pt x="28788" y="22917"/>
                  <a:pt x="28855" y="20682"/>
                </a:cubicBezTo>
                <a:cubicBezTo>
                  <a:pt x="28921" y="18481"/>
                  <a:pt x="28855" y="16279"/>
                  <a:pt x="28755" y="14078"/>
                </a:cubicBezTo>
                <a:cubicBezTo>
                  <a:pt x="28621" y="12176"/>
                  <a:pt x="28454" y="10208"/>
                  <a:pt x="27921" y="8374"/>
                </a:cubicBezTo>
                <a:cubicBezTo>
                  <a:pt x="27354" y="6572"/>
                  <a:pt x="26386" y="4871"/>
                  <a:pt x="24919" y="3637"/>
                </a:cubicBezTo>
                <a:cubicBezTo>
                  <a:pt x="23451" y="2436"/>
                  <a:pt x="21716" y="1669"/>
                  <a:pt x="19915" y="1135"/>
                </a:cubicBezTo>
                <a:cubicBezTo>
                  <a:pt x="17947" y="568"/>
                  <a:pt x="15845" y="168"/>
                  <a:pt x="13777" y="1"/>
                </a:cubicBezTo>
                <a:close/>
              </a:path>
            </a:pathLst>
          </a:custGeom>
          <a:solidFill>
            <a:srgbClr val="CECB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8" name="Google Shape;6368;p32"/>
          <p:cNvSpPr/>
          <p:nvPr/>
        </p:nvSpPr>
        <p:spPr>
          <a:xfrm>
            <a:off x="7930302" y="2153250"/>
            <a:ext cx="1204826" cy="257689"/>
          </a:xfrm>
          <a:custGeom>
            <a:avLst/>
            <a:gdLst/>
            <a:ahLst/>
            <a:cxnLst/>
            <a:rect l="l" t="t" r="r" b="b"/>
            <a:pathLst>
              <a:path w="32206" h="10375" extrusionOk="0">
                <a:moveTo>
                  <a:pt x="15655" y="1"/>
                </a:moveTo>
                <a:cubicBezTo>
                  <a:pt x="11892" y="1"/>
                  <a:pt x="8132" y="817"/>
                  <a:pt x="5233" y="3306"/>
                </a:cubicBezTo>
                <a:cubicBezTo>
                  <a:pt x="4232" y="4174"/>
                  <a:pt x="3365" y="5241"/>
                  <a:pt x="2497" y="6242"/>
                </a:cubicBezTo>
                <a:cubicBezTo>
                  <a:pt x="1597" y="7276"/>
                  <a:pt x="1363" y="7843"/>
                  <a:pt x="663" y="9010"/>
                </a:cubicBezTo>
                <a:cubicBezTo>
                  <a:pt x="541" y="9254"/>
                  <a:pt x="0" y="10307"/>
                  <a:pt x="36" y="10307"/>
                </a:cubicBezTo>
                <a:cubicBezTo>
                  <a:pt x="40" y="10307"/>
                  <a:pt x="48" y="10298"/>
                  <a:pt x="62" y="10278"/>
                </a:cubicBezTo>
                <a:cubicBezTo>
                  <a:pt x="1330" y="8310"/>
                  <a:pt x="3198" y="6042"/>
                  <a:pt x="5166" y="4774"/>
                </a:cubicBezTo>
                <a:cubicBezTo>
                  <a:pt x="7067" y="3573"/>
                  <a:pt x="9135" y="2506"/>
                  <a:pt x="11337" y="2072"/>
                </a:cubicBezTo>
                <a:cubicBezTo>
                  <a:pt x="12596" y="1827"/>
                  <a:pt x="13902" y="1726"/>
                  <a:pt x="15210" y="1726"/>
                </a:cubicBezTo>
                <a:cubicBezTo>
                  <a:pt x="16571" y="1726"/>
                  <a:pt x="17933" y="1835"/>
                  <a:pt x="19243" y="2005"/>
                </a:cubicBezTo>
                <a:cubicBezTo>
                  <a:pt x="21711" y="2272"/>
                  <a:pt x="24146" y="3006"/>
                  <a:pt x="26214" y="4374"/>
                </a:cubicBezTo>
                <a:cubicBezTo>
                  <a:pt x="27148" y="4974"/>
                  <a:pt x="27982" y="5741"/>
                  <a:pt x="28683" y="6642"/>
                </a:cubicBezTo>
                <a:cubicBezTo>
                  <a:pt x="29050" y="7109"/>
                  <a:pt x="29383" y="7643"/>
                  <a:pt x="29650" y="8210"/>
                </a:cubicBezTo>
                <a:cubicBezTo>
                  <a:pt x="29917" y="8777"/>
                  <a:pt x="30050" y="9344"/>
                  <a:pt x="30351" y="9911"/>
                </a:cubicBezTo>
                <a:cubicBezTo>
                  <a:pt x="30530" y="10231"/>
                  <a:pt x="30847" y="10374"/>
                  <a:pt x="31168" y="10374"/>
                </a:cubicBezTo>
                <a:cubicBezTo>
                  <a:pt x="31682" y="10374"/>
                  <a:pt x="32206" y="10006"/>
                  <a:pt x="32185" y="9411"/>
                </a:cubicBezTo>
                <a:cubicBezTo>
                  <a:pt x="32152" y="8176"/>
                  <a:pt x="31451" y="6942"/>
                  <a:pt x="30751" y="5975"/>
                </a:cubicBezTo>
                <a:cubicBezTo>
                  <a:pt x="30017" y="4941"/>
                  <a:pt x="29150" y="4073"/>
                  <a:pt x="28149" y="3340"/>
                </a:cubicBezTo>
                <a:cubicBezTo>
                  <a:pt x="26014" y="1705"/>
                  <a:pt x="23412" y="838"/>
                  <a:pt x="20777" y="438"/>
                </a:cubicBezTo>
                <a:cubicBezTo>
                  <a:pt x="19125" y="174"/>
                  <a:pt x="17389" y="1"/>
                  <a:pt x="15655" y="1"/>
                </a:cubicBezTo>
                <a:close/>
              </a:path>
            </a:pathLst>
          </a:custGeom>
          <a:solidFill>
            <a:srgbClr val="B7B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9" name="Google Shape;6369;p32"/>
          <p:cNvSpPr/>
          <p:nvPr/>
        </p:nvSpPr>
        <p:spPr>
          <a:xfrm>
            <a:off x="8128317" y="2398699"/>
            <a:ext cx="757627" cy="102057"/>
          </a:xfrm>
          <a:custGeom>
            <a:avLst/>
            <a:gdLst/>
            <a:ahLst/>
            <a:cxnLst/>
            <a:rect l="l" t="t" r="r" b="b"/>
            <a:pathLst>
              <a:path w="20252" h="4109" extrusionOk="0">
                <a:moveTo>
                  <a:pt x="8314" y="0"/>
                </a:moveTo>
                <a:cubicBezTo>
                  <a:pt x="7297" y="0"/>
                  <a:pt x="6274" y="73"/>
                  <a:pt x="5277" y="195"/>
                </a:cubicBezTo>
                <a:cubicBezTo>
                  <a:pt x="4409" y="295"/>
                  <a:pt x="3576" y="428"/>
                  <a:pt x="2742" y="628"/>
                </a:cubicBezTo>
                <a:cubicBezTo>
                  <a:pt x="2341" y="695"/>
                  <a:pt x="1941" y="829"/>
                  <a:pt x="1541" y="995"/>
                </a:cubicBezTo>
                <a:cubicBezTo>
                  <a:pt x="1140" y="1129"/>
                  <a:pt x="774" y="1362"/>
                  <a:pt x="340" y="1462"/>
                </a:cubicBezTo>
                <a:cubicBezTo>
                  <a:pt x="1" y="1555"/>
                  <a:pt x="117" y="2074"/>
                  <a:pt x="426" y="2074"/>
                </a:cubicBezTo>
                <a:cubicBezTo>
                  <a:pt x="452" y="2074"/>
                  <a:pt x="479" y="2070"/>
                  <a:pt x="507" y="2063"/>
                </a:cubicBezTo>
                <a:cubicBezTo>
                  <a:pt x="940" y="1963"/>
                  <a:pt x="1407" y="1996"/>
                  <a:pt x="1841" y="1929"/>
                </a:cubicBezTo>
                <a:cubicBezTo>
                  <a:pt x="2208" y="1896"/>
                  <a:pt x="2575" y="1896"/>
                  <a:pt x="2908" y="1863"/>
                </a:cubicBezTo>
                <a:cubicBezTo>
                  <a:pt x="3709" y="1763"/>
                  <a:pt x="4476" y="1696"/>
                  <a:pt x="5277" y="1662"/>
                </a:cubicBezTo>
                <a:cubicBezTo>
                  <a:pt x="5619" y="1648"/>
                  <a:pt x="5961" y="1642"/>
                  <a:pt x="6303" y="1642"/>
                </a:cubicBezTo>
                <a:cubicBezTo>
                  <a:pt x="7562" y="1642"/>
                  <a:pt x="8821" y="1731"/>
                  <a:pt x="10080" y="1863"/>
                </a:cubicBezTo>
                <a:cubicBezTo>
                  <a:pt x="11615" y="1996"/>
                  <a:pt x="13149" y="2330"/>
                  <a:pt x="14650" y="2730"/>
                </a:cubicBezTo>
                <a:cubicBezTo>
                  <a:pt x="16185" y="3164"/>
                  <a:pt x="17652" y="3831"/>
                  <a:pt x="19220" y="4098"/>
                </a:cubicBezTo>
                <a:cubicBezTo>
                  <a:pt x="19258" y="4105"/>
                  <a:pt x="19296" y="4108"/>
                  <a:pt x="19334" y="4108"/>
                </a:cubicBezTo>
                <a:cubicBezTo>
                  <a:pt x="19825" y="4108"/>
                  <a:pt x="20252" y="3533"/>
                  <a:pt x="19787" y="3130"/>
                </a:cubicBezTo>
                <a:cubicBezTo>
                  <a:pt x="18486" y="1996"/>
                  <a:pt x="16852" y="1429"/>
                  <a:pt x="15217" y="962"/>
                </a:cubicBezTo>
                <a:cubicBezTo>
                  <a:pt x="13616" y="528"/>
                  <a:pt x="11915" y="228"/>
                  <a:pt x="10247" y="95"/>
                </a:cubicBezTo>
                <a:cubicBezTo>
                  <a:pt x="9610" y="30"/>
                  <a:pt x="8963" y="0"/>
                  <a:pt x="8314" y="0"/>
                </a:cubicBezTo>
                <a:close/>
              </a:path>
            </a:pathLst>
          </a:custGeom>
          <a:solidFill>
            <a:srgbClr val="B7B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0" name="Google Shape;6370;p32"/>
          <p:cNvSpPr/>
          <p:nvPr/>
        </p:nvSpPr>
        <p:spPr>
          <a:xfrm>
            <a:off x="8112717" y="2617350"/>
            <a:ext cx="766157" cy="91203"/>
          </a:xfrm>
          <a:custGeom>
            <a:avLst/>
            <a:gdLst/>
            <a:ahLst/>
            <a:cxnLst/>
            <a:rect l="l" t="t" r="r" b="b"/>
            <a:pathLst>
              <a:path w="20480" h="3672" extrusionOk="0">
                <a:moveTo>
                  <a:pt x="9046" y="0"/>
                </a:moveTo>
                <a:cubicBezTo>
                  <a:pt x="7731" y="0"/>
                  <a:pt x="6391" y="138"/>
                  <a:pt x="5093" y="297"/>
                </a:cubicBezTo>
                <a:cubicBezTo>
                  <a:pt x="4293" y="431"/>
                  <a:pt x="3492" y="564"/>
                  <a:pt x="2658" y="731"/>
                </a:cubicBezTo>
                <a:cubicBezTo>
                  <a:pt x="2291" y="798"/>
                  <a:pt x="1924" y="898"/>
                  <a:pt x="1557" y="998"/>
                </a:cubicBezTo>
                <a:cubicBezTo>
                  <a:pt x="1124" y="1098"/>
                  <a:pt x="724" y="1331"/>
                  <a:pt x="290" y="1431"/>
                </a:cubicBezTo>
                <a:cubicBezTo>
                  <a:pt x="1" y="1496"/>
                  <a:pt x="114" y="1900"/>
                  <a:pt x="391" y="1900"/>
                </a:cubicBezTo>
                <a:cubicBezTo>
                  <a:pt x="401" y="1900"/>
                  <a:pt x="412" y="1900"/>
                  <a:pt x="423" y="1898"/>
                </a:cubicBezTo>
                <a:cubicBezTo>
                  <a:pt x="640" y="1865"/>
                  <a:pt x="865" y="1865"/>
                  <a:pt x="1090" y="1865"/>
                </a:cubicBezTo>
                <a:cubicBezTo>
                  <a:pt x="1316" y="1865"/>
                  <a:pt x="1541" y="1865"/>
                  <a:pt x="1758" y="1832"/>
                </a:cubicBezTo>
                <a:cubicBezTo>
                  <a:pt x="2191" y="1798"/>
                  <a:pt x="2592" y="1765"/>
                  <a:pt x="2992" y="1732"/>
                </a:cubicBezTo>
                <a:cubicBezTo>
                  <a:pt x="3759" y="1698"/>
                  <a:pt x="4526" y="1665"/>
                  <a:pt x="5293" y="1665"/>
                </a:cubicBezTo>
                <a:cubicBezTo>
                  <a:pt x="5462" y="1661"/>
                  <a:pt x="5631" y="1660"/>
                  <a:pt x="5800" y="1660"/>
                </a:cubicBezTo>
                <a:cubicBezTo>
                  <a:pt x="7226" y="1660"/>
                  <a:pt x="8631" y="1779"/>
                  <a:pt x="10064" y="1898"/>
                </a:cubicBezTo>
                <a:cubicBezTo>
                  <a:pt x="11631" y="2032"/>
                  <a:pt x="13199" y="2265"/>
                  <a:pt x="14734" y="2599"/>
                </a:cubicBezTo>
                <a:cubicBezTo>
                  <a:pt x="16301" y="2899"/>
                  <a:pt x="17836" y="3466"/>
                  <a:pt x="19404" y="3666"/>
                </a:cubicBezTo>
                <a:cubicBezTo>
                  <a:pt x="19438" y="3670"/>
                  <a:pt x="19471" y="3672"/>
                  <a:pt x="19503" y="3672"/>
                </a:cubicBezTo>
                <a:cubicBezTo>
                  <a:pt x="20318" y="3672"/>
                  <a:pt x="20479" y="2484"/>
                  <a:pt x="19837" y="2098"/>
                </a:cubicBezTo>
                <a:cubicBezTo>
                  <a:pt x="18436" y="1265"/>
                  <a:pt x="16668" y="931"/>
                  <a:pt x="15067" y="597"/>
                </a:cubicBezTo>
                <a:cubicBezTo>
                  <a:pt x="13433" y="297"/>
                  <a:pt x="11731" y="97"/>
                  <a:pt x="10064" y="30"/>
                </a:cubicBezTo>
                <a:cubicBezTo>
                  <a:pt x="9727" y="10"/>
                  <a:pt x="9387" y="0"/>
                  <a:pt x="9046" y="0"/>
                </a:cubicBezTo>
                <a:close/>
              </a:path>
            </a:pathLst>
          </a:custGeom>
          <a:solidFill>
            <a:srgbClr val="B7B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1" name="Google Shape;6371;p32"/>
          <p:cNvSpPr/>
          <p:nvPr/>
        </p:nvSpPr>
        <p:spPr>
          <a:xfrm>
            <a:off x="8094086" y="2805205"/>
            <a:ext cx="791970" cy="81343"/>
          </a:xfrm>
          <a:custGeom>
            <a:avLst/>
            <a:gdLst/>
            <a:ahLst/>
            <a:cxnLst/>
            <a:rect l="l" t="t" r="r" b="b"/>
            <a:pathLst>
              <a:path w="21170" h="3275" extrusionOk="0">
                <a:moveTo>
                  <a:pt x="10997" y="1"/>
                </a:moveTo>
                <a:cubicBezTo>
                  <a:pt x="10851" y="1"/>
                  <a:pt x="10706" y="2"/>
                  <a:pt x="10562" y="5"/>
                </a:cubicBezTo>
                <a:cubicBezTo>
                  <a:pt x="8860" y="5"/>
                  <a:pt x="7126" y="272"/>
                  <a:pt x="5458" y="572"/>
                </a:cubicBezTo>
                <a:cubicBezTo>
                  <a:pt x="3723" y="939"/>
                  <a:pt x="2089" y="1539"/>
                  <a:pt x="454" y="2207"/>
                </a:cubicBezTo>
                <a:cubicBezTo>
                  <a:pt x="1" y="2358"/>
                  <a:pt x="95" y="3030"/>
                  <a:pt x="540" y="3030"/>
                </a:cubicBezTo>
                <a:cubicBezTo>
                  <a:pt x="585" y="3030"/>
                  <a:pt x="635" y="3023"/>
                  <a:pt x="688" y="3007"/>
                </a:cubicBezTo>
                <a:cubicBezTo>
                  <a:pt x="3455" y="2250"/>
                  <a:pt x="6400" y="2027"/>
                  <a:pt x="9301" y="2027"/>
                </a:cubicBezTo>
                <a:cubicBezTo>
                  <a:pt x="9723" y="2027"/>
                  <a:pt x="10143" y="2031"/>
                  <a:pt x="10562" y="2040"/>
                </a:cubicBezTo>
                <a:cubicBezTo>
                  <a:pt x="12129" y="2073"/>
                  <a:pt x="13764" y="2173"/>
                  <a:pt x="15332" y="2440"/>
                </a:cubicBezTo>
                <a:cubicBezTo>
                  <a:pt x="16132" y="2574"/>
                  <a:pt x="16933" y="2674"/>
                  <a:pt x="17733" y="2840"/>
                </a:cubicBezTo>
                <a:cubicBezTo>
                  <a:pt x="18601" y="2974"/>
                  <a:pt x="19468" y="3274"/>
                  <a:pt x="20335" y="3274"/>
                </a:cubicBezTo>
                <a:cubicBezTo>
                  <a:pt x="21036" y="3274"/>
                  <a:pt x="21169" y="2440"/>
                  <a:pt x="20669" y="2040"/>
                </a:cubicBezTo>
                <a:cubicBezTo>
                  <a:pt x="19968" y="1539"/>
                  <a:pt x="19034" y="1306"/>
                  <a:pt x="18234" y="1039"/>
                </a:cubicBezTo>
                <a:cubicBezTo>
                  <a:pt x="17400" y="806"/>
                  <a:pt x="16566" y="572"/>
                  <a:pt x="15699" y="405"/>
                </a:cubicBezTo>
                <a:cubicBezTo>
                  <a:pt x="14142" y="161"/>
                  <a:pt x="12558" y="1"/>
                  <a:pt x="10997" y="1"/>
                </a:cubicBezTo>
                <a:close/>
              </a:path>
            </a:pathLst>
          </a:custGeom>
          <a:solidFill>
            <a:srgbClr val="B7B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2" name="Google Shape;6372;p32"/>
          <p:cNvSpPr/>
          <p:nvPr/>
        </p:nvSpPr>
        <p:spPr>
          <a:xfrm>
            <a:off x="5390510" y="3091965"/>
            <a:ext cx="3793111" cy="1548519"/>
          </a:xfrm>
          <a:custGeom>
            <a:avLst/>
            <a:gdLst/>
            <a:ahLst/>
            <a:cxnLst/>
            <a:rect l="l" t="t" r="r" b="b"/>
            <a:pathLst>
              <a:path w="86163" h="62346" extrusionOk="0">
                <a:moveTo>
                  <a:pt x="501" y="1"/>
                </a:moveTo>
                <a:lnTo>
                  <a:pt x="1" y="60210"/>
                </a:lnTo>
                <a:cubicBezTo>
                  <a:pt x="1" y="60644"/>
                  <a:pt x="334" y="60978"/>
                  <a:pt x="768" y="60978"/>
                </a:cubicBezTo>
                <a:lnTo>
                  <a:pt x="86162" y="62345"/>
                </a:lnTo>
                <a:lnTo>
                  <a:pt x="86162" y="1"/>
                </a:lnTo>
                <a:close/>
              </a:path>
            </a:pathLst>
          </a:custGeom>
          <a:solidFill>
            <a:srgbClr val="AB7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3" name="Google Shape;6373;p32"/>
          <p:cNvSpPr/>
          <p:nvPr/>
        </p:nvSpPr>
        <p:spPr>
          <a:xfrm>
            <a:off x="5414019" y="3091965"/>
            <a:ext cx="3769603" cy="634673"/>
          </a:xfrm>
          <a:custGeom>
            <a:avLst/>
            <a:gdLst/>
            <a:ahLst/>
            <a:cxnLst/>
            <a:rect l="l" t="t" r="r" b="b"/>
            <a:pathLst>
              <a:path w="85629" h="25553" extrusionOk="0">
                <a:moveTo>
                  <a:pt x="0" y="1"/>
                </a:moveTo>
                <a:lnTo>
                  <a:pt x="0" y="25552"/>
                </a:lnTo>
                <a:cubicBezTo>
                  <a:pt x="21549" y="24285"/>
                  <a:pt x="42964" y="21516"/>
                  <a:pt x="63846" y="15679"/>
                </a:cubicBezTo>
                <a:cubicBezTo>
                  <a:pt x="71218" y="13610"/>
                  <a:pt x="78523" y="11175"/>
                  <a:pt x="85628" y="8373"/>
                </a:cubicBezTo>
                <a:lnTo>
                  <a:pt x="85628" y="1"/>
                </a:lnTo>
                <a:close/>
              </a:path>
            </a:pathLst>
          </a:custGeom>
          <a:solidFill>
            <a:srgbClr val="9961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4" name="Google Shape;6374;p32"/>
          <p:cNvSpPr/>
          <p:nvPr/>
        </p:nvSpPr>
        <p:spPr>
          <a:xfrm>
            <a:off x="5146746" y="2938705"/>
            <a:ext cx="4036863" cy="153297"/>
          </a:xfrm>
          <a:custGeom>
            <a:avLst/>
            <a:gdLst/>
            <a:ahLst/>
            <a:cxnLst/>
            <a:rect l="l" t="t" r="r" b="b"/>
            <a:pathLst>
              <a:path w="91700" h="6172" extrusionOk="0">
                <a:moveTo>
                  <a:pt x="0" y="1"/>
                </a:moveTo>
                <a:lnTo>
                  <a:pt x="0" y="6172"/>
                </a:lnTo>
                <a:lnTo>
                  <a:pt x="91699" y="6172"/>
                </a:lnTo>
                <a:lnTo>
                  <a:pt x="91699" y="1"/>
                </a:lnTo>
                <a:close/>
              </a:path>
            </a:pathLst>
          </a:custGeom>
          <a:solidFill>
            <a:srgbClr val="8254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5" name="Google Shape;6375;p32"/>
          <p:cNvSpPr/>
          <p:nvPr/>
        </p:nvSpPr>
        <p:spPr>
          <a:xfrm>
            <a:off x="5928006" y="2938705"/>
            <a:ext cx="588889" cy="78760"/>
          </a:xfrm>
          <a:custGeom>
            <a:avLst/>
            <a:gdLst/>
            <a:ahLst/>
            <a:cxnLst/>
            <a:rect l="l" t="t" r="r" b="b"/>
            <a:pathLst>
              <a:path w="13377" h="3171" extrusionOk="0">
                <a:moveTo>
                  <a:pt x="1001" y="1"/>
                </a:moveTo>
                <a:cubicBezTo>
                  <a:pt x="0" y="2002"/>
                  <a:pt x="6372" y="3136"/>
                  <a:pt x="7873" y="3169"/>
                </a:cubicBezTo>
                <a:cubicBezTo>
                  <a:pt x="7928" y="3170"/>
                  <a:pt x="7983" y="3171"/>
                  <a:pt x="8038" y="3171"/>
                </a:cubicBezTo>
                <a:cubicBezTo>
                  <a:pt x="10647" y="3171"/>
                  <a:pt x="13148" y="2385"/>
                  <a:pt x="13377" y="1"/>
                </a:cubicBezTo>
                <a:close/>
              </a:path>
            </a:pathLst>
          </a:custGeom>
          <a:solidFill>
            <a:srgbClr val="6B41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6" name="Google Shape;6376;p32"/>
          <p:cNvSpPr/>
          <p:nvPr/>
        </p:nvSpPr>
        <p:spPr>
          <a:xfrm>
            <a:off x="-15125" y="2764696"/>
            <a:ext cx="5875331" cy="40505"/>
          </a:xfrm>
          <a:custGeom>
            <a:avLst/>
            <a:gdLst/>
            <a:ahLst/>
            <a:cxnLst/>
            <a:rect l="l" t="t" r="r" b="b"/>
            <a:pathLst>
              <a:path w="133462" h="1535" extrusionOk="0">
                <a:moveTo>
                  <a:pt x="0" y="1"/>
                </a:moveTo>
                <a:lnTo>
                  <a:pt x="0" y="1535"/>
                </a:lnTo>
                <a:lnTo>
                  <a:pt x="133462" y="1535"/>
                </a:lnTo>
                <a:lnTo>
                  <a:pt x="133462" y="1"/>
                </a:lnTo>
                <a:close/>
              </a:path>
            </a:pathLst>
          </a:custGeom>
          <a:solidFill>
            <a:srgbClr val="8254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7" name="Google Shape;6377;p32"/>
          <p:cNvSpPr/>
          <p:nvPr/>
        </p:nvSpPr>
        <p:spPr>
          <a:xfrm>
            <a:off x="-15125" y="191664"/>
            <a:ext cx="5586059" cy="2219136"/>
          </a:xfrm>
          <a:custGeom>
            <a:avLst/>
            <a:gdLst/>
            <a:ahLst/>
            <a:cxnLst/>
            <a:rect l="l" t="t" r="r" b="b"/>
            <a:pathLst>
              <a:path w="126891" h="76089" extrusionOk="0">
                <a:moveTo>
                  <a:pt x="0" y="0"/>
                </a:moveTo>
                <a:lnTo>
                  <a:pt x="0" y="76088"/>
                </a:lnTo>
                <a:lnTo>
                  <a:pt x="126891" y="76088"/>
                </a:lnTo>
                <a:lnTo>
                  <a:pt x="12689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8" name="Google Shape;6378;p32"/>
          <p:cNvSpPr/>
          <p:nvPr/>
        </p:nvSpPr>
        <p:spPr>
          <a:xfrm>
            <a:off x="-15118" y="203621"/>
            <a:ext cx="5586059" cy="2357618"/>
          </a:xfrm>
          <a:custGeom>
            <a:avLst/>
            <a:gdLst/>
            <a:ahLst/>
            <a:cxnLst/>
            <a:rect l="l" t="t" r="r" b="b"/>
            <a:pathLst>
              <a:path w="126891" h="76089" extrusionOk="0">
                <a:moveTo>
                  <a:pt x="0" y="0"/>
                </a:moveTo>
                <a:lnTo>
                  <a:pt x="0" y="76088"/>
                </a:lnTo>
                <a:lnTo>
                  <a:pt x="126891" y="76088"/>
                </a:lnTo>
                <a:lnTo>
                  <a:pt x="126891" y="71185"/>
                </a:lnTo>
                <a:cubicBezTo>
                  <a:pt x="125089" y="70884"/>
                  <a:pt x="123255" y="70517"/>
                  <a:pt x="121453" y="70151"/>
                </a:cubicBezTo>
                <a:cubicBezTo>
                  <a:pt x="108311" y="67482"/>
                  <a:pt x="95401" y="63679"/>
                  <a:pt x="82826" y="58976"/>
                </a:cubicBezTo>
                <a:cubicBezTo>
                  <a:pt x="72252" y="54973"/>
                  <a:pt x="61811" y="50403"/>
                  <a:pt x="51870" y="44999"/>
                </a:cubicBezTo>
                <a:cubicBezTo>
                  <a:pt x="42230" y="39795"/>
                  <a:pt x="32890" y="33658"/>
                  <a:pt x="25118" y="25852"/>
                </a:cubicBezTo>
                <a:cubicBezTo>
                  <a:pt x="21382" y="22083"/>
                  <a:pt x="18013" y="17913"/>
                  <a:pt x="15344" y="13343"/>
                </a:cubicBezTo>
                <a:cubicBezTo>
                  <a:pt x="13009" y="9340"/>
                  <a:pt x="10374" y="4770"/>
                  <a:pt x="9974" y="0"/>
                </a:cubicBezTo>
                <a:close/>
              </a:path>
            </a:pathLst>
          </a:custGeom>
          <a:solidFill>
            <a:srgbClr val="4874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9" name="Google Shape;6379;p32"/>
          <p:cNvSpPr/>
          <p:nvPr/>
        </p:nvSpPr>
        <p:spPr>
          <a:xfrm>
            <a:off x="-15125" y="172398"/>
            <a:ext cx="5586059" cy="78776"/>
          </a:xfrm>
          <a:custGeom>
            <a:avLst/>
            <a:gdLst/>
            <a:ahLst/>
            <a:cxnLst/>
            <a:rect l="l" t="t" r="r" b="b"/>
            <a:pathLst>
              <a:path w="126891" h="1535" extrusionOk="0">
                <a:moveTo>
                  <a:pt x="0" y="0"/>
                </a:moveTo>
                <a:lnTo>
                  <a:pt x="0" y="1535"/>
                </a:lnTo>
                <a:lnTo>
                  <a:pt x="126891" y="1535"/>
                </a:lnTo>
                <a:lnTo>
                  <a:pt x="126891" y="0"/>
                </a:lnTo>
                <a:close/>
              </a:path>
            </a:pathLst>
          </a:custGeom>
          <a:solidFill>
            <a:srgbClr val="8254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0" name="Google Shape;6380;p32"/>
          <p:cNvSpPr/>
          <p:nvPr/>
        </p:nvSpPr>
        <p:spPr>
          <a:xfrm>
            <a:off x="-190475" y="3506825"/>
            <a:ext cx="1019768" cy="175874"/>
          </a:xfrm>
          <a:custGeom>
            <a:avLst/>
            <a:gdLst/>
            <a:ahLst/>
            <a:cxnLst/>
            <a:rect l="l" t="t" r="r" b="b"/>
            <a:pathLst>
              <a:path w="27487" h="7081" extrusionOk="0">
                <a:moveTo>
                  <a:pt x="15109" y="0"/>
                </a:moveTo>
                <a:cubicBezTo>
                  <a:pt x="12403" y="0"/>
                  <a:pt x="9668" y="225"/>
                  <a:pt x="7038" y="809"/>
                </a:cubicBezTo>
                <a:cubicBezTo>
                  <a:pt x="6138" y="1009"/>
                  <a:pt x="5237" y="1843"/>
                  <a:pt x="4337" y="2077"/>
                </a:cubicBezTo>
                <a:cubicBezTo>
                  <a:pt x="3936" y="2210"/>
                  <a:pt x="3569" y="2344"/>
                  <a:pt x="3202" y="2477"/>
                </a:cubicBezTo>
                <a:cubicBezTo>
                  <a:pt x="3152" y="2460"/>
                  <a:pt x="3102" y="2452"/>
                  <a:pt x="3056" y="2452"/>
                </a:cubicBezTo>
                <a:cubicBezTo>
                  <a:pt x="3011" y="2452"/>
                  <a:pt x="2969" y="2460"/>
                  <a:pt x="2936" y="2477"/>
                </a:cubicBezTo>
                <a:cubicBezTo>
                  <a:pt x="2202" y="2577"/>
                  <a:pt x="1468" y="2677"/>
                  <a:pt x="767" y="2777"/>
                </a:cubicBezTo>
                <a:cubicBezTo>
                  <a:pt x="234" y="2844"/>
                  <a:pt x="0" y="3478"/>
                  <a:pt x="100" y="3945"/>
                </a:cubicBezTo>
                <a:cubicBezTo>
                  <a:pt x="467" y="5579"/>
                  <a:pt x="2268" y="5980"/>
                  <a:pt x="3703" y="6180"/>
                </a:cubicBezTo>
                <a:cubicBezTo>
                  <a:pt x="5771" y="6447"/>
                  <a:pt x="7872" y="6713"/>
                  <a:pt x="9974" y="6914"/>
                </a:cubicBezTo>
                <a:cubicBezTo>
                  <a:pt x="11304" y="7017"/>
                  <a:pt x="12645" y="7080"/>
                  <a:pt x="13988" y="7080"/>
                </a:cubicBezTo>
                <a:cubicBezTo>
                  <a:pt x="16552" y="7080"/>
                  <a:pt x="19120" y="6848"/>
                  <a:pt x="21616" y="6213"/>
                </a:cubicBezTo>
                <a:cubicBezTo>
                  <a:pt x="23650" y="5713"/>
                  <a:pt x="24251" y="5379"/>
                  <a:pt x="26085" y="4412"/>
                </a:cubicBezTo>
                <a:lnTo>
                  <a:pt x="27486" y="2277"/>
                </a:lnTo>
                <a:cubicBezTo>
                  <a:pt x="24851" y="943"/>
                  <a:pt x="20515" y="175"/>
                  <a:pt x="17179" y="42"/>
                </a:cubicBezTo>
                <a:cubicBezTo>
                  <a:pt x="16492" y="15"/>
                  <a:pt x="15802" y="0"/>
                  <a:pt x="15109" y="0"/>
                </a:cubicBezTo>
                <a:close/>
              </a:path>
            </a:pathLst>
          </a:custGeom>
          <a:solidFill>
            <a:srgbClr val="588E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1" name="Google Shape;6381;p32"/>
          <p:cNvSpPr/>
          <p:nvPr/>
        </p:nvSpPr>
        <p:spPr>
          <a:xfrm>
            <a:off x="6851" y="3563350"/>
            <a:ext cx="825332" cy="859204"/>
          </a:xfrm>
          <a:custGeom>
            <a:avLst/>
            <a:gdLst/>
            <a:ahLst/>
            <a:cxnLst/>
            <a:rect l="l" t="t" r="r" b="b"/>
            <a:pathLst>
              <a:path w="22584" h="34593" extrusionOk="0">
                <a:moveTo>
                  <a:pt x="22516" y="1"/>
                </a:moveTo>
                <a:lnTo>
                  <a:pt x="22516" y="1"/>
                </a:lnTo>
                <a:cubicBezTo>
                  <a:pt x="18347" y="1669"/>
                  <a:pt x="13610" y="1869"/>
                  <a:pt x="9174" y="1869"/>
                </a:cubicBezTo>
                <a:cubicBezTo>
                  <a:pt x="6138" y="1869"/>
                  <a:pt x="3103" y="1802"/>
                  <a:pt x="134" y="1469"/>
                </a:cubicBezTo>
                <a:cubicBezTo>
                  <a:pt x="100" y="2403"/>
                  <a:pt x="67" y="3337"/>
                  <a:pt x="34" y="4271"/>
                </a:cubicBezTo>
                <a:cubicBezTo>
                  <a:pt x="0" y="7973"/>
                  <a:pt x="67" y="11643"/>
                  <a:pt x="100" y="15345"/>
                </a:cubicBezTo>
                <a:cubicBezTo>
                  <a:pt x="134" y="21683"/>
                  <a:pt x="200" y="28054"/>
                  <a:pt x="200" y="34392"/>
                </a:cubicBezTo>
                <a:cubicBezTo>
                  <a:pt x="1251" y="34542"/>
                  <a:pt x="2335" y="34592"/>
                  <a:pt x="3374" y="34592"/>
                </a:cubicBezTo>
                <a:cubicBezTo>
                  <a:pt x="4412" y="34592"/>
                  <a:pt x="5404" y="34542"/>
                  <a:pt x="6271" y="34492"/>
                </a:cubicBezTo>
                <a:cubicBezTo>
                  <a:pt x="8707" y="34359"/>
                  <a:pt x="11075" y="33992"/>
                  <a:pt x="13343" y="33091"/>
                </a:cubicBezTo>
                <a:cubicBezTo>
                  <a:pt x="14311" y="32691"/>
                  <a:pt x="15111" y="32191"/>
                  <a:pt x="15845" y="31657"/>
                </a:cubicBezTo>
                <a:cubicBezTo>
                  <a:pt x="15878" y="31590"/>
                  <a:pt x="15878" y="31557"/>
                  <a:pt x="15912" y="31490"/>
                </a:cubicBezTo>
                <a:cubicBezTo>
                  <a:pt x="16479" y="29889"/>
                  <a:pt x="16812" y="28221"/>
                  <a:pt x="17246" y="26620"/>
                </a:cubicBezTo>
                <a:cubicBezTo>
                  <a:pt x="17713" y="24852"/>
                  <a:pt x="18180" y="23084"/>
                  <a:pt x="18647" y="21316"/>
                </a:cubicBezTo>
                <a:cubicBezTo>
                  <a:pt x="19548" y="17814"/>
                  <a:pt x="22583" y="301"/>
                  <a:pt x="22516" y="1"/>
                </a:cubicBezTo>
                <a:close/>
              </a:path>
            </a:pathLst>
          </a:custGeom>
          <a:solidFill>
            <a:srgbClr val="B1D7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2" name="Google Shape;6382;p32"/>
          <p:cNvSpPr/>
          <p:nvPr/>
        </p:nvSpPr>
        <p:spPr>
          <a:xfrm>
            <a:off x="-26325" y="3595200"/>
            <a:ext cx="735985" cy="827380"/>
          </a:xfrm>
          <a:custGeom>
            <a:avLst/>
            <a:gdLst/>
            <a:ahLst/>
            <a:cxnLst/>
            <a:rect l="l" t="t" r="r" b="b"/>
            <a:pathLst>
              <a:path w="19114" h="33125" extrusionOk="0">
                <a:moveTo>
                  <a:pt x="134" y="1"/>
                </a:moveTo>
                <a:cubicBezTo>
                  <a:pt x="100" y="935"/>
                  <a:pt x="34" y="1869"/>
                  <a:pt x="34" y="2803"/>
                </a:cubicBezTo>
                <a:cubicBezTo>
                  <a:pt x="0" y="6505"/>
                  <a:pt x="67" y="10175"/>
                  <a:pt x="100" y="13877"/>
                </a:cubicBezTo>
                <a:cubicBezTo>
                  <a:pt x="134" y="20215"/>
                  <a:pt x="200" y="26586"/>
                  <a:pt x="200" y="32924"/>
                </a:cubicBezTo>
                <a:cubicBezTo>
                  <a:pt x="1251" y="33074"/>
                  <a:pt x="2335" y="33124"/>
                  <a:pt x="3374" y="33124"/>
                </a:cubicBezTo>
                <a:cubicBezTo>
                  <a:pt x="4412" y="33124"/>
                  <a:pt x="5404" y="33074"/>
                  <a:pt x="6271" y="33024"/>
                </a:cubicBezTo>
                <a:cubicBezTo>
                  <a:pt x="8707" y="32891"/>
                  <a:pt x="11075" y="32524"/>
                  <a:pt x="13343" y="31623"/>
                </a:cubicBezTo>
                <a:cubicBezTo>
                  <a:pt x="14311" y="31223"/>
                  <a:pt x="15111" y="30723"/>
                  <a:pt x="15845" y="30189"/>
                </a:cubicBezTo>
                <a:cubicBezTo>
                  <a:pt x="15878" y="30122"/>
                  <a:pt x="15878" y="30089"/>
                  <a:pt x="15912" y="30022"/>
                </a:cubicBezTo>
                <a:cubicBezTo>
                  <a:pt x="16445" y="28421"/>
                  <a:pt x="16812" y="26753"/>
                  <a:pt x="17246" y="25152"/>
                </a:cubicBezTo>
                <a:cubicBezTo>
                  <a:pt x="17713" y="23384"/>
                  <a:pt x="18180" y="21616"/>
                  <a:pt x="18647" y="19848"/>
                </a:cubicBezTo>
                <a:cubicBezTo>
                  <a:pt x="18780" y="19381"/>
                  <a:pt x="18914" y="18647"/>
                  <a:pt x="19114" y="17747"/>
                </a:cubicBezTo>
                <a:cubicBezTo>
                  <a:pt x="10174" y="16846"/>
                  <a:pt x="4770" y="8673"/>
                  <a:pt x="3269" y="267"/>
                </a:cubicBezTo>
                <a:cubicBezTo>
                  <a:pt x="2235" y="201"/>
                  <a:pt x="1168" y="101"/>
                  <a:pt x="134" y="1"/>
                </a:cubicBezTo>
                <a:close/>
              </a:path>
            </a:pathLst>
          </a:custGeom>
          <a:solidFill>
            <a:srgbClr val="91C6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3" name="Google Shape;6383;p32"/>
          <p:cNvSpPr/>
          <p:nvPr/>
        </p:nvSpPr>
        <p:spPr>
          <a:xfrm>
            <a:off x="6071925" y="1313481"/>
            <a:ext cx="916685" cy="765293"/>
          </a:xfrm>
          <a:custGeom>
            <a:avLst/>
            <a:gdLst/>
            <a:ahLst/>
            <a:cxnLst/>
            <a:rect l="l" t="t" r="r" b="b"/>
            <a:pathLst>
              <a:path w="18547" h="24295" extrusionOk="0">
                <a:moveTo>
                  <a:pt x="15528" y="0"/>
                </a:moveTo>
                <a:cubicBezTo>
                  <a:pt x="15145" y="0"/>
                  <a:pt x="14761" y="8"/>
                  <a:pt x="14377" y="8"/>
                </a:cubicBezTo>
                <a:lnTo>
                  <a:pt x="11909" y="8"/>
                </a:lnTo>
                <a:cubicBezTo>
                  <a:pt x="10308" y="42"/>
                  <a:pt x="8740" y="42"/>
                  <a:pt x="7172" y="75"/>
                </a:cubicBezTo>
                <a:cubicBezTo>
                  <a:pt x="5571" y="108"/>
                  <a:pt x="3937" y="75"/>
                  <a:pt x="2335" y="175"/>
                </a:cubicBezTo>
                <a:cubicBezTo>
                  <a:pt x="1735" y="209"/>
                  <a:pt x="1101" y="342"/>
                  <a:pt x="668" y="776"/>
                </a:cubicBezTo>
                <a:cubicBezTo>
                  <a:pt x="134" y="1309"/>
                  <a:pt x="0" y="2010"/>
                  <a:pt x="34" y="2710"/>
                </a:cubicBezTo>
                <a:cubicBezTo>
                  <a:pt x="201" y="5946"/>
                  <a:pt x="567" y="9182"/>
                  <a:pt x="834" y="12417"/>
                </a:cubicBezTo>
                <a:cubicBezTo>
                  <a:pt x="1101" y="16053"/>
                  <a:pt x="1368" y="19723"/>
                  <a:pt x="1668" y="23392"/>
                </a:cubicBezTo>
                <a:cubicBezTo>
                  <a:pt x="1700" y="23843"/>
                  <a:pt x="2044" y="24294"/>
                  <a:pt x="2518" y="24294"/>
                </a:cubicBezTo>
                <a:cubicBezTo>
                  <a:pt x="2535" y="24294"/>
                  <a:pt x="2552" y="24294"/>
                  <a:pt x="2569" y="24292"/>
                </a:cubicBezTo>
                <a:cubicBezTo>
                  <a:pt x="6005" y="24192"/>
                  <a:pt x="9440" y="24059"/>
                  <a:pt x="12876" y="23892"/>
                </a:cubicBezTo>
                <a:cubicBezTo>
                  <a:pt x="13744" y="23859"/>
                  <a:pt x="14611" y="23825"/>
                  <a:pt x="15478" y="23792"/>
                </a:cubicBezTo>
                <a:cubicBezTo>
                  <a:pt x="16212" y="23725"/>
                  <a:pt x="17213" y="23859"/>
                  <a:pt x="17780" y="23258"/>
                </a:cubicBezTo>
                <a:cubicBezTo>
                  <a:pt x="18280" y="22658"/>
                  <a:pt x="18147" y="21657"/>
                  <a:pt x="18147" y="20957"/>
                </a:cubicBezTo>
                <a:cubicBezTo>
                  <a:pt x="18147" y="20089"/>
                  <a:pt x="18180" y="19222"/>
                  <a:pt x="18180" y="18355"/>
                </a:cubicBezTo>
                <a:cubicBezTo>
                  <a:pt x="18213" y="15119"/>
                  <a:pt x="18514" y="4912"/>
                  <a:pt x="18480" y="3277"/>
                </a:cubicBezTo>
                <a:cubicBezTo>
                  <a:pt x="18480" y="2644"/>
                  <a:pt x="18547" y="1876"/>
                  <a:pt x="18347" y="1243"/>
                </a:cubicBezTo>
                <a:cubicBezTo>
                  <a:pt x="18080" y="509"/>
                  <a:pt x="17413" y="142"/>
                  <a:pt x="16679" y="42"/>
                </a:cubicBezTo>
                <a:cubicBezTo>
                  <a:pt x="16295" y="8"/>
                  <a:pt x="15912" y="0"/>
                  <a:pt x="155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4" name="Google Shape;6384;p32"/>
          <p:cNvSpPr/>
          <p:nvPr/>
        </p:nvSpPr>
        <p:spPr>
          <a:xfrm>
            <a:off x="6147748" y="1263650"/>
            <a:ext cx="918366" cy="765670"/>
          </a:xfrm>
          <a:custGeom>
            <a:avLst/>
            <a:gdLst/>
            <a:ahLst/>
            <a:cxnLst/>
            <a:rect l="l" t="t" r="r" b="b"/>
            <a:pathLst>
              <a:path w="18581" h="24307" extrusionOk="0">
                <a:moveTo>
                  <a:pt x="15693" y="1"/>
                </a:moveTo>
                <a:cubicBezTo>
                  <a:pt x="15255" y="1"/>
                  <a:pt x="14816" y="23"/>
                  <a:pt x="14378" y="23"/>
                </a:cubicBezTo>
                <a:cubicBezTo>
                  <a:pt x="14100" y="11"/>
                  <a:pt x="13826" y="8"/>
                  <a:pt x="13552" y="8"/>
                </a:cubicBezTo>
                <a:cubicBezTo>
                  <a:pt x="13006" y="8"/>
                  <a:pt x="12465" y="23"/>
                  <a:pt x="11909" y="23"/>
                </a:cubicBezTo>
                <a:cubicBezTo>
                  <a:pt x="10342" y="23"/>
                  <a:pt x="8740" y="56"/>
                  <a:pt x="7173" y="56"/>
                </a:cubicBezTo>
                <a:cubicBezTo>
                  <a:pt x="5571" y="89"/>
                  <a:pt x="3937" y="56"/>
                  <a:pt x="2336" y="156"/>
                </a:cubicBezTo>
                <a:cubicBezTo>
                  <a:pt x="1735" y="223"/>
                  <a:pt x="1102" y="323"/>
                  <a:pt x="668" y="790"/>
                </a:cubicBezTo>
                <a:cubicBezTo>
                  <a:pt x="134" y="1290"/>
                  <a:pt x="1" y="1991"/>
                  <a:pt x="34" y="2725"/>
                </a:cubicBezTo>
                <a:cubicBezTo>
                  <a:pt x="234" y="5927"/>
                  <a:pt x="568" y="9162"/>
                  <a:pt x="835" y="12398"/>
                </a:cubicBezTo>
                <a:cubicBezTo>
                  <a:pt x="1135" y="16067"/>
                  <a:pt x="1402" y="19737"/>
                  <a:pt x="1669" y="23373"/>
                </a:cubicBezTo>
                <a:cubicBezTo>
                  <a:pt x="1702" y="23873"/>
                  <a:pt x="2069" y="24307"/>
                  <a:pt x="2569" y="24307"/>
                </a:cubicBezTo>
                <a:cubicBezTo>
                  <a:pt x="6038" y="24207"/>
                  <a:pt x="9474" y="24040"/>
                  <a:pt x="12910" y="23906"/>
                </a:cubicBezTo>
                <a:cubicBezTo>
                  <a:pt x="13777" y="23873"/>
                  <a:pt x="14611" y="23806"/>
                  <a:pt x="15479" y="23773"/>
                </a:cubicBezTo>
                <a:cubicBezTo>
                  <a:pt x="16246" y="23740"/>
                  <a:pt x="17213" y="23873"/>
                  <a:pt x="17780" y="23239"/>
                </a:cubicBezTo>
                <a:cubicBezTo>
                  <a:pt x="18314" y="22672"/>
                  <a:pt x="18147" y="21671"/>
                  <a:pt x="18147" y="20938"/>
                </a:cubicBezTo>
                <a:cubicBezTo>
                  <a:pt x="18180" y="20070"/>
                  <a:pt x="18180" y="19203"/>
                  <a:pt x="18180" y="18369"/>
                </a:cubicBezTo>
                <a:cubicBezTo>
                  <a:pt x="18214" y="15133"/>
                  <a:pt x="18514" y="4893"/>
                  <a:pt x="18514" y="3258"/>
                </a:cubicBezTo>
                <a:cubicBezTo>
                  <a:pt x="18481" y="2624"/>
                  <a:pt x="18581" y="1857"/>
                  <a:pt x="18347" y="1257"/>
                </a:cubicBezTo>
                <a:cubicBezTo>
                  <a:pt x="18080" y="490"/>
                  <a:pt x="17447" y="123"/>
                  <a:pt x="16679" y="56"/>
                </a:cubicBezTo>
                <a:cubicBezTo>
                  <a:pt x="16351" y="13"/>
                  <a:pt x="16022" y="1"/>
                  <a:pt x="15693" y="1"/>
                </a:cubicBezTo>
                <a:close/>
              </a:path>
            </a:pathLst>
          </a:custGeom>
          <a:solidFill>
            <a:srgbClr val="ECEC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5" name="Google Shape;6385;p32"/>
          <p:cNvSpPr/>
          <p:nvPr/>
        </p:nvSpPr>
        <p:spPr>
          <a:xfrm>
            <a:off x="6156003" y="1400953"/>
            <a:ext cx="896915" cy="628362"/>
          </a:xfrm>
          <a:custGeom>
            <a:avLst/>
            <a:gdLst/>
            <a:ahLst/>
            <a:cxnLst/>
            <a:rect l="l" t="t" r="r" b="b"/>
            <a:pathLst>
              <a:path w="18147" h="19948" extrusionOk="0">
                <a:moveTo>
                  <a:pt x="1" y="0"/>
                </a:moveTo>
                <a:cubicBezTo>
                  <a:pt x="167" y="2702"/>
                  <a:pt x="434" y="5371"/>
                  <a:pt x="668" y="8039"/>
                </a:cubicBezTo>
                <a:cubicBezTo>
                  <a:pt x="968" y="11708"/>
                  <a:pt x="1235" y="15378"/>
                  <a:pt x="1502" y="19014"/>
                </a:cubicBezTo>
                <a:cubicBezTo>
                  <a:pt x="1535" y="19514"/>
                  <a:pt x="1902" y="19948"/>
                  <a:pt x="2402" y="19948"/>
                </a:cubicBezTo>
                <a:cubicBezTo>
                  <a:pt x="5871" y="19848"/>
                  <a:pt x="9307" y="19681"/>
                  <a:pt x="12743" y="19547"/>
                </a:cubicBezTo>
                <a:cubicBezTo>
                  <a:pt x="13610" y="19514"/>
                  <a:pt x="14444" y="19447"/>
                  <a:pt x="15312" y="19414"/>
                </a:cubicBezTo>
                <a:cubicBezTo>
                  <a:pt x="16079" y="19381"/>
                  <a:pt x="17046" y="19514"/>
                  <a:pt x="17613" y="18880"/>
                </a:cubicBezTo>
                <a:cubicBezTo>
                  <a:pt x="18147" y="18313"/>
                  <a:pt x="17980" y="17312"/>
                  <a:pt x="17980" y="16579"/>
                </a:cubicBezTo>
                <a:cubicBezTo>
                  <a:pt x="18013" y="15711"/>
                  <a:pt x="18013" y="14877"/>
                  <a:pt x="18013" y="14010"/>
                </a:cubicBezTo>
                <a:cubicBezTo>
                  <a:pt x="18013" y="13143"/>
                  <a:pt x="18047" y="11842"/>
                  <a:pt x="18080" y="10341"/>
                </a:cubicBezTo>
                <a:cubicBezTo>
                  <a:pt x="11209" y="8439"/>
                  <a:pt x="4637" y="5170"/>
                  <a:pt x="1" y="0"/>
                </a:cubicBezTo>
                <a:close/>
              </a:path>
            </a:pathLst>
          </a:custGeom>
          <a:solidFill>
            <a:srgbClr val="DBDB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6" name="Google Shape;6386;p32"/>
          <p:cNvSpPr/>
          <p:nvPr/>
        </p:nvSpPr>
        <p:spPr>
          <a:xfrm>
            <a:off x="6530275" y="1155075"/>
            <a:ext cx="113826" cy="164997"/>
          </a:xfrm>
          <a:custGeom>
            <a:avLst/>
            <a:gdLst/>
            <a:ahLst/>
            <a:cxnLst/>
            <a:rect l="l" t="t" r="r" b="b"/>
            <a:pathLst>
              <a:path w="2303" h="5238" extrusionOk="0">
                <a:moveTo>
                  <a:pt x="1769" y="0"/>
                </a:moveTo>
                <a:cubicBezTo>
                  <a:pt x="1168" y="67"/>
                  <a:pt x="568" y="101"/>
                  <a:pt x="1" y="134"/>
                </a:cubicBezTo>
                <a:cubicBezTo>
                  <a:pt x="1" y="1168"/>
                  <a:pt x="34" y="2202"/>
                  <a:pt x="67" y="3236"/>
                </a:cubicBezTo>
                <a:cubicBezTo>
                  <a:pt x="67" y="3803"/>
                  <a:pt x="101" y="4370"/>
                  <a:pt x="134" y="4904"/>
                </a:cubicBezTo>
                <a:cubicBezTo>
                  <a:pt x="134" y="5037"/>
                  <a:pt x="167" y="5137"/>
                  <a:pt x="167" y="5238"/>
                </a:cubicBezTo>
                <a:cubicBezTo>
                  <a:pt x="868" y="5104"/>
                  <a:pt x="1602" y="4971"/>
                  <a:pt x="2302" y="4871"/>
                </a:cubicBezTo>
                <a:cubicBezTo>
                  <a:pt x="2269" y="3803"/>
                  <a:pt x="2136" y="2702"/>
                  <a:pt x="2035" y="1602"/>
                </a:cubicBezTo>
                <a:cubicBezTo>
                  <a:pt x="1969" y="1068"/>
                  <a:pt x="1969" y="467"/>
                  <a:pt x="1769" y="0"/>
                </a:cubicBezTo>
                <a:close/>
              </a:path>
            </a:pathLst>
          </a:custGeom>
          <a:solidFill>
            <a:srgbClr val="E0E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7" name="Google Shape;6387;p32"/>
          <p:cNvSpPr/>
          <p:nvPr/>
        </p:nvSpPr>
        <p:spPr>
          <a:xfrm>
            <a:off x="8392200" y="1379886"/>
            <a:ext cx="825334" cy="714693"/>
          </a:xfrm>
          <a:custGeom>
            <a:avLst/>
            <a:gdLst/>
            <a:ahLst/>
            <a:cxnLst/>
            <a:rect l="l" t="t" r="r" b="b"/>
            <a:pathLst>
              <a:path w="18748" h="24747" extrusionOk="0">
                <a:moveTo>
                  <a:pt x="3961" y="1"/>
                </a:moveTo>
                <a:cubicBezTo>
                  <a:pt x="3492" y="1"/>
                  <a:pt x="3040" y="77"/>
                  <a:pt x="2703" y="396"/>
                </a:cubicBezTo>
                <a:cubicBezTo>
                  <a:pt x="2102" y="929"/>
                  <a:pt x="2169" y="1930"/>
                  <a:pt x="2102" y="2631"/>
                </a:cubicBezTo>
                <a:cubicBezTo>
                  <a:pt x="2036" y="3498"/>
                  <a:pt x="1935" y="4365"/>
                  <a:pt x="1835" y="5199"/>
                </a:cubicBezTo>
                <a:cubicBezTo>
                  <a:pt x="1535" y="8435"/>
                  <a:pt x="334" y="18575"/>
                  <a:pt x="201" y="20210"/>
                </a:cubicBezTo>
                <a:cubicBezTo>
                  <a:pt x="134" y="20877"/>
                  <a:pt x="1" y="21611"/>
                  <a:pt x="168" y="22245"/>
                </a:cubicBezTo>
                <a:cubicBezTo>
                  <a:pt x="368" y="23012"/>
                  <a:pt x="968" y="23446"/>
                  <a:pt x="1735" y="23579"/>
                </a:cubicBezTo>
                <a:cubicBezTo>
                  <a:pt x="2469" y="23746"/>
                  <a:pt x="3270" y="23746"/>
                  <a:pt x="4004" y="23813"/>
                </a:cubicBezTo>
                <a:cubicBezTo>
                  <a:pt x="4838" y="23913"/>
                  <a:pt x="5671" y="23979"/>
                  <a:pt x="6472" y="24046"/>
                </a:cubicBezTo>
                <a:cubicBezTo>
                  <a:pt x="8040" y="24179"/>
                  <a:pt x="9641" y="24280"/>
                  <a:pt x="11209" y="24413"/>
                </a:cubicBezTo>
                <a:cubicBezTo>
                  <a:pt x="12810" y="24513"/>
                  <a:pt x="14411" y="24713"/>
                  <a:pt x="16012" y="24747"/>
                </a:cubicBezTo>
                <a:cubicBezTo>
                  <a:pt x="16613" y="24747"/>
                  <a:pt x="17246" y="24680"/>
                  <a:pt x="17747" y="24280"/>
                </a:cubicBezTo>
                <a:cubicBezTo>
                  <a:pt x="18314" y="23813"/>
                  <a:pt x="18514" y="23112"/>
                  <a:pt x="18514" y="22412"/>
                </a:cubicBezTo>
                <a:cubicBezTo>
                  <a:pt x="18647" y="19176"/>
                  <a:pt x="18581" y="15907"/>
                  <a:pt x="18614" y="12671"/>
                </a:cubicBezTo>
                <a:cubicBezTo>
                  <a:pt x="18647" y="9002"/>
                  <a:pt x="18714" y="5333"/>
                  <a:pt x="18747" y="1663"/>
                </a:cubicBezTo>
                <a:cubicBezTo>
                  <a:pt x="18747" y="1196"/>
                  <a:pt x="18447" y="729"/>
                  <a:pt x="17914" y="696"/>
                </a:cubicBezTo>
                <a:cubicBezTo>
                  <a:pt x="14478" y="462"/>
                  <a:pt x="11042" y="329"/>
                  <a:pt x="7606" y="162"/>
                </a:cubicBezTo>
                <a:cubicBezTo>
                  <a:pt x="6739" y="129"/>
                  <a:pt x="5872" y="96"/>
                  <a:pt x="5038" y="62"/>
                </a:cubicBezTo>
                <a:cubicBezTo>
                  <a:pt x="4701" y="48"/>
                  <a:pt x="4326" y="1"/>
                  <a:pt x="3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8" name="Google Shape;6388;p32"/>
          <p:cNvSpPr/>
          <p:nvPr/>
        </p:nvSpPr>
        <p:spPr>
          <a:xfrm>
            <a:off x="8458280" y="1344799"/>
            <a:ext cx="825334" cy="714347"/>
          </a:xfrm>
          <a:custGeom>
            <a:avLst/>
            <a:gdLst/>
            <a:ahLst/>
            <a:cxnLst/>
            <a:rect l="l" t="t" r="r" b="b"/>
            <a:pathLst>
              <a:path w="18748" h="24735" extrusionOk="0">
                <a:moveTo>
                  <a:pt x="3880" y="1"/>
                </a:moveTo>
                <a:cubicBezTo>
                  <a:pt x="3441" y="1"/>
                  <a:pt x="3020" y="76"/>
                  <a:pt x="2703" y="377"/>
                </a:cubicBezTo>
                <a:cubicBezTo>
                  <a:pt x="2102" y="910"/>
                  <a:pt x="2169" y="1911"/>
                  <a:pt x="2102" y="2645"/>
                </a:cubicBezTo>
                <a:cubicBezTo>
                  <a:pt x="2036" y="3512"/>
                  <a:pt x="1936" y="4346"/>
                  <a:pt x="1835" y="5213"/>
                </a:cubicBezTo>
                <a:cubicBezTo>
                  <a:pt x="1535" y="8449"/>
                  <a:pt x="334" y="18590"/>
                  <a:pt x="201" y="20224"/>
                </a:cubicBezTo>
                <a:cubicBezTo>
                  <a:pt x="134" y="20858"/>
                  <a:pt x="1" y="21625"/>
                  <a:pt x="168" y="22259"/>
                </a:cubicBezTo>
                <a:cubicBezTo>
                  <a:pt x="368" y="23026"/>
                  <a:pt x="1002" y="23460"/>
                  <a:pt x="1735" y="23593"/>
                </a:cubicBezTo>
                <a:cubicBezTo>
                  <a:pt x="2469" y="23760"/>
                  <a:pt x="3270" y="23760"/>
                  <a:pt x="4004" y="23827"/>
                </a:cubicBezTo>
                <a:cubicBezTo>
                  <a:pt x="4838" y="23893"/>
                  <a:pt x="5672" y="23960"/>
                  <a:pt x="6472" y="24060"/>
                </a:cubicBezTo>
                <a:cubicBezTo>
                  <a:pt x="8040" y="24194"/>
                  <a:pt x="9641" y="24294"/>
                  <a:pt x="11209" y="24427"/>
                </a:cubicBezTo>
                <a:cubicBezTo>
                  <a:pt x="12810" y="24527"/>
                  <a:pt x="14411" y="24727"/>
                  <a:pt x="16012" y="24727"/>
                </a:cubicBezTo>
                <a:cubicBezTo>
                  <a:pt x="16098" y="24732"/>
                  <a:pt x="16184" y="24735"/>
                  <a:pt x="16271" y="24735"/>
                </a:cubicBezTo>
                <a:cubicBezTo>
                  <a:pt x="16791" y="24735"/>
                  <a:pt x="17318" y="24637"/>
                  <a:pt x="17747" y="24294"/>
                </a:cubicBezTo>
                <a:cubicBezTo>
                  <a:pt x="18314" y="23827"/>
                  <a:pt x="18514" y="23126"/>
                  <a:pt x="18514" y="22426"/>
                </a:cubicBezTo>
                <a:cubicBezTo>
                  <a:pt x="18647" y="19190"/>
                  <a:pt x="18581" y="15921"/>
                  <a:pt x="18614" y="12685"/>
                </a:cubicBezTo>
                <a:cubicBezTo>
                  <a:pt x="18647" y="9016"/>
                  <a:pt x="18714" y="5347"/>
                  <a:pt x="18748" y="1677"/>
                </a:cubicBezTo>
                <a:cubicBezTo>
                  <a:pt x="18748" y="1210"/>
                  <a:pt x="18447" y="710"/>
                  <a:pt x="17914" y="677"/>
                </a:cubicBezTo>
                <a:cubicBezTo>
                  <a:pt x="14478" y="477"/>
                  <a:pt x="11042" y="310"/>
                  <a:pt x="7606" y="176"/>
                </a:cubicBezTo>
                <a:cubicBezTo>
                  <a:pt x="6739" y="143"/>
                  <a:pt x="5872" y="110"/>
                  <a:pt x="5038" y="76"/>
                </a:cubicBezTo>
                <a:cubicBezTo>
                  <a:pt x="4677" y="61"/>
                  <a:pt x="4271" y="1"/>
                  <a:pt x="3880" y="1"/>
                </a:cubicBezTo>
                <a:close/>
              </a:path>
            </a:pathLst>
          </a:custGeom>
          <a:solidFill>
            <a:srgbClr val="ECEC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9" name="Google Shape;6389;p32"/>
          <p:cNvSpPr/>
          <p:nvPr/>
        </p:nvSpPr>
        <p:spPr>
          <a:xfrm>
            <a:off x="8458280" y="1454884"/>
            <a:ext cx="823881" cy="604256"/>
          </a:xfrm>
          <a:custGeom>
            <a:avLst/>
            <a:gdLst/>
            <a:ahLst/>
            <a:cxnLst/>
            <a:rect l="l" t="t" r="r" b="b"/>
            <a:pathLst>
              <a:path w="18715" h="20923" extrusionOk="0">
                <a:moveTo>
                  <a:pt x="18714" y="0"/>
                </a:moveTo>
                <a:lnTo>
                  <a:pt x="18714" y="0"/>
                </a:lnTo>
                <a:cubicBezTo>
                  <a:pt x="13844" y="6138"/>
                  <a:pt x="8040" y="11642"/>
                  <a:pt x="535" y="13343"/>
                </a:cubicBezTo>
                <a:cubicBezTo>
                  <a:pt x="368" y="14811"/>
                  <a:pt x="234" y="15945"/>
                  <a:pt x="201" y="16412"/>
                </a:cubicBezTo>
                <a:cubicBezTo>
                  <a:pt x="134" y="17046"/>
                  <a:pt x="1" y="17813"/>
                  <a:pt x="168" y="18447"/>
                </a:cubicBezTo>
                <a:cubicBezTo>
                  <a:pt x="368" y="19214"/>
                  <a:pt x="968" y="19648"/>
                  <a:pt x="1735" y="19781"/>
                </a:cubicBezTo>
                <a:cubicBezTo>
                  <a:pt x="2469" y="19948"/>
                  <a:pt x="3270" y="19948"/>
                  <a:pt x="4004" y="20015"/>
                </a:cubicBezTo>
                <a:cubicBezTo>
                  <a:pt x="4838" y="20081"/>
                  <a:pt x="5638" y="20148"/>
                  <a:pt x="6472" y="20248"/>
                </a:cubicBezTo>
                <a:cubicBezTo>
                  <a:pt x="8040" y="20382"/>
                  <a:pt x="9608" y="20482"/>
                  <a:pt x="11209" y="20615"/>
                </a:cubicBezTo>
                <a:cubicBezTo>
                  <a:pt x="12777" y="20715"/>
                  <a:pt x="14411" y="20915"/>
                  <a:pt x="16012" y="20915"/>
                </a:cubicBezTo>
                <a:cubicBezTo>
                  <a:pt x="16098" y="20920"/>
                  <a:pt x="16184" y="20923"/>
                  <a:pt x="16271" y="20923"/>
                </a:cubicBezTo>
                <a:cubicBezTo>
                  <a:pt x="16791" y="20923"/>
                  <a:pt x="17318" y="20825"/>
                  <a:pt x="17747" y="20482"/>
                </a:cubicBezTo>
                <a:cubicBezTo>
                  <a:pt x="18314" y="20015"/>
                  <a:pt x="18481" y="19314"/>
                  <a:pt x="18514" y="18614"/>
                </a:cubicBezTo>
                <a:cubicBezTo>
                  <a:pt x="18647" y="15378"/>
                  <a:pt x="18581" y="12109"/>
                  <a:pt x="18614" y="8873"/>
                </a:cubicBezTo>
                <a:cubicBezTo>
                  <a:pt x="18647" y="5905"/>
                  <a:pt x="18681" y="2969"/>
                  <a:pt x="18714" y="0"/>
                </a:cubicBezTo>
                <a:close/>
              </a:path>
            </a:pathLst>
          </a:custGeom>
          <a:solidFill>
            <a:srgbClr val="DBDB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0" name="Google Shape;6390;p32"/>
          <p:cNvSpPr/>
          <p:nvPr/>
        </p:nvSpPr>
        <p:spPr>
          <a:xfrm>
            <a:off x="8872412" y="1271852"/>
            <a:ext cx="120446" cy="125253"/>
          </a:xfrm>
          <a:custGeom>
            <a:avLst/>
            <a:gdLst/>
            <a:ahLst/>
            <a:cxnLst/>
            <a:rect l="l" t="t" r="r" b="b"/>
            <a:pathLst>
              <a:path w="2736" h="4337" extrusionOk="0">
                <a:moveTo>
                  <a:pt x="301" y="0"/>
                </a:moveTo>
                <a:cubicBezTo>
                  <a:pt x="301" y="67"/>
                  <a:pt x="301" y="134"/>
                  <a:pt x="334" y="201"/>
                </a:cubicBezTo>
                <a:lnTo>
                  <a:pt x="301" y="267"/>
                </a:lnTo>
                <a:cubicBezTo>
                  <a:pt x="201" y="1335"/>
                  <a:pt x="134" y="2402"/>
                  <a:pt x="34" y="3436"/>
                </a:cubicBezTo>
                <a:cubicBezTo>
                  <a:pt x="34" y="3703"/>
                  <a:pt x="1" y="3937"/>
                  <a:pt x="1" y="4203"/>
                </a:cubicBezTo>
                <a:cubicBezTo>
                  <a:pt x="1" y="4165"/>
                  <a:pt x="12" y="4105"/>
                  <a:pt x="15" y="4105"/>
                </a:cubicBezTo>
                <a:lnTo>
                  <a:pt x="15" y="4105"/>
                </a:lnTo>
                <a:cubicBezTo>
                  <a:pt x="17" y="4105"/>
                  <a:pt x="15" y="4138"/>
                  <a:pt x="1" y="4237"/>
                </a:cubicBezTo>
                <a:lnTo>
                  <a:pt x="1" y="4270"/>
                </a:lnTo>
                <a:cubicBezTo>
                  <a:pt x="868" y="4270"/>
                  <a:pt x="1735" y="4304"/>
                  <a:pt x="2602" y="4337"/>
                </a:cubicBezTo>
                <a:cubicBezTo>
                  <a:pt x="2636" y="4170"/>
                  <a:pt x="2669" y="3970"/>
                  <a:pt x="2669" y="3770"/>
                </a:cubicBezTo>
                <a:cubicBezTo>
                  <a:pt x="2702" y="3269"/>
                  <a:pt x="2702" y="2769"/>
                  <a:pt x="2702" y="2269"/>
                </a:cubicBezTo>
                <a:cubicBezTo>
                  <a:pt x="2702" y="1768"/>
                  <a:pt x="2736" y="1268"/>
                  <a:pt x="2702" y="768"/>
                </a:cubicBezTo>
                <a:cubicBezTo>
                  <a:pt x="2702" y="534"/>
                  <a:pt x="2669" y="334"/>
                  <a:pt x="2602" y="134"/>
                </a:cubicBezTo>
                <a:cubicBezTo>
                  <a:pt x="1835" y="67"/>
                  <a:pt x="1068" y="34"/>
                  <a:pt x="301" y="0"/>
                </a:cubicBezTo>
                <a:close/>
              </a:path>
            </a:pathLst>
          </a:custGeom>
          <a:solidFill>
            <a:srgbClr val="E0E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1" name="Google Shape;6391;p32"/>
          <p:cNvSpPr/>
          <p:nvPr/>
        </p:nvSpPr>
        <p:spPr>
          <a:xfrm>
            <a:off x="5972375" y="2482901"/>
            <a:ext cx="765893" cy="481739"/>
          </a:xfrm>
          <a:custGeom>
            <a:avLst/>
            <a:gdLst/>
            <a:ahLst/>
            <a:cxnLst/>
            <a:rect l="l" t="t" r="r" b="b"/>
            <a:pathLst>
              <a:path w="14444" h="12785" extrusionOk="0">
                <a:moveTo>
                  <a:pt x="4746" y="1"/>
                </a:moveTo>
                <a:cubicBezTo>
                  <a:pt x="4552" y="1"/>
                  <a:pt x="4359" y="12"/>
                  <a:pt x="4170" y="34"/>
                </a:cubicBezTo>
                <a:cubicBezTo>
                  <a:pt x="1635" y="535"/>
                  <a:pt x="0" y="3136"/>
                  <a:pt x="367" y="5972"/>
                </a:cubicBezTo>
                <a:cubicBezTo>
                  <a:pt x="601" y="7740"/>
                  <a:pt x="1468" y="9374"/>
                  <a:pt x="2636" y="10675"/>
                </a:cubicBezTo>
                <a:cubicBezTo>
                  <a:pt x="3570" y="11709"/>
                  <a:pt x="4504" y="12176"/>
                  <a:pt x="5604" y="12443"/>
                </a:cubicBezTo>
                <a:cubicBezTo>
                  <a:pt x="5938" y="12443"/>
                  <a:pt x="6238" y="12443"/>
                  <a:pt x="6572" y="12410"/>
                </a:cubicBezTo>
                <a:cubicBezTo>
                  <a:pt x="6772" y="12393"/>
                  <a:pt x="6972" y="12376"/>
                  <a:pt x="7172" y="12376"/>
                </a:cubicBezTo>
                <a:cubicBezTo>
                  <a:pt x="7372" y="12376"/>
                  <a:pt x="7572" y="12393"/>
                  <a:pt x="7773" y="12443"/>
                </a:cubicBezTo>
                <a:cubicBezTo>
                  <a:pt x="8273" y="12576"/>
                  <a:pt x="8707" y="12710"/>
                  <a:pt x="9207" y="12777"/>
                </a:cubicBezTo>
                <a:cubicBezTo>
                  <a:pt x="9280" y="12782"/>
                  <a:pt x="9353" y="12784"/>
                  <a:pt x="9425" y="12784"/>
                </a:cubicBezTo>
                <a:cubicBezTo>
                  <a:pt x="10276" y="12784"/>
                  <a:pt x="11063" y="12429"/>
                  <a:pt x="11709" y="11876"/>
                </a:cubicBezTo>
                <a:cubicBezTo>
                  <a:pt x="12409" y="11309"/>
                  <a:pt x="12843" y="10508"/>
                  <a:pt x="13176" y="9708"/>
                </a:cubicBezTo>
                <a:cubicBezTo>
                  <a:pt x="13543" y="8840"/>
                  <a:pt x="13877" y="7973"/>
                  <a:pt x="14077" y="7039"/>
                </a:cubicBezTo>
                <a:cubicBezTo>
                  <a:pt x="14444" y="5371"/>
                  <a:pt x="14377" y="3537"/>
                  <a:pt x="13310" y="2102"/>
                </a:cubicBezTo>
                <a:cubicBezTo>
                  <a:pt x="12843" y="1469"/>
                  <a:pt x="12242" y="968"/>
                  <a:pt x="11475" y="635"/>
                </a:cubicBezTo>
                <a:cubicBezTo>
                  <a:pt x="10985" y="453"/>
                  <a:pt x="10486" y="400"/>
                  <a:pt x="9981" y="400"/>
                </a:cubicBezTo>
                <a:cubicBezTo>
                  <a:pt x="9559" y="400"/>
                  <a:pt x="9133" y="437"/>
                  <a:pt x="8707" y="468"/>
                </a:cubicBezTo>
                <a:cubicBezTo>
                  <a:pt x="8437" y="487"/>
                  <a:pt x="8167" y="506"/>
                  <a:pt x="7898" y="506"/>
                </a:cubicBezTo>
                <a:cubicBezTo>
                  <a:pt x="7700" y="506"/>
                  <a:pt x="7503" y="496"/>
                  <a:pt x="7306" y="468"/>
                </a:cubicBezTo>
                <a:cubicBezTo>
                  <a:pt x="6839" y="368"/>
                  <a:pt x="6372" y="234"/>
                  <a:pt x="5905" y="134"/>
                </a:cubicBezTo>
                <a:cubicBezTo>
                  <a:pt x="5527" y="45"/>
                  <a:pt x="5134" y="1"/>
                  <a:pt x="47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2" name="Google Shape;6392;p32"/>
          <p:cNvSpPr/>
          <p:nvPr/>
        </p:nvSpPr>
        <p:spPr>
          <a:xfrm>
            <a:off x="5972375" y="2485425"/>
            <a:ext cx="705763" cy="479214"/>
          </a:xfrm>
          <a:custGeom>
            <a:avLst/>
            <a:gdLst/>
            <a:ahLst/>
            <a:cxnLst/>
            <a:rect l="l" t="t" r="r" b="b"/>
            <a:pathLst>
              <a:path w="13310" h="12718" extrusionOk="0">
                <a:moveTo>
                  <a:pt x="3970" y="1"/>
                </a:moveTo>
                <a:cubicBezTo>
                  <a:pt x="1568" y="601"/>
                  <a:pt x="0" y="3169"/>
                  <a:pt x="367" y="5905"/>
                </a:cubicBezTo>
                <a:cubicBezTo>
                  <a:pt x="601" y="7673"/>
                  <a:pt x="1468" y="9307"/>
                  <a:pt x="2636" y="10608"/>
                </a:cubicBezTo>
                <a:cubicBezTo>
                  <a:pt x="3570" y="11642"/>
                  <a:pt x="4470" y="12109"/>
                  <a:pt x="5604" y="12376"/>
                </a:cubicBezTo>
                <a:cubicBezTo>
                  <a:pt x="5938" y="12376"/>
                  <a:pt x="6238" y="12376"/>
                  <a:pt x="6572" y="12343"/>
                </a:cubicBezTo>
                <a:cubicBezTo>
                  <a:pt x="6772" y="12326"/>
                  <a:pt x="6972" y="12309"/>
                  <a:pt x="7172" y="12309"/>
                </a:cubicBezTo>
                <a:cubicBezTo>
                  <a:pt x="7372" y="12309"/>
                  <a:pt x="7572" y="12326"/>
                  <a:pt x="7773" y="12376"/>
                </a:cubicBezTo>
                <a:cubicBezTo>
                  <a:pt x="8273" y="12509"/>
                  <a:pt x="8707" y="12643"/>
                  <a:pt x="9207" y="12710"/>
                </a:cubicBezTo>
                <a:cubicBezTo>
                  <a:pt x="9280" y="12715"/>
                  <a:pt x="9353" y="12717"/>
                  <a:pt x="9425" y="12717"/>
                </a:cubicBezTo>
                <a:cubicBezTo>
                  <a:pt x="10276" y="12717"/>
                  <a:pt x="11063" y="12362"/>
                  <a:pt x="11709" y="11809"/>
                </a:cubicBezTo>
                <a:cubicBezTo>
                  <a:pt x="12409" y="11242"/>
                  <a:pt x="12843" y="10441"/>
                  <a:pt x="13176" y="9641"/>
                </a:cubicBezTo>
                <a:lnTo>
                  <a:pt x="13310" y="9307"/>
                </a:lnTo>
                <a:lnTo>
                  <a:pt x="13310" y="9307"/>
                </a:lnTo>
                <a:cubicBezTo>
                  <a:pt x="12476" y="9541"/>
                  <a:pt x="11709" y="9707"/>
                  <a:pt x="11108" y="9808"/>
                </a:cubicBezTo>
                <a:cubicBezTo>
                  <a:pt x="10688" y="9868"/>
                  <a:pt x="10269" y="9899"/>
                  <a:pt x="9856" y="9899"/>
                </a:cubicBezTo>
                <a:cubicBezTo>
                  <a:pt x="7973" y="9899"/>
                  <a:pt x="6214" y="9235"/>
                  <a:pt x="5037" y="7539"/>
                </a:cubicBezTo>
                <a:cubicBezTo>
                  <a:pt x="3503" y="5338"/>
                  <a:pt x="3603" y="2536"/>
                  <a:pt x="3970" y="1"/>
                </a:cubicBezTo>
                <a:close/>
              </a:path>
            </a:pathLst>
          </a:custGeom>
          <a:solidFill>
            <a:srgbClr val="AC32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3" name="Google Shape;6393;p32"/>
          <p:cNvSpPr/>
          <p:nvPr/>
        </p:nvSpPr>
        <p:spPr>
          <a:xfrm>
            <a:off x="6154160" y="2572654"/>
            <a:ext cx="88133" cy="108441"/>
          </a:xfrm>
          <a:custGeom>
            <a:avLst/>
            <a:gdLst/>
            <a:ahLst/>
            <a:cxnLst/>
            <a:rect l="l" t="t" r="r" b="b"/>
            <a:pathLst>
              <a:path w="2002" h="4366" extrusionOk="0">
                <a:moveTo>
                  <a:pt x="1278" y="1"/>
                </a:moveTo>
                <a:cubicBezTo>
                  <a:pt x="1061" y="1"/>
                  <a:pt x="858" y="127"/>
                  <a:pt x="701" y="329"/>
                </a:cubicBezTo>
                <a:cubicBezTo>
                  <a:pt x="501" y="596"/>
                  <a:pt x="367" y="930"/>
                  <a:pt x="267" y="1230"/>
                </a:cubicBezTo>
                <a:cubicBezTo>
                  <a:pt x="134" y="1563"/>
                  <a:pt x="67" y="1897"/>
                  <a:pt x="34" y="2264"/>
                </a:cubicBezTo>
                <a:cubicBezTo>
                  <a:pt x="0" y="2898"/>
                  <a:pt x="100" y="3532"/>
                  <a:pt x="301" y="4132"/>
                </a:cubicBezTo>
                <a:cubicBezTo>
                  <a:pt x="367" y="4265"/>
                  <a:pt x="501" y="4365"/>
                  <a:pt x="668" y="4365"/>
                </a:cubicBezTo>
                <a:cubicBezTo>
                  <a:pt x="834" y="4332"/>
                  <a:pt x="968" y="4199"/>
                  <a:pt x="968" y="4032"/>
                </a:cubicBezTo>
                <a:cubicBezTo>
                  <a:pt x="934" y="3465"/>
                  <a:pt x="1034" y="2964"/>
                  <a:pt x="1201" y="2431"/>
                </a:cubicBezTo>
                <a:cubicBezTo>
                  <a:pt x="1235" y="2297"/>
                  <a:pt x="1301" y="2197"/>
                  <a:pt x="1335" y="2064"/>
                </a:cubicBezTo>
                <a:cubicBezTo>
                  <a:pt x="1368" y="1997"/>
                  <a:pt x="1368" y="1930"/>
                  <a:pt x="1401" y="1830"/>
                </a:cubicBezTo>
                <a:cubicBezTo>
                  <a:pt x="1401" y="1830"/>
                  <a:pt x="1435" y="1730"/>
                  <a:pt x="1468" y="1697"/>
                </a:cubicBezTo>
                <a:cubicBezTo>
                  <a:pt x="1568" y="1463"/>
                  <a:pt x="1735" y="1230"/>
                  <a:pt x="1868" y="996"/>
                </a:cubicBezTo>
                <a:cubicBezTo>
                  <a:pt x="2002" y="696"/>
                  <a:pt x="1935" y="263"/>
                  <a:pt x="1602" y="96"/>
                </a:cubicBezTo>
                <a:cubicBezTo>
                  <a:pt x="1493" y="30"/>
                  <a:pt x="1384" y="1"/>
                  <a:pt x="1278" y="1"/>
                </a:cubicBezTo>
                <a:close/>
              </a:path>
            </a:pathLst>
          </a:custGeom>
          <a:solidFill>
            <a:srgbClr val="FAB3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4" name="Google Shape;6394;p32"/>
          <p:cNvSpPr/>
          <p:nvPr/>
        </p:nvSpPr>
        <p:spPr>
          <a:xfrm>
            <a:off x="6347380" y="2428873"/>
            <a:ext cx="68986" cy="105617"/>
          </a:xfrm>
          <a:custGeom>
            <a:avLst/>
            <a:gdLst/>
            <a:ahLst/>
            <a:cxnLst/>
            <a:rect l="l" t="t" r="r" b="b"/>
            <a:pathLst>
              <a:path w="1301" h="2803" extrusionOk="0">
                <a:moveTo>
                  <a:pt x="200" y="0"/>
                </a:moveTo>
                <a:cubicBezTo>
                  <a:pt x="133" y="234"/>
                  <a:pt x="100" y="467"/>
                  <a:pt x="67" y="701"/>
                </a:cubicBezTo>
                <a:cubicBezTo>
                  <a:pt x="0" y="1335"/>
                  <a:pt x="133" y="1969"/>
                  <a:pt x="334" y="2569"/>
                </a:cubicBezTo>
                <a:cubicBezTo>
                  <a:pt x="400" y="2702"/>
                  <a:pt x="534" y="2802"/>
                  <a:pt x="701" y="2802"/>
                </a:cubicBezTo>
                <a:cubicBezTo>
                  <a:pt x="867" y="2769"/>
                  <a:pt x="1001" y="2636"/>
                  <a:pt x="967" y="2469"/>
                </a:cubicBezTo>
                <a:cubicBezTo>
                  <a:pt x="967" y="1902"/>
                  <a:pt x="1067" y="1401"/>
                  <a:pt x="1234" y="868"/>
                </a:cubicBezTo>
                <a:cubicBezTo>
                  <a:pt x="1234" y="801"/>
                  <a:pt x="1268" y="734"/>
                  <a:pt x="1301" y="668"/>
                </a:cubicBezTo>
                <a:cubicBezTo>
                  <a:pt x="1234" y="668"/>
                  <a:pt x="1168" y="668"/>
                  <a:pt x="1101" y="634"/>
                </a:cubicBezTo>
                <a:cubicBezTo>
                  <a:pt x="801" y="534"/>
                  <a:pt x="600" y="401"/>
                  <a:pt x="367" y="201"/>
                </a:cubicBezTo>
                <a:cubicBezTo>
                  <a:pt x="300" y="134"/>
                  <a:pt x="234" y="67"/>
                  <a:pt x="200" y="0"/>
                </a:cubicBezTo>
                <a:close/>
              </a:path>
            </a:pathLst>
          </a:custGeom>
          <a:solidFill>
            <a:srgbClr val="6B41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5" name="Google Shape;6395;p32"/>
          <p:cNvSpPr/>
          <p:nvPr/>
        </p:nvSpPr>
        <p:spPr>
          <a:xfrm>
            <a:off x="6365038" y="2361205"/>
            <a:ext cx="316135" cy="195785"/>
          </a:xfrm>
          <a:custGeom>
            <a:avLst/>
            <a:gdLst/>
            <a:ahLst/>
            <a:cxnLst/>
            <a:rect l="l" t="t" r="r" b="b"/>
            <a:pathLst>
              <a:path w="5962" h="5196" extrusionOk="0">
                <a:moveTo>
                  <a:pt x="5469" y="0"/>
                </a:moveTo>
                <a:cubicBezTo>
                  <a:pt x="5417" y="0"/>
                  <a:pt x="5362" y="9"/>
                  <a:pt x="5304" y="29"/>
                </a:cubicBezTo>
                <a:cubicBezTo>
                  <a:pt x="4204" y="395"/>
                  <a:pt x="3203" y="963"/>
                  <a:pt x="2302" y="1730"/>
                </a:cubicBezTo>
                <a:cubicBezTo>
                  <a:pt x="1902" y="2097"/>
                  <a:pt x="1468" y="2497"/>
                  <a:pt x="1135" y="2964"/>
                </a:cubicBezTo>
                <a:cubicBezTo>
                  <a:pt x="868" y="3398"/>
                  <a:pt x="634" y="3798"/>
                  <a:pt x="401" y="4232"/>
                </a:cubicBezTo>
                <a:cubicBezTo>
                  <a:pt x="334" y="4332"/>
                  <a:pt x="267" y="4432"/>
                  <a:pt x="201" y="4565"/>
                </a:cubicBezTo>
                <a:cubicBezTo>
                  <a:pt x="1" y="4832"/>
                  <a:pt x="234" y="5166"/>
                  <a:pt x="534" y="5166"/>
                </a:cubicBezTo>
                <a:cubicBezTo>
                  <a:pt x="757" y="5166"/>
                  <a:pt x="964" y="5195"/>
                  <a:pt x="1177" y="5195"/>
                </a:cubicBezTo>
                <a:cubicBezTo>
                  <a:pt x="1283" y="5195"/>
                  <a:pt x="1391" y="5188"/>
                  <a:pt x="1502" y="5166"/>
                </a:cubicBezTo>
                <a:cubicBezTo>
                  <a:pt x="1802" y="5132"/>
                  <a:pt x="2135" y="5032"/>
                  <a:pt x="2436" y="4899"/>
                </a:cubicBezTo>
                <a:cubicBezTo>
                  <a:pt x="3036" y="4665"/>
                  <a:pt x="3603" y="4298"/>
                  <a:pt x="4104" y="3865"/>
                </a:cubicBezTo>
                <a:cubicBezTo>
                  <a:pt x="5071" y="3031"/>
                  <a:pt x="5705" y="1830"/>
                  <a:pt x="5905" y="596"/>
                </a:cubicBezTo>
                <a:cubicBezTo>
                  <a:pt x="5962" y="310"/>
                  <a:pt x="5775" y="0"/>
                  <a:pt x="5469" y="0"/>
                </a:cubicBezTo>
                <a:close/>
              </a:path>
            </a:pathLst>
          </a:custGeom>
          <a:solidFill>
            <a:srgbClr val="E0E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6" name="Google Shape;6396;p32"/>
          <p:cNvSpPr/>
          <p:nvPr/>
        </p:nvSpPr>
        <p:spPr>
          <a:xfrm>
            <a:off x="6365038" y="2417570"/>
            <a:ext cx="180497" cy="139906"/>
          </a:xfrm>
          <a:custGeom>
            <a:avLst/>
            <a:gdLst/>
            <a:ahLst/>
            <a:cxnLst/>
            <a:rect l="l" t="t" r="r" b="b"/>
            <a:pathLst>
              <a:path w="3404" h="3713" extrusionOk="0">
                <a:moveTo>
                  <a:pt x="2602" y="0"/>
                </a:moveTo>
                <a:lnTo>
                  <a:pt x="2602" y="0"/>
                </a:lnTo>
                <a:cubicBezTo>
                  <a:pt x="2502" y="67"/>
                  <a:pt x="2402" y="167"/>
                  <a:pt x="2336" y="234"/>
                </a:cubicBezTo>
                <a:cubicBezTo>
                  <a:pt x="1902" y="601"/>
                  <a:pt x="1468" y="1001"/>
                  <a:pt x="1168" y="1468"/>
                </a:cubicBezTo>
                <a:cubicBezTo>
                  <a:pt x="901" y="1902"/>
                  <a:pt x="634" y="2302"/>
                  <a:pt x="434" y="2736"/>
                </a:cubicBezTo>
                <a:cubicBezTo>
                  <a:pt x="334" y="2836"/>
                  <a:pt x="267" y="2969"/>
                  <a:pt x="201" y="3069"/>
                </a:cubicBezTo>
                <a:cubicBezTo>
                  <a:pt x="1" y="3336"/>
                  <a:pt x="267" y="3670"/>
                  <a:pt x="534" y="3670"/>
                </a:cubicBezTo>
                <a:cubicBezTo>
                  <a:pt x="801" y="3670"/>
                  <a:pt x="1068" y="3712"/>
                  <a:pt x="1318" y="3712"/>
                </a:cubicBezTo>
                <a:cubicBezTo>
                  <a:pt x="1380" y="3712"/>
                  <a:pt x="1442" y="3710"/>
                  <a:pt x="1502" y="3703"/>
                </a:cubicBezTo>
                <a:cubicBezTo>
                  <a:pt x="1835" y="3636"/>
                  <a:pt x="2135" y="3536"/>
                  <a:pt x="2436" y="3403"/>
                </a:cubicBezTo>
                <a:cubicBezTo>
                  <a:pt x="2769" y="3269"/>
                  <a:pt x="3103" y="3102"/>
                  <a:pt x="3403" y="2902"/>
                </a:cubicBezTo>
                <a:cubicBezTo>
                  <a:pt x="3370" y="2869"/>
                  <a:pt x="3336" y="2836"/>
                  <a:pt x="3303" y="2802"/>
                </a:cubicBezTo>
                <a:cubicBezTo>
                  <a:pt x="3236" y="2769"/>
                  <a:pt x="3170" y="2702"/>
                  <a:pt x="3136" y="2635"/>
                </a:cubicBezTo>
                <a:cubicBezTo>
                  <a:pt x="2669" y="2068"/>
                  <a:pt x="2469" y="1268"/>
                  <a:pt x="2536" y="501"/>
                </a:cubicBezTo>
                <a:cubicBezTo>
                  <a:pt x="2536" y="334"/>
                  <a:pt x="2569" y="167"/>
                  <a:pt x="2602" y="0"/>
                </a:cubicBezTo>
                <a:close/>
              </a:path>
            </a:pathLst>
          </a:custGeom>
          <a:solidFill>
            <a:srgbClr val="CECB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7" name="Google Shape;6397;p32"/>
          <p:cNvSpPr/>
          <p:nvPr/>
        </p:nvSpPr>
        <p:spPr>
          <a:xfrm>
            <a:off x="6807100" y="288496"/>
            <a:ext cx="1914098" cy="1255888"/>
          </a:xfrm>
          <a:custGeom>
            <a:avLst/>
            <a:gdLst/>
            <a:ahLst/>
            <a:cxnLst/>
            <a:rect l="l" t="t" r="r" b="b"/>
            <a:pathLst>
              <a:path w="43480" h="29405" extrusionOk="0">
                <a:moveTo>
                  <a:pt x="20207" y="1"/>
                </a:moveTo>
                <a:cubicBezTo>
                  <a:pt x="7500" y="1"/>
                  <a:pt x="0" y="17904"/>
                  <a:pt x="12656" y="26587"/>
                </a:cubicBezTo>
                <a:cubicBezTo>
                  <a:pt x="15659" y="28559"/>
                  <a:pt x="18633" y="29404"/>
                  <a:pt x="21403" y="29404"/>
                </a:cubicBezTo>
                <a:cubicBezTo>
                  <a:pt x="34846" y="29404"/>
                  <a:pt x="43480" y="9492"/>
                  <a:pt x="27299" y="1803"/>
                </a:cubicBezTo>
                <a:cubicBezTo>
                  <a:pt x="24829" y="552"/>
                  <a:pt x="22437" y="1"/>
                  <a:pt x="2020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8" name="Google Shape;6398;p32"/>
          <p:cNvSpPr/>
          <p:nvPr/>
        </p:nvSpPr>
        <p:spPr>
          <a:xfrm>
            <a:off x="6832062" y="210126"/>
            <a:ext cx="1912910" cy="1255888"/>
          </a:xfrm>
          <a:custGeom>
            <a:avLst/>
            <a:gdLst/>
            <a:ahLst/>
            <a:cxnLst/>
            <a:rect l="l" t="t" r="r" b="b"/>
            <a:pathLst>
              <a:path w="43453" h="29405" extrusionOk="0">
                <a:moveTo>
                  <a:pt x="20207" y="1"/>
                </a:moveTo>
                <a:cubicBezTo>
                  <a:pt x="7500" y="1"/>
                  <a:pt x="0" y="17905"/>
                  <a:pt x="12656" y="26588"/>
                </a:cubicBezTo>
                <a:cubicBezTo>
                  <a:pt x="15659" y="28559"/>
                  <a:pt x="18632" y="29405"/>
                  <a:pt x="21400" y="29405"/>
                </a:cubicBezTo>
                <a:cubicBezTo>
                  <a:pt x="34837" y="29405"/>
                  <a:pt x="43452" y="9492"/>
                  <a:pt x="27300" y="1803"/>
                </a:cubicBezTo>
                <a:cubicBezTo>
                  <a:pt x="24829" y="553"/>
                  <a:pt x="22437" y="1"/>
                  <a:pt x="20207" y="1"/>
                </a:cubicBezTo>
                <a:close/>
              </a:path>
            </a:pathLst>
          </a:custGeom>
          <a:solidFill>
            <a:srgbClr val="443C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9" name="Google Shape;6399;p32"/>
          <p:cNvSpPr/>
          <p:nvPr/>
        </p:nvSpPr>
        <p:spPr>
          <a:xfrm>
            <a:off x="7060239" y="312327"/>
            <a:ext cx="1305575" cy="1049470"/>
          </a:xfrm>
          <a:custGeom>
            <a:avLst/>
            <a:gdLst/>
            <a:ahLst/>
            <a:cxnLst/>
            <a:rect l="l" t="t" r="r" b="b"/>
            <a:pathLst>
              <a:path w="29657" h="24572" extrusionOk="0">
                <a:moveTo>
                  <a:pt x="14755" y="0"/>
                </a:moveTo>
                <a:cubicBezTo>
                  <a:pt x="12166" y="0"/>
                  <a:pt x="9680" y="797"/>
                  <a:pt x="7806" y="2579"/>
                </a:cubicBezTo>
                <a:cubicBezTo>
                  <a:pt x="1" y="9250"/>
                  <a:pt x="4204" y="23427"/>
                  <a:pt x="14544" y="24428"/>
                </a:cubicBezTo>
                <a:cubicBezTo>
                  <a:pt x="15135" y="24525"/>
                  <a:pt x="15723" y="24572"/>
                  <a:pt x="16303" y="24572"/>
                </a:cubicBezTo>
                <a:cubicBezTo>
                  <a:pt x="23496" y="24572"/>
                  <a:pt x="29657" y="17404"/>
                  <a:pt x="28021" y="10151"/>
                </a:cubicBezTo>
                <a:cubicBezTo>
                  <a:pt x="27071" y="4126"/>
                  <a:pt x="20647" y="0"/>
                  <a:pt x="14755" y="0"/>
                </a:cubicBezTo>
                <a:close/>
              </a:path>
            </a:pathLst>
          </a:custGeom>
          <a:solidFill>
            <a:srgbClr val="E2FE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0" name="Google Shape;6400;p32"/>
          <p:cNvSpPr/>
          <p:nvPr/>
        </p:nvSpPr>
        <p:spPr>
          <a:xfrm>
            <a:off x="7060239" y="362637"/>
            <a:ext cx="1236504" cy="999286"/>
          </a:xfrm>
          <a:custGeom>
            <a:avLst/>
            <a:gdLst/>
            <a:ahLst/>
            <a:cxnLst/>
            <a:rect l="l" t="t" r="r" b="b"/>
            <a:pathLst>
              <a:path w="28088" h="23397" extrusionOk="0">
                <a:moveTo>
                  <a:pt x="9774" y="0"/>
                </a:moveTo>
                <a:lnTo>
                  <a:pt x="9774" y="0"/>
                </a:lnTo>
                <a:cubicBezTo>
                  <a:pt x="9074" y="367"/>
                  <a:pt x="8407" y="834"/>
                  <a:pt x="7806" y="1401"/>
                </a:cubicBezTo>
                <a:cubicBezTo>
                  <a:pt x="1" y="8072"/>
                  <a:pt x="4204" y="22249"/>
                  <a:pt x="14544" y="23250"/>
                </a:cubicBezTo>
                <a:cubicBezTo>
                  <a:pt x="15139" y="23349"/>
                  <a:pt x="15731" y="23397"/>
                  <a:pt x="16315" y="23397"/>
                </a:cubicBezTo>
                <a:cubicBezTo>
                  <a:pt x="22028" y="23397"/>
                  <a:pt x="27089" y="18850"/>
                  <a:pt x="28088" y="13343"/>
                </a:cubicBezTo>
                <a:lnTo>
                  <a:pt x="28088" y="13343"/>
                </a:lnTo>
                <a:cubicBezTo>
                  <a:pt x="27754" y="14077"/>
                  <a:pt x="27320" y="14777"/>
                  <a:pt x="26753" y="15444"/>
                </a:cubicBezTo>
                <a:cubicBezTo>
                  <a:pt x="25519" y="16779"/>
                  <a:pt x="23818" y="17880"/>
                  <a:pt x="22183" y="18647"/>
                </a:cubicBezTo>
                <a:cubicBezTo>
                  <a:pt x="20706" y="19355"/>
                  <a:pt x="19114" y="19722"/>
                  <a:pt x="17488" y="19722"/>
                </a:cubicBezTo>
                <a:cubicBezTo>
                  <a:pt x="17352" y="19722"/>
                  <a:pt x="17216" y="19719"/>
                  <a:pt x="17080" y="19714"/>
                </a:cubicBezTo>
                <a:cubicBezTo>
                  <a:pt x="13444" y="19614"/>
                  <a:pt x="10141" y="17779"/>
                  <a:pt x="8073" y="14777"/>
                </a:cubicBezTo>
                <a:cubicBezTo>
                  <a:pt x="6105" y="11909"/>
                  <a:pt x="5338" y="8106"/>
                  <a:pt x="6572" y="4770"/>
                </a:cubicBezTo>
                <a:cubicBezTo>
                  <a:pt x="7206" y="3069"/>
                  <a:pt x="8307" y="1268"/>
                  <a:pt x="9774" y="0"/>
                </a:cubicBezTo>
                <a:close/>
              </a:path>
            </a:pathLst>
          </a:custGeom>
          <a:solidFill>
            <a:srgbClr val="C7F2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1" name="Google Shape;6401;p32"/>
          <p:cNvSpPr/>
          <p:nvPr/>
        </p:nvSpPr>
        <p:spPr>
          <a:xfrm>
            <a:off x="7597730" y="449506"/>
            <a:ext cx="196825" cy="496974"/>
          </a:xfrm>
          <a:custGeom>
            <a:avLst/>
            <a:gdLst/>
            <a:ahLst/>
            <a:cxnLst/>
            <a:rect l="l" t="t" r="r" b="b"/>
            <a:pathLst>
              <a:path w="4471" h="11636" extrusionOk="0">
                <a:moveTo>
                  <a:pt x="3169" y="1"/>
                </a:moveTo>
                <a:cubicBezTo>
                  <a:pt x="3103" y="34"/>
                  <a:pt x="3069" y="68"/>
                  <a:pt x="3036" y="134"/>
                </a:cubicBezTo>
                <a:cubicBezTo>
                  <a:pt x="2903" y="301"/>
                  <a:pt x="2802" y="468"/>
                  <a:pt x="2669" y="635"/>
                </a:cubicBezTo>
                <a:cubicBezTo>
                  <a:pt x="2569" y="801"/>
                  <a:pt x="2436" y="968"/>
                  <a:pt x="2335" y="1168"/>
                </a:cubicBezTo>
                <a:cubicBezTo>
                  <a:pt x="2269" y="1235"/>
                  <a:pt x="2302" y="1368"/>
                  <a:pt x="2369" y="1435"/>
                </a:cubicBezTo>
                <a:cubicBezTo>
                  <a:pt x="2399" y="1465"/>
                  <a:pt x="2442" y="1482"/>
                  <a:pt x="2487" y="1482"/>
                </a:cubicBezTo>
                <a:cubicBezTo>
                  <a:pt x="2542" y="1482"/>
                  <a:pt x="2599" y="1457"/>
                  <a:pt x="2636" y="1402"/>
                </a:cubicBezTo>
                <a:lnTo>
                  <a:pt x="3036" y="901"/>
                </a:lnTo>
                <a:cubicBezTo>
                  <a:pt x="3069" y="869"/>
                  <a:pt x="3101" y="836"/>
                  <a:pt x="3103" y="804"/>
                </a:cubicBezTo>
                <a:lnTo>
                  <a:pt x="3103" y="804"/>
                </a:lnTo>
                <a:cubicBezTo>
                  <a:pt x="3036" y="3838"/>
                  <a:pt x="3103" y="6907"/>
                  <a:pt x="3203" y="9941"/>
                </a:cubicBezTo>
                <a:cubicBezTo>
                  <a:pt x="2402" y="8173"/>
                  <a:pt x="1702" y="6372"/>
                  <a:pt x="1101" y="4537"/>
                </a:cubicBezTo>
                <a:lnTo>
                  <a:pt x="1135" y="4537"/>
                </a:lnTo>
                <a:cubicBezTo>
                  <a:pt x="1335" y="4671"/>
                  <a:pt x="1568" y="4804"/>
                  <a:pt x="1768" y="4971"/>
                </a:cubicBezTo>
                <a:cubicBezTo>
                  <a:pt x="1794" y="4997"/>
                  <a:pt x="1829" y="5007"/>
                  <a:pt x="1865" y="5007"/>
                </a:cubicBezTo>
                <a:cubicBezTo>
                  <a:pt x="1922" y="5007"/>
                  <a:pt x="1981" y="4979"/>
                  <a:pt x="2002" y="4938"/>
                </a:cubicBezTo>
                <a:cubicBezTo>
                  <a:pt x="2069" y="4838"/>
                  <a:pt x="2069" y="4738"/>
                  <a:pt x="2002" y="4671"/>
                </a:cubicBezTo>
                <a:cubicBezTo>
                  <a:pt x="1902" y="4571"/>
                  <a:pt x="1802" y="4471"/>
                  <a:pt x="1702" y="4404"/>
                </a:cubicBezTo>
                <a:cubicBezTo>
                  <a:pt x="1602" y="4304"/>
                  <a:pt x="1502" y="4204"/>
                  <a:pt x="1368" y="4137"/>
                </a:cubicBezTo>
                <a:cubicBezTo>
                  <a:pt x="1268" y="4037"/>
                  <a:pt x="1168" y="3970"/>
                  <a:pt x="1068" y="3937"/>
                </a:cubicBezTo>
                <a:cubicBezTo>
                  <a:pt x="1001" y="3904"/>
                  <a:pt x="934" y="3870"/>
                  <a:pt x="901" y="3837"/>
                </a:cubicBezTo>
                <a:cubicBezTo>
                  <a:pt x="834" y="3804"/>
                  <a:pt x="768" y="3770"/>
                  <a:pt x="701" y="3737"/>
                </a:cubicBezTo>
                <a:cubicBezTo>
                  <a:pt x="668" y="3737"/>
                  <a:pt x="634" y="3737"/>
                  <a:pt x="601" y="3703"/>
                </a:cubicBezTo>
                <a:cubicBezTo>
                  <a:pt x="467" y="3703"/>
                  <a:pt x="367" y="3804"/>
                  <a:pt x="334" y="3937"/>
                </a:cubicBezTo>
                <a:cubicBezTo>
                  <a:pt x="267" y="4170"/>
                  <a:pt x="201" y="4404"/>
                  <a:pt x="167" y="4671"/>
                </a:cubicBezTo>
                <a:cubicBezTo>
                  <a:pt x="101" y="4904"/>
                  <a:pt x="34" y="5138"/>
                  <a:pt x="0" y="5405"/>
                </a:cubicBezTo>
                <a:cubicBezTo>
                  <a:pt x="0" y="5471"/>
                  <a:pt x="0" y="5571"/>
                  <a:pt x="101" y="5605"/>
                </a:cubicBezTo>
                <a:cubicBezTo>
                  <a:pt x="167" y="5605"/>
                  <a:pt x="267" y="5605"/>
                  <a:pt x="301" y="5538"/>
                </a:cubicBezTo>
                <a:cubicBezTo>
                  <a:pt x="401" y="5271"/>
                  <a:pt x="501" y="5038"/>
                  <a:pt x="601" y="4804"/>
                </a:cubicBezTo>
                <a:cubicBezTo>
                  <a:pt x="634" y="4738"/>
                  <a:pt x="668" y="4637"/>
                  <a:pt x="668" y="4571"/>
                </a:cubicBezTo>
                <a:cubicBezTo>
                  <a:pt x="1268" y="6972"/>
                  <a:pt x="2135" y="9274"/>
                  <a:pt x="3269" y="11476"/>
                </a:cubicBezTo>
                <a:cubicBezTo>
                  <a:pt x="3306" y="11586"/>
                  <a:pt x="3393" y="11635"/>
                  <a:pt x="3487" y="11635"/>
                </a:cubicBezTo>
                <a:cubicBezTo>
                  <a:pt x="3563" y="11635"/>
                  <a:pt x="3643" y="11602"/>
                  <a:pt x="3703" y="11542"/>
                </a:cubicBezTo>
                <a:cubicBezTo>
                  <a:pt x="3803" y="11509"/>
                  <a:pt x="3870" y="11409"/>
                  <a:pt x="3870" y="11276"/>
                </a:cubicBezTo>
                <a:cubicBezTo>
                  <a:pt x="3803" y="7773"/>
                  <a:pt x="3770" y="4237"/>
                  <a:pt x="3503" y="735"/>
                </a:cubicBezTo>
                <a:lnTo>
                  <a:pt x="3503" y="735"/>
                </a:lnTo>
                <a:cubicBezTo>
                  <a:pt x="3703" y="968"/>
                  <a:pt x="3903" y="1168"/>
                  <a:pt x="4103" y="1368"/>
                </a:cubicBezTo>
                <a:cubicBezTo>
                  <a:pt x="4137" y="1402"/>
                  <a:pt x="4187" y="1419"/>
                  <a:pt x="4241" y="1419"/>
                </a:cubicBezTo>
                <a:cubicBezTo>
                  <a:pt x="4295" y="1419"/>
                  <a:pt x="4354" y="1402"/>
                  <a:pt x="4404" y="1368"/>
                </a:cubicBezTo>
                <a:cubicBezTo>
                  <a:pt x="4470" y="1268"/>
                  <a:pt x="4470" y="1135"/>
                  <a:pt x="4404" y="1068"/>
                </a:cubicBezTo>
                <a:cubicBezTo>
                  <a:pt x="4103" y="735"/>
                  <a:pt x="3837" y="401"/>
                  <a:pt x="3536" y="101"/>
                </a:cubicBezTo>
                <a:cubicBezTo>
                  <a:pt x="3503" y="34"/>
                  <a:pt x="3403" y="34"/>
                  <a:pt x="3336" y="34"/>
                </a:cubicBezTo>
                <a:cubicBezTo>
                  <a:pt x="3269" y="1"/>
                  <a:pt x="3236" y="1"/>
                  <a:pt x="3169" y="1"/>
                </a:cubicBezTo>
                <a:close/>
              </a:path>
            </a:pathLst>
          </a:custGeom>
          <a:solidFill>
            <a:srgbClr val="443C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2" name="Google Shape;6402;p32"/>
          <p:cNvSpPr/>
          <p:nvPr/>
        </p:nvSpPr>
        <p:spPr>
          <a:xfrm>
            <a:off x="2033462" y="1623140"/>
            <a:ext cx="44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lose/>
              </a:path>
            </a:pathLst>
          </a:custGeom>
          <a:solidFill>
            <a:srgbClr val="3F39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3" name="Google Shape;6403;p32"/>
          <p:cNvSpPr/>
          <p:nvPr/>
        </p:nvSpPr>
        <p:spPr>
          <a:xfrm>
            <a:off x="2469618" y="1154742"/>
            <a:ext cx="44" cy="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4" name="Google Shape;6404;p32"/>
          <p:cNvSpPr/>
          <p:nvPr/>
        </p:nvSpPr>
        <p:spPr>
          <a:xfrm>
            <a:off x="2067237" y="1223678"/>
            <a:ext cx="1497" cy="31"/>
          </a:xfrm>
          <a:custGeom>
            <a:avLst/>
            <a:gdLst/>
            <a:ahLst/>
            <a:cxnLst/>
            <a:rect l="l" t="t" r="r" b="b"/>
            <a:pathLst>
              <a:path w="34" h="1" extrusionOk="0">
                <a:moveTo>
                  <a:pt x="0" y="1"/>
                </a:moveTo>
                <a:cubicBezTo>
                  <a:pt x="0" y="1"/>
                  <a:pt x="34" y="1"/>
                  <a:pt x="34" y="1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5" name="Google Shape;6405;p32"/>
          <p:cNvSpPr/>
          <p:nvPr/>
        </p:nvSpPr>
        <p:spPr>
          <a:xfrm>
            <a:off x="2299243" y="1221877"/>
            <a:ext cx="44" cy="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6" name="Google Shape;6406;p32"/>
          <p:cNvSpPr/>
          <p:nvPr/>
        </p:nvSpPr>
        <p:spPr>
          <a:xfrm>
            <a:off x="2299243" y="1221877"/>
            <a:ext cx="44" cy="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7" name="Google Shape;6407;p32"/>
          <p:cNvSpPr/>
          <p:nvPr/>
        </p:nvSpPr>
        <p:spPr>
          <a:xfrm>
            <a:off x="2149467" y="1500527"/>
            <a:ext cx="1497" cy="25"/>
          </a:xfrm>
          <a:custGeom>
            <a:avLst/>
            <a:gdLst/>
            <a:ahLst/>
            <a:cxnLst/>
            <a:rect l="l" t="t" r="r" b="b"/>
            <a:pathLst>
              <a:path w="34" h="1" extrusionOk="0">
                <a:moveTo>
                  <a:pt x="34" y="0"/>
                </a:moveTo>
                <a:cubicBezTo>
                  <a:pt x="34" y="0"/>
                  <a:pt x="0" y="0"/>
                  <a:pt x="0" y="0"/>
                </a:cubicBezTo>
                <a:cubicBezTo>
                  <a:pt x="0" y="0"/>
                  <a:pt x="34" y="0"/>
                  <a:pt x="34" y="0"/>
                </a:cubicBez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8" name="Google Shape;6408;p32"/>
          <p:cNvSpPr/>
          <p:nvPr/>
        </p:nvSpPr>
        <p:spPr>
          <a:xfrm>
            <a:off x="2099543" y="1483117"/>
            <a:ext cx="1497" cy="25"/>
          </a:xfrm>
          <a:custGeom>
            <a:avLst/>
            <a:gdLst/>
            <a:ahLst/>
            <a:cxnLst/>
            <a:rect l="l" t="t" r="r" b="b"/>
            <a:pathLst>
              <a:path w="34" h="1" extrusionOk="0">
                <a:moveTo>
                  <a:pt x="0" y="1"/>
                </a:moveTo>
                <a:cubicBezTo>
                  <a:pt x="0" y="1"/>
                  <a:pt x="34" y="1"/>
                  <a:pt x="34" y="1"/>
                </a:cubicBezTo>
                <a:cubicBezTo>
                  <a:pt x="34" y="1"/>
                  <a:pt x="0" y="1"/>
                  <a:pt x="0" y="1"/>
                </a:cubicBez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9" name="Google Shape;6409;p32"/>
          <p:cNvSpPr/>
          <p:nvPr/>
        </p:nvSpPr>
        <p:spPr>
          <a:xfrm>
            <a:off x="1974695" y="1205341"/>
            <a:ext cx="44" cy="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0" name="Google Shape;6410;p32"/>
          <p:cNvSpPr/>
          <p:nvPr/>
        </p:nvSpPr>
        <p:spPr>
          <a:xfrm>
            <a:off x="1990852" y="1218960"/>
            <a:ext cx="44" cy="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1" name="Google Shape;6411;p32"/>
          <p:cNvSpPr/>
          <p:nvPr/>
        </p:nvSpPr>
        <p:spPr>
          <a:xfrm>
            <a:off x="1977644" y="1206303"/>
            <a:ext cx="44" cy="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2" name="Google Shape;6412;p32"/>
          <p:cNvSpPr/>
          <p:nvPr/>
        </p:nvSpPr>
        <p:spPr>
          <a:xfrm>
            <a:off x="4764921" y="2172404"/>
            <a:ext cx="60267" cy="8296"/>
          </a:xfrm>
          <a:custGeom>
            <a:avLst/>
            <a:gdLst/>
            <a:ahLst/>
            <a:cxnLst/>
            <a:rect l="l" t="t" r="r" b="b"/>
            <a:pathLst>
              <a:path w="1369" h="334" extrusionOk="0">
                <a:moveTo>
                  <a:pt x="1" y="334"/>
                </a:moveTo>
                <a:cubicBezTo>
                  <a:pt x="468" y="334"/>
                  <a:pt x="935" y="200"/>
                  <a:pt x="1368" y="0"/>
                </a:cubicBezTo>
                <a:cubicBezTo>
                  <a:pt x="935" y="200"/>
                  <a:pt x="468" y="334"/>
                  <a:pt x="1" y="334"/>
                </a:cubicBezTo>
                <a:close/>
              </a:path>
            </a:pathLst>
          </a:custGeom>
          <a:solidFill>
            <a:srgbClr val="3F39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3" name="Google Shape;6413;p32"/>
          <p:cNvSpPr/>
          <p:nvPr/>
        </p:nvSpPr>
        <p:spPr>
          <a:xfrm>
            <a:off x="4848612" y="1923030"/>
            <a:ext cx="4446" cy="1689"/>
          </a:xfrm>
          <a:custGeom>
            <a:avLst/>
            <a:gdLst/>
            <a:ahLst/>
            <a:cxnLst/>
            <a:rect l="l" t="t" r="r" b="b"/>
            <a:pathLst>
              <a:path w="101" h="68" extrusionOk="0">
                <a:moveTo>
                  <a:pt x="68" y="1"/>
                </a:moveTo>
                <a:cubicBezTo>
                  <a:pt x="1" y="1"/>
                  <a:pt x="1" y="67"/>
                  <a:pt x="68" y="67"/>
                </a:cubicBezTo>
                <a:cubicBezTo>
                  <a:pt x="101" y="67"/>
                  <a:pt x="101" y="1"/>
                  <a:pt x="68" y="1"/>
                </a:cubicBezTo>
                <a:close/>
              </a:path>
            </a:pathLst>
          </a:custGeom>
          <a:solidFill>
            <a:srgbClr val="443D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4" name="Google Shape;6414;p32"/>
          <p:cNvSpPr/>
          <p:nvPr/>
        </p:nvSpPr>
        <p:spPr>
          <a:xfrm flipH="1">
            <a:off x="245075" y="993889"/>
            <a:ext cx="4958965" cy="1295289"/>
          </a:xfrm>
          <a:custGeom>
            <a:avLst/>
            <a:gdLst/>
            <a:ahLst/>
            <a:cxnLst/>
            <a:rect l="l" t="t" r="r" b="b"/>
            <a:pathLst>
              <a:path w="130439" h="31240" extrusionOk="0">
                <a:moveTo>
                  <a:pt x="3830" y="22629"/>
                </a:moveTo>
                <a:lnTo>
                  <a:pt x="3830" y="22629"/>
                </a:lnTo>
                <a:cubicBezTo>
                  <a:pt x="3868" y="22667"/>
                  <a:pt x="3900" y="22705"/>
                  <a:pt x="3932" y="22742"/>
                </a:cubicBezTo>
                <a:lnTo>
                  <a:pt x="3932" y="22742"/>
                </a:lnTo>
                <a:cubicBezTo>
                  <a:pt x="3897" y="22705"/>
                  <a:pt x="3863" y="22667"/>
                  <a:pt x="3830" y="22629"/>
                </a:cubicBezTo>
                <a:close/>
                <a:moveTo>
                  <a:pt x="56349" y="1"/>
                </a:moveTo>
                <a:cubicBezTo>
                  <a:pt x="55155" y="1"/>
                  <a:pt x="53961" y="6"/>
                  <a:pt x="52767" y="15"/>
                </a:cubicBezTo>
                <a:cubicBezTo>
                  <a:pt x="46050" y="76"/>
                  <a:pt x="39271" y="258"/>
                  <a:pt x="32615" y="1018"/>
                </a:cubicBezTo>
                <a:cubicBezTo>
                  <a:pt x="28724" y="1474"/>
                  <a:pt x="24864" y="2021"/>
                  <a:pt x="21064" y="2933"/>
                </a:cubicBezTo>
                <a:cubicBezTo>
                  <a:pt x="17356" y="3845"/>
                  <a:pt x="13648" y="4909"/>
                  <a:pt x="10122" y="6459"/>
                </a:cubicBezTo>
                <a:cubicBezTo>
                  <a:pt x="7903" y="7432"/>
                  <a:pt x="5775" y="8617"/>
                  <a:pt x="3951" y="10198"/>
                </a:cubicBezTo>
                <a:cubicBezTo>
                  <a:pt x="2249" y="11657"/>
                  <a:pt x="821" y="13359"/>
                  <a:pt x="274" y="15578"/>
                </a:cubicBezTo>
                <a:cubicBezTo>
                  <a:pt x="0" y="16733"/>
                  <a:pt x="30" y="17705"/>
                  <a:pt x="243" y="18860"/>
                </a:cubicBezTo>
                <a:cubicBezTo>
                  <a:pt x="547" y="20441"/>
                  <a:pt x="1094" y="21991"/>
                  <a:pt x="1733" y="23450"/>
                </a:cubicBezTo>
                <a:cubicBezTo>
                  <a:pt x="2097" y="24362"/>
                  <a:pt x="2523" y="25213"/>
                  <a:pt x="3070" y="26003"/>
                </a:cubicBezTo>
                <a:cubicBezTo>
                  <a:pt x="3891" y="27128"/>
                  <a:pt x="5076" y="27827"/>
                  <a:pt x="6292" y="28405"/>
                </a:cubicBezTo>
                <a:cubicBezTo>
                  <a:pt x="7629" y="28921"/>
                  <a:pt x="8997" y="29316"/>
                  <a:pt x="10426" y="29560"/>
                </a:cubicBezTo>
                <a:cubicBezTo>
                  <a:pt x="11246" y="29712"/>
                  <a:pt x="12037" y="29864"/>
                  <a:pt x="12857" y="30016"/>
                </a:cubicBezTo>
                <a:cubicBezTo>
                  <a:pt x="14712" y="30319"/>
                  <a:pt x="16596" y="30502"/>
                  <a:pt x="18481" y="30654"/>
                </a:cubicBezTo>
                <a:cubicBezTo>
                  <a:pt x="22189" y="30927"/>
                  <a:pt x="25928" y="30988"/>
                  <a:pt x="29636" y="31079"/>
                </a:cubicBezTo>
                <a:cubicBezTo>
                  <a:pt x="31581" y="31140"/>
                  <a:pt x="33526" y="31201"/>
                  <a:pt x="35472" y="31231"/>
                </a:cubicBezTo>
                <a:cubicBezTo>
                  <a:pt x="35924" y="31237"/>
                  <a:pt x="36375" y="31239"/>
                  <a:pt x="36827" y="31239"/>
                </a:cubicBezTo>
                <a:cubicBezTo>
                  <a:pt x="38837" y="31239"/>
                  <a:pt x="40848" y="31190"/>
                  <a:pt x="42858" y="31140"/>
                </a:cubicBezTo>
                <a:cubicBezTo>
                  <a:pt x="48907" y="30988"/>
                  <a:pt x="54955" y="31019"/>
                  <a:pt x="61035" y="30927"/>
                </a:cubicBezTo>
                <a:cubicBezTo>
                  <a:pt x="64287" y="30897"/>
                  <a:pt x="67539" y="30836"/>
                  <a:pt x="70792" y="30775"/>
                </a:cubicBezTo>
                <a:cubicBezTo>
                  <a:pt x="73953" y="30715"/>
                  <a:pt x="77144" y="30715"/>
                  <a:pt x="80305" y="30563"/>
                </a:cubicBezTo>
                <a:cubicBezTo>
                  <a:pt x="83406" y="30411"/>
                  <a:pt x="86506" y="30137"/>
                  <a:pt x="89576" y="29833"/>
                </a:cubicBezTo>
                <a:lnTo>
                  <a:pt x="95503" y="29225"/>
                </a:lnTo>
                <a:cubicBezTo>
                  <a:pt x="96932" y="28800"/>
                  <a:pt x="98361" y="28587"/>
                  <a:pt x="99820" y="28587"/>
                </a:cubicBezTo>
                <a:cubicBezTo>
                  <a:pt x="103224" y="28435"/>
                  <a:pt x="106719" y="28313"/>
                  <a:pt x="110063" y="27614"/>
                </a:cubicBezTo>
                <a:lnTo>
                  <a:pt x="110063" y="27614"/>
                </a:lnTo>
                <a:cubicBezTo>
                  <a:pt x="110053" y="27616"/>
                  <a:pt x="110041" y="27617"/>
                  <a:pt x="110028" y="27617"/>
                </a:cubicBezTo>
                <a:cubicBezTo>
                  <a:pt x="109844" y="27617"/>
                  <a:pt x="109384" y="27430"/>
                  <a:pt x="109242" y="27401"/>
                </a:cubicBezTo>
                <a:cubicBezTo>
                  <a:pt x="109074" y="27373"/>
                  <a:pt x="108698" y="27216"/>
                  <a:pt x="108474" y="27216"/>
                </a:cubicBezTo>
                <a:cubicBezTo>
                  <a:pt x="108455" y="27216"/>
                  <a:pt x="108438" y="27217"/>
                  <a:pt x="108421" y="27219"/>
                </a:cubicBezTo>
                <a:cubicBezTo>
                  <a:pt x="105929" y="27766"/>
                  <a:pt x="103285" y="27797"/>
                  <a:pt x="100762" y="27857"/>
                </a:cubicBezTo>
                <a:cubicBezTo>
                  <a:pt x="99668" y="27888"/>
                  <a:pt x="98573" y="27918"/>
                  <a:pt x="97509" y="27949"/>
                </a:cubicBezTo>
                <a:cubicBezTo>
                  <a:pt x="96628" y="27888"/>
                  <a:pt x="95746" y="27857"/>
                  <a:pt x="94895" y="27797"/>
                </a:cubicBezTo>
                <a:cubicBezTo>
                  <a:pt x="94799" y="27793"/>
                  <a:pt x="94702" y="27792"/>
                  <a:pt x="94605" y="27792"/>
                </a:cubicBezTo>
                <a:cubicBezTo>
                  <a:pt x="93815" y="27792"/>
                  <a:pt x="93009" y="27891"/>
                  <a:pt x="92251" y="27918"/>
                </a:cubicBezTo>
                <a:cubicBezTo>
                  <a:pt x="83436" y="28471"/>
                  <a:pt x="74596" y="28496"/>
                  <a:pt x="65777" y="28496"/>
                </a:cubicBezTo>
                <a:cubicBezTo>
                  <a:pt x="64895" y="28496"/>
                  <a:pt x="64013" y="28496"/>
                  <a:pt x="63132" y="28496"/>
                </a:cubicBezTo>
                <a:cubicBezTo>
                  <a:pt x="58512" y="28465"/>
                  <a:pt x="53922" y="28435"/>
                  <a:pt x="49302" y="28405"/>
                </a:cubicBezTo>
                <a:cubicBezTo>
                  <a:pt x="48727" y="28400"/>
                  <a:pt x="48151" y="28398"/>
                  <a:pt x="47575" y="28398"/>
                </a:cubicBezTo>
                <a:cubicBezTo>
                  <a:pt x="45754" y="28398"/>
                  <a:pt x="43927" y="28416"/>
                  <a:pt x="42097" y="28416"/>
                </a:cubicBezTo>
                <a:cubicBezTo>
                  <a:pt x="40771" y="28416"/>
                  <a:pt x="39444" y="28407"/>
                  <a:pt x="38116" y="28374"/>
                </a:cubicBezTo>
                <a:cubicBezTo>
                  <a:pt x="32121" y="28254"/>
                  <a:pt x="26096" y="28193"/>
                  <a:pt x="20129" y="27784"/>
                </a:cubicBezTo>
                <a:lnTo>
                  <a:pt x="20129" y="27784"/>
                </a:lnTo>
                <a:cubicBezTo>
                  <a:pt x="16774" y="27481"/>
                  <a:pt x="13449" y="27084"/>
                  <a:pt x="10213" y="26125"/>
                </a:cubicBezTo>
                <a:cubicBezTo>
                  <a:pt x="8845" y="25760"/>
                  <a:pt x="7508" y="25243"/>
                  <a:pt x="6231" y="24575"/>
                </a:cubicBezTo>
                <a:cubicBezTo>
                  <a:pt x="5418" y="24098"/>
                  <a:pt x="4656" y="23517"/>
                  <a:pt x="3994" y="22810"/>
                </a:cubicBezTo>
                <a:lnTo>
                  <a:pt x="3994" y="22810"/>
                </a:lnTo>
                <a:cubicBezTo>
                  <a:pt x="3517" y="22242"/>
                  <a:pt x="3086" y="21629"/>
                  <a:pt x="2681" y="20990"/>
                </a:cubicBezTo>
                <a:lnTo>
                  <a:pt x="2681" y="20990"/>
                </a:lnTo>
                <a:cubicBezTo>
                  <a:pt x="2597" y="20783"/>
                  <a:pt x="2518" y="20572"/>
                  <a:pt x="2432" y="20368"/>
                </a:cubicBezTo>
                <a:lnTo>
                  <a:pt x="2432" y="20368"/>
                </a:lnTo>
                <a:cubicBezTo>
                  <a:pt x="2392" y="19896"/>
                  <a:pt x="2376" y="19424"/>
                  <a:pt x="2401" y="18952"/>
                </a:cubicBezTo>
                <a:cubicBezTo>
                  <a:pt x="2401" y="18374"/>
                  <a:pt x="2492" y="17827"/>
                  <a:pt x="2705" y="17280"/>
                </a:cubicBezTo>
                <a:lnTo>
                  <a:pt x="2705" y="17280"/>
                </a:lnTo>
                <a:cubicBezTo>
                  <a:pt x="2675" y="17401"/>
                  <a:pt x="2644" y="17523"/>
                  <a:pt x="2614" y="17645"/>
                </a:cubicBezTo>
                <a:cubicBezTo>
                  <a:pt x="2857" y="16915"/>
                  <a:pt x="3161" y="16307"/>
                  <a:pt x="3556" y="15669"/>
                </a:cubicBezTo>
                <a:cubicBezTo>
                  <a:pt x="4195" y="14666"/>
                  <a:pt x="5046" y="13906"/>
                  <a:pt x="5927" y="13176"/>
                </a:cubicBezTo>
                <a:cubicBezTo>
                  <a:pt x="7417" y="11961"/>
                  <a:pt x="9028" y="10988"/>
                  <a:pt x="10760" y="10198"/>
                </a:cubicBezTo>
                <a:cubicBezTo>
                  <a:pt x="15593" y="7979"/>
                  <a:pt x="20821" y="6581"/>
                  <a:pt x="26019" y="5608"/>
                </a:cubicBezTo>
                <a:cubicBezTo>
                  <a:pt x="32979" y="4270"/>
                  <a:pt x="40122" y="3784"/>
                  <a:pt x="47205" y="3541"/>
                </a:cubicBezTo>
                <a:cubicBezTo>
                  <a:pt x="50769" y="3431"/>
                  <a:pt x="54342" y="3370"/>
                  <a:pt x="57910" y="3370"/>
                </a:cubicBezTo>
                <a:cubicBezTo>
                  <a:pt x="61249" y="3370"/>
                  <a:pt x="64583" y="3423"/>
                  <a:pt x="67904" y="3541"/>
                </a:cubicBezTo>
                <a:cubicBezTo>
                  <a:pt x="72767" y="3693"/>
                  <a:pt x="77600" y="4058"/>
                  <a:pt x="82464" y="4453"/>
                </a:cubicBezTo>
                <a:cubicBezTo>
                  <a:pt x="86202" y="4757"/>
                  <a:pt x="89941" y="5030"/>
                  <a:pt x="93649" y="5547"/>
                </a:cubicBezTo>
                <a:cubicBezTo>
                  <a:pt x="100123" y="6489"/>
                  <a:pt x="106415" y="8131"/>
                  <a:pt x="112555" y="10319"/>
                </a:cubicBezTo>
                <a:cubicBezTo>
                  <a:pt x="115564" y="11413"/>
                  <a:pt x="118422" y="12690"/>
                  <a:pt x="121248" y="14179"/>
                </a:cubicBezTo>
                <a:cubicBezTo>
                  <a:pt x="122282" y="14727"/>
                  <a:pt x="123315" y="15274"/>
                  <a:pt x="124349" y="15851"/>
                </a:cubicBezTo>
                <a:cubicBezTo>
                  <a:pt x="125899" y="16641"/>
                  <a:pt x="127388" y="17584"/>
                  <a:pt x="128787" y="18648"/>
                </a:cubicBezTo>
                <a:cubicBezTo>
                  <a:pt x="129091" y="18860"/>
                  <a:pt x="129577" y="18921"/>
                  <a:pt x="129942" y="18982"/>
                </a:cubicBezTo>
                <a:cubicBezTo>
                  <a:pt x="129861" y="18982"/>
                  <a:pt x="130171" y="19036"/>
                  <a:pt x="130324" y="19036"/>
                </a:cubicBezTo>
                <a:cubicBezTo>
                  <a:pt x="130401" y="19036"/>
                  <a:pt x="130438" y="19022"/>
                  <a:pt x="130367" y="18982"/>
                </a:cubicBezTo>
                <a:cubicBezTo>
                  <a:pt x="128270" y="17553"/>
                  <a:pt x="126233" y="16003"/>
                  <a:pt x="124288" y="14392"/>
                </a:cubicBezTo>
                <a:cubicBezTo>
                  <a:pt x="124227" y="14362"/>
                  <a:pt x="124197" y="14331"/>
                  <a:pt x="124136" y="14301"/>
                </a:cubicBezTo>
                <a:cubicBezTo>
                  <a:pt x="121917" y="12903"/>
                  <a:pt x="119607" y="11626"/>
                  <a:pt x="117236" y="10502"/>
                </a:cubicBezTo>
                <a:cubicBezTo>
                  <a:pt x="116020" y="9985"/>
                  <a:pt x="114835" y="9438"/>
                  <a:pt x="113619" y="8891"/>
                </a:cubicBezTo>
                <a:cubicBezTo>
                  <a:pt x="105504" y="5456"/>
                  <a:pt x="96780" y="3359"/>
                  <a:pt x="88087" y="2021"/>
                </a:cubicBezTo>
                <a:cubicBezTo>
                  <a:pt x="77596" y="409"/>
                  <a:pt x="66958" y="1"/>
                  <a:pt x="56349" y="1"/>
                </a:cubicBezTo>
                <a:close/>
              </a:path>
            </a:pathLst>
          </a:custGeom>
          <a:solidFill>
            <a:srgbClr val="7FB88E">
              <a:alpha val="494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5" name="Google Shape;6415;p32"/>
          <p:cNvSpPr/>
          <p:nvPr/>
        </p:nvSpPr>
        <p:spPr>
          <a:xfrm flipH="1">
            <a:off x="323599" y="449500"/>
            <a:ext cx="5050359" cy="1489955"/>
          </a:xfrm>
          <a:custGeom>
            <a:avLst/>
            <a:gdLst/>
            <a:ahLst/>
            <a:cxnLst/>
            <a:rect l="l" t="t" r="r" b="b"/>
            <a:pathLst>
              <a:path w="132843" h="35935" extrusionOk="0">
                <a:moveTo>
                  <a:pt x="102753" y="11312"/>
                </a:moveTo>
                <a:cubicBezTo>
                  <a:pt x="102839" y="11335"/>
                  <a:pt x="102926" y="11359"/>
                  <a:pt x="103012" y="11382"/>
                </a:cubicBezTo>
                <a:cubicBezTo>
                  <a:pt x="102926" y="11365"/>
                  <a:pt x="102839" y="11338"/>
                  <a:pt x="102753" y="11312"/>
                </a:cubicBezTo>
                <a:close/>
                <a:moveTo>
                  <a:pt x="95551" y="33816"/>
                </a:moveTo>
                <a:lnTo>
                  <a:pt x="95551" y="33816"/>
                </a:lnTo>
                <a:cubicBezTo>
                  <a:pt x="95575" y="33818"/>
                  <a:pt x="95599" y="33820"/>
                  <a:pt x="95624" y="33822"/>
                </a:cubicBezTo>
                <a:lnTo>
                  <a:pt x="95624" y="33822"/>
                </a:lnTo>
                <a:cubicBezTo>
                  <a:pt x="95599" y="33820"/>
                  <a:pt x="95575" y="33818"/>
                  <a:pt x="95551" y="33816"/>
                </a:cubicBezTo>
                <a:close/>
                <a:moveTo>
                  <a:pt x="50270" y="1"/>
                </a:moveTo>
                <a:cubicBezTo>
                  <a:pt x="49471" y="1"/>
                  <a:pt x="48673" y="5"/>
                  <a:pt x="47874" y="14"/>
                </a:cubicBezTo>
                <a:cubicBezTo>
                  <a:pt x="40640" y="105"/>
                  <a:pt x="33406" y="501"/>
                  <a:pt x="26232" y="1595"/>
                </a:cubicBezTo>
                <a:cubicBezTo>
                  <a:pt x="22463" y="2203"/>
                  <a:pt x="18725" y="2993"/>
                  <a:pt x="15047" y="4148"/>
                </a:cubicBezTo>
                <a:cubicBezTo>
                  <a:pt x="12645" y="4908"/>
                  <a:pt x="10214" y="5698"/>
                  <a:pt x="7965" y="6884"/>
                </a:cubicBezTo>
                <a:cubicBezTo>
                  <a:pt x="6080" y="7856"/>
                  <a:pt x="4408" y="9102"/>
                  <a:pt x="2949" y="10592"/>
                </a:cubicBezTo>
                <a:cubicBezTo>
                  <a:pt x="1369" y="12233"/>
                  <a:pt x="396" y="14361"/>
                  <a:pt x="153" y="16610"/>
                </a:cubicBezTo>
                <a:cubicBezTo>
                  <a:pt x="1" y="17826"/>
                  <a:pt x="153" y="19103"/>
                  <a:pt x="457" y="20288"/>
                </a:cubicBezTo>
                <a:cubicBezTo>
                  <a:pt x="822" y="21686"/>
                  <a:pt x="1369" y="23176"/>
                  <a:pt x="2068" y="24483"/>
                </a:cubicBezTo>
                <a:cubicBezTo>
                  <a:pt x="2250" y="24817"/>
                  <a:pt x="2463" y="25151"/>
                  <a:pt x="2645" y="25516"/>
                </a:cubicBezTo>
                <a:cubicBezTo>
                  <a:pt x="3648" y="26853"/>
                  <a:pt x="4712" y="28130"/>
                  <a:pt x="5837" y="29376"/>
                </a:cubicBezTo>
                <a:cubicBezTo>
                  <a:pt x="6506" y="29863"/>
                  <a:pt x="7144" y="30319"/>
                  <a:pt x="7813" y="30805"/>
                </a:cubicBezTo>
                <a:cubicBezTo>
                  <a:pt x="9211" y="31686"/>
                  <a:pt x="10670" y="32385"/>
                  <a:pt x="12220" y="32963"/>
                </a:cubicBezTo>
                <a:cubicBezTo>
                  <a:pt x="16688" y="34544"/>
                  <a:pt x="21399" y="35091"/>
                  <a:pt x="26111" y="35334"/>
                </a:cubicBezTo>
                <a:cubicBezTo>
                  <a:pt x="29059" y="35486"/>
                  <a:pt x="32008" y="35547"/>
                  <a:pt x="34956" y="35577"/>
                </a:cubicBezTo>
                <a:cubicBezTo>
                  <a:pt x="39515" y="35638"/>
                  <a:pt x="44105" y="35729"/>
                  <a:pt x="48695" y="35790"/>
                </a:cubicBezTo>
                <a:cubicBezTo>
                  <a:pt x="54850" y="35896"/>
                  <a:pt x="61013" y="35934"/>
                  <a:pt x="67175" y="35934"/>
                </a:cubicBezTo>
                <a:cubicBezTo>
                  <a:pt x="73338" y="35934"/>
                  <a:pt x="79501" y="35896"/>
                  <a:pt x="85656" y="35851"/>
                </a:cubicBezTo>
                <a:cubicBezTo>
                  <a:pt x="86806" y="35844"/>
                  <a:pt x="87957" y="35842"/>
                  <a:pt x="89109" y="35842"/>
                </a:cubicBezTo>
                <a:cubicBezTo>
                  <a:pt x="92256" y="35842"/>
                  <a:pt x="95409" y="35859"/>
                  <a:pt x="98556" y="35859"/>
                </a:cubicBezTo>
                <a:cubicBezTo>
                  <a:pt x="99708" y="35859"/>
                  <a:pt x="100859" y="35857"/>
                  <a:pt x="102009" y="35851"/>
                </a:cubicBezTo>
                <a:cubicBezTo>
                  <a:pt x="103772" y="35851"/>
                  <a:pt x="105504" y="35820"/>
                  <a:pt x="107267" y="35547"/>
                </a:cubicBezTo>
                <a:cubicBezTo>
                  <a:pt x="108635" y="35334"/>
                  <a:pt x="110003" y="35243"/>
                  <a:pt x="111340" y="34939"/>
                </a:cubicBezTo>
                <a:cubicBezTo>
                  <a:pt x="111583" y="34878"/>
                  <a:pt x="111948" y="34179"/>
                  <a:pt x="112070" y="33996"/>
                </a:cubicBezTo>
                <a:cubicBezTo>
                  <a:pt x="112070" y="33996"/>
                  <a:pt x="112383" y="33569"/>
                  <a:pt x="112210" y="33569"/>
                </a:cubicBezTo>
                <a:cubicBezTo>
                  <a:pt x="112205" y="33569"/>
                  <a:pt x="112198" y="33570"/>
                  <a:pt x="112191" y="33571"/>
                </a:cubicBezTo>
                <a:cubicBezTo>
                  <a:pt x="111583" y="33723"/>
                  <a:pt x="110976" y="33875"/>
                  <a:pt x="110368" y="33996"/>
                </a:cubicBezTo>
                <a:cubicBezTo>
                  <a:pt x="109643" y="34203"/>
                  <a:pt x="108918" y="34312"/>
                  <a:pt x="108184" y="34312"/>
                </a:cubicBezTo>
                <a:cubicBezTo>
                  <a:pt x="107840" y="34312"/>
                  <a:pt x="107495" y="34288"/>
                  <a:pt x="107146" y="34240"/>
                </a:cubicBezTo>
                <a:cubicBezTo>
                  <a:pt x="106578" y="34260"/>
                  <a:pt x="106011" y="34270"/>
                  <a:pt x="105442" y="34270"/>
                </a:cubicBezTo>
                <a:cubicBezTo>
                  <a:pt x="104305" y="34270"/>
                  <a:pt x="103164" y="34229"/>
                  <a:pt x="102009" y="34148"/>
                </a:cubicBezTo>
                <a:cubicBezTo>
                  <a:pt x="99882" y="34060"/>
                  <a:pt x="97783" y="33942"/>
                  <a:pt x="95658" y="33824"/>
                </a:cubicBezTo>
                <a:lnTo>
                  <a:pt x="95658" y="33824"/>
                </a:lnTo>
                <a:cubicBezTo>
                  <a:pt x="95647" y="33823"/>
                  <a:pt x="95635" y="33823"/>
                  <a:pt x="95624" y="33822"/>
                </a:cubicBezTo>
                <a:lnTo>
                  <a:pt x="95624" y="33822"/>
                </a:lnTo>
                <a:cubicBezTo>
                  <a:pt x="95630" y="33822"/>
                  <a:pt x="95636" y="33823"/>
                  <a:pt x="95642" y="33823"/>
                </a:cubicBezTo>
                <a:lnTo>
                  <a:pt x="95642" y="33823"/>
                </a:lnTo>
                <a:cubicBezTo>
                  <a:pt x="95586" y="33820"/>
                  <a:pt x="95530" y="33817"/>
                  <a:pt x="95474" y="33814"/>
                </a:cubicBezTo>
                <a:cubicBezTo>
                  <a:pt x="95499" y="33814"/>
                  <a:pt x="95525" y="33815"/>
                  <a:pt x="95551" y="33816"/>
                </a:cubicBezTo>
                <a:lnTo>
                  <a:pt x="95551" y="33816"/>
                </a:lnTo>
                <a:cubicBezTo>
                  <a:pt x="91179" y="33493"/>
                  <a:pt x="86805" y="33203"/>
                  <a:pt x="82404" y="33085"/>
                </a:cubicBezTo>
                <a:cubicBezTo>
                  <a:pt x="77601" y="32963"/>
                  <a:pt x="72799" y="32993"/>
                  <a:pt x="67996" y="32933"/>
                </a:cubicBezTo>
                <a:cubicBezTo>
                  <a:pt x="63680" y="32902"/>
                  <a:pt x="59364" y="32872"/>
                  <a:pt x="55078" y="32841"/>
                </a:cubicBezTo>
                <a:cubicBezTo>
                  <a:pt x="50640" y="32781"/>
                  <a:pt x="46233" y="32750"/>
                  <a:pt x="41795" y="32537"/>
                </a:cubicBezTo>
                <a:cubicBezTo>
                  <a:pt x="40184" y="32477"/>
                  <a:pt x="38573" y="32325"/>
                  <a:pt x="36962" y="32294"/>
                </a:cubicBezTo>
                <a:cubicBezTo>
                  <a:pt x="36217" y="32279"/>
                  <a:pt x="35480" y="32279"/>
                  <a:pt x="34743" y="32279"/>
                </a:cubicBezTo>
                <a:cubicBezTo>
                  <a:pt x="34006" y="32279"/>
                  <a:pt x="33269" y="32279"/>
                  <a:pt x="32524" y="32264"/>
                </a:cubicBezTo>
                <a:cubicBezTo>
                  <a:pt x="30518" y="32233"/>
                  <a:pt x="28512" y="32173"/>
                  <a:pt x="26506" y="32112"/>
                </a:cubicBezTo>
                <a:cubicBezTo>
                  <a:pt x="23284" y="32021"/>
                  <a:pt x="20001" y="31686"/>
                  <a:pt x="16840" y="31078"/>
                </a:cubicBezTo>
                <a:cubicBezTo>
                  <a:pt x="15199" y="30744"/>
                  <a:pt x="13618" y="30349"/>
                  <a:pt x="12068" y="29802"/>
                </a:cubicBezTo>
                <a:cubicBezTo>
                  <a:pt x="11308" y="29559"/>
                  <a:pt x="10579" y="29255"/>
                  <a:pt x="9879" y="28890"/>
                </a:cubicBezTo>
                <a:cubicBezTo>
                  <a:pt x="8955" y="28494"/>
                  <a:pt x="8076" y="28006"/>
                  <a:pt x="7243" y="27426"/>
                </a:cubicBezTo>
                <a:lnTo>
                  <a:pt x="7243" y="27426"/>
                </a:lnTo>
                <a:cubicBezTo>
                  <a:pt x="6741" y="27021"/>
                  <a:pt x="6238" y="26608"/>
                  <a:pt x="5735" y="26193"/>
                </a:cubicBezTo>
                <a:lnTo>
                  <a:pt x="5735" y="26193"/>
                </a:lnTo>
                <a:cubicBezTo>
                  <a:pt x="5431" y="25874"/>
                  <a:pt x="5131" y="25556"/>
                  <a:pt x="4830" y="25237"/>
                </a:cubicBezTo>
                <a:lnTo>
                  <a:pt x="4830" y="25237"/>
                </a:lnTo>
                <a:cubicBezTo>
                  <a:pt x="4284" y="24404"/>
                  <a:pt x="3738" y="23565"/>
                  <a:pt x="3192" y="22732"/>
                </a:cubicBezTo>
                <a:lnTo>
                  <a:pt x="3192" y="22732"/>
                </a:lnTo>
                <a:lnTo>
                  <a:pt x="3131" y="22579"/>
                </a:lnTo>
                <a:lnTo>
                  <a:pt x="3131" y="22579"/>
                </a:lnTo>
                <a:cubicBezTo>
                  <a:pt x="3048" y="21866"/>
                  <a:pt x="3092" y="21153"/>
                  <a:pt x="3284" y="20440"/>
                </a:cubicBezTo>
                <a:lnTo>
                  <a:pt x="3284" y="20440"/>
                </a:lnTo>
                <a:cubicBezTo>
                  <a:pt x="3253" y="20653"/>
                  <a:pt x="3192" y="20866"/>
                  <a:pt x="3162" y="21078"/>
                </a:cubicBezTo>
                <a:cubicBezTo>
                  <a:pt x="3496" y="20075"/>
                  <a:pt x="3831" y="19224"/>
                  <a:pt x="4439" y="18343"/>
                </a:cubicBezTo>
                <a:cubicBezTo>
                  <a:pt x="5077" y="17431"/>
                  <a:pt x="5806" y="16701"/>
                  <a:pt x="6627" y="15941"/>
                </a:cubicBezTo>
                <a:lnTo>
                  <a:pt x="6627" y="15941"/>
                </a:lnTo>
                <a:lnTo>
                  <a:pt x="6323" y="16245"/>
                </a:lnTo>
                <a:cubicBezTo>
                  <a:pt x="7813" y="15060"/>
                  <a:pt x="9363" y="14027"/>
                  <a:pt x="11065" y="13175"/>
                </a:cubicBezTo>
                <a:cubicBezTo>
                  <a:pt x="14925" y="11291"/>
                  <a:pt x="19120" y="10045"/>
                  <a:pt x="23284" y="9042"/>
                </a:cubicBezTo>
                <a:cubicBezTo>
                  <a:pt x="33465" y="6648"/>
                  <a:pt x="43977" y="6278"/>
                  <a:pt x="54401" y="6155"/>
                </a:cubicBezTo>
                <a:lnTo>
                  <a:pt x="54401" y="6155"/>
                </a:lnTo>
                <a:cubicBezTo>
                  <a:pt x="63137" y="6188"/>
                  <a:pt x="71873" y="6318"/>
                  <a:pt x="80580" y="7248"/>
                </a:cubicBezTo>
                <a:cubicBezTo>
                  <a:pt x="84471" y="7643"/>
                  <a:pt x="88331" y="8160"/>
                  <a:pt x="92191" y="8859"/>
                </a:cubicBezTo>
                <a:cubicBezTo>
                  <a:pt x="95693" y="9501"/>
                  <a:pt x="99139" y="10340"/>
                  <a:pt x="102583" y="11266"/>
                </a:cubicBezTo>
                <a:lnTo>
                  <a:pt x="102583" y="11266"/>
                </a:lnTo>
                <a:cubicBezTo>
                  <a:pt x="102574" y="11264"/>
                  <a:pt x="102565" y="11262"/>
                  <a:pt x="102556" y="11261"/>
                </a:cubicBezTo>
                <a:lnTo>
                  <a:pt x="102556" y="11261"/>
                </a:lnTo>
                <a:cubicBezTo>
                  <a:pt x="105200" y="12051"/>
                  <a:pt x="107784" y="12932"/>
                  <a:pt x="110368" y="13966"/>
                </a:cubicBezTo>
                <a:cubicBezTo>
                  <a:pt x="112890" y="14969"/>
                  <a:pt x="115353" y="16154"/>
                  <a:pt x="117754" y="17461"/>
                </a:cubicBezTo>
                <a:cubicBezTo>
                  <a:pt x="120307" y="18859"/>
                  <a:pt x="122799" y="20349"/>
                  <a:pt x="125231" y="21960"/>
                </a:cubicBezTo>
                <a:cubicBezTo>
                  <a:pt x="127420" y="23388"/>
                  <a:pt x="129547" y="24969"/>
                  <a:pt x="131584" y="26641"/>
                </a:cubicBezTo>
                <a:cubicBezTo>
                  <a:pt x="131600" y="26653"/>
                  <a:pt x="131619" y="26658"/>
                  <a:pt x="131641" y="26658"/>
                </a:cubicBezTo>
                <a:cubicBezTo>
                  <a:pt x="131956" y="26658"/>
                  <a:pt x="132843" y="25502"/>
                  <a:pt x="132587" y="25303"/>
                </a:cubicBezTo>
                <a:cubicBezTo>
                  <a:pt x="130581" y="23632"/>
                  <a:pt x="128483" y="22081"/>
                  <a:pt x="126265" y="20653"/>
                </a:cubicBezTo>
                <a:cubicBezTo>
                  <a:pt x="124958" y="19802"/>
                  <a:pt x="123620" y="18951"/>
                  <a:pt x="122283" y="18100"/>
                </a:cubicBezTo>
                <a:cubicBezTo>
                  <a:pt x="117936" y="15394"/>
                  <a:pt x="113498" y="12628"/>
                  <a:pt x="108848" y="10440"/>
                </a:cubicBezTo>
                <a:cubicBezTo>
                  <a:pt x="104836" y="8586"/>
                  <a:pt x="100580" y="7096"/>
                  <a:pt x="96386" y="5789"/>
                </a:cubicBezTo>
                <a:cubicBezTo>
                  <a:pt x="94106" y="5029"/>
                  <a:pt x="91765" y="4391"/>
                  <a:pt x="89425" y="3874"/>
                </a:cubicBezTo>
                <a:cubicBezTo>
                  <a:pt x="86568" y="3145"/>
                  <a:pt x="83711" y="2507"/>
                  <a:pt x="80793" y="1990"/>
                </a:cubicBezTo>
                <a:cubicBezTo>
                  <a:pt x="75139" y="1078"/>
                  <a:pt x="69425" y="592"/>
                  <a:pt x="63710" y="318"/>
                </a:cubicBezTo>
                <a:cubicBezTo>
                  <a:pt x="59246" y="138"/>
                  <a:pt x="54759" y="1"/>
                  <a:pt x="50270" y="1"/>
                </a:cubicBezTo>
                <a:close/>
              </a:path>
            </a:pathLst>
          </a:custGeom>
          <a:solidFill>
            <a:srgbClr val="7FB88E">
              <a:alpha val="494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6" name="Google Shape;6416;p32"/>
          <p:cNvSpPr/>
          <p:nvPr/>
        </p:nvSpPr>
        <p:spPr>
          <a:xfrm flipH="1">
            <a:off x="365320" y="884555"/>
            <a:ext cx="5149622" cy="1249307"/>
          </a:xfrm>
          <a:custGeom>
            <a:avLst/>
            <a:gdLst/>
            <a:ahLst/>
            <a:cxnLst/>
            <a:rect l="l" t="t" r="r" b="b"/>
            <a:pathLst>
              <a:path w="135454" h="30131" extrusionOk="0">
                <a:moveTo>
                  <a:pt x="5145" y="15255"/>
                </a:moveTo>
                <a:lnTo>
                  <a:pt x="5145" y="15255"/>
                </a:lnTo>
                <a:cubicBezTo>
                  <a:pt x="5132" y="15312"/>
                  <a:pt x="5120" y="15368"/>
                  <a:pt x="5107" y="15418"/>
                </a:cubicBezTo>
                <a:cubicBezTo>
                  <a:pt x="5119" y="15363"/>
                  <a:pt x="5131" y="15309"/>
                  <a:pt x="5145" y="15255"/>
                </a:cubicBezTo>
                <a:close/>
                <a:moveTo>
                  <a:pt x="8136" y="21537"/>
                </a:moveTo>
                <a:cubicBezTo>
                  <a:pt x="8203" y="21592"/>
                  <a:pt x="8266" y="21647"/>
                  <a:pt x="8329" y="21710"/>
                </a:cubicBezTo>
                <a:cubicBezTo>
                  <a:pt x="8264" y="21653"/>
                  <a:pt x="8200" y="21595"/>
                  <a:pt x="8136" y="21537"/>
                </a:cubicBezTo>
                <a:close/>
                <a:moveTo>
                  <a:pt x="59499" y="1"/>
                </a:moveTo>
                <a:cubicBezTo>
                  <a:pt x="58613" y="1"/>
                  <a:pt x="57726" y="3"/>
                  <a:pt x="56841" y="8"/>
                </a:cubicBezTo>
                <a:cubicBezTo>
                  <a:pt x="50123" y="68"/>
                  <a:pt x="43314" y="160"/>
                  <a:pt x="36627" y="889"/>
                </a:cubicBezTo>
                <a:cubicBezTo>
                  <a:pt x="29940" y="1588"/>
                  <a:pt x="23253" y="2743"/>
                  <a:pt x="16901" y="5053"/>
                </a:cubicBezTo>
                <a:cubicBezTo>
                  <a:pt x="13435" y="6300"/>
                  <a:pt x="9970" y="7637"/>
                  <a:pt x="6779" y="9491"/>
                </a:cubicBezTo>
                <a:cubicBezTo>
                  <a:pt x="5411" y="10312"/>
                  <a:pt x="4074" y="11102"/>
                  <a:pt x="2827" y="12105"/>
                </a:cubicBezTo>
                <a:cubicBezTo>
                  <a:pt x="2128" y="12683"/>
                  <a:pt x="1551" y="13351"/>
                  <a:pt x="1004" y="14020"/>
                </a:cubicBezTo>
                <a:cubicBezTo>
                  <a:pt x="365" y="14841"/>
                  <a:pt x="1" y="15813"/>
                  <a:pt x="31" y="16877"/>
                </a:cubicBezTo>
                <a:cubicBezTo>
                  <a:pt x="61" y="17971"/>
                  <a:pt x="548" y="18853"/>
                  <a:pt x="1216" y="19704"/>
                </a:cubicBezTo>
                <a:cubicBezTo>
                  <a:pt x="2645" y="21589"/>
                  <a:pt x="4773" y="23048"/>
                  <a:pt x="6748" y="24324"/>
                </a:cubicBezTo>
                <a:cubicBezTo>
                  <a:pt x="11186" y="27151"/>
                  <a:pt x="16475" y="28428"/>
                  <a:pt x="21642" y="29127"/>
                </a:cubicBezTo>
                <a:cubicBezTo>
                  <a:pt x="25442" y="29643"/>
                  <a:pt x="29272" y="29704"/>
                  <a:pt x="33071" y="29856"/>
                </a:cubicBezTo>
                <a:cubicBezTo>
                  <a:pt x="36668" y="29983"/>
                  <a:pt x="40244" y="30046"/>
                  <a:pt x="43816" y="30046"/>
                </a:cubicBezTo>
                <a:cubicBezTo>
                  <a:pt x="44530" y="30046"/>
                  <a:pt x="45245" y="30044"/>
                  <a:pt x="45959" y="30038"/>
                </a:cubicBezTo>
                <a:cubicBezTo>
                  <a:pt x="46648" y="30037"/>
                  <a:pt x="47337" y="30036"/>
                  <a:pt x="48026" y="30036"/>
                </a:cubicBezTo>
                <a:cubicBezTo>
                  <a:pt x="55747" y="30036"/>
                  <a:pt x="63478" y="30131"/>
                  <a:pt x="71205" y="30131"/>
                </a:cubicBezTo>
                <a:cubicBezTo>
                  <a:pt x="75538" y="30131"/>
                  <a:pt x="79869" y="30101"/>
                  <a:pt x="84197" y="30008"/>
                </a:cubicBezTo>
                <a:cubicBezTo>
                  <a:pt x="90945" y="29887"/>
                  <a:pt x="97692" y="29491"/>
                  <a:pt x="104440" y="29096"/>
                </a:cubicBezTo>
                <a:cubicBezTo>
                  <a:pt x="106538" y="29005"/>
                  <a:pt x="108665" y="28853"/>
                  <a:pt x="110763" y="28701"/>
                </a:cubicBezTo>
                <a:cubicBezTo>
                  <a:pt x="112191" y="28580"/>
                  <a:pt x="113559" y="28428"/>
                  <a:pt x="114927" y="28124"/>
                </a:cubicBezTo>
                <a:cubicBezTo>
                  <a:pt x="114927" y="28124"/>
                  <a:pt x="114509" y="26512"/>
                  <a:pt x="114383" y="26512"/>
                </a:cubicBezTo>
                <a:cubicBezTo>
                  <a:pt x="114382" y="26512"/>
                  <a:pt x="114381" y="26512"/>
                  <a:pt x="114380" y="26513"/>
                </a:cubicBezTo>
                <a:cubicBezTo>
                  <a:pt x="111431" y="27181"/>
                  <a:pt x="108361" y="27272"/>
                  <a:pt x="105352" y="27394"/>
                </a:cubicBezTo>
                <a:cubicBezTo>
                  <a:pt x="100762" y="27607"/>
                  <a:pt x="96203" y="27850"/>
                  <a:pt x="91613" y="28002"/>
                </a:cubicBezTo>
                <a:cubicBezTo>
                  <a:pt x="85953" y="28148"/>
                  <a:pt x="80293" y="28196"/>
                  <a:pt x="74633" y="28196"/>
                </a:cubicBezTo>
                <a:cubicBezTo>
                  <a:pt x="68530" y="28196"/>
                  <a:pt x="62427" y="28140"/>
                  <a:pt x="56324" y="28093"/>
                </a:cubicBezTo>
                <a:cubicBezTo>
                  <a:pt x="48786" y="28032"/>
                  <a:pt x="41248" y="27941"/>
                  <a:pt x="33709" y="27759"/>
                </a:cubicBezTo>
                <a:cubicBezTo>
                  <a:pt x="29272" y="27637"/>
                  <a:pt x="24773" y="27516"/>
                  <a:pt x="20366" y="26665"/>
                </a:cubicBezTo>
                <a:cubicBezTo>
                  <a:pt x="17964" y="26209"/>
                  <a:pt x="15442" y="25570"/>
                  <a:pt x="13192" y="24537"/>
                </a:cubicBezTo>
                <a:cubicBezTo>
                  <a:pt x="11362" y="23710"/>
                  <a:pt x="9675" y="22683"/>
                  <a:pt x="8076" y="21483"/>
                </a:cubicBezTo>
                <a:lnTo>
                  <a:pt x="8076" y="21483"/>
                </a:lnTo>
                <a:cubicBezTo>
                  <a:pt x="7085" y="20584"/>
                  <a:pt x="6210" y="19666"/>
                  <a:pt x="5593" y="18488"/>
                </a:cubicBezTo>
                <a:cubicBezTo>
                  <a:pt x="4998" y="17357"/>
                  <a:pt x="5015" y="16343"/>
                  <a:pt x="5187" y="15102"/>
                </a:cubicBezTo>
                <a:lnTo>
                  <a:pt x="5187" y="15102"/>
                </a:lnTo>
                <a:cubicBezTo>
                  <a:pt x="5321" y="14650"/>
                  <a:pt x="5528" y="14234"/>
                  <a:pt x="5776" y="13838"/>
                </a:cubicBezTo>
                <a:cubicBezTo>
                  <a:pt x="6080" y="13291"/>
                  <a:pt x="6414" y="12774"/>
                  <a:pt x="6840" y="12318"/>
                </a:cubicBezTo>
                <a:lnTo>
                  <a:pt x="6840" y="12318"/>
                </a:lnTo>
                <a:cubicBezTo>
                  <a:pt x="6748" y="12439"/>
                  <a:pt x="6627" y="12561"/>
                  <a:pt x="6536" y="12683"/>
                </a:cubicBezTo>
                <a:cubicBezTo>
                  <a:pt x="7508" y="11710"/>
                  <a:pt x="8481" y="10798"/>
                  <a:pt x="9636" y="10008"/>
                </a:cubicBezTo>
                <a:cubicBezTo>
                  <a:pt x="11733" y="8579"/>
                  <a:pt x="14347" y="8002"/>
                  <a:pt x="16749" y="7333"/>
                </a:cubicBezTo>
                <a:cubicBezTo>
                  <a:pt x="25010" y="5028"/>
                  <a:pt x="33418" y="4168"/>
                  <a:pt x="41916" y="3736"/>
                </a:cubicBezTo>
                <a:lnTo>
                  <a:pt x="41916" y="3736"/>
                </a:lnTo>
                <a:cubicBezTo>
                  <a:pt x="41896" y="3739"/>
                  <a:pt x="41876" y="3742"/>
                  <a:pt x="41855" y="3746"/>
                </a:cubicBezTo>
                <a:cubicBezTo>
                  <a:pt x="46342" y="3634"/>
                  <a:pt x="50828" y="3571"/>
                  <a:pt x="55314" y="3571"/>
                </a:cubicBezTo>
                <a:cubicBezTo>
                  <a:pt x="56876" y="3571"/>
                  <a:pt x="58439" y="3579"/>
                  <a:pt x="60002" y="3594"/>
                </a:cubicBezTo>
                <a:cubicBezTo>
                  <a:pt x="64014" y="3625"/>
                  <a:pt x="68026" y="3716"/>
                  <a:pt x="72008" y="3929"/>
                </a:cubicBezTo>
                <a:cubicBezTo>
                  <a:pt x="76993" y="4172"/>
                  <a:pt x="81978" y="4597"/>
                  <a:pt x="86963" y="5023"/>
                </a:cubicBezTo>
                <a:cubicBezTo>
                  <a:pt x="93650" y="5570"/>
                  <a:pt x="100276" y="6543"/>
                  <a:pt x="106811" y="8002"/>
                </a:cubicBezTo>
                <a:cubicBezTo>
                  <a:pt x="109638" y="8640"/>
                  <a:pt x="112434" y="9369"/>
                  <a:pt x="115200" y="10099"/>
                </a:cubicBezTo>
                <a:cubicBezTo>
                  <a:pt x="117328" y="10616"/>
                  <a:pt x="119395" y="11254"/>
                  <a:pt x="121401" y="12105"/>
                </a:cubicBezTo>
                <a:cubicBezTo>
                  <a:pt x="126568" y="13534"/>
                  <a:pt x="131188" y="16087"/>
                  <a:pt x="135292" y="19734"/>
                </a:cubicBezTo>
                <a:cubicBezTo>
                  <a:pt x="135317" y="19756"/>
                  <a:pt x="135335" y="19765"/>
                  <a:pt x="135350" y="19765"/>
                </a:cubicBezTo>
                <a:cubicBezTo>
                  <a:pt x="135453" y="19765"/>
                  <a:pt x="135310" y="19275"/>
                  <a:pt x="135320" y="19275"/>
                </a:cubicBezTo>
                <a:lnTo>
                  <a:pt x="135320" y="19275"/>
                </a:lnTo>
                <a:cubicBezTo>
                  <a:pt x="135320" y="19275"/>
                  <a:pt x="135321" y="19276"/>
                  <a:pt x="135322" y="19278"/>
                </a:cubicBezTo>
                <a:cubicBezTo>
                  <a:pt x="135231" y="19005"/>
                  <a:pt x="135109" y="18336"/>
                  <a:pt x="134866" y="18184"/>
                </a:cubicBezTo>
                <a:cubicBezTo>
                  <a:pt x="133833" y="17394"/>
                  <a:pt x="132739" y="16664"/>
                  <a:pt x="131644" y="15965"/>
                </a:cubicBezTo>
                <a:cubicBezTo>
                  <a:pt x="130641" y="15388"/>
                  <a:pt x="129638" y="14810"/>
                  <a:pt x="128666" y="14233"/>
                </a:cubicBezTo>
                <a:cubicBezTo>
                  <a:pt x="126386" y="12835"/>
                  <a:pt x="124045" y="11558"/>
                  <a:pt x="121614" y="10433"/>
                </a:cubicBezTo>
                <a:cubicBezTo>
                  <a:pt x="120368" y="9917"/>
                  <a:pt x="119121" y="9369"/>
                  <a:pt x="117875" y="8853"/>
                </a:cubicBezTo>
                <a:cubicBezTo>
                  <a:pt x="114106" y="7272"/>
                  <a:pt x="110124" y="5996"/>
                  <a:pt x="106173" y="4932"/>
                </a:cubicBezTo>
                <a:cubicBezTo>
                  <a:pt x="101644" y="3686"/>
                  <a:pt x="96963" y="2713"/>
                  <a:pt x="92312" y="2014"/>
                </a:cubicBezTo>
                <a:cubicBezTo>
                  <a:pt x="81459" y="383"/>
                  <a:pt x="70449" y="1"/>
                  <a:pt x="59499" y="1"/>
                </a:cubicBezTo>
                <a:close/>
              </a:path>
            </a:pathLst>
          </a:custGeom>
          <a:solidFill>
            <a:srgbClr val="7FB88E">
              <a:alpha val="494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9">
  <p:cSld name="CUSTOM_1_1_1_1_1_1_1_1_1_1_1_1_1_1_1_1_1_1_1_1_1_1_1_1_1_1_1_1_1">
    <p:bg>
      <p:bgPr>
        <a:solidFill>
          <a:schemeClr val="dk1"/>
        </a:solidFill>
        <a:effectLst/>
      </p:bgPr>
    </p:bg>
    <p:spTree>
      <p:nvGrpSpPr>
        <p:cNvPr id="1" name="Shape 7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0" name="Google Shape;7530;p43"/>
          <p:cNvSpPr/>
          <p:nvPr/>
        </p:nvSpPr>
        <p:spPr>
          <a:xfrm>
            <a:off x="0" y="0"/>
            <a:ext cx="3772500" cy="4603305"/>
          </a:xfrm>
          <a:custGeom>
            <a:avLst/>
            <a:gdLst/>
            <a:ahLst/>
            <a:cxnLst/>
            <a:rect l="l" t="t" r="r" b="b"/>
            <a:pathLst>
              <a:path w="208483" h="208483" extrusionOk="0">
                <a:moveTo>
                  <a:pt x="0" y="0"/>
                </a:moveTo>
                <a:lnTo>
                  <a:pt x="208482" y="0"/>
                </a:lnTo>
                <a:lnTo>
                  <a:pt x="208482" y="208483"/>
                </a:lnTo>
                <a:lnTo>
                  <a:pt x="0" y="208483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1" name="Google Shape;7531;p43"/>
          <p:cNvSpPr/>
          <p:nvPr/>
        </p:nvSpPr>
        <p:spPr>
          <a:xfrm>
            <a:off x="0" y="4605461"/>
            <a:ext cx="9144064" cy="537886"/>
          </a:xfrm>
          <a:custGeom>
            <a:avLst/>
            <a:gdLst/>
            <a:ahLst/>
            <a:cxnLst/>
            <a:rect l="l" t="t" r="r" b="b"/>
            <a:pathLst>
              <a:path w="208483" h="208483" extrusionOk="0">
                <a:moveTo>
                  <a:pt x="0" y="0"/>
                </a:moveTo>
                <a:lnTo>
                  <a:pt x="0" y="208483"/>
                </a:lnTo>
                <a:lnTo>
                  <a:pt x="208482" y="208483"/>
                </a:lnTo>
                <a:lnTo>
                  <a:pt x="20848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2" name="Google Shape;7532;p43"/>
          <p:cNvSpPr/>
          <p:nvPr/>
        </p:nvSpPr>
        <p:spPr>
          <a:xfrm>
            <a:off x="3772071" y="0"/>
            <a:ext cx="5372086" cy="4603305"/>
          </a:xfrm>
          <a:custGeom>
            <a:avLst/>
            <a:gdLst/>
            <a:ahLst/>
            <a:cxnLst/>
            <a:rect l="l" t="t" r="r" b="b"/>
            <a:pathLst>
              <a:path w="208483" h="208483" extrusionOk="0">
                <a:moveTo>
                  <a:pt x="0" y="0"/>
                </a:moveTo>
                <a:lnTo>
                  <a:pt x="208482" y="0"/>
                </a:lnTo>
                <a:lnTo>
                  <a:pt x="208482" y="208483"/>
                </a:lnTo>
                <a:lnTo>
                  <a:pt x="0" y="2084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3" name="Google Shape;7533;p43"/>
          <p:cNvSpPr/>
          <p:nvPr/>
        </p:nvSpPr>
        <p:spPr>
          <a:xfrm>
            <a:off x="925498" y="4798025"/>
            <a:ext cx="7685026" cy="160803"/>
          </a:xfrm>
          <a:custGeom>
            <a:avLst/>
            <a:gdLst/>
            <a:ahLst/>
            <a:cxnLst/>
            <a:rect l="l" t="t" r="r" b="b"/>
            <a:pathLst>
              <a:path w="164685" h="4838" extrusionOk="0">
                <a:moveTo>
                  <a:pt x="16145" y="1"/>
                </a:moveTo>
                <a:cubicBezTo>
                  <a:pt x="7239" y="1"/>
                  <a:pt x="0" y="1068"/>
                  <a:pt x="0" y="2403"/>
                </a:cubicBezTo>
                <a:cubicBezTo>
                  <a:pt x="0" y="3737"/>
                  <a:pt x="7239" y="4838"/>
                  <a:pt x="16145" y="4838"/>
                </a:cubicBezTo>
                <a:cubicBezTo>
                  <a:pt x="22716" y="4838"/>
                  <a:pt x="28354" y="4237"/>
                  <a:pt x="30889" y="3403"/>
                </a:cubicBezTo>
                <a:cubicBezTo>
                  <a:pt x="36126" y="4237"/>
                  <a:pt x="47868" y="4838"/>
                  <a:pt x="61577" y="4838"/>
                </a:cubicBezTo>
                <a:cubicBezTo>
                  <a:pt x="76355" y="4838"/>
                  <a:pt x="88897" y="4137"/>
                  <a:pt x="93400" y="3203"/>
                </a:cubicBezTo>
                <a:cubicBezTo>
                  <a:pt x="95535" y="4137"/>
                  <a:pt x="101573" y="4838"/>
                  <a:pt x="108678" y="4838"/>
                </a:cubicBezTo>
                <a:cubicBezTo>
                  <a:pt x="116350" y="4838"/>
                  <a:pt x="122754" y="4037"/>
                  <a:pt x="124389" y="2970"/>
                </a:cubicBezTo>
                <a:cubicBezTo>
                  <a:pt x="125556" y="4037"/>
                  <a:pt x="130126" y="4838"/>
                  <a:pt x="135597" y="4838"/>
                </a:cubicBezTo>
                <a:cubicBezTo>
                  <a:pt x="139133" y="4838"/>
                  <a:pt x="142268" y="4504"/>
                  <a:pt x="144403" y="3970"/>
                </a:cubicBezTo>
                <a:cubicBezTo>
                  <a:pt x="146505" y="4504"/>
                  <a:pt x="149640" y="4838"/>
                  <a:pt x="153176" y="4838"/>
                </a:cubicBezTo>
                <a:cubicBezTo>
                  <a:pt x="159514" y="4838"/>
                  <a:pt x="164684" y="3737"/>
                  <a:pt x="164684" y="2403"/>
                </a:cubicBezTo>
                <a:cubicBezTo>
                  <a:pt x="164684" y="1068"/>
                  <a:pt x="159547" y="1"/>
                  <a:pt x="153176" y="1"/>
                </a:cubicBezTo>
                <a:cubicBezTo>
                  <a:pt x="149640" y="1"/>
                  <a:pt x="146505" y="334"/>
                  <a:pt x="144403" y="868"/>
                </a:cubicBezTo>
                <a:cubicBezTo>
                  <a:pt x="142268" y="334"/>
                  <a:pt x="139133" y="1"/>
                  <a:pt x="135597" y="1"/>
                </a:cubicBezTo>
                <a:cubicBezTo>
                  <a:pt x="130126" y="1"/>
                  <a:pt x="125556" y="801"/>
                  <a:pt x="124389" y="1869"/>
                </a:cubicBezTo>
                <a:cubicBezTo>
                  <a:pt x="122754" y="801"/>
                  <a:pt x="116350" y="1"/>
                  <a:pt x="108678" y="1"/>
                </a:cubicBezTo>
                <a:cubicBezTo>
                  <a:pt x="101573" y="1"/>
                  <a:pt x="95535" y="701"/>
                  <a:pt x="93400" y="1635"/>
                </a:cubicBezTo>
                <a:cubicBezTo>
                  <a:pt x="88897" y="701"/>
                  <a:pt x="76355" y="1"/>
                  <a:pt x="61577" y="1"/>
                </a:cubicBezTo>
                <a:cubicBezTo>
                  <a:pt x="47868" y="1"/>
                  <a:pt x="36126" y="601"/>
                  <a:pt x="30889" y="1435"/>
                </a:cubicBezTo>
                <a:cubicBezTo>
                  <a:pt x="28354" y="601"/>
                  <a:pt x="22716" y="1"/>
                  <a:pt x="1614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4" name="Google Shape;7534;p43"/>
          <p:cNvSpPr/>
          <p:nvPr/>
        </p:nvSpPr>
        <p:spPr>
          <a:xfrm>
            <a:off x="6628222" y="3046266"/>
            <a:ext cx="860386" cy="1445798"/>
          </a:xfrm>
          <a:custGeom>
            <a:avLst/>
            <a:gdLst/>
            <a:ahLst/>
            <a:cxnLst/>
            <a:rect l="l" t="t" r="r" b="b"/>
            <a:pathLst>
              <a:path w="25886" h="43499" extrusionOk="0">
                <a:moveTo>
                  <a:pt x="4137" y="0"/>
                </a:moveTo>
                <a:cubicBezTo>
                  <a:pt x="3036" y="0"/>
                  <a:pt x="1902" y="100"/>
                  <a:pt x="801" y="267"/>
                </a:cubicBezTo>
                <a:cubicBezTo>
                  <a:pt x="334" y="334"/>
                  <a:pt x="1" y="768"/>
                  <a:pt x="101" y="1235"/>
                </a:cubicBezTo>
                <a:cubicBezTo>
                  <a:pt x="160" y="1675"/>
                  <a:pt x="503" y="1986"/>
                  <a:pt x="902" y="1986"/>
                </a:cubicBezTo>
                <a:cubicBezTo>
                  <a:pt x="957" y="1986"/>
                  <a:pt x="1012" y="1980"/>
                  <a:pt x="1068" y="1968"/>
                </a:cubicBezTo>
                <a:cubicBezTo>
                  <a:pt x="2069" y="1835"/>
                  <a:pt x="3103" y="1735"/>
                  <a:pt x="4137" y="1735"/>
                </a:cubicBezTo>
                <a:cubicBezTo>
                  <a:pt x="15178" y="1735"/>
                  <a:pt x="24151" y="10708"/>
                  <a:pt x="24151" y="21749"/>
                </a:cubicBezTo>
                <a:cubicBezTo>
                  <a:pt x="24151" y="32791"/>
                  <a:pt x="15145" y="41764"/>
                  <a:pt x="4137" y="41764"/>
                </a:cubicBezTo>
                <a:cubicBezTo>
                  <a:pt x="3103" y="41764"/>
                  <a:pt x="2069" y="41664"/>
                  <a:pt x="1068" y="41530"/>
                </a:cubicBezTo>
                <a:cubicBezTo>
                  <a:pt x="1025" y="41524"/>
                  <a:pt x="982" y="41521"/>
                  <a:pt x="939" y="41521"/>
                </a:cubicBezTo>
                <a:cubicBezTo>
                  <a:pt x="524" y="41521"/>
                  <a:pt x="161" y="41810"/>
                  <a:pt x="101" y="42264"/>
                </a:cubicBezTo>
                <a:cubicBezTo>
                  <a:pt x="1" y="42731"/>
                  <a:pt x="334" y="43165"/>
                  <a:pt x="801" y="43231"/>
                </a:cubicBezTo>
                <a:cubicBezTo>
                  <a:pt x="1902" y="43431"/>
                  <a:pt x="3036" y="43498"/>
                  <a:pt x="4137" y="43498"/>
                </a:cubicBezTo>
                <a:cubicBezTo>
                  <a:pt x="16112" y="43498"/>
                  <a:pt x="25886" y="33758"/>
                  <a:pt x="25886" y="21749"/>
                </a:cubicBezTo>
                <a:cubicBezTo>
                  <a:pt x="25886" y="9774"/>
                  <a:pt x="16112" y="0"/>
                  <a:pt x="4137" y="0"/>
                </a:cubicBezTo>
                <a:close/>
              </a:path>
            </a:pathLst>
          </a:custGeom>
          <a:solidFill>
            <a:srgbClr val="C9A7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5" name="Google Shape;7535;p43"/>
          <p:cNvSpPr/>
          <p:nvPr/>
        </p:nvSpPr>
        <p:spPr>
          <a:xfrm>
            <a:off x="6720258" y="2959782"/>
            <a:ext cx="57667" cy="1711897"/>
          </a:xfrm>
          <a:custGeom>
            <a:avLst/>
            <a:gdLst/>
            <a:ahLst/>
            <a:cxnLst/>
            <a:rect l="l" t="t" r="r" b="b"/>
            <a:pathLst>
              <a:path w="1735" h="51505" extrusionOk="0">
                <a:moveTo>
                  <a:pt x="868" y="1"/>
                </a:moveTo>
                <a:cubicBezTo>
                  <a:pt x="367" y="1"/>
                  <a:pt x="0" y="401"/>
                  <a:pt x="0" y="868"/>
                </a:cubicBezTo>
                <a:lnTo>
                  <a:pt x="0" y="50637"/>
                </a:lnTo>
                <a:cubicBezTo>
                  <a:pt x="0" y="51104"/>
                  <a:pt x="367" y="51504"/>
                  <a:pt x="868" y="51504"/>
                </a:cubicBezTo>
                <a:cubicBezTo>
                  <a:pt x="1335" y="51504"/>
                  <a:pt x="1735" y="51104"/>
                  <a:pt x="1735" y="50637"/>
                </a:cubicBezTo>
                <a:lnTo>
                  <a:pt x="1735" y="868"/>
                </a:lnTo>
                <a:cubicBezTo>
                  <a:pt x="1735" y="401"/>
                  <a:pt x="1335" y="1"/>
                  <a:pt x="868" y="1"/>
                </a:cubicBezTo>
                <a:close/>
              </a:path>
            </a:pathLst>
          </a:custGeom>
          <a:solidFill>
            <a:srgbClr val="C9A7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6" name="Google Shape;7536;p43"/>
          <p:cNvSpPr/>
          <p:nvPr/>
        </p:nvSpPr>
        <p:spPr>
          <a:xfrm>
            <a:off x="6133743" y="3153824"/>
            <a:ext cx="1229588" cy="1230685"/>
          </a:xfrm>
          <a:custGeom>
            <a:avLst/>
            <a:gdLst/>
            <a:ahLst/>
            <a:cxnLst/>
            <a:rect l="l" t="t" r="r" b="b"/>
            <a:pathLst>
              <a:path w="36994" h="37027" extrusionOk="0">
                <a:moveTo>
                  <a:pt x="18514" y="0"/>
                </a:moveTo>
                <a:cubicBezTo>
                  <a:pt x="8273" y="0"/>
                  <a:pt x="0" y="8306"/>
                  <a:pt x="0" y="18513"/>
                </a:cubicBezTo>
                <a:cubicBezTo>
                  <a:pt x="0" y="28754"/>
                  <a:pt x="8273" y="37027"/>
                  <a:pt x="18514" y="37027"/>
                </a:cubicBezTo>
                <a:cubicBezTo>
                  <a:pt x="28721" y="37027"/>
                  <a:pt x="36994" y="28754"/>
                  <a:pt x="36994" y="18513"/>
                </a:cubicBezTo>
                <a:cubicBezTo>
                  <a:pt x="36994" y="8306"/>
                  <a:pt x="28721" y="0"/>
                  <a:pt x="18514" y="0"/>
                </a:cubicBezTo>
                <a:close/>
              </a:path>
            </a:pathLst>
          </a:custGeom>
          <a:solidFill>
            <a:srgbClr val="D0EE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7" name="Google Shape;7537;p43"/>
          <p:cNvSpPr/>
          <p:nvPr/>
        </p:nvSpPr>
        <p:spPr>
          <a:xfrm>
            <a:off x="6704736" y="3229207"/>
            <a:ext cx="602064" cy="773902"/>
          </a:xfrm>
          <a:custGeom>
            <a:avLst/>
            <a:gdLst/>
            <a:ahLst/>
            <a:cxnLst/>
            <a:rect l="l" t="t" r="r" b="b"/>
            <a:pathLst>
              <a:path w="18114" h="23284" extrusionOk="0">
                <a:moveTo>
                  <a:pt x="10174" y="0"/>
                </a:moveTo>
                <a:cubicBezTo>
                  <a:pt x="9641" y="134"/>
                  <a:pt x="9207" y="367"/>
                  <a:pt x="8807" y="701"/>
                </a:cubicBezTo>
                <a:cubicBezTo>
                  <a:pt x="8640" y="701"/>
                  <a:pt x="8873" y="401"/>
                  <a:pt x="8640" y="467"/>
                </a:cubicBezTo>
                <a:cubicBezTo>
                  <a:pt x="8573" y="467"/>
                  <a:pt x="8506" y="501"/>
                  <a:pt x="8440" y="501"/>
                </a:cubicBezTo>
                <a:cubicBezTo>
                  <a:pt x="8306" y="667"/>
                  <a:pt x="8673" y="768"/>
                  <a:pt x="8540" y="868"/>
                </a:cubicBezTo>
                <a:cubicBezTo>
                  <a:pt x="8206" y="934"/>
                  <a:pt x="8039" y="1101"/>
                  <a:pt x="8039" y="1368"/>
                </a:cubicBezTo>
                <a:cubicBezTo>
                  <a:pt x="7873" y="1401"/>
                  <a:pt x="7773" y="1335"/>
                  <a:pt x="7606" y="1435"/>
                </a:cubicBezTo>
                <a:cubicBezTo>
                  <a:pt x="7572" y="1568"/>
                  <a:pt x="7873" y="1468"/>
                  <a:pt x="7739" y="1568"/>
                </a:cubicBezTo>
                <a:cubicBezTo>
                  <a:pt x="7439" y="1668"/>
                  <a:pt x="7272" y="1535"/>
                  <a:pt x="7139" y="1301"/>
                </a:cubicBezTo>
                <a:cubicBezTo>
                  <a:pt x="7472" y="1168"/>
                  <a:pt x="8006" y="1268"/>
                  <a:pt x="8073" y="901"/>
                </a:cubicBezTo>
                <a:cubicBezTo>
                  <a:pt x="7572" y="434"/>
                  <a:pt x="6438" y="1034"/>
                  <a:pt x="5971" y="667"/>
                </a:cubicBezTo>
                <a:cubicBezTo>
                  <a:pt x="5104" y="834"/>
                  <a:pt x="4570" y="1268"/>
                  <a:pt x="3836" y="1635"/>
                </a:cubicBezTo>
                <a:cubicBezTo>
                  <a:pt x="3903" y="2002"/>
                  <a:pt x="3470" y="2369"/>
                  <a:pt x="3403" y="2769"/>
                </a:cubicBezTo>
                <a:cubicBezTo>
                  <a:pt x="2969" y="2869"/>
                  <a:pt x="2836" y="3169"/>
                  <a:pt x="2569" y="3369"/>
                </a:cubicBezTo>
                <a:cubicBezTo>
                  <a:pt x="2669" y="4237"/>
                  <a:pt x="3303" y="4137"/>
                  <a:pt x="3670" y="3670"/>
                </a:cubicBezTo>
                <a:cubicBezTo>
                  <a:pt x="3836" y="3803"/>
                  <a:pt x="4037" y="3903"/>
                  <a:pt x="4137" y="4137"/>
                </a:cubicBezTo>
                <a:cubicBezTo>
                  <a:pt x="4070" y="4203"/>
                  <a:pt x="4003" y="4303"/>
                  <a:pt x="3836" y="4337"/>
                </a:cubicBezTo>
                <a:cubicBezTo>
                  <a:pt x="3803" y="4203"/>
                  <a:pt x="3803" y="4070"/>
                  <a:pt x="3736" y="4003"/>
                </a:cubicBezTo>
                <a:cubicBezTo>
                  <a:pt x="3503" y="4070"/>
                  <a:pt x="3403" y="4203"/>
                  <a:pt x="3369" y="4370"/>
                </a:cubicBezTo>
                <a:cubicBezTo>
                  <a:pt x="3436" y="4504"/>
                  <a:pt x="3570" y="4604"/>
                  <a:pt x="3603" y="4837"/>
                </a:cubicBezTo>
                <a:cubicBezTo>
                  <a:pt x="3436" y="4904"/>
                  <a:pt x="3269" y="5004"/>
                  <a:pt x="3036" y="5037"/>
                </a:cubicBezTo>
                <a:cubicBezTo>
                  <a:pt x="2802" y="5504"/>
                  <a:pt x="2536" y="6071"/>
                  <a:pt x="1935" y="6205"/>
                </a:cubicBezTo>
                <a:cubicBezTo>
                  <a:pt x="1902" y="6305"/>
                  <a:pt x="1935" y="6405"/>
                  <a:pt x="1802" y="6438"/>
                </a:cubicBezTo>
                <a:cubicBezTo>
                  <a:pt x="1602" y="6538"/>
                  <a:pt x="1435" y="6405"/>
                  <a:pt x="1435" y="6638"/>
                </a:cubicBezTo>
                <a:cubicBezTo>
                  <a:pt x="1802" y="6638"/>
                  <a:pt x="2435" y="7005"/>
                  <a:pt x="2135" y="7539"/>
                </a:cubicBezTo>
                <a:cubicBezTo>
                  <a:pt x="1635" y="7739"/>
                  <a:pt x="1001" y="7639"/>
                  <a:pt x="768" y="7973"/>
                </a:cubicBezTo>
                <a:cubicBezTo>
                  <a:pt x="1001" y="8573"/>
                  <a:pt x="768" y="8840"/>
                  <a:pt x="1068" y="9274"/>
                </a:cubicBezTo>
                <a:cubicBezTo>
                  <a:pt x="1368" y="9174"/>
                  <a:pt x="1602" y="9174"/>
                  <a:pt x="1702" y="9407"/>
                </a:cubicBezTo>
                <a:cubicBezTo>
                  <a:pt x="1668" y="10007"/>
                  <a:pt x="868" y="10141"/>
                  <a:pt x="1135" y="10875"/>
                </a:cubicBezTo>
                <a:cubicBezTo>
                  <a:pt x="567" y="11509"/>
                  <a:pt x="201" y="12276"/>
                  <a:pt x="0" y="13143"/>
                </a:cubicBezTo>
                <a:cubicBezTo>
                  <a:pt x="601" y="13577"/>
                  <a:pt x="201" y="14411"/>
                  <a:pt x="534" y="15111"/>
                </a:cubicBezTo>
                <a:cubicBezTo>
                  <a:pt x="901" y="15311"/>
                  <a:pt x="1368" y="15378"/>
                  <a:pt x="1568" y="15878"/>
                </a:cubicBezTo>
                <a:cubicBezTo>
                  <a:pt x="2069" y="15945"/>
                  <a:pt x="2402" y="16412"/>
                  <a:pt x="2902" y="16312"/>
                </a:cubicBezTo>
                <a:cubicBezTo>
                  <a:pt x="3269" y="16245"/>
                  <a:pt x="3570" y="15778"/>
                  <a:pt x="4137" y="15912"/>
                </a:cubicBezTo>
                <a:cubicBezTo>
                  <a:pt x="4437" y="15612"/>
                  <a:pt x="4737" y="15345"/>
                  <a:pt x="5371" y="15245"/>
                </a:cubicBezTo>
                <a:cubicBezTo>
                  <a:pt x="5538" y="15311"/>
                  <a:pt x="5604" y="15545"/>
                  <a:pt x="5805" y="15578"/>
                </a:cubicBezTo>
                <a:cubicBezTo>
                  <a:pt x="6038" y="15545"/>
                  <a:pt x="6105" y="15445"/>
                  <a:pt x="6305" y="15378"/>
                </a:cubicBezTo>
                <a:cubicBezTo>
                  <a:pt x="6939" y="15511"/>
                  <a:pt x="6505" y="16212"/>
                  <a:pt x="6739" y="16646"/>
                </a:cubicBezTo>
                <a:cubicBezTo>
                  <a:pt x="6805" y="16812"/>
                  <a:pt x="7172" y="16946"/>
                  <a:pt x="7372" y="17113"/>
                </a:cubicBezTo>
                <a:cubicBezTo>
                  <a:pt x="7839" y="17513"/>
                  <a:pt x="8006" y="18013"/>
                  <a:pt x="8306" y="18547"/>
                </a:cubicBezTo>
                <a:cubicBezTo>
                  <a:pt x="8240" y="19014"/>
                  <a:pt x="7939" y="19514"/>
                  <a:pt x="8206" y="20048"/>
                </a:cubicBezTo>
                <a:cubicBezTo>
                  <a:pt x="8340" y="20348"/>
                  <a:pt x="8807" y="20548"/>
                  <a:pt x="9007" y="20915"/>
                </a:cubicBezTo>
                <a:cubicBezTo>
                  <a:pt x="9207" y="21216"/>
                  <a:pt x="9274" y="21649"/>
                  <a:pt x="9474" y="21916"/>
                </a:cubicBezTo>
                <a:cubicBezTo>
                  <a:pt x="9707" y="22216"/>
                  <a:pt x="10208" y="22416"/>
                  <a:pt x="10341" y="22783"/>
                </a:cubicBezTo>
                <a:cubicBezTo>
                  <a:pt x="10274" y="23050"/>
                  <a:pt x="10475" y="23250"/>
                  <a:pt x="10675" y="23284"/>
                </a:cubicBezTo>
                <a:cubicBezTo>
                  <a:pt x="12209" y="22817"/>
                  <a:pt x="13143" y="22016"/>
                  <a:pt x="13010" y="20548"/>
                </a:cubicBezTo>
                <a:cubicBezTo>
                  <a:pt x="13577" y="20382"/>
                  <a:pt x="13577" y="19714"/>
                  <a:pt x="13176" y="19281"/>
                </a:cubicBezTo>
                <a:cubicBezTo>
                  <a:pt x="13343" y="18747"/>
                  <a:pt x="13977" y="18447"/>
                  <a:pt x="14177" y="17880"/>
                </a:cubicBezTo>
                <a:cubicBezTo>
                  <a:pt x="14044" y="16946"/>
                  <a:pt x="13543" y="16612"/>
                  <a:pt x="13310" y="15845"/>
                </a:cubicBezTo>
                <a:cubicBezTo>
                  <a:pt x="13477" y="14244"/>
                  <a:pt x="15311" y="13377"/>
                  <a:pt x="14811" y="11475"/>
                </a:cubicBezTo>
                <a:cubicBezTo>
                  <a:pt x="14311" y="11675"/>
                  <a:pt x="13277" y="12543"/>
                  <a:pt x="13143" y="11709"/>
                </a:cubicBezTo>
                <a:cubicBezTo>
                  <a:pt x="13844" y="11442"/>
                  <a:pt x="14611" y="10875"/>
                  <a:pt x="14978" y="10308"/>
                </a:cubicBezTo>
                <a:cubicBezTo>
                  <a:pt x="15678" y="10007"/>
                  <a:pt x="15745" y="9374"/>
                  <a:pt x="15912" y="8773"/>
                </a:cubicBezTo>
                <a:cubicBezTo>
                  <a:pt x="15612" y="8506"/>
                  <a:pt x="15078" y="8606"/>
                  <a:pt x="14844" y="8240"/>
                </a:cubicBezTo>
                <a:cubicBezTo>
                  <a:pt x="14744" y="8506"/>
                  <a:pt x="14577" y="8740"/>
                  <a:pt x="14110" y="8807"/>
                </a:cubicBezTo>
                <a:cubicBezTo>
                  <a:pt x="13877" y="8206"/>
                  <a:pt x="13143" y="8473"/>
                  <a:pt x="12976" y="7839"/>
                </a:cubicBezTo>
                <a:cubicBezTo>
                  <a:pt x="13010" y="7773"/>
                  <a:pt x="13110" y="7739"/>
                  <a:pt x="13176" y="7672"/>
                </a:cubicBezTo>
                <a:cubicBezTo>
                  <a:pt x="13643" y="7906"/>
                  <a:pt x="14211" y="8473"/>
                  <a:pt x="14911" y="7939"/>
                </a:cubicBezTo>
                <a:cubicBezTo>
                  <a:pt x="15311" y="8506"/>
                  <a:pt x="16279" y="7973"/>
                  <a:pt x="17046" y="7806"/>
                </a:cubicBezTo>
                <a:cubicBezTo>
                  <a:pt x="17279" y="7973"/>
                  <a:pt x="17546" y="8106"/>
                  <a:pt x="17880" y="8173"/>
                </a:cubicBezTo>
                <a:cubicBezTo>
                  <a:pt x="17846" y="8340"/>
                  <a:pt x="17980" y="8406"/>
                  <a:pt x="18113" y="8473"/>
                </a:cubicBezTo>
                <a:cubicBezTo>
                  <a:pt x="16445" y="4870"/>
                  <a:pt x="13643" y="1902"/>
                  <a:pt x="10174" y="0"/>
                </a:cubicBezTo>
                <a:close/>
                <a:moveTo>
                  <a:pt x="4904" y="3836"/>
                </a:moveTo>
                <a:cubicBezTo>
                  <a:pt x="4904" y="3703"/>
                  <a:pt x="4770" y="3736"/>
                  <a:pt x="4770" y="3603"/>
                </a:cubicBezTo>
                <a:cubicBezTo>
                  <a:pt x="4837" y="3436"/>
                  <a:pt x="5037" y="3369"/>
                  <a:pt x="5071" y="3169"/>
                </a:cubicBezTo>
                <a:cubicBezTo>
                  <a:pt x="4971" y="3036"/>
                  <a:pt x="4804" y="3103"/>
                  <a:pt x="4704" y="2969"/>
                </a:cubicBezTo>
                <a:cubicBezTo>
                  <a:pt x="4537" y="2435"/>
                  <a:pt x="5271" y="2435"/>
                  <a:pt x="5171" y="1968"/>
                </a:cubicBezTo>
                <a:cubicBezTo>
                  <a:pt x="5338" y="1902"/>
                  <a:pt x="5504" y="1768"/>
                  <a:pt x="5604" y="1902"/>
                </a:cubicBezTo>
                <a:cubicBezTo>
                  <a:pt x="5638" y="2169"/>
                  <a:pt x="5237" y="2235"/>
                  <a:pt x="5204" y="2502"/>
                </a:cubicBezTo>
                <a:cubicBezTo>
                  <a:pt x="5371" y="3503"/>
                  <a:pt x="6238" y="2502"/>
                  <a:pt x="6672" y="2736"/>
                </a:cubicBezTo>
                <a:cubicBezTo>
                  <a:pt x="6338" y="2936"/>
                  <a:pt x="5738" y="2969"/>
                  <a:pt x="5671" y="3303"/>
                </a:cubicBezTo>
                <a:cubicBezTo>
                  <a:pt x="5738" y="3369"/>
                  <a:pt x="6071" y="3069"/>
                  <a:pt x="6105" y="3403"/>
                </a:cubicBezTo>
                <a:cubicBezTo>
                  <a:pt x="6005" y="3536"/>
                  <a:pt x="5871" y="3369"/>
                  <a:pt x="5704" y="3436"/>
                </a:cubicBezTo>
                <a:cubicBezTo>
                  <a:pt x="5571" y="3536"/>
                  <a:pt x="5571" y="3770"/>
                  <a:pt x="5671" y="4003"/>
                </a:cubicBezTo>
                <a:cubicBezTo>
                  <a:pt x="5438" y="4303"/>
                  <a:pt x="4971" y="4137"/>
                  <a:pt x="4704" y="4504"/>
                </a:cubicBezTo>
                <a:cubicBezTo>
                  <a:pt x="4437" y="4337"/>
                  <a:pt x="4037" y="4770"/>
                  <a:pt x="3870" y="4504"/>
                </a:cubicBezTo>
                <a:cubicBezTo>
                  <a:pt x="4370" y="4370"/>
                  <a:pt x="4604" y="4103"/>
                  <a:pt x="4904" y="3836"/>
                </a:cubicBezTo>
                <a:close/>
                <a:moveTo>
                  <a:pt x="9974" y="8273"/>
                </a:moveTo>
                <a:cubicBezTo>
                  <a:pt x="9774" y="8440"/>
                  <a:pt x="9607" y="8240"/>
                  <a:pt x="9374" y="8340"/>
                </a:cubicBezTo>
                <a:cubicBezTo>
                  <a:pt x="9240" y="8373"/>
                  <a:pt x="9174" y="8540"/>
                  <a:pt x="9040" y="8573"/>
                </a:cubicBezTo>
                <a:cubicBezTo>
                  <a:pt x="8373" y="8740"/>
                  <a:pt x="7673" y="8306"/>
                  <a:pt x="7072" y="8740"/>
                </a:cubicBezTo>
                <a:cubicBezTo>
                  <a:pt x="7039" y="8873"/>
                  <a:pt x="7139" y="9107"/>
                  <a:pt x="7105" y="9207"/>
                </a:cubicBezTo>
                <a:cubicBezTo>
                  <a:pt x="6338" y="9240"/>
                  <a:pt x="5771" y="8940"/>
                  <a:pt x="5004" y="8973"/>
                </a:cubicBezTo>
                <a:cubicBezTo>
                  <a:pt x="5071" y="8740"/>
                  <a:pt x="5071" y="8440"/>
                  <a:pt x="4837" y="8240"/>
                </a:cubicBezTo>
                <a:cubicBezTo>
                  <a:pt x="4337" y="8406"/>
                  <a:pt x="3937" y="8540"/>
                  <a:pt x="3470" y="8640"/>
                </a:cubicBezTo>
                <a:cubicBezTo>
                  <a:pt x="3003" y="8773"/>
                  <a:pt x="2902" y="9107"/>
                  <a:pt x="2536" y="9274"/>
                </a:cubicBezTo>
                <a:cubicBezTo>
                  <a:pt x="2369" y="9374"/>
                  <a:pt x="2035" y="9507"/>
                  <a:pt x="1835" y="9340"/>
                </a:cubicBezTo>
                <a:cubicBezTo>
                  <a:pt x="2035" y="9040"/>
                  <a:pt x="2602" y="8940"/>
                  <a:pt x="2769" y="8573"/>
                </a:cubicBezTo>
                <a:cubicBezTo>
                  <a:pt x="2502" y="8039"/>
                  <a:pt x="3269" y="7839"/>
                  <a:pt x="3203" y="7306"/>
                </a:cubicBezTo>
                <a:cubicBezTo>
                  <a:pt x="3703" y="7339"/>
                  <a:pt x="3903" y="7072"/>
                  <a:pt x="4137" y="6805"/>
                </a:cubicBezTo>
                <a:cubicBezTo>
                  <a:pt x="4637" y="7139"/>
                  <a:pt x="5304" y="7205"/>
                  <a:pt x="5805" y="7506"/>
                </a:cubicBezTo>
                <a:cubicBezTo>
                  <a:pt x="5871" y="7639"/>
                  <a:pt x="5805" y="7672"/>
                  <a:pt x="5838" y="7773"/>
                </a:cubicBezTo>
                <a:cubicBezTo>
                  <a:pt x="6071" y="7739"/>
                  <a:pt x="6138" y="7406"/>
                  <a:pt x="5938" y="7372"/>
                </a:cubicBezTo>
                <a:cubicBezTo>
                  <a:pt x="5905" y="7239"/>
                  <a:pt x="6038" y="7239"/>
                  <a:pt x="6171" y="7205"/>
                </a:cubicBezTo>
                <a:cubicBezTo>
                  <a:pt x="5738" y="6905"/>
                  <a:pt x="5071" y="7005"/>
                  <a:pt x="4804" y="6438"/>
                </a:cubicBezTo>
                <a:cubicBezTo>
                  <a:pt x="5271" y="6338"/>
                  <a:pt x="5771" y="6805"/>
                  <a:pt x="6338" y="6805"/>
                </a:cubicBezTo>
                <a:cubicBezTo>
                  <a:pt x="6472" y="7372"/>
                  <a:pt x="6905" y="7406"/>
                  <a:pt x="7172" y="7773"/>
                </a:cubicBezTo>
                <a:lnTo>
                  <a:pt x="7306" y="7739"/>
                </a:lnTo>
                <a:cubicBezTo>
                  <a:pt x="7439" y="7639"/>
                  <a:pt x="7372" y="7439"/>
                  <a:pt x="7539" y="7372"/>
                </a:cubicBezTo>
                <a:cubicBezTo>
                  <a:pt x="7506" y="7105"/>
                  <a:pt x="7172" y="7306"/>
                  <a:pt x="7172" y="7005"/>
                </a:cubicBezTo>
                <a:cubicBezTo>
                  <a:pt x="7406" y="6972"/>
                  <a:pt x="7406" y="6638"/>
                  <a:pt x="7572" y="6738"/>
                </a:cubicBezTo>
                <a:cubicBezTo>
                  <a:pt x="7939" y="7005"/>
                  <a:pt x="8106" y="7639"/>
                  <a:pt x="8707" y="7472"/>
                </a:cubicBezTo>
                <a:cubicBezTo>
                  <a:pt x="8907" y="7439"/>
                  <a:pt x="8873" y="7272"/>
                  <a:pt x="9040" y="7239"/>
                </a:cubicBezTo>
                <a:cubicBezTo>
                  <a:pt x="9140" y="7306"/>
                  <a:pt x="9240" y="7339"/>
                  <a:pt x="9374" y="7339"/>
                </a:cubicBezTo>
                <a:cubicBezTo>
                  <a:pt x="9574" y="7272"/>
                  <a:pt x="9607" y="7105"/>
                  <a:pt x="9874" y="7072"/>
                </a:cubicBezTo>
                <a:cubicBezTo>
                  <a:pt x="10174" y="7406"/>
                  <a:pt x="10008" y="7906"/>
                  <a:pt x="9974" y="8273"/>
                </a:cubicBezTo>
                <a:close/>
                <a:moveTo>
                  <a:pt x="8607" y="6372"/>
                </a:moveTo>
                <a:cubicBezTo>
                  <a:pt x="8473" y="6438"/>
                  <a:pt x="8473" y="6338"/>
                  <a:pt x="8373" y="6372"/>
                </a:cubicBezTo>
                <a:cubicBezTo>
                  <a:pt x="8173" y="6405"/>
                  <a:pt x="8273" y="6638"/>
                  <a:pt x="8039" y="6672"/>
                </a:cubicBezTo>
                <a:cubicBezTo>
                  <a:pt x="7973" y="6338"/>
                  <a:pt x="7906" y="5738"/>
                  <a:pt x="8140" y="5304"/>
                </a:cubicBezTo>
                <a:cubicBezTo>
                  <a:pt x="8506" y="5137"/>
                  <a:pt x="8640" y="5438"/>
                  <a:pt x="8873" y="5504"/>
                </a:cubicBezTo>
                <a:cubicBezTo>
                  <a:pt x="9040" y="5471"/>
                  <a:pt x="9107" y="5404"/>
                  <a:pt x="9207" y="5337"/>
                </a:cubicBezTo>
                <a:cubicBezTo>
                  <a:pt x="9207" y="5137"/>
                  <a:pt x="9007" y="5304"/>
                  <a:pt x="9007" y="5137"/>
                </a:cubicBezTo>
                <a:cubicBezTo>
                  <a:pt x="9107" y="5004"/>
                  <a:pt x="9240" y="4904"/>
                  <a:pt x="9474" y="4870"/>
                </a:cubicBezTo>
                <a:cubicBezTo>
                  <a:pt x="9574" y="5037"/>
                  <a:pt x="9440" y="5104"/>
                  <a:pt x="9440" y="5204"/>
                </a:cubicBezTo>
                <a:cubicBezTo>
                  <a:pt x="9741" y="5538"/>
                  <a:pt x="10441" y="5204"/>
                  <a:pt x="10608" y="5804"/>
                </a:cubicBezTo>
                <a:cubicBezTo>
                  <a:pt x="9941" y="6305"/>
                  <a:pt x="9040" y="5671"/>
                  <a:pt x="8607" y="6372"/>
                </a:cubicBezTo>
                <a:close/>
                <a:moveTo>
                  <a:pt x="11242" y="16245"/>
                </a:moveTo>
                <a:cubicBezTo>
                  <a:pt x="11409" y="16312"/>
                  <a:pt x="11409" y="16612"/>
                  <a:pt x="11542" y="16712"/>
                </a:cubicBezTo>
                <a:cubicBezTo>
                  <a:pt x="11375" y="16679"/>
                  <a:pt x="11175" y="16479"/>
                  <a:pt x="11242" y="16245"/>
                </a:cubicBezTo>
                <a:close/>
                <a:moveTo>
                  <a:pt x="11609" y="15578"/>
                </a:moveTo>
                <a:cubicBezTo>
                  <a:pt x="11442" y="15211"/>
                  <a:pt x="11542" y="14978"/>
                  <a:pt x="11942" y="14944"/>
                </a:cubicBezTo>
                <a:cubicBezTo>
                  <a:pt x="12076" y="15145"/>
                  <a:pt x="11976" y="15645"/>
                  <a:pt x="11609" y="15578"/>
                </a:cubicBezTo>
                <a:close/>
                <a:moveTo>
                  <a:pt x="12743" y="17680"/>
                </a:moveTo>
                <a:cubicBezTo>
                  <a:pt x="12543" y="17680"/>
                  <a:pt x="12676" y="17513"/>
                  <a:pt x="12609" y="17379"/>
                </a:cubicBezTo>
                <a:cubicBezTo>
                  <a:pt x="12776" y="17279"/>
                  <a:pt x="12776" y="17613"/>
                  <a:pt x="12743" y="17680"/>
                </a:cubicBezTo>
                <a:close/>
                <a:moveTo>
                  <a:pt x="13143" y="11675"/>
                </a:moveTo>
                <a:cubicBezTo>
                  <a:pt x="12443" y="11542"/>
                  <a:pt x="11976" y="11008"/>
                  <a:pt x="11442" y="10608"/>
                </a:cubicBezTo>
                <a:cubicBezTo>
                  <a:pt x="11175" y="9807"/>
                  <a:pt x="10374" y="9607"/>
                  <a:pt x="10174" y="9007"/>
                </a:cubicBezTo>
                <a:cubicBezTo>
                  <a:pt x="10241" y="8973"/>
                  <a:pt x="10341" y="8973"/>
                  <a:pt x="10408" y="8940"/>
                </a:cubicBezTo>
                <a:cubicBezTo>
                  <a:pt x="10808" y="9274"/>
                  <a:pt x="11275" y="9507"/>
                  <a:pt x="11575" y="10007"/>
                </a:cubicBezTo>
                <a:cubicBezTo>
                  <a:pt x="11842" y="10341"/>
                  <a:pt x="12609" y="10541"/>
                  <a:pt x="12576" y="10975"/>
                </a:cubicBezTo>
                <a:cubicBezTo>
                  <a:pt x="12810" y="11108"/>
                  <a:pt x="12976" y="11375"/>
                  <a:pt x="13143" y="11675"/>
                </a:cubicBezTo>
                <a:close/>
                <a:moveTo>
                  <a:pt x="12343" y="6038"/>
                </a:moveTo>
                <a:cubicBezTo>
                  <a:pt x="12309" y="5871"/>
                  <a:pt x="12309" y="5738"/>
                  <a:pt x="12376" y="5604"/>
                </a:cubicBezTo>
                <a:cubicBezTo>
                  <a:pt x="12076" y="5337"/>
                  <a:pt x="11675" y="5204"/>
                  <a:pt x="11409" y="4837"/>
                </a:cubicBezTo>
                <a:cubicBezTo>
                  <a:pt x="11509" y="4470"/>
                  <a:pt x="11742" y="4203"/>
                  <a:pt x="12309" y="4137"/>
                </a:cubicBezTo>
                <a:cubicBezTo>
                  <a:pt x="12309" y="4237"/>
                  <a:pt x="12409" y="4237"/>
                  <a:pt x="12409" y="4370"/>
                </a:cubicBezTo>
                <a:cubicBezTo>
                  <a:pt x="12209" y="4437"/>
                  <a:pt x="12109" y="4537"/>
                  <a:pt x="12042" y="4670"/>
                </a:cubicBezTo>
                <a:cubicBezTo>
                  <a:pt x="12376" y="5004"/>
                  <a:pt x="12743" y="5104"/>
                  <a:pt x="13110" y="5171"/>
                </a:cubicBezTo>
                <a:cubicBezTo>
                  <a:pt x="13210" y="5337"/>
                  <a:pt x="12976" y="5304"/>
                  <a:pt x="12910" y="5337"/>
                </a:cubicBezTo>
                <a:cubicBezTo>
                  <a:pt x="13010" y="5638"/>
                  <a:pt x="13443" y="5671"/>
                  <a:pt x="13377" y="6038"/>
                </a:cubicBezTo>
                <a:cubicBezTo>
                  <a:pt x="13110" y="6338"/>
                  <a:pt x="12609" y="6205"/>
                  <a:pt x="12343" y="6038"/>
                </a:cubicBezTo>
                <a:close/>
                <a:moveTo>
                  <a:pt x="13910" y="4303"/>
                </a:moveTo>
                <a:cubicBezTo>
                  <a:pt x="13744" y="4337"/>
                  <a:pt x="13643" y="4270"/>
                  <a:pt x="13610" y="4070"/>
                </a:cubicBezTo>
                <a:cubicBezTo>
                  <a:pt x="13810" y="3970"/>
                  <a:pt x="13977" y="4137"/>
                  <a:pt x="13910" y="4303"/>
                </a:cubicBezTo>
                <a:close/>
              </a:path>
            </a:pathLst>
          </a:custGeom>
          <a:solidFill>
            <a:srgbClr val="0237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8" name="Google Shape;7538;p43"/>
          <p:cNvSpPr/>
          <p:nvPr/>
        </p:nvSpPr>
        <p:spPr>
          <a:xfrm>
            <a:off x="6134840" y="3793551"/>
            <a:ext cx="3357" cy="6681"/>
          </a:xfrm>
          <a:custGeom>
            <a:avLst/>
            <a:gdLst/>
            <a:ahLst/>
            <a:cxnLst/>
            <a:rect l="l" t="t" r="r" b="b"/>
            <a:pathLst>
              <a:path w="101" h="201" extrusionOk="0">
                <a:moveTo>
                  <a:pt x="1" y="200"/>
                </a:moveTo>
                <a:cubicBezTo>
                  <a:pt x="34" y="200"/>
                  <a:pt x="68" y="200"/>
                  <a:pt x="101" y="200"/>
                </a:cubicBezTo>
                <a:cubicBezTo>
                  <a:pt x="68" y="134"/>
                  <a:pt x="34" y="67"/>
                  <a:pt x="1" y="0"/>
                </a:cubicBezTo>
                <a:cubicBezTo>
                  <a:pt x="1" y="67"/>
                  <a:pt x="1" y="134"/>
                  <a:pt x="1" y="200"/>
                </a:cubicBezTo>
                <a:close/>
              </a:path>
            </a:pathLst>
          </a:custGeom>
          <a:solidFill>
            <a:srgbClr val="0237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9" name="Google Shape;7539;p43"/>
          <p:cNvSpPr/>
          <p:nvPr/>
        </p:nvSpPr>
        <p:spPr>
          <a:xfrm>
            <a:off x="6133743" y="3354480"/>
            <a:ext cx="583218" cy="923604"/>
          </a:xfrm>
          <a:custGeom>
            <a:avLst/>
            <a:gdLst/>
            <a:ahLst/>
            <a:cxnLst/>
            <a:rect l="l" t="t" r="r" b="b"/>
            <a:pathLst>
              <a:path w="17547" h="27788" extrusionOk="0">
                <a:moveTo>
                  <a:pt x="16846" y="15579"/>
                </a:moveTo>
                <a:cubicBezTo>
                  <a:pt x="16045" y="15612"/>
                  <a:pt x="15712" y="15145"/>
                  <a:pt x="14811" y="15512"/>
                </a:cubicBezTo>
                <a:cubicBezTo>
                  <a:pt x="14477" y="15011"/>
                  <a:pt x="13777" y="15512"/>
                  <a:pt x="13443" y="15145"/>
                </a:cubicBezTo>
                <a:cubicBezTo>
                  <a:pt x="13477" y="14878"/>
                  <a:pt x="13043" y="14778"/>
                  <a:pt x="13010" y="14444"/>
                </a:cubicBezTo>
                <a:cubicBezTo>
                  <a:pt x="12609" y="14077"/>
                  <a:pt x="12076" y="14411"/>
                  <a:pt x="11642" y="14378"/>
                </a:cubicBezTo>
                <a:cubicBezTo>
                  <a:pt x="11275" y="14344"/>
                  <a:pt x="11142" y="13877"/>
                  <a:pt x="10775" y="13977"/>
                </a:cubicBezTo>
                <a:cubicBezTo>
                  <a:pt x="10675" y="13844"/>
                  <a:pt x="10641" y="13711"/>
                  <a:pt x="10541" y="13644"/>
                </a:cubicBezTo>
                <a:cubicBezTo>
                  <a:pt x="10441" y="13911"/>
                  <a:pt x="10308" y="13577"/>
                  <a:pt x="10074" y="13711"/>
                </a:cubicBezTo>
                <a:cubicBezTo>
                  <a:pt x="9674" y="14044"/>
                  <a:pt x="9174" y="13944"/>
                  <a:pt x="8707" y="13811"/>
                </a:cubicBezTo>
                <a:cubicBezTo>
                  <a:pt x="8540" y="13844"/>
                  <a:pt x="8573" y="14044"/>
                  <a:pt x="8373" y="14044"/>
                </a:cubicBezTo>
                <a:cubicBezTo>
                  <a:pt x="8340" y="13911"/>
                  <a:pt x="8440" y="13777"/>
                  <a:pt x="8273" y="13777"/>
                </a:cubicBezTo>
                <a:cubicBezTo>
                  <a:pt x="8173" y="14011"/>
                  <a:pt x="7906" y="14178"/>
                  <a:pt x="7606" y="14311"/>
                </a:cubicBezTo>
                <a:cubicBezTo>
                  <a:pt x="7506" y="14511"/>
                  <a:pt x="7573" y="14811"/>
                  <a:pt x="7339" y="14911"/>
                </a:cubicBezTo>
                <a:cubicBezTo>
                  <a:pt x="7039" y="14745"/>
                  <a:pt x="6639" y="14878"/>
                  <a:pt x="6405" y="15112"/>
                </a:cubicBezTo>
                <a:cubicBezTo>
                  <a:pt x="6138" y="15078"/>
                  <a:pt x="5971" y="14911"/>
                  <a:pt x="5805" y="14711"/>
                </a:cubicBezTo>
                <a:cubicBezTo>
                  <a:pt x="5805" y="14411"/>
                  <a:pt x="5805" y="14111"/>
                  <a:pt x="5771" y="13811"/>
                </a:cubicBezTo>
                <a:cubicBezTo>
                  <a:pt x="5471" y="13544"/>
                  <a:pt x="5071" y="13944"/>
                  <a:pt x="4637" y="13877"/>
                </a:cubicBezTo>
                <a:cubicBezTo>
                  <a:pt x="4670" y="13477"/>
                  <a:pt x="4837" y="13143"/>
                  <a:pt x="4771" y="12676"/>
                </a:cubicBezTo>
                <a:cubicBezTo>
                  <a:pt x="4604" y="12543"/>
                  <a:pt x="4370" y="12743"/>
                  <a:pt x="4170" y="12843"/>
                </a:cubicBezTo>
                <a:cubicBezTo>
                  <a:pt x="4137" y="13310"/>
                  <a:pt x="3870" y="13610"/>
                  <a:pt x="3236" y="13711"/>
                </a:cubicBezTo>
                <a:cubicBezTo>
                  <a:pt x="2436" y="13477"/>
                  <a:pt x="2669" y="12510"/>
                  <a:pt x="2636" y="11809"/>
                </a:cubicBezTo>
                <a:cubicBezTo>
                  <a:pt x="2969" y="11409"/>
                  <a:pt x="3370" y="10909"/>
                  <a:pt x="4103" y="11042"/>
                </a:cubicBezTo>
                <a:cubicBezTo>
                  <a:pt x="4337" y="10575"/>
                  <a:pt x="5204" y="10441"/>
                  <a:pt x="5571" y="10642"/>
                </a:cubicBezTo>
                <a:cubicBezTo>
                  <a:pt x="5638" y="10808"/>
                  <a:pt x="5638" y="10909"/>
                  <a:pt x="5638" y="11042"/>
                </a:cubicBezTo>
                <a:cubicBezTo>
                  <a:pt x="5771" y="11109"/>
                  <a:pt x="5971" y="11142"/>
                  <a:pt x="6238" y="11075"/>
                </a:cubicBezTo>
                <a:cubicBezTo>
                  <a:pt x="6138" y="10742"/>
                  <a:pt x="5971" y="10508"/>
                  <a:pt x="5905" y="10175"/>
                </a:cubicBezTo>
                <a:cubicBezTo>
                  <a:pt x="6138" y="9608"/>
                  <a:pt x="6705" y="9207"/>
                  <a:pt x="7139" y="8774"/>
                </a:cubicBezTo>
                <a:cubicBezTo>
                  <a:pt x="7106" y="8607"/>
                  <a:pt x="7072" y="8440"/>
                  <a:pt x="7005" y="8273"/>
                </a:cubicBezTo>
                <a:cubicBezTo>
                  <a:pt x="7072" y="8240"/>
                  <a:pt x="7172" y="8207"/>
                  <a:pt x="7239" y="8207"/>
                </a:cubicBezTo>
                <a:cubicBezTo>
                  <a:pt x="7372" y="7706"/>
                  <a:pt x="7739" y="7339"/>
                  <a:pt x="8273" y="7106"/>
                </a:cubicBezTo>
                <a:cubicBezTo>
                  <a:pt x="8106" y="6472"/>
                  <a:pt x="8840" y="6372"/>
                  <a:pt x="9240" y="6038"/>
                </a:cubicBezTo>
                <a:cubicBezTo>
                  <a:pt x="9207" y="6172"/>
                  <a:pt x="9074" y="6305"/>
                  <a:pt x="9240" y="6405"/>
                </a:cubicBezTo>
                <a:cubicBezTo>
                  <a:pt x="9507" y="6005"/>
                  <a:pt x="10274" y="5905"/>
                  <a:pt x="10341" y="5405"/>
                </a:cubicBezTo>
                <a:cubicBezTo>
                  <a:pt x="10074" y="5405"/>
                  <a:pt x="9874" y="5905"/>
                  <a:pt x="9574" y="5638"/>
                </a:cubicBezTo>
                <a:cubicBezTo>
                  <a:pt x="9441" y="5338"/>
                  <a:pt x="9674" y="5271"/>
                  <a:pt x="9674" y="5071"/>
                </a:cubicBezTo>
                <a:cubicBezTo>
                  <a:pt x="9507" y="4938"/>
                  <a:pt x="9374" y="5138"/>
                  <a:pt x="9207" y="5071"/>
                </a:cubicBezTo>
                <a:cubicBezTo>
                  <a:pt x="9274" y="4604"/>
                  <a:pt x="9841" y="4871"/>
                  <a:pt x="10074" y="4938"/>
                </a:cubicBezTo>
                <a:cubicBezTo>
                  <a:pt x="10208" y="4804"/>
                  <a:pt x="9807" y="4837"/>
                  <a:pt x="9908" y="4737"/>
                </a:cubicBezTo>
                <a:cubicBezTo>
                  <a:pt x="10408" y="4671"/>
                  <a:pt x="10708" y="4304"/>
                  <a:pt x="11042" y="4204"/>
                </a:cubicBezTo>
                <a:cubicBezTo>
                  <a:pt x="10975" y="4504"/>
                  <a:pt x="10575" y="4804"/>
                  <a:pt x="10641" y="5104"/>
                </a:cubicBezTo>
                <a:cubicBezTo>
                  <a:pt x="11108" y="4938"/>
                  <a:pt x="11409" y="5004"/>
                  <a:pt x="11742" y="5004"/>
                </a:cubicBezTo>
                <a:cubicBezTo>
                  <a:pt x="11776" y="4837"/>
                  <a:pt x="11642" y="4704"/>
                  <a:pt x="11609" y="4437"/>
                </a:cubicBezTo>
                <a:cubicBezTo>
                  <a:pt x="11509" y="4370"/>
                  <a:pt x="11275" y="4537"/>
                  <a:pt x="11242" y="4404"/>
                </a:cubicBezTo>
                <a:cubicBezTo>
                  <a:pt x="11242" y="4137"/>
                  <a:pt x="11409" y="3937"/>
                  <a:pt x="11342" y="3637"/>
                </a:cubicBezTo>
                <a:cubicBezTo>
                  <a:pt x="11142" y="3470"/>
                  <a:pt x="10942" y="3336"/>
                  <a:pt x="10675" y="3336"/>
                </a:cubicBezTo>
                <a:cubicBezTo>
                  <a:pt x="10508" y="3036"/>
                  <a:pt x="10475" y="2569"/>
                  <a:pt x="10208" y="2469"/>
                </a:cubicBezTo>
                <a:cubicBezTo>
                  <a:pt x="9908" y="2603"/>
                  <a:pt x="9941" y="2903"/>
                  <a:pt x="9607" y="3003"/>
                </a:cubicBezTo>
                <a:cubicBezTo>
                  <a:pt x="9507" y="2969"/>
                  <a:pt x="9407" y="2969"/>
                  <a:pt x="9374" y="2836"/>
                </a:cubicBezTo>
                <a:cubicBezTo>
                  <a:pt x="9307" y="2703"/>
                  <a:pt x="9474" y="2703"/>
                  <a:pt x="9374" y="2536"/>
                </a:cubicBezTo>
                <a:cubicBezTo>
                  <a:pt x="9174" y="2536"/>
                  <a:pt x="9040" y="2402"/>
                  <a:pt x="8873" y="2302"/>
                </a:cubicBezTo>
                <a:cubicBezTo>
                  <a:pt x="8673" y="2502"/>
                  <a:pt x="8406" y="2436"/>
                  <a:pt x="8140" y="2502"/>
                </a:cubicBezTo>
                <a:cubicBezTo>
                  <a:pt x="7673" y="3103"/>
                  <a:pt x="8473" y="4237"/>
                  <a:pt x="7206" y="4437"/>
                </a:cubicBezTo>
                <a:cubicBezTo>
                  <a:pt x="7172" y="4737"/>
                  <a:pt x="7272" y="5138"/>
                  <a:pt x="6905" y="5238"/>
                </a:cubicBezTo>
                <a:cubicBezTo>
                  <a:pt x="6572" y="5038"/>
                  <a:pt x="6772" y="4737"/>
                  <a:pt x="6772" y="4437"/>
                </a:cubicBezTo>
                <a:cubicBezTo>
                  <a:pt x="6138" y="4671"/>
                  <a:pt x="5871" y="4204"/>
                  <a:pt x="5238" y="4404"/>
                </a:cubicBezTo>
                <a:cubicBezTo>
                  <a:pt x="5271" y="4104"/>
                  <a:pt x="5171" y="4170"/>
                  <a:pt x="5037" y="4004"/>
                </a:cubicBezTo>
                <a:cubicBezTo>
                  <a:pt x="5404" y="3236"/>
                  <a:pt x="6338" y="2836"/>
                  <a:pt x="7072" y="2302"/>
                </a:cubicBezTo>
                <a:cubicBezTo>
                  <a:pt x="7072" y="2436"/>
                  <a:pt x="6805" y="2569"/>
                  <a:pt x="6972" y="2669"/>
                </a:cubicBezTo>
                <a:cubicBezTo>
                  <a:pt x="7272" y="2636"/>
                  <a:pt x="7573" y="2369"/>
                  <a:pt x="7873" y="2402"/>
                </a:cubicBezTo>
                <a:cubicBezTo>
                  <a:pt x="7806" y="2069"/>
                  <a:pt x="7306" y="2202"/>
                  <a:pt x="7339" y="2002"/>
                </a:cubicBezTo>
                <a:cubicBezTo>
                  <a:pt x="7839" y="2035"/>
                  <a:pt x="8206" y="1468"/>
                  <a:pt x="8306" y="1035"/>
                </a:cubicBezTo>
                <a:cubicBezTo>
                  <a:pt x="8540" y="1001"/>
                  <a:pt x="8773" y="935"/>
                  <a:pt x="8940" y="835"/>
                </a:cubicBezTo>
                <a:cubicBezTo>
                  <a:pt x="9140" y="935"/>
                  <a:pt x="9307" y="1035"/>
                  <a:pt x="9507" y="1135"/>
                </a:cubicBezTo>
                <a:cubicBezTo>
                  <a:pt x="9374" y="1602"/>
                  <a:pt x="8640" y="1669"/>
                  <a:pt x="8373" y="2069"/>
                </a:cubicBezTo>
                <a:cubicBezTo>
                  <a:pt x="8573" y="2136"/>
                  <a:pt x="8740" y="1935"/>
                  <a:pt x="8974" y="1902"/>
                </a:cubicBezTo>
                <a:cubicBezTo>
                  <a:pt x="9274" y="2102"/>
                  <a:pt x="9607" y="2269"/>
                  <a:pt x="10108" y="2136"/>
                </a:cubicBezTo>
                <a:cubicBezTo>
                  <a:pt x="10174" y="1969"/>
                  <a:pt x="9908" y="2002"/>
                  <a:pt x="10008" y="1935"/>
                </a:cubicBezTo>
                <a:cubicBezTo>
                  <a:pt x="10274" y="1969"/>
                  <a:pt x="10475" y="1902"/>
                  <a:pt x="10475" y="1602"/>
                </a:cubicBezTo>
                <a:cubicBezTo>
                  <a:pt x="10441" y="1402"/>
                  <a:pt x="10208" y="1535"/>
                  <a:pt x="10208" y="1302"/>
                </a:cubicBezTo>
                <a:cubicBezTo>
                  <a:pt x="10375" y="1068"/>
                  <a:pt x="10508" y="1402"/>
                  <a:pt x="10708" y="1335"/>
                </a:cubicBezTo>
                <a:cubicBezTo>
                  <a:pt x="10908" y="1202"/>
                  <a:pt x="11108" y="1101"/>
                  <a:pt x="11108" y="835"/>
                </a:cubicBezTo>
                <a:cubicBezTo>
                  <a:pt x="10942" y="701"/>
                  <a:pt x="10575" y="835"/>
                  <a:pt x="10408" y="634"/>
                </a:cubicBezTo>
                <a:cubicBezTo>
                  <a:pt x="10341" y="501"/>
                  <a:pt x="10441" y="434"/>
                  <a:pt x="10375" y="301"/>
                </a:cubicBezTo>
                <a:cubicBezTo>
                  <a:pt x="10041" y="234"/>
                  <a:pt x="9607" y="334"/>
                  <a:pt x="9407" y="1"/>
                </a:cubicBezTo>
                <a:cubicBezTo>
                  <a:pt x="8507" y="268"/>
                  <a:pt x="7239" y="334"/>
                  <a:pt x="7406" y="1135"/>
                </a:cubicBezTo>
                <a:cubicBezTo>
                  <a:pt x="7472" y="1235"/>
                  <a:pt x="7739" y="1001"/>
                  <a:pt x="7739" y="1235"/>
                </a:cubicBezTo>
                <a:cubicBezTo>
                  <a:pt x="7639" y="1468"/>
                  <a:pt x="7439" y="1635"/>
                  <a:pt x="7239" y="1769"/>
                </a:cubicBezTo>
                <a:cubicBezTo>
                  <a:pt x="7072" y="1702"/>
                  <a:pt x="7306" y="1635"/>
                  <a:pt x="7206" y="1468"/>
                </a:cubicBezTo>
                <a:cubicBezTo>
                  <a:pt x="7072" y="1435"/>
                  <a:pt x="6905" y="1502"/>
                  <a:pt x="6872" y="1335"/>
                </a:cubicBezTo>
                <a:cubicBezTo>
                  <a:pt x="6905" y="1202"/>
                  <a:pt x="6839" y="1035"/>
                  <a:pt x="6872" y="935"/>
                </a:cubicBezTo>
                <a:cubicBezTo>
                  <a:pt x="7039" y="768"/>
                  <a:pt x="7506" y="768"/>
                  <a:pt x="7472" y="468"/>
                </a:cubicBezTo>
                <a:cubicBezTo>
                  <a:pt x="6972" y="301"/>
                  <a:pt x="6805" y="868"/>
                  <a:pt x="6505" y="1068"/>
                </a:cubicBezTo>
                <a:cubicBezTo>
                  <a:pt x="6505" y="935"/>
                  <a:pt x="6639" y="901"/>
                  <a:pt x="6572" y="701"/>
                </a:cubicBezTo>
                <a:cubicBezTo>
                  <a:pt x="6238" y="735"/>
                  <a:pt x="5871" y="1068"/>
                  <a:pt x="5705" y="1202"/>
                </a:cubicBezTo>
                <a:cubicBezTo>
                  <a:pt x="5838" y="1402"/>
                  <a:pt x="6105" y="1302"/>
                  <a:pt x="6272" y="1268"/>
                </a:cubicBezTo>
                <a:cubicBezTo>
                  <a:pt x="6172" y="1435"/>
                  <a:pt x="6172" y="1568"/>
                  <a:pt x="6305" y="1769"/>
                </a:cubicBezTo>
                <a:cubicBezTo>
                  <a:pt x="6238" y="1869"/>
                  <a:pt x="6138" y="1935"/>
                  <a:pt x="6005" y="2002"/>
                </a:cubicBezTo>
                <a:cubicBezTo>
                  <a:pt x="5938" y="1835"/>
                  <a:pt x="6205" y="1869"/>
                  <a:pt x="6071" y="1669"/>
                </a:cubicBezTo>
                <a:cubicBezTo>
                  <a:pt x="5738" y="1602"/>
                  <a:pt x="5604" y="1902"/>
                  <a:pt x="5571" y="2102"/>
                </a:cubicBezTo>
                <a:cubicBezTo>
                  <a:pt x="5204" y="2169"/>
                  <a:pt x="4704" y="2436"/>
                  <a:pt x="4537" y="2169"/>
                </a:cubicBezTo>
                <a:cubicBezTo>
                  <a:pt x="4971" y="2202"/>
                  <a:pt x="5204" y="2002"/>
                  <a:pt x="5438" y="1802"/>
                </a:cubicBezTo>
                <a:cubicBezTo>
                  <a:pt x="5404" y="1602"/>
                  <a:pt x="5204" y="1735"/>
                  <a:pt x="5171" y="1568"/>
                </a:cubicBezTo>
                <a:cubicBezTo>
                  <a:pt x="5137" y="1335"/>
                  <a:pt x="5404" y="1268"/>
                  <a:pt x="5438" y="1068"/>
                </a:cubicBezTo>
                <a:cubicBezTo>
                  <a:pt x="5137" y="968"/>
                  <a:pt x="5004" y="1402"/>
                  <a:pt x="4737" y="1502"/>
                </a:cubicBezTo>
                <a:cubicBezTo>
                  <a:pt x="4504" y="1568"/>
                  <a:pt x="3970" y="1368"/>
                  <a:pt x="3837" y="1368"/>
                </a:cubicBezTo>
                <a:cubicBezTo>
                  <a:pt x="3803" y="1368"/>
                  <a:pt x="3736" y="1402"/>
                  <a:pt x="3703" y="1402"/>
                </a:cubicBezTo>
                <a:cubicBezTo>
                  <a:pt x="3470" y="1702"/>
                  <a:pt x="3236" y="2035"/>
                  <a:pt x="3003" y="2402"/>
                </a:cubicBezTo>
                <a:cubicBezTo>
                  <a:pt x="3003" y="2469"/>
                  <a:pt x="2969" y="2536"/>
                  <a:pt x="2936" y="2603"/>
                </a:cubicBezTo>
                <a:cubicBezTo>
                  <a:pt x="2903" y="2603"/>
                  <a:pt x="2903" y="2603"/>
                  <a:pt x="2869" y="2603"/>
                </a:cubicBezTo>
                <a:cubicBezTo>
                  <a:pt x="2502" y="3170"/>
                  <a:pt x="2169" y="3770"/>
                  <a:pt x="1868" y="4370"/>
                </a:cubicBezTo>
                <a:cubicBezTo>
                  <a:pt x="2002" y="4237"/>
                  <a:pt x="2135" y="4104"/>
                  <a:pt x="2302" y="4204"/>
                </a:cubicBezTo>
                <a:cubicBezTo>
                  <a:pt x="2235" y="4337"/>
                  <a:pt x="2035" y="4437"/>
                  <a:pt x="1802" y="4504"/>
                </a:cubicBezTo>
                <a:cubicBezTo>
                  <a:pt x="668" y="6939"/>
                  <a:pt x="0" y="9641"/>
                  <a:pt x="0" y="12510"/>
                </a:cubicBezTo>
                <a:cubicBezTo>
                  <a:pt x="0" y="12543"/>
                  <a:pt x="0" y="12576"/>
                  <a:pt x="0" y="12610"/>
                </a:cubicBezTo>
                <a:cubicBezTo>
                  <a:pt x="367" y="12910"/>
                  <a:pt x="734" y="13210"/>
                  <a:pt x="1035" y="13610"/>
                </a:cubicBezTo>
                <a:cubicBezTo>
                  <a:pt x="1068" y="13777"/>
                  <a:pt x="968" y="13844"/>
                  <a:pt x="1035" y="14011"/>
                </a:cubicBezTo>
                <a:cubicBezTo>
                  <a:pt x="1702" y="14278"/>
                  <a:pt x="2569" y="14678"/>
                  <a:pt x="3403" y="14244"/>
                </a:cubicBezTo>
                <a:cubicBezTo>
                  <a:pt x="3703" y="14211"/>
                  <a:pt x="3837" y="14511"/>
                  <a:pt x="4137" y="14578"/>
                </a:cubicBezTo>
                <a:cubicBezTo>
                  <a:pt x="4637" y="14678"/>
                  <a:pt x="5271" y="14344"/>
                  <a:pt x="5404" y="15078"/>
                </a:cubicBezTo>
                <a:cubicBezTo>
                  <a:pt x="5838" y="15178"/>
                  <a:pt x="6205" y="15412"/>
                  <a:pt x="6672" y="15445"/>
                </a:cubicBezTo>
                <a:cubicBezTo>
                  <a:pt x="6705" y="15245"/>
                  <a:pt x="6639" y="15011"/>
                  <a:pt x="6905" y="14978"/>
                </a:cubicBezTo>
                <a:cubicBezTo>
                  <a:pt x="7206" y="15178"/>
                  <a:pt x="7406" y="15512"/>
                  <a:pt x="7472" y="16046"/>
                </a:cubicBezTo>
                <a:cubicBezTo>
                  <a:pt x="7306" y="16513"/>
                  <a:pt x="6939" y="16813"/>
                  <a:pt x="7039" y="17413"/>
                </a:cubicBezTo>
                <a:cubicBezTo>
                  <a:pt x="7072" y="17580"/>
                  <a:pt x="7239" y="17480"/>
                  <a:pt x="7272" y="17647"/>
                </a:cubicBezTo>
                <a:cubicBezTo>
                  <a:pt x="7239" y="17813"/>
                  <a:pt x="7039" y="17847"/>
                  <a:pt x="7139" y="18080"/>
                </a:cubicBezTo>
                <a:cubicBezTo>
                  <a:pt x="7773" y="18647"/>
                  <a:pt x="8440" y="19181"/>
                  <a:pt x="8974" y="19882"/>
                </a:cubicBezTo>
                <a:cubicBezTo>
                  <a:pt x="9574" y="20215"/>
                  <a:pt x="10074" y="19915"/>
                  <a:pt x="10475" y="20382"/>
                </a:cubicBezTo>
                <a:cubicBezTo>
                  <a:pt x="11008" y="20982"/>
                  <a:pt x="10908" y="22150"/>
                  <a:pt x="11375" y="23017"/>
                </a:cubicBezTo>
                <a:cubicBezTo>
                  <a:pt x="11575" y="23384"/>
                  <a:pt x="11842" y="23951"/>
                  <a:pt x="11809" y="24418"/>
                </a:cubicBezTo>
                <a:cubicBezTo>
                  <a:pt x="12176" y="24585"/>
                  <a:pt x="12142" y="25386"/>
                  <a:pt x="12576" y="25486"/>
                </a:cubicBezTo>
                <a:cubicBezTo>
                  <a:pt x="12576" y="25419"/>
                  <a:pt x="12443" y="25252"/>
                  <a:pt x="12543" y="25219"/>
                </a:cubicBezTo>
                <a:cubicBezTo>
                  <a:pt x="12643" y="25285"/>
                  <a:pt x="12710" y="25386"/>
                  <a:pt x="12743" y="25586"/>
                </a:cubicBezTo>
                <a:cubicBezTo>
                  <a:pt x="12776" y="25686"/>
                  <a:pt x="12609" y="25652"/>
                  <a:pt x="12576" y="25752"/>
                </a:cubicBezTo>
                <a:cubicBezTo>
                  <a:pt x="12710" y="25919"/>
                  <a:pt x="12743" y="25953"/>
                  <a:pt x="12743" y="26186"/>
                </a:cubicBezTo>
                <a:cubicBezTo>
                  <a:pt x="12810" y="26286"/>
                  <a:pt x="12976" y="26186"/>
                  <a:pt x="13043" y="26320"/>
                </a:cubicBezTo>
                <a:cubicBezTo>
                  <a:pt x="13010" y="26386"/>
                  <a:pt x="13043" y="26486"/>
                  <a:pt x="13010" y="26553"/>
                </a:cubicBezTo>
                <a:cubicBezTo>
                  <a:pt x="13177" y="26787"/>
                  <a:pt x="13477" y="26853"/>
                  <a:pt x="13644" y="27120"/>
                </a:cubicBezTo>
                <a:cubicBezTo>
                  <a:pt x="13877" y="27153"/>
                  <a:pt x="14077" y="27254"/>
                  <a:pt x="14244" y="27420"/>
                </a:cubicBezTo>
                <a:cubicBezTo>
                  <a:pt x="14711" y="27387"/>
                  <a:pt x="15545" y="27787"/>
                  <a:pt x="15812" y="27220"/>
                </a:cubicBezTo>
                <a:cubicBezTo>
                  <a:pt x="15378" y="27053"/>
                  <a:pt x="14844" y="27020"/>
                  <a:pt x="14578" y="26586"/>
                </a:cubicBezTo>
                <a:cubicBezTo>
                  <a:pt x="14711" y="26386"/>
                  <a:pt x="14678" y="26086"/>
                  <a:pt x="14744" y="25853"/>
                </a:cubicBezTo>
                <a:cubicBezTo>
                  <a:pt x="14578" y="25752"/>
                  <a:pt x="14277" y="25886"/>
                  <a:pt x="14177" y="25652"/>
                </a:cubicBezTo>
                <a:cubicBezTo>
                  <a:pt x="14344" y="25419"/>
                  <a:pt x="14311" y="25085"/>
                  <a:pt x="14344" y="24785"/>
                </a:cubicBezTo>
                <a:cubicBezTo>
                  <a:pt x="14177" y="24818"/>
                  <a:pt x="14044" y="24785"/>
                  <a:pt x="13977" y="24652"/>
                </a:cubicBezTo>
                <a:cubicBezTo>
                  <a:pt x="14144" y="24585"/>
                  <a:pt x="14344" y="24585"/>
                  <a:pt x="14411" y="24485"/>
                </a:cubicBezTo>
                <a:cubicBezTo>
                  <a:pt x="14377" y="24318"/>
                  <a:pt x="14311" y="24151"/>
                  <a:pt x="14344" y="24051"/>
                </a:cubicBezTo>
                <a:cubicBezTo>
                  <a:pt x="15345" y="23951"/>
                  <a:pt x="15078" y="23117"/>
                  <a:pt x="14611" y="22950"/>
                </a:cubicBezTo>
                <a:cubicBezTo>
                  <a:pt x="14844" y="22917"/>
                  <a:pt x="14978" y="22984"/>
                  <a:pt x="15245" y="22884"/>
                </a:cubicBezTo>
                <a:cubicBezTo>
                  <a:pt x="15545" y="22717"/>
                  <a:pt x="15378" y="22317"/>
                  <a:pt x="15478" y="21950"/>
                </a:cubicBezTo>
                <a:cubicBezTo>
                  <a:pt x="15578" y="21516"/>
                  <a:pt x="16045" y="21183"/>
                  <a:pt x="15612" y="20615"/>
                </a:cubicBezTo>
                <a:cubicBezTo>
                  <a:pt x="15812" y="20215"/>
                  <a:pt x="16145" y="19915"/>
                  <a:pt x="16712" y="19748"/>
                </a:cubicBezTo>
                <a:cubicBezTo>
                  <a:pt x="16979" y="19148"/>
                  <a:pt x="17013" y="18414"/>
                  <a:pt x="16679" y="17580"/>
                </a:cubicBezTo>
                <a:cubicBezTo>
                  <a:pt x="16812" y="16946"/>
                  <a:pt x="17546" y="16212"/>
                  <a:pt x="16846" y="15579"/>
                </a:cubicBezTo>
                <a:close/>
                <a:moveTo>
                  <a:pt x="9807" y="1235"/>
                </a:moveTo>
                <a:cubicBezTo>
                  <a:pt x="9807" y="1268"/>
                  <a:pt x="9741" y="1302"/>
                  <a:pt x="9707" y="1302"/>
                </a:cubicBezTo>
                <a:cubicBezTo>
                  <a:pt x="9707" y="1268"/>
                  <a:pt x="9774" y="1268"/>
                  <a:pt x="9807" y="1235"/>
                </a:cubicBezTo>
                <a:close/>
                <a:moveTo>
                  <a:pt x="5004" y="7840"/>
                </a:moveTo>
                <a:cubicBezTo>
                  <a:pt x="5004" y="7406"/>
                  <a:pt x="5071" y="6972"/>
                  <a:pt x="5604" y="6806"/>
                </a:cubicBezTo>
                <a:cubicBezTo>
                  <a:pt x="5204" y="7039"/>
                  <a:pt x="5404" y="7639"/>
                  <a:pt x="5004" y="7840"/>
                </a:cubicBezTo>
                <a:close/>
                <a:moveTo>
                  <a:pt x="7139" y="6839"/>
                </a:moveTo>
                <a:cubicBezTo>
                  <a:pt x="7172" y="7039"/>
                  <a:pt x="6839" y="7072"/>
                  <a:pt x="6705" y="7072"/>
                </a:cubicBezTo>
                <a:cubicBezTo>
                  <a:pt x="6739" y="6906"/>
                  <a:pt x="6972" y="6906"/>
                  <a:pt x="7139" y="6839"/>
                </a:cubicBezTo>
                <a:close/>
                <a:moveTo>
                  <a:pt x="6472" y="6639"/>
                </a:moveTo>
                <a:cubicBezTo>
                  <a:pt x="6505" y="6672"/>
                  <a:pt x="6505" y="6739"/>
                  <a:pt x="6538" y="6806"/>
                </a:cubicBezTo>
                <a:cubicBezTo>
                  <a:pt x="6172" y="6839"/>
                  <a:pt x="6205" y="7072"/>
                  <a:pt x="6105" y="7273"/>
                </a:cubicBezTo>
                <a:cubicBezTo>
                  <a:pt x="5871" y="7273"/>
                  <a:pt x="5905" y="6839"/>
                  <a:pt x="5871" y="6739"/>
                </a:cubicBezTo>
                <a:cubicBezTo>
                  <a:pt x="6071" y="6605"/>
                  <a:pt x="6305" y="6672"/>
                  <a:pt x="6472" y="6639"/>
                </a:cubicBezTo>
                <a:close/>
                <a:moveTo>
                  <a:pt x="6438" y="7339"/>
                </a:moveTo>
                <a:cubicBezTo>
                  <a:pt x="6338" y="7506"/>
                  <a:pt x="6071" y="7740"/>
                  <a:pt x="5838" y="7673"/>
                </a:cubicBezTo>
                <a:cubicBezTo>
                  <a:pt x="5938" y="7506"/>
                  <a:pt x="6205" y="7439"/>
                  <a:pt x="6438" y="7339"/>
                </a:cubicBezTo>
                <a:close/>
                <a:moveTo>
                  <a:pt x="5771" y="6505"/>
                </a:moveTo>
                <a:cubicBezTo>
                  <a:pt x="5404" y="6839"/>
                  <a:pt x="4971" y="6605"/>
                  <a:pt x="4604" y="6806"/>
                </a:cubicBezTo>
                <a:cubicBezTo>
                  <a:pt x="4804" y="6539"/>
                  <a:pt x="5538" y="5872"/>
                  <a:pt x="5771" y="6505"/>
                </a:cubicBezTo>
                <a:close/>
                <a:moveTo>
                  <a:pt x="3736" y="5905"/>
                </a:moveTo>
                <a:cubicBezTo>
                  <a:pt x="3636" y="5838"/>
                  <a:pt x="3603" y="5538"/>
                  <a:pt x="3837" y="5538"/>
                </a:cubicBezTo>
                <a:cubicBezTo>
                  <a:pt x="3903" y="5738"/>
                  <a:pt x="3903" y="5872"/>
                  <a:pt x="3736" y="5905"/>
                </a:cubicBezTo>
                <a:close/>
                <a:moveTo>
                  <a:pt x="3970" y="2469"/>
                </a:moveTo>
                <a:cubicBezTo>
                  <a:pt x="3870" y="2603"/>
                  <a:pt x="3370" y="2669"/>
                  <a:pt x="3169" y="2736"/>
                </a:cubicBezTo>
                <a:lnTo>
                  <a:pt x="3103" y="2603"/>
                </a:lnTo>
                <a:cubicBezTo>
                  <a:pt x="3303" y="2469"/>
                  <a:pt x="3703" y="2536"/>
                  <a:pt x="3970" y="2469"/>
                </a:cubicBezTo>
                <a:close/>
                <a:moveTo>
                  <a:pt x="8473" y="14444"/>
                </a:moveTo>
                <a:cubicBezTo>
                  <a:pt x="8406" y="14478"/>
                  <a:pt x="8373" y="14411"/>
                  <a:pt x="8340" y="14311"/>
                </a:cubicBezTo>
                <a:cubicBezTo>
                  <a:pt x="8473" y="14244"/>
                  <a:pt x="8540" y="14378"/>
                  <a:pt x="8473" y="14444"/>
                </a:cubicBezTo>
                <a:close/>
              </a:path>
            </a:pathLst>
          </a:custGeom>
          <a:solidFill>
            <a:srgbClr val="0237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0" name="Google Shape;7540;p43"/>
          <p:cNvSpPr/>
          <p:nvPr/>
        </p:nvSpPr>
        <p:spPr>
          <a:xfrm>
            <a:off x="7002979" y="3233628"/>
            <a:ext cx="6681" cy="6681"/>
          </a:xfrm>
          <a:custGeom>
            <a:avLst/>
            <a:gdLst/>
            <a:ahLst/>
            <a:cxnLst/>
            <a:rect l="l" t="t" r="r" b="b"/>
            <a:pathLst>
              <a:path w="201" h="201" extrusionOk="0">
                <a:moveTo>
                  <a:pt x="201" y="134"/>
                </a:moveTo>
                <a:lnTo>
                  <a:pt x="167" y="1"/>
                </a:lnTo>
                <a:cubicBezTo>
                  <a:pt x="67" y="34"/>
                  <a:pt x="0" y="67"/>
                  <a:pt x="0" y="134"/>
                </a:cubicBezTo>
                <a:cubicBezTo>
                  <a:pt x="67" y="134"/>
                  <a:pt x="101" y="201"/>
                  <a:pt x="201" y="134"/>
                </a:cubicBezTo>
                <a:close/>
              </a:path>
            </a:pathLst>
          </a:custGeom>
          <a:solidFill>
            <a:srgbClr val="0237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1" name="Google Shape;7541;p43"/>
          <p:cNvSpPr/>
          <p:nvPr/>
        </p:nvSpPr>
        <p:spPr>
          <a:xfrm>
            <a:off x="6424242" y="3387751"/>
            <a:ext cx="14425" cy="12231"/>
          </a:xfrm>
          <a:custGeom>
            <a:avLst/>
            <a:gdLst/>
            <a:ahLst/>
            <a:cxnLst/>
            <a:rect l="l" t="t" r="r" b="b"/>
            <a:pathLst>
              <a:path w="434" h="368" extrusionOk="0">
                <a:moveTo>
                  <a:pt x="400" y="167"/>
                </a:moveTo>
                <a:cubicBezTo>
                  <a:pt x="300" y="0"/>
                  <a:pt x="0" y="201"/>
                  <a:pt x="100" y="367"/>
                </a:cubicBezTo>
                <a:cubicBezTo>
                  <a:pt x="267" y="334"/>
                  <a:pt x="434" y="334"/>
                  <a:pt x="400" y="167"/>
                </a:cubicBezTo>
                <a:close/>
              </a:path>
            </a:pathLst>
          </a:custGeom>
          <a:solidFill>
            <a:srgbClr val="0237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2" name="Google Shape;7542;p43"/>
          <p:cNvSpPr/>
          <p:nvPr/>
        </p:nvSpPr>
        <p:spPr>
          <a:xfrm>
            <a:off x="6374318" y="3440965"/>
            <a:ext cx="8908" cy="7811"/>
          </a:xfrm>
          <a:custGeom>
            <a:avLst/>
            <a:gdLst/>
            <a:ahLst/>
            <a:cxnLst/>
            <a:rect l="l" t="t" r="r" b="b"/>
            <a:pathLst>
              <a:path w="268" h="235" extrusionOk="0">
                <a:moveTo>
                  <a:pt x="1" y="101"/>
                </a:moveTo>
                <a:lnTo>
                  <a:pt x="34" y="234"/>
                </a:lnTo>
                <a:cubicBezTo>
                  <a:pt x="168" y="201"/>
                  <a:pt x="268" y="167"/>
                  <a:pt x="201" y="34"/>
                </a:cubicBezTo>
                <a:cubicBezTo>
                  <a:pt x="134" y="1"/>
                  <a:pt x="34" y="34"/>
                  <a:pt x="1" y="101"/>
                </a:cubicBezTo>
                <a:close/>
              </a:path>
            </a:pathLst>
          </a:custGeom>
          <a:solidFill>
            <a:srgbClr val="0237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3" name="Google Shape;7543;p43"/>
          <p:cNvSpPr/>
          <p:nvPr/>
        </p:nvSpPr>
        <p:spPr>
          <a:xfrm>
            <a:off x="6728002" y="3374456"/>
            <a:ext cx="62121" cy="60991"/>
          </a:xfrm>
          <a:custGeom>
            <a:avLst/>
            <a:gdLst/>
            <a:ahLst/>
            <a:cxnLst/>
            <a:rect l="l" t="t" r="r" b="b"/>
            <a:pathLst>
              <a:path w="1869" h="1835" extrusionOk="0">
                <a:moveTo>
                  <a:pt x="801" y="1101"/>
                </a:moveTo>
                <a:cubicBezTo>
                  <a:pt x="401" y="1368"/>
                  <a:pt x="735" y="1601"/>
                  <a:pt x="668" y="1835"/>
                </a:cubicBezTo>
                <a:cubicBezTo>
                  <a:pt x="1035" y="1568"/>
                  <a:pt x="1869" y="1601"/>
                  <a:pt x="1702" y="1034"/>
                </a:cubicBezTo>
                <a:cubicBezTo>
                  <a:pt x="1335" y="934"/>
                  <a:pt x="1102" y="667"/>
                  <a:pt x="801" y="467"/>
                </a:cubicBezTo>
                <a:cubicBezTo>
                  <a:pt x="835" y="367"/>
                  <a:pt x="902" y="300"/>
                  <a:pt x="902" y="200"/>
                </a:cubicBezTo>
                <a:cubicBezTo>
                  <a:pt x="635" y="267"/>
                  <a:pt x="701" y="0"/>
                  <a:pt x="535" y="0"/>
                </a:cubicBezTo>
                <a:cubicBezTo>
                  <a:pt x="301" y="167"/>
                  <a:pt x="1" y="300"/>
                  <a:pt x="201" y="734"/>
                </a:cubicBezTo>
                <a:cubicBezTo>
                  <a:pt x="368" y="901"/>
                  <a:pt x="735" y="767"/>
                  <a:pt x="801" y="1101"/>
                </a:cubicBezTo>
                <a:close/>
              </a:path>
            </a:pathLst>
          </a:custGeom>
          <a:solidFill>
            <a:srgbClr val="0237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4" name="Google Shape;7544;p43"/>
          <p:cNvSpPr/>
          <p:nvPr/>
        </p:nvSpPr>
        <p:spPr>
          <a:xfrm>
            <a:off x="6713610" y="3397722"/>
            <a:ext cx="25526" cy="37725"/>
          </a:xfrm>
          <a:custGeom>
            <a:avLst/>
            <a:gdLst/>
            <a:ahLst/>
            <a:cxnLst/>
            <a:rect l="l" t="t" r="r" b="b"/>
            <a:pathLst>
              <a:path w="768" h="1135" extrusionOk="0">
                <a:moveTo>
                  <a:pt x="0" y="1068"/>
                </a:moveTo>
                <a:cubicBezTo>
                  <a:pt x="334" y="1135"/>
                  <a:pt x="567" y="868"/>
                  <a:pt x="767" y="734"/>
                </a:cubicBezTo>
                <a:cubicBezTo>
                  <a:pt x="667" y="501"/>
                  <a:pt x="767" y="401"/>
                  <a:pt x="767" y="234"/>
                </a:cubicBezTo>
                <a:cubicBezTo>
                  <a:pt x="434" y="1"/>
                  <a:pt x="234" y="401"/>
                  <a:pt x="0" y="601"/>
                </a:cubicBezTo>
                <a:cubicBezTo>
                  <a:pt x="167" y="801"/>
                  <a:pt x="34" y="868"/>
                  <a:pt x="0" y="1068"/>
                </a:cubicBezTo>
                <a:close/>
              </a:path>
            </a:pathLst>
          </a:custGeom>
          <a:solidFill>
            <a:srgbClr val="0237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5" name="Google Shape;7545;p43"/>
          <p:cNvSpPr/>
          <p:nvPr/>
        </p:nvSpPr>
        <p:spPr>
          <a:xfrm>
            <a:off x="6844434" y="3466458"/>
            <a:ext cx="8908" cy="8908"/>
          </a:xfrm>
          <a:custGeom>
            <a:avLst/>
            <a:gdLst/>
            <a:ahLst/>
            <a:cxnLst/>
            <a:rect l="l" t="t" r="r" b="b"/>
            <a:pathLst>
              <a:path w="268" h="268" extrusionOk="0">
                <a:moveTo>
                  <a:pt x="134" y="234"/>
                </a:moveTo>
                <a:cubicBezTo>
                  <a:pt x="134" y="168"/>
                  <a:pt x="267" y="134"/>
                  <a:pt x="167" y="1"/>
                </a:cubicBezTo>
                <a:cubicBezTo>
                  <a:pt x="100" y="1"/>
                  <a:pt x="34" y="34"/>
                  <a:pt x="0" y="101"/>
                </a:cubicBezTo>
                <a:cubicBezTo>
                  <a:pt x="34" y="201"/>
                  <a:pt x="67" y="268"/>
                  <a:pt x="134" y="234"/>
                </a:cubicBezTo>
                <a:close/>
              </a:path>
            </a:pathLst>
          </a:custGeom>
          <a:solidFill>
            <a:srgbClr val="0237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6" name="Google Shape;7546;p43"/>
          <p:cNvSpPr/>
          <p:nvPr/>
        </p:nvSpPr>
        <p:spPr>
          <a:xfrm>
            <a:off x="6842207" y="3476430"/>
            <a:ext cx="17782" cy="17782"/>
          </a:xfrm>
          <a:custGeom>
            <a:avLst/>
            <a:gdLst/>
            <a:ahLst/>
            <a:cxnLst/>
            <a:rect l="l" t="t" r="r" b="b"/>
            <a:pathLst>
              <a:path w="535" h="535" extrusionOk="0">
                <a:moveTo>
                  <a:pt x="234" y="535"/>
                </a:moveTo>
                <a:cubicBezTo>
                  <a:pt x="534" y="535"/>
                  <a:pt x="468" y="168"/>
                  <a:pt x="334" y="1"/>
                </a:cubicBezTo>
                <a:cubicBezTo>
                  <a:pt x="1" y="1"/>
                  <a:pt x="67" y="401"/>
                  <a:pt x="234" y="535"/>
                </a:cubicBezTo>
                <a:close/>
              </a:path>
            </a:pathLst>
          </a:custGeom>
          <a:solidFill>
            <a:srgbClr val="0237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7" name="Google Shape;7547;p43"/>
          <p:cNvSpPr/>
          <p:nvPr/>
        </p:nvSpPr>
        <p:spPr>
          <a:xfrm>
            <a:off x="6879899" y="3488628"/>
            <a:ext cx="18879" cy="12231"/>
          </a:xfrm>
          <a:custGeom>
            <a:avLst/>
            <a:gdLst/>
            <a:ahLst/>
            <a:cxnLst/>
            <a:rect l="l" t="t" r="r" b="b"/>
            <a:pathLst>
              <a:path w="568" h="368" extrusionOk="0">
                <a:moveTo>
                  <a:pt x="501" y="1"/>
                </a:moveTo>
                <a:cubicBezTo>
                  <a:pt x="334" y="68"/>
                  <a:pt x="1" y="34"/>
                  <a:pt x="1" y="234"/>
                </a:cubicBezTo>
                <a:cubicBezTo>
                  <a:pt x="134" y="301"/>
                  <a:pt x="301" y="368"/>
                  <a:pt x="535" y="268"/>
                </a:cubicBezTo>
                <a:cubicBezTo>
                  <a:pt x="468" y="134"/>
                  <a:pt x="568" y="134"/>
                  <a:pt x="501" y="1"/>
                </a:cubicBezTo>
                <a:close/>
              </a:path>
            </a:pathLst>
          </a:custGeom>
          <a:solidFill>
            <a:srgbClr val="0237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8" name="Google Shape;7548;p43"/>
          <p:cNvSpPr/>
          <p:nvPr/>
        </p:nvSpPr>
        <p:spPr>
          <a:xfrm>
            <a:off x="7015177" y="3476430"/>
            <a:ext cx="12231" cy="6714"/>
          </a:xfrm>
          <a:custGeom>
            <a:avLst/>
            <a:gdLst/>
            <a:ahLst/>
            <a:cxnLst/>
            <a:rect l="l" t="t" r="r" b="b"/>
            <a:pathLst>
              <a:path w="368" h="202" extrusionOk="0">
                <a:moveTo>
                  <a:pt x="34" y="168"/>
                </a:moveTo>
                <a:cubicBezTo>
                  <a:pt x="100" y="201"/>
                  <a:pt x="367" y="168"/>
                  <a:pt x="267" y="1"/>
                </a:cubicBezTo>
                <a:cubicBezTo>
                  <a:pt x="167" y="34"/>
                  <a:pt x="0" y="34"/>
                  <a:pt x="34" y="168"/>
                </a:cubicBezTo>
                <a:close/>
              </a:path>
            </a:pathLst>
          </a:custGeom>
          <a:solidFill>
            <a:srgbClr val="0237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9" name="Google Shape;7549;p43"/>
          <p:cNvSpPr/>
          <p:nvPr/>
        </p:nvSpPr>
        <p:spPr>
          <a:xfrm>
            <a:off x="7198118" y="3786903"/>
            <a:ext cx="57667" cy="105330"/>
          </a:xfrm>
          <a:custGeom>
            <a:avLst/>
            <a:gdLst/>
            <a:ahLst/>
            <a:cxnLst/>
            <a:rect l="l" t="t" r="r" b="b"/>
            <a:pathLst>
              <a:path w="1735" h="3169" extrusionOk="0">
                <a:moveTo>
                  <a:pt x="968" y="0"/>
                </a:moveTo>
                <a:cubicBezTo>
                  <a:pt x="801" y="267"/>
                  <a:pt x="768" y="534"/>
                  <a:pt x="567" y="767"/>
                </a:cubicBezTo>
                <a:cubicBezTo>
                  <a:pt x="434" y="967"/>
                  <a:pt x="167" y="1001"/>
                  <a:pt x="100" y="1201"/>
                </a:cubicBezTo>
                <a:cubicBezTo>
                  <a:pt x="0" y="1434"/>
                  <a:pt x="267" y="1668"/>
                  <a:pt x="267" y="1901"/>
                </a:cubicBezTo>
                <a:cubicBezTo>
                  <a:pt x="301" y="2268"/>
                  <a:pt x="0" y="2735"/>
                  <a:pt x="501" y="3102"/>
                </a:cubicBezTo>
                <a:cubicBezTo>
                  <a:pt x="734" y="3169"/>
                  <a:pt x="901" y="3002"/>
                  <a:pt x="1068" y="2902"/>
                </a:cubicBezTo>
                <a:cubicBezTo>
                  <a:pt x="1034" y="2001"/>
                  <a:pt x="1735" y="701"/>
                  <a:pt x="968" y="0"/>
                </a:cubicBezTo>
                <a:close/>
              </a:path>
            </a:pathLst>
          </a:custGeom>
          <a:solidFill>
            <a:srgbClr val="0237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0" name="Google Shape;7550;p43"/>
          <p:cNvSpPr/>
          <p:nvPr/>
        </p:nvSpPr>
        <p:spPr>
          <a:xfrm>
            <a:off x="6613830" y="4525280"/>
            <a:ext cx="269423" cy="134213"/>
          </a:xfrm>
          <a:custGeom>
            <a:avLst/>
            <a:gdLst/>
            <a:ahLst/>
            <a:cxnLst/>
            <a:rect l="l" t="t" r="r" b="b"/>
            <a:pathLst>
              <a:path w="8106" h="4038" extrusionOk="0">
                <a:moveTo>
                  <a:pt x="4070" y="1"/>
                </a:moveTo>
                <a:cubicBezTo>
                  <a:pt x="1801" y="1"/>
                  <a:pt x="0" y="1802"/>
                  <a:pt x="0" y="4037"/>
                </a:cubicBezTo>
                <a:lnTo>
                  <a:pt x="8106" y="4037"/>
                </a:lnTo>
                <a:cubicBezTo>
                  <a:pt x="8106" y="1802"/>
                  <a:pt x="6305" y="1"/>
                  <a:pt x="4070" y="1"/>
                </a:cubicBezTo>
                <a:close/>
              </a:path>
            </a:pathLst>
          </a:custGeom>
          <a:solidFill>
            <a:srgbClr val="C9A7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1" name="Google Shape;7551;p43"/>
          <p:cNvSpPr/>
          <p:nvPr/>
        </p:nvSpPr>
        <p:spPr>
          <a:xfrm>
            <a:off x="6133743" y="3462038"/>
            <a:ext cx="1129809" cy="922474"/>
          </a:xfrm>
          <a:custGeom>
            <a:avLst/>
            <a:gdLst/>
            <a:ahLst/>
            <a:cxnLst/>
            <a:rect l="l" t="t" r="r" b="b"/>
            <a:pathLst>
              <a:path w="33992" h="27754" extrusionOk="0">
                <a:moveTo>
                  <a:pt x="2469" y="0"/>
                </a:moveTo>
                <a:cubicBezTo>
                  <a:pt x="901" y="2736"/>
                  <a:pt x="0" y="5871"/>
                  <a:pt x="0" y="9240"/>
                </a:cubicBezTo>
                <a:cubicBezTo>
                  <a:pt x="0" y="19481"/>
                  <a:pt x="8273" y="27754"/>
                  <a:pt x="18514" y="27754"/>
                </a:cubicBezTo>
                <a:cubicBezTo>
                  <a:pt x="24985" y="27754"/>
                  <a:pt x="30689" y="24418"/>
                  <a:pt x="33991" y="19348"/>
                </a:cubicBezTo>
                <a:lnTo>
                  <a:pt x="33991" y="19348"/>
                </a:lnTo>
                <a:cubicBezTo>
                  <a:pt x="31556" y="20215"/>
                  <a:pt x="28921" y="20682"/>
                  <a:pt x="26152" y="20682"/>
                </a:cubicBezTo>
                <a:cubicBezTo>
                  <a:pt x="14044" y="20682"/>
                  <a:pt x="4070" y="11675"/>
                  <a:pt x="2469" y="0"/>
                </a:cubicBezTo>
                <a:close/>
              </a:path>
            </a:pathLst>
          </a:custGeom>
          <a:solidFill>
            <a:srgbClr val="012F3A">
              <a:alpha val="44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2" name="Google Shape;7552;p43"/>
          <p:cNvSpPr/>
          <p:nvPr/>
        </p:nvSpPr>
        <p:spPr>
          <a:xfrm>
            <a:off x="6338854" y="4740395"/>
            <a:ext cx="819371" cy="137504"/>
          </a:xfrm>
          <a:custGeom>
            <a:avLst/>
            <a:gdLst/>
            <a:ahLst/>
            <a:cxnLst/>
            <a:rect l="l" t="t" r="r" b="b"/>
            <a:pathLst>
              <a:path w="24652" h="4137" extrusionOk="0">
                <a:moveTo>
                  <a:pt x="1" y="0"/>
                </a:moveTo>
                <a:lnTo>
                  <a:pt x="1" y="4137"/>
                </a:lnTo>
                <a:lnTo>
                  <a:pt x="24651" y="4137"/>
                </a:lnTo>
                <a:lnTo>
                  <a:pt x="24651" y="0"/>
                </a:lnTo>
                <a:close/>
              </a:path>
            </a:pathLst>
          </a:custGeom>
          <a:solidFill>
            <a:srgbClr val="C9A7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3" name="Google Shape;7553;p43"/>
          <p:cNvSpPr/>
          <p:nvPr/>
        </p:nvSpPr>
        <p:spPr>
          <a:xfrm>
            <a:off x="6338854" y="4740395"/>
            <a:ext cx="819371" cy="36594"/>
          </a:xfrm>
          <a:custGeom>
            <a:avLst/>
            <a:gdLst/>
            <a:ahLst/>
            <a:cxnLst/>
            <a:rect l="l" t="t" r="r" b="b"/>
            <a:pathLst>
              <a:path w="24652" h="1101" extrusionOk="0">
                <a:moveTo>
                  <a:pt x="1" y="0"/>
                </a:moveTo>
                <a:lnTo>
                  <a:pt x="1" y="1101"/>
                </a:lnTo>
                <a:lnTo>
                  <a:pt x="24651" y="1101"/>
                </a:lnTo>
                <a:lnTo>
                  <a:pt x="24651" y="0"/>
                </a:lnTo>
                <a:close/>
              </a:path>
            </a:pathLst>
          </a:custGeom>
          <a:solidFill>
            <a:srgbClr val="AF8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4" name="Google Shape;7554;p43"/>
          <p:cNvSpPr/>
          <p:nvPr/>
        </p:nvSpPr>
        <p:spPr>
          <a:xfrm>
            <a:off x="6478552" y="4650586"/>
            <a:ext cx="539976" cy="89841"/>
          </a:xfrm>
          <a:custGeom>
            <a:avLst/>
            <a:gdLst/>
            <a:ahLst/>
            <a:cxnLst/>
            <a:rect l="l" t="t" r="r" b="b"/>
            <a:pathLst>
              <a:path w="16246" h="2703" extrusionOk="0">
                <a:moveTo>
                  <a:pt x="1" y="0"/>
                </a:moveTo>
                <a:lnTo>
                  <a:pt x="1" y="2702"/>
                </a:lnTo>
                <a:lnTo>
                  <a:pt x="16245" y="2702"/>
                </a:lnTo>
                <a:lnTo>
                  <a:pt x="16245" y="0"/>
                </a:lnTo>
                <a:close/>
              </a:path>
            </a:pathLst>
          </a:custGeom>
          <a:solidFill>
            <a:srgbClr val="C9A7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5" name="Google Shape;7555;p43"/>
          <p:cNvSpPr/>
          <p:nvPr/>
        </p:nvSpPr>
        <p:spPr>
          <a:xfrm>
            <a:off x="6478552" y="4650586"/>
            <a:ext cx="539976" cy="33271"/>
          </a:xfrm>
          <a:custGeom>
            <a:avLst/>
            <a:gdLst/>
            <a:ahLst/>
            <a:cxnLst/>
            <a:rect l="l" t="t" r="r" b="b"/>
            <a:pathLst>
              <a:path w="16246" h="1001" extrusionOk="0">
                <a:moveTo>
                  <a:pt x="1" y="0"/>
                </a:moveTo>
                <a:lnTo>
                  <a:pt x="1" y="1001"/>
                </a:lnTo>
                <a:lnTo>
                  <a:pt x="16245" y="1001"/>
                </a:lnTo>
                <a:lnTo>
                  <a:pt x="16245" y="0"/>
                </a:lnTo>
                <a:close/>
              </a:path>
            </a:pathLst>
          </a:custGeom>
          <a:solidFill>
            <a:srgbClr val="AF8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6" name="Google Shape;7556;p43"/>
          <p:cNvSpPr/>
          <p:nvPr/>
        </p:nvSpPr>
        <p:spPr>
          <a:xfrm>
            <a:off x="553905" y="1318742"/>
            <a:ext cx="1980358" cy="3171605"/>
          </a:xfrm>
          <a:custGeom>
            <a:avLst/>
            <a:gdLst/>
            <a:ahLst/>
            <a:cxnLst/>
            <a:rect l="l" t="t" r="r" b="b"/>
            <a:pathLst>
              <a:path w="34492" h="55240" extrusionOk="0">
                <a:moveTo>
                  <a:pt x="31489" y="2135"/>
                </a:moveTo>
                <a:lnTo>
                  <a:pt x="32323" y="3703"/>
                </a:lnTo>
                <a:lnTo>
                  <a:pt x="4470" y="18847"/>
                </a:lnTo>
                <a:lnTo>
                  <a:pt x="20848" y="52338"/>
                </a:lnTo>
                <a:lnTo>
                  <a:pt x="19247" y="53105"/>
                </a:lnTo>
                <a:lnTo>
                  <a:pt x="2102" y="18080"/>
                </a:lnTo>
                <a:lnTo>
                  <a:pt x="31489" y="2135"/>
                </a:lnTo>
                <a:close/>
                <a:moveTo>
                  <a:pt x="32123" y="0"/>
                </a:moveTo>
                <a:lnTo>
                  <a:pt x="0" y="17413"/>
                </a:lnTo>
                <a:lnTo>
                  <a:pt x="18513" y="55240"/>
                </a:lnTo>
                <a:lnTo>
                  <a:pt x="22950" y="53072"/>
                </a:lnTo>
                <a:lnTo>
                  <a:pt x="6571" y="19514"/>
                </a:lnTo>
                <a:lnTo>
                  <a:pt x="34491" y="4337"/>
                </a:lnTo>
                <a:lnTo>
                  <a:pt x="32123" y="0"/>
                </a:lnTo>
                <a:close/>
              </a:path>
            </a:pathLst>
          </a:custGeom>
          <a:solidFill>
            <a:srgbClr val="62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7" name="Google Shape;7557;p43"/>
          <p:cNvSpPr/>
          <p:nvPr/>
        </p:nvSpPr>
        <p:spPr>
          <a:xfrm>
            <a:off x="555799" y="2285892"/>
            <a:ext cx="369695" cy="607164"/>
          </a:xfrm>
          <a:custGeom>
            <a:avLst/>
            <a:gdLst/>
            <a:ahLst/>
            <a:cxnLst/>
            <a:rect l="l" t="t" r="r" b="b"/>
            <a:pathLst>
              <a:path w="6439" h="10575" extrusionOk="0">
                <a:moveTo>
                  <a:pt x="1001" y="1"/>
                </a:moveTo>
                <a:lnTo>
                  <a:pt x="0" y="568"/>
                </a:lnTo>
                <a:lnTo>
                  <a:pt x="4871" y="10575"/>
                </a:lnTo>
                <a:cubicBezTo>
                  <a:pt x="5371" y="10475"/>
                  <a:pt x="5871" y="10375"/>
                  <a:pt x="6372" y="10208"/>
                </a:cubicBezTo>
                <a:lnTo>
                  <a:pt x="6438" y="10175"/>
                </a:lnTo>
                <a:lnTo>
                  <a:pt x="2069" y="1235"/>
                </a:lnTo>
                <a:lnTo>
                  <a:pt x="2769" y="868"/>
                </a:lnTo>
                <a:lnTo>
                  <a:pt x="2736" y="768"/>
                </a:lnTo>
                <a:lnTo>
                  <a:pt x="1001" y="1"/>
                </a:lnTo>
                <a:close/>
              </a:path>
            </a:pathLst>
          </a:custGeom>
          <a:solidFill>
            <a:srgbClr val="4D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8" name="Google Shape;7558;p43"/>
          <p:cNvSpPr/>
          <p:nvPr/>
        </p:nvSpPr>
        <p:spPr>
          <a:xfrm>
            <a:off x="810492" y="2385506"/>
            <a:ext cx="281621" cy="440545"/>
          </a:xfrm>
          <a:custGeom>
            <a:avLst/>
            <a:gdLst/>
            <a:ahLst/>
            <a:cxnLst/>
            <a:rect l="l" t="t" r="r" b="b"/>
            <a:pathLst>
              <a:path w="4905" h="7673" extrusionOk="0">
                <a:moveTo>
                  <a:pt x="468" y="0"/>
                </a:moveTo>
                <a:lnTo>
                  <a:pt x="1" y="267"/>
                </a:lnTo>
                <a:lnTo>
                  <a:pt x="3603" y="7672"/>
                </a:lnTo>
                <a:lnTo>
                  <a:pt x="3670" y="7606"/>
                </a:lnTo>
                <a:cubicBezTo>
                  <a:pt x="4104" y="7339"/>
                  <a:pt x="4504" y="7039"/>
                  <a:pt x="4904" y="6672"/>
                </a:cubicBezTo>
                <a:lnTo>
                  <a:pt x="2102" y="934"/>
                </a:lnTo>
                <a:lnTo>
                  <a:pt x="2303" y="801"/>
                </a:lnTo>
                <a:lnTo>
                  <a:pt x="468" y="0"/>
                </a:lnTo>
                <a:close/>
              </a:path>
            </a:pathLst>
          </a:custGeom>
          <a:solidFill>
            <a:srgbClr val="4D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9" name="Google Shape;7559;p43"/>
          <p:cNvSpPr/>
          <p:nvPr/>
        </p:nvSpPr>
        <p:spPr>
          <a:xfrm>
            <a:off x="2019016" y="1439370"/>
            <a:ext cx="174312" cy="185852"/>
          </a:xfrm>
          <a:custGeom>
            <a:avLst/>
            <a:gdLst/>
            <a:ahLst/>
            <a:cxnLst/>
            <a:rect l="l" t="t" r="r" b="b"/>
            <a:pathLst>
              <a:path w="3036" h="3237" extrusionOk="0">
                <a:moveTo>
                  <a:pt x="2736" y="1"/>
                </a:moveTo>
                <a:lnTo>
                  <a:pt x="167" y="1402"/>
                </a:lnTo>
                <a:cubicBezTo>
                  <a:pt x="34" y="2002"/>
                  <a:pt x="0" y="2636"/>
                  <a:pt x="67" y="3236"/>
                </a:cubicBezTo>
                <a:lnTo>
                  <a:pt x="3036" y="1635"/>
                </a:lnTo>
                <a:cubicBezTo>
                  <a:pt x="2836" y="1102"/>
                  <a:pt x="2736" y="568"/>
                  <a:pt x="2736" y="1"/>
                </a:cubicBezTo>
                <a:close/>
              </a:path>
            </a:pathLst>
          </a:custGeom>
          <a:solidFill>
            <a:srgbClr val="4D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0" name="Google Shape;7560;p43"/>
          <p:cNvSpPr/>
          <p:nvPr/>
        </p:nvSpPr>
        <p:spPr>
          <a:xfrm>
            <a:off x="2053465" y="1623269"/>
            <a:ext cx="252856" cy="178159"/>
          </a:xfrm>
          <a:custGeom>
            <a:avLst/>
            <a:gdLst/>
            <a:ahLst/>
            <a:cxnLst/>
            <a:rect l="l" t="t" r="r" b="b"/>
            <a:pathLst>
              <a:path w="4404" h="3103" extrusionOk="0">
                <a:moveTo>
                  <a:pt x="3236" y="0"/>
                </a:moveTo>
                <a:lnTo>
                  <a:pt x="1" y="1768"/>
                </a:lnTo>
                <a:cubicBezTo>
                  <a:pt x="201" y="2268"/>
                  <a:pt x="501" y="2702"/>
                  <a:pt x="901" y="3102"/>
                </a:cubicBezTo>
                <a:lnTo>
                  <a:pt x="4404" y="1201"/>
                </a:lnTo>
                <a:lnTo>
                  <a:pt x="3903" y="734"/>
                </a:lnTo>
                <a:cubicBezTo>
                  <a:pt x="3670" y="500"/>
                  <a:pt x="3436" y="267"/>
                  <a:pt x="3236" y="0"/>
                </a:cubicBezTo>
                <a:close/>
              </a:path>
            </a:pathLst>
          </a:custGeom>
          <a:solidFill>
            <a:srgbClr val="4D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1" name="Google Shape;7561;p43"/>
          <p:cNvSpPr/>
          <p:nvPr/>
        </p:nvSpPr>
        <p:spPr>
          <a:xfrm>
            <a:off x="1182080" y="4321759"/>
            <a:ext cx="1084053" cy="542055"/>
          </a:xfrm>
          <a:custGeom>
            <a:avLst/>
            <a:gdLst/>
            <a:ahLst/>
            <a:cxnLst/>
            <a:rect l="l" t="t" r="r" b="b"/>
            <a:pathLst>
              <a:path w="18881" h="9441" extrusionOk="0">
                <a:moveTo>
                  <a:pt x="9440" y="0"/>
                </a:moveTo>
                <a:cubicBezTo>
                  <a:pt x="4237" y="0"/>
                  <a:pt x="0" y="4237"/>
                  <a:pt x="0" y="9441"/>
                </a:cubicBezTo>
                <a:lnTo>
                  <a:pt x="18880" y="9441"/>
                </a:lnTo>
                <a:cubicBezTo>
                  <a:pt x="18880" y="4237"/>
                  <a:pt x="14677" y="0"/>
                  <a:pt x="9440" y="0"/>
                </a:cubicBez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2" name="Google Shape;7562;p43"/>
          <p:cNvSpPr/>
          <p:nvPr/>
        </p:nvSpPr>
        <p:spPr>
          <a:xfrm>
            <a:off x="1182080" y="4323653"/>
            <a:ext cx="691449" cy="542055"/>
          </a:xfrm>
          <a:custGeom>
            <a:avLst/>
            <a:gdLst/>
            <a:ahLst/>
            <a:cxnLst/>
            <a:rect l="l" t="t" r="r" b="b"/>
            <a:pathLst>
              <a:path w="12043" h="9441" extrusionOk="0">
                <a:moveTo>
                  <a:pt x="9440" y="1"/>
                </a:moveTo>
                <a:cubicBezTo>
                  <a:pt x="4237" y="1"/>
                  <a:pt x="0" y="4204"/>
                  <a:pt x="0" y="9441"/>
                </a:cubicBezTo>
                <a:lnTo>
                  <a:pt x="5171" y="9441"/>
                </a:lnTo>
                <a:cubicBezTo>
                  <a:pt x="5171" y="5104"/>
                  <a:pt x="8073" y="1468"/>
                  <a:pt x="12042" y="334"/>
                </a:cubicBezTo>
                <a:cubicBezTo>
                  <a:pt x="11208" y="101"/>
                  <a:pt x="10341" y="1"/>
                  <a:pt x="9440" y="1"/>
                </a:cubicBezTo>
                <a:close/>
              </a:path>
            </a:pathLst>
          </a:custGeom>
          <a:solidFill>
            <a:srgbClr val="A5A8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3" name="Google Shape;7563;p43"/>
          <p:cNvSpPr/>
          <p:nvPr/>
        </p:nvSpPr>
        <p:spPr>
          <a:xfrm>
            <a:off x="408301" y="2056061"/>
            <a:ext cx="706779" cy="704884"/>
          </a:xfrm>
          <a:custGeom>
            <a:avLst/>
            <a:gdLst/>
            <a:ahLst/>
            <a:cxnLst/>
            <a:rect l="l" t="t" r="r" b="b"/>
            <a:pathLst>
              <a:path w="12310" h="12277" extrusionOk="0">
                <a:moveTo>
                  <a:pt x="6139" y="1"/>
                </a:moveTo>
                <a:cubicBezTo>
                  <a:pt x="2770" y="1"/>
                  <a:pt x="1" y="2736"/>
                  <a:pt x="1" y="6139"/>
                </a:cubicBezTo>
                <a:cubicBezTo>
                  <a:pt x="1" y="9541"/>
                  <a:pt x="2770" y="12276"/>
                  <a:pt x="6139" y="12276"/>
                </a:cubicBezTo>
                <a:cubicBezTo>
                  <a:pt x="9541" y="12276"/>
                  <a:pt x="12310" y="9541"/>
                  <a:pt x="12310" y="6139"/>
                </a:cubicBezTo>
                <a:cubicBezTo>
                  <a:pt x="12310" y="2769"/>
                  <a:pt x="9541" y="1"/>
                  <a:pt x="6139" y="1"/>
                </a:cubicBez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4" name="Google Shape;7564;p43"/>
          <p:cNvSpPr/>
          <p:nvPr/>
        </p:nvSpPr>
        <p:spPr>
          <a:xfrm>
            <a:off x="500279" y="2147982"/>
            <a:ext cx="522878" cy="522936"/>
          </a:xfrm>
          <a:custGeom>
            <a:avLst/>
            <a:gdLst/>
            <a:ahLst/>
            <a:cxnLst/>
            <a:rect l="l" t="t" r="r" b="b"/>
            <a:pathLst>
              <a:path w="9107" h="9108" extrusionOk="0">
                <a:moveTo>
                  <a:pt x="4537" y="1"/>
                </a:moveTo>
                <a:cubicBezTo>
                  <a:pt x="2035" y="1"/>
                  <a:pt x="0" y="2036"/>
                  <a:pt x="0" y="4538"/>
                </a:cubicBezTo>
                <a:cubicBezTo>
                  <a:pt x="0" y="7039"/>
                  <a:pt x="2035" y="9107"/>
                  <a:pt x="4537" y="9107"/>
                </a:cubicBezTo>
                <a:cubicBezTo>
                  <a:pt x="7072" y="9107"/>
                  <a:pt x="9107" y="7039"/>
                  <a:pt x="9107" y="4538"/>
                </a:cubicBezTo>
                <a:cubicBezTo>
                  <a:pt x="9107" y="2036"/>
                  <a:pt x="7072" y="1"/>
                  <a:pt x="4537" y="1"/>
                </a:cubicBezTo>
                <a:close/>
              </a:path>
            </a:pathLst>
          </a:custGeom>
          <a:solidFill>
            <a:srgbClr val="BBBC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5" name="Google Shape;7565;p43"/>
          <p:cNvSpPr/>
          <p:nvPr/>
        </p:nvSpPr>
        <p:spPr>
          <a:xfrm>
            <a:off x="624755" y="2272514"/>
            <a:ext cx="273927" cy="271975"/>
          </a:xfrm>
          <a:custGeom>
            <a:avLst/>
            <a:gdLst/>
            <a:ahLst/>
            <a:cxnLst/>
            <a:rect l="l" t="t" r="r" b="b"/>
            <a:pathLst>
              <a:path w="4771" h="4737" extrusionOk="0">
                <a:moveTo>
                  <a:pt x="2369" y="0"/>
                </a:moveTo>
                <a:cubicBezTo>
                  <a:pt x="1068" y="0"/>
                  <a:pt x="0" y="1068"/>
                  <a:pt x="0" y="2369"/>
                </a:cubicBezTo>
                <a:cubicBezTo>
                  <a:pt x="0" y="3703"/>
                  <a:pt x="1068" y="4737"/>
                  <a:pt x="2369" y="4737"/>
                </a:cubicBezTo>
                <a:cubicBezTo>
                  <a:pt x="3703" y="4737"/>
                  <a:pt x="4770" y="3703"/>
                  <a:pt x="4770" y="2369"/>
                </a:cubicBezTo>
                <a:cubicBezTo>
                  <a:pt x="4770" y="1068"/>
                  <a:pt x="3703" y="0"/>
                  <a:pt x="2369" y="0"/>
                </a:cubicBezTo>
                <a:close/>
              </a:path>
            </a:pathLst>
          </a:custGeom>
          <a:solidFill>
            <a:srgbClr val="62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6" name="Google Shape;7566;p43"/>
          <p:cNvSpPr/>
          <p:nvPr/>
        </p:nvSpPr>
        <p:spPr>
          <a:xfrm>
            <a:off x="624755" y="2366330"/>
            <a:ext cx="273927" cy="178159"/>
          </a:xfrm>
          <a:custGeom>
            <a:avLst/>
            <a:gdLst/>
            <a:ahLst/>
            <a:cxnLst/>
            <a:rect l="l" t="t" r="r" b="b"/>
            <a:pathLst>
              <a:path w="4771" h="3103" extrusionOk="0">
                <a:moveTo>
                  <a:pt x="134" y="1"/>
                </a:moveTo>
                <a:cubicBezTo>
                  <a:pt x="34" y="234"/>
                  <a:pt x="0" y="468"/>
                  <a:pt x="0" y="735"/>
                </a:cubicBezTo>
                <a:cubicBezTo>
                  <a:pt x="0" y="2069"/>
                  <a:pt x="1068" y="3103"/>
                  <a:pt x="2369" y="3103"/>
                </a:cubicBezTo>
                <a:cubicBezTo>
                  <a:pt x="3703" y="3103"/>
                  <a:pt x="4770" y="2069"/>
                  <a:pt x="4770" y="735"/>
                </a:cubicBezTo>
                <a:cubicBezTo>
                  <a:pt x="4770" y="468"/>
                  <a:pt x="4704" y="234"/>
                  <a:pt x="4637" y="1"/>
                </a:cubicBezTo>
                <a:cubicBezTo>
                  <a:pt x="4337" y="968"/>
                  <a:pt x="3436" y="1635"/>
                  <a:pt x="2369" y="1635"/>
                </a:cubicBezTo>
                <a:cubicBezTo>
                  <a:pt x="1335" y="1635"/>
                  <a:pt x="434" y="968"/>
                  <a:pt x="134" y="1"/>
                </a:cubicBezTo>
                <a:close/>
              </a:path>
            </a:pathLst>
          </a:custGeom>
          <a:solidFill>
            <a:srgbClr val="4D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7" name="Google Shape;7567;p43"/>
          <p:cNvSpPr/>
          <p:nvPr/>
        </p:nvSpPr>
        <p:spPr>
          <a:xfrm>
            <a:off x="1934731" y="1020875"/>
            <a:ext cx="597575" cy="546878"/>
          </a:xfrm>
          <a:custGeom>
            <a:avLst/>
            <a:gdLst/>
            <a:ahLst/>
            <a:cxnLst/>
            <a:rect l="l" t="t" r="r" b="b"/>
            <a:pathLst>
              <a:path w="10408" h="9525" extrusionOk="0">
                <a:moveTo>
                  <a:pt x="1870" y="0"/>
                </a:moveTo>
                <a:cubicBezTo>
                  <a:pt x="1419" y="0"/>
                  <a:pt x="967" y="184"/>
                  <a:pt x="634" y="552"/>
                </a:cubicBezTo>
                <a:cubicBezTo>
                  <a:pt x="1" y="1219"/>
                  <a:pt x="34" y="2286"/>
                  <a:pt x="734" y="2920"/>
                </a:cubicBezTo>
                <a:lnTo>
                  <a:pt x="7406" y="9091"/>
                </a:lnTo>
                <a:cubicBezTo>
                  <a:pt x="7739" y="9391"/>
                  <a:pt x="8140" y="9525"/>
                  <a:pt x="8540" y="9525"/>
                </a:cubicBezTo>
                <a:cubicBezTo>
                  <a:pt x="9007" y="9525"/>
                  <a:pt x="9474" y="9358"/>
                  <a:pt x="9774" y="8991"/>
                </a:cubicBezTo>
                <a:cubicBezTo>
                  <a:pt x="10408" y="8324"/>
                  <a:pt x="10375" y="7256"/>
                  <a:pt x="9707" y="6623"/>
                </a:cubicBezTo>
                <a:lnTo>
                  <a:pt x="3003" y="452"/>
                </a:lnTo>
                <a:cubicBezTo>
                  <a:pt x="2686" y="151"/>
                  <a:pt x="2279" y="0"/>
                  <a:pt x="1870" y="0"/>
                </a:cubicBezTo>
                <a:close/>
              </a:path>
            </a:pathLst>
          </a:custGeom>
          <a:solidFill>
            <a:srgbClr val="62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8" name="Google Shape;7568;p43"/>
          <p:cNvSpPr/>
          <p:nvPr/>
        </p:nvSpPr>
        <p:spPr>
          <a:xfrm>
            <a:off x="1934731" y="1031439"/>
            <a:ext cx="584198" cy="536314"/>
          </a:xfrm>
          <a:custGeom>
            <a:avLst/>
            <a:gdLst/>
            <a:ahLst/>
            <a:cxnLst/>
            <a:rect l="l" t="t" r="r" b="b"/>
            <a:pathLst>
              <a:path w="10175" h="9341" extrusionOk="0">
                <a:moveTo>
                  <a:pt x="1135" y="1"/>
                </a:moveTo>
                <a:lnTo>
                  <a:pt x="1135" y="1"/>
                </a:lnTo>
                <a:cubicBezTo>
                  <a:pt x="935" y="67"/>
                  <a:pt x="768" y="201"/>
                  <a:pt x="634" y="334"/>
                </a:cubicBezTo>
                <a:cubicBezTo>
                  <a:pt x="1" y="1035"/>
                  <a:pt x="34" y="2102"/>
                  <a:pt x="734" y="2736"/>
                </a:cubicBezTo>
                <a:lnTo>
                  <a:pt x="7406" y="8907"/>
                </a:lnTo>
                <a:cubicBezTo>
                  <a:pt x="7739" y="9207"/>
                  <a:pt x="8140" y="9341"/>
                  <a:pt x="8540" y="9341"/>
                </a:cubicBezTo>
                <a:cubicBezTo>
                  <a:pt x="9007" y="9341"/>
                  <a:pt x="9474" y="9174"/>
                  <a:pt x="9808" y="8807"/>
                </a:cubicBezTo>
                <a:cubicBezTo>
                  <a:pt x="10008" y="8574"/>
                  <a:pt x="10108" y="8340"/>
                  <a:pt x="10174" y="8073"/>
                </a:cubicBezTo>
                <a:lnTo>
                  <a:pt x="10174" y="8073"/>
                </a:lnTo>
                <a:cubicBezTo>
                  <a:pt x="9941" y="8173"/>
                  <a:pt x="9707" y="8240"/>
                  <a:pt x="9441" y="8240"/>
                </a:cubicBezTo>
                <a:cubicBezTo>
                  <a:pt x="9040" y="8240"/>
                  <a:pt x="8607" y="8107"/>
                  <a:pt x="8306" y="7806"/>
                </a:cubicBezTo>
                <a:lnTo>
                  <a:pt x="1602" y="1635"/>
                </a:lnTo>
                <a:cubicBezTo>
                  <a:pt x="1135" y="1202"/>
                  <a:pt x="1001" y="568"/>
                  <a:pt x="1135" y="1"/>
                </a:cubicBezTo>
                <a:close/>
              </a:path>
            </a:pathLst>
          </a:custGeom>
          <a:solidFill>
            <a:srgbClr val="4D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9" name="Google Shape;7569;p43"/>
          <p:cNvSpPr/>
          <p:nvPr/>
        </p:nvSpPr>
        <p:spPr>
          <a:xfrm>
            <a:off x="2093712" y="1186573"/>
            <a:ext cx="1582013" cy="1532234"/>
          </a:xfrm>
          <a:custGeom>
            <a:avLst/>
            <a:gdLst/>
            <a:ahLst/>
            <a:cxnLst/>
            <a:rect l="l" t="t" r="r" b="b"/>
            <a:pathLst>
              <a:path w="27554" h="26687" extrusionOk="0">
                <a:moveTo>
                  <a:pt x="6122" y="1"/>
                </a:moveTo>
                <a:cubicBezTo>
                  <a:pt x="4636" y="1"/>
                  <a:pt x="3154" y="595"/>
                  <a:pt x="2068" y="1769"/>
                </a:cubicBezTo>
                <a:cubicBezTo>
                  <a:pt x="0" y="4004"/>
                  <a:pt x="134" y="7506"/>
                  <a:pt x="2369" y="9541"/>
                </a:cubicBezTo>
                <a:lnTo>
                  <a:pt x="5137" y="12076"/>
                </a:lnTo>
                <a:lnTo>
                  <a:pt x="10274" y="26686"/>
                </a:lnTo>
                <a:lnTo>
                  <a:pt x="27553" y="7973"/>
                </a:lnTo>
                <a:lnTo>
                  <a:pt x="12609" y="4004"/>
                </a:lnTo>
                <a:lnTo>
                  <a:pt x="9874" y="1468"/>
                </a:lnTo>
                <a:cubicBezTo>
                  <a:pt x="8813" y="486"/>
                  <a:pt x="7466" y="1"/>
                  <a:pt x="6122" y="1"/>
                </a:cubicBez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0" name="Google Shape;7570;p43"/>
          <p:cNvSpPr/>
          <p:nvPr/>
        </p:nvSpPr>
        <p:spPr>
          <a:xfrm>
            <a:off x="2093712" y="1215338"/>
            <a:ext cx="741228" cy="1503469"/>
          </a:xfrm>
          <a:custGeom>
            <a:avLst/>
            <a:gdLst/>
            <a:ahLst/>
            <a:cxnLst/>
            <a:rect l="l" t="t" r="r" b="b"/>
            <a:pathLst>
              <a:path w="12910" h="26186" extrusionOk="0">
                <a:moveTo>
                  <a:pt x="3803" y="0"/>
                </a:moveTo>
                <a:lnTo>
                  <a:pt x="3803" y="0"/>
                </a:lnTo>
                <a:cubicBezTo>
                  <a:pt x="3169" y="300"/>
                  <a:pt x="2569" y="701"/>
                  <a:pt x="2068" y="1268"/>
                </a:cubicBezTo>
                <a:cubicBezTo>
                  <a:pt x="0" y="3503"/>
                  <a:pt x="134" y="7005"/>
                  <a:pt x="2369" y="9040"/>
                </a:cubicBezTo>
                <a:lnTo>
                  <a:pt x="5137" y="11575"/>
                </a:lnTo>
                <a:lnTo>
                  <a:pt x="10274" y="26185"/>
                </a:lnTo>
                <a:lnTo>
                  <a:pt x="12909" y="23317"/>
                </a:lnTo>
                <a:lnTo>
                  <a:pt x="7806" y="8906"/>
                </a:lnTo>
                <a:lnTo>
                  <a:pt x="5070" y="6371"/>
                </a:lnTo>
                <a:cubicBezTo>
                  <a:pt x="3269" y="4703"/>
                  <a:pt x="2836" y="2102"/>
                  <a:pt x="3803" y="0"/>
                </a:cubicBezTo>
                <a:close/>
              </a:path>
            </a:pathLst>
          </a:custGeom>
          <a:solidFill>
            <a:srgbClr val="A5A8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1" name="Google Shape;7571;p43"/>
          <p:cNvSpPr/>
          <p:nvPr/>
        </p:nvSpPr>
        <p:spPr>
          <a:xfrm>
            <a:off x="2292884" y="1328330"/>
            <a:ext cx="524831" cy="551586"/>
          </a:xfrm>
          <a:custGeom>
            <a:avLst/>
            <a:gdLst/>
            <a:ahLst/>
            <a:cxnLst/>
            <a:rect l="l" t="t" r="r" b="b"/>
            <a:pathLst>
              <a:path w="9141" h="9607" extrusionOk="0">
                <a:moveTo>
                  <a:pt x="7506" y="0"/>
                </a:moveTo>
                <a:lnTo>
                  <a:pt x="0" y="8106"/>
                </a:lnTo>
                <a:lnTo>
                  <a:pt x="1668" y="9607"/>
                </a:lnTo>
                <a:lnTo>
                  <a:pt x="9140" y="1535"/>
                </a:lnTo>
                <a:lnTo>
                  <a:pt x="7506" y="0"/>
                </a:lnTo>
                <a:close/>
              </a:path>
            </a:pathLst>
          </a:custGeom>
          <a:solidFill>
            <a:srgbClr val="62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2" name="Google Shape;7572;p43"/>
          <p:cNvSpPr/>
          <p:nvPr/>
        </p:nvSpPr>
        <p:spPr>
          <a:xfrm>
            <a:off x="2292884" y="1632800"/>
            <a:ext cx="243267" cy="249066"/>
          </a:xfrm>
          <a:custGeom>
            <a:avLst/>
            <a:gdLst/>
            <a:ahLst/>
            <a:cxnLst/>
            <a:rect l="l" t="t" r="r" b="b"/>
            <a:pathLst>
              <a:path w="4237" h="4338" extrusionOk="0">
                <a:moveTo>
                  <a:pt x="2602" y="1"/>
                </a:moveTo>
                <a:lnTo>
                  <a:pt x="0" y="2803"/>
                </a:lnTo>
                <a:lnTo>
                  <a:pt x="1668" y="4337"/>
                </a:lnTo>
                <a:lnTo>
                  <a:pt x="4237" y="1535"/>
                </a:lnTo>
                <a:lnTo>
                  <a:pt x="2602" y="1"/>
                </a:lnTo>
                <a:close/>
              </a:path>
            </a:pathLst>
          </a:custGeom>
          <a:solidFill>
            <a:srgbClr val="4D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3" name="Google Shape;7573;p43"/>
          <p:cNvSpPr/>
          <p:nvPr/>
        </p:nvSpPr>
        <p:spPr>
          <a:xfrm>
            <a:off x="7975318" y="3654949"/>
            <a:ext cx="236186" cy="1220714"/>
          </a:xfrm>
          <a:custGeom>
            <a:avLst/>
            <a:gdLst/>
            <a:ahLst/>
            <a:cxnLst/>
            <a:rect l="l" t="t" r="r" b="b"/>
            <a:pathLst>
              <a:path w="7106" h="36727" extrusionOk="0">
                <a:moveTo>
                  <a:pt x="7039" y="35859"/>
                </a:moveTo>
                <a:cubicBezTo>
                  <a:pt x="7106" y="36226"/>
                  <a:pt x="6839" y="36593"/>
                  <a:pt x="6439" y="36660"/>
                </a:cubicBezTo>
                <a:lnTo>
                  <a:pt x="6439" y="36660"/>
                </a:lnTo>
                <a:cubicBezTo>
                  <a:pt x="6072" y="36727"/>
                  <a:pt x="5705" y="36460"/>
                  <a:pt x="5638" y="36060"/>
                </a:cubicBezTo>
                <a:lnTo>
                  <a:pt x="67" y="868"/>
                </a:lnTo>
                <a:cubicBezTo>
                  <a:pt x="1" y="501"/>
                  <a:pt x="268" y="134"/>
                  <a:pt x="634" y="67"/>
                </a:cubicBezTo>
                <a:lnTo>
                  <a:pt x="634" y="67"/>
                </a:lnTo>
                <a:cubicBezTo>
                  <a:pt x="1035" y="0"/>
                  <a:pt x="1402" y="267"/>
                  <a:pt x="1468" y="668"/>
                </a:cubicBezTo>
                <a:close/>
              </a:path>
            </a:pathLst>
          </a:custGeom>
          <a:solidFill>
            <a:srgbClr val="DE91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4" name="Google Shape;7574;p43"/>
          <p:cNvSpPr/>
          <p:nvPr/>
        </p:nvSpPr>
        <p:spPr>
          <a:xfrm>
            <a:off x="7975318" y="3654949"/>
            <a:ext cx="54377" cy="66541"/>
          </a:xfrm>
          <a:custGeom>
            <a:avLst/>
            <a:gdLst/>
            <a:ahLst/>
            <a:cxnLst/>
            <a:rect l="l" t="t" r="r" b="b"/>
            <a:pathLst>
              <a:path w="1636" h="2002" extrusionOk="0">
                <a:moveTo>
                  <a:pt x="634" y="67"/>
                </a:moveTo>
                <a:cubicBezTo>
                  <a:pt x="268" y="134"/>
                  <a:pt x="1" y="501"/>
                  <a:pt x="67" y="868"/>
                </a:cubicBezTo>
                <a:lnTo>
                  <a:pt x="234" y="2002"/>
                </a:lnTo>
                <a:lnTo>
                  <a:pt x="1635" y="1768"/>
                </a:lnTo>
                <a:lnTo>
                  <a:pt x="1468" y="668"/>
                </a:lnTo>
                <a:cubicBezTo>
                  <a:pt x="1402" y="267"/>
                  <a:pt x="1035" y="0"/>
                  <a:pt x="634" y="67"/>
                </a:cubicBezTo>
                <a:close/>
              </a:path>
            </a:pathLst>
          </a:custGeom>
          <a:solidFill>
            <a:srgbClr val="D881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5" name="Google Shape;7575;p43"/>
          <p:cNvSpPr/>
          <p:nvPr/>
        </p:nvSpPr>
        <p:spPr>
          <a:xfrm>
            <a:off x="7981965" y="3708163"/>
            <a:ext cx="54377" cy="58797"/>
          </a:xfrm>
          <a:custGeom>
            <a:avLst/>
            <a:gdLst/>
            <a:ahLst/>
            <a:cxnLst/>
            <a:rect l="l" t="t" r="r" b="b"/>
            <a:pathLst>
              <a:path w="1636" h="1769" extrusionOk="0">
                <a:moveTo>
                  <a:pt x="1" y="234"/>
                </a:moveTo>
                <a:lnTo>
                  <a:pt x="1402" y="1"/>
                </a:lnTo>
                <a:lnTo>
                  <a:pt x="1635" y="1568"/>
                </a:lnTo>
                <a:lnTo>
                  <a:pt x="268" y="1769"/>
                </a:lnTo>
                <a:close/>
              </a:path>
            </a:pathLst>
          </a:custGeom>
          <a:solidFill>
            <a:srgbClr val="97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6" name="Google Shape;7576;p43"/>
          <p:cNvSpPr/>
          <p:nvPr/>
        </p:nvSpPr>
        <p:spPr>
          <a:xfrm>
            <a:off x="7985289" y="3725912"/>
            <a:ext cx="48826" cy="24430"/>
          </a:xfrm>
          <a:custGeom>
            <a:avLst/>
            <a:gdLst/>
            <a:ahLst/>
            <a:cxnLst/>
            <a:rect l="l" t="t" r="r" b="b"/>
            <a:pathLst>
              <a:path w="1469" h="735" extrusionOk="0">
                <a:moveTo>
                  <a:pt x="1" y="201"/>
                </a:moveTo>
                <a:lnTo>
                  <a:pt x="1402" y="0"/>
                </a:lnTo>
                <a:lnTo>
                  <a:pt x="1469" y="501"/>
                </a:lnTo>
                <a:lnTo>
                  <a:pt x="101" y="734"/>
                </a:lnTo>
                <a:close/>
              </a:path>
            </a:pathLst>
          </a:custGeom>
          <a:solidFill>
            <a:srgbClr val="D359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7" name="Google Shape;7577;p43"/>
          <p:cNvSpPr/>
          <p:nvPr/>
        </p:nvSpPr>
        <p:spPr>
          <a:xfrm>
            <a:off x="7988613" y="3749179"/>
            <a:ext cx="47729" cy="17782"/>
          </a:xfrm>
          <a:custGeom>
            <a:avLst/>
            <a:gdLst/>
            <a:ahLst/>
            <a:cxnLst/>
            <a:rect l="l" t="t" r="r" b="b"/>
            <a:pathLst>
              <a:path w="1436" h="535" extrusionOk="0">
                <a:moveTo>
                  <a:pt x="1" y="234"/>
                </a:moveTo>
                <a:lnTo>
                  <a:pt x="1402" y="1"/>
                </a:lnTo>
                <a:lnTo>
                  <a:pt x="1435" y="334"/>
                </a:lnTo>
                <a:lnTo>
                  <a:pt x="68" y="535"/>
                </a:lnTo>
                <a:close/>
              </a:path>
            </a:pathLst>
          </a:custGeom>
          <a:solidFill>
            <a:srgbClr val="CACA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8" name="Google Shape;7578;p43"/>
          <p:cNvSpPr/>
          <p:nvPr/>
        </p:nvSpPr>
        <p:spPr>
          <a:xfrm>
            <a:off x="7981965" y="3709293"/>
            <a:ext cx="47729" cy="17749"/>
          </a:xfrm>
          <a:custGeom>
            <a:avLst/>
            <a:gdLst/>
            <a:ahLst/>
            <a:cxnLst/>
            <a:rect l="l" t="t" r="r" b="b"/>
            <a:pathLst>
              <a:path w="1436" h="534" extrusionOk="0">
                <a:moveTo>
                  <a:pt x="1" y="200"/>
                </a:moveTo>
                <a:lnTo>
                  <a:pt x="1402" y="0"/>
                </a:lnTo>
                <a:lnTo>
                  <a:pt x="1435" y="300"/>
                </a:lnTo>
                <a:lnTo>
                  <a:pt x="68" y="534"/>
                </a:lnTo>
                <a:close/>
              </a:path>
            </a:pathLst>
          </a:custGeom>
          <a:solidFill>
            <a:srgbClr val="CACA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9" name="Google Shape;7579;p43"/>
          <p:cNvSpPr/>
          <p:nvPr/>
        </p:nvSpPr>
        <p:spPr>
          <a:xfrm>
            <a:off x="8110596" y="3574016"/>
            <a:ext cx="72092" cy="1231815"/>
          </a:xfrm>
          <a:custGeom>
            <a:avLst/>
            <a:gdLst/>
            <a:ahLst/>
            <a:cxnLst/>
            <a:rect l="l" t="t" r="r" b="b"/>
            <a:pathLst>
              <a:path w="2169" h="37061" extrusionOk="0">
                <a:moveTo>
                  <a:pt x="2168" y="36326"/>
                </a:moveTo>
                <a:cubicBezTo>
                  <a:pt x="2168" y="36727"/>
                  <a:pt x="1868" y="37027"/>
                  <a:pt x="1468" y="37027"/>
                </a:cubicBezTo>
                <a:lnTo>
                  <a:pt x="1468" y="37027"/>
                </a:lnTo>
                <a:cubicBezTo>
                  <a:pt x="1068" y="37060"/>
                  <a:pt x="767" y="36727"/>
                  <a:pt x="734" y="36360"/>
                </a:cubicBezTo>
                <a:lnTo>
                  <a:pt x="0" y="734"/>
                </a:lnTo>
                <a:cubicBezTo>
                  <a:pt x="0" y="334"/>
                  <a:pt x="300" y="34"/>
                  <a:pt x="701" y="0"/>
                </a:cubicBezTo>
                <a:lnTo>
                  <a:pt x="701" y="0"/>
                </a:lnTo>
                <a:cubicBezTo>
                  <a:pt x="1101" y="0"/>
                  <a:pt x="1401" y="301"/>
                  <a:pt x="1401" y="701"/>
                </a:cubicBezTo>
                <a:close/>
              </a:path>
            </a:pathLst>
          </a:custGeom>
          <a:solidFill>
            <a:srgbClr val="DE91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0" name="Google Shape;7580;p43"/>
          <p:cNvSpPr/>
          <p:nvPr/>
        </p:nvSpPr>
        <p:spPr>
          <a:xfrm>
            <a:off x="8110596" y="3574016"/>
            <a:ext cx="47696" cy="61024"/>
          </a:xfrm>
          <a:custGeom>
            <a:avLst/>
            <a:gdLst/>
            <a:ahLst/>
            <a:cxnLst/>
            <a:rect l="l" t="t" r="r" b="b"/>
            <a:pathLst>
              <a:path w="1435" h="1836" extrusionOk="0">
                <a:moveTo>
                  <a:pt x="701" y="0"/>
                </a:moveTo>
                <a:cubicBezTo>
                  <a:pt x="300" y="0"/>
                  <a:pt x="0" y="334"/>
                  <a:pt x="0" y="734"/>
                </a:cubicBezTo>
                <a:lnTo>
                  <a:pt x="34" y="1835"/>
                </a:lnTo>
                <a:lnTo>
                  <a:pt x="1435" y="1835"/>
                </a:lnTo>
                <a:lnTo>
                  <a:pt x="1401" y="701"/>
                </a:lnTo>
                <a:cubicBezTo>
                  <a:pt x="1401" y="301"/>
                  <a:pt x="1068" y="0"/>
                  <a:pt x="701" y="0"/>
                </a:cubicBezTo>
                <a:close/>
              </a:path>
            </a:pathLst>
          </a:custGeom>
          <a:solidFill>
            <a:srgbClr val="D881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1" name="Google Shape;7581;p43"/>
          <p:cNvSpPr/>
          <p:nvPr/>
        </p:nvSpPr>
        <p:spPr>
          <a:xfrm>
            <a:off x="8111693" y="3629456"/>
            <a:ext cx="47696" cy="53246"/>
          </a:xfrm>
          <a:custGeom>
            <a:avLst/>
            <a:gdLst/>
            <a:ahLst/>
            <a:cxnLst/>
            <a:rect l="l" t="t" r="r" b="b"/>
            <a:pathLst>
              <a:path w="1435" h="1602" extrusionOk="0">
                <a:moveTo>
                  <a:pt x="1" y="34"/>
                </a:moveTo>
                <a:lnTo>
                  <a:pt x="1402" y="0"/>
                </a:lnTo>
                <a:lnTo>
                  <a:pt x="1435" y="1568"/>
                </a:lnTo>
                <a:lnTo>
                  <a:pt x="34" y="1601"/>
                </a:lnTo>
                <a:close/>
              </a:path>
            </a:pathLst>
          </a:custGeom>
          <a:solidFill>
            <a:srgbClr val="97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2" name="Google Shape;7582;p43"/>
          <p:cNvSpPr/>
          <p:nvPr/>
        </p:nvSpPr>
        <p:spPr>
          <a:xfrm>
            <a:off x="8111693" y="3647172"/>
            <a:ext cx="46599" cy="17782"/>
          </a:xfrm>
          <a:custGeom>
            <a:avLst/>
            <a:gdLst/>
            <a:ahLst/>
            <a:cxnLst/>
            <a:rect l="l" t="t" r="r" b="b"/>
            <a:pathLst>
              <a:path w="1402" h="535" extrusionOk="0">
                <a:moveTo>
                  <a:pt x="1" y="34"/>
                </a:moveTo>
                <a:lnTo>
                  <a:pt x="1402" y="1"/>
                </a:lnTo>
                <a:lnTo>
                  <a:pt x="1402" y="501"/>
                </a:lnTo>
                <a:lnTo>
                  <a:pt x="1" y="535"/>
                </a:lnTo>
                <a:close/>
              </a:path>
            </a:pathLst>
          </a:custGeom>
          <a:solidFill>
            <a:srgbClr val="D359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3" name="Google Shape;7583;p43"/>
          <p:cNvSpPr/>
          <p:nvPr/>
        </p:nvSpPr>
        <p:spPr>
          <a:xfrm>
            <a:off x="8111693" y="3670472"/>
            <a:ext cx="47696" cy="12231"/>
          </a:xfrm>
          <a:custGeom>
            <a:avLst/>
            <a:gdLst/>
            <a:ahLst/>
            <a:cxnLst/>
            <a:rect l="l" t="t" r="r" b="b"/>
            <a:pathLst>
              <a:path w="1435" h="368" extrusionOk="0">
                <a:moveTo>
                  <a:pt x="34" y="367"/>
                </a:moveTo>
                <a:lnTo>
                  <a:pt x="1435" y="334"/>
                </a:lnTo>
                <a:lnTo>
                  <a:pt x="1435" y="0"/>
                </a:lnTo>
                <a:lnTo>
                  <a:pt x="1" y="34"/>
                </a:lnTo>
                <a:close/>
              </a:path>
            </a:pathLst>
          </a:custGeom>
          <a:solidFill>
            <a:srgbClr val="CACA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4" name="Google Shape;7584;p43"/>
          <p:cNvSpPr/>
          <p:nvPr/>
        </p:nvSpPr>
        <p:spPr>
          <a:xfrm>
            <a:off x="8111693" y="3629456"/>
            <a:ext cx="46599" cy="11101"/>
          </a:xfrm>
          <a:custGeom>
            <a:avLst/>
            <a:gdLst/>
            <a:ahLst/>
            <a:cxnLst/>
            <a:rect l="l" t="t" r="r" b="b"/>
            <a:pathLst>
              <a:path w="1402" h="334" extrusionOk="0">
                <a:moveTo>
                  <a:pt x="1" y="34"/>
                </a:moveTo>
                <a:lnTo>
                  <a:pt x="1402" y="0"/>
                </a:lnTo>
                <a:lnTo>
                  <a:pt x="1402" y="334"/>
                </a:lnTo>
                <a:lnTo>
                  <a:pt x="1" y="334"/>
                </a:lnTo>
                <a:close/>
              </a:path>
            </a:pathLst>
          </a:custGeom>
          <a:solidFill>
            <a:srgbClr val="CACA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5" name="Google Shape;7585;p43"/>
          <p:cNvSpPr/>
          <p:nvPr/>
        </p:nvSpPr>
        <p:spPr>
          <a:xfrm>
            <a:off x="8180428" y="3635007"/>
            <a:ext cx="98715" cy="1230685"/>
          </a:xfrm>
          <a:custGeom>
            <a:avLst/>
            <a:gdLst/>
            <a:ahLst/>
            <a:cxnLst/>
            <a:rect l="l" t="t" r="r" b="b"/>
            <a:pathLst>
              <a:path w="2970" h="37027" extrusionOk="0">
                <a:moveTo>
                  <a:pt x="1435" y="36326"/>
                </a:moveTo>
                <a:cubicBezTo>
                  <a:pt x="1402" y="36726"/>
                  <a:pt x="1102" y="37027"/>
                  <a:pt x="701" y="37027"/>
                </a:cubicBezTo>
                <a:lnTo>
                  <a:pt x="701" y="37027"/>
                </a:lnTo>
                <a:cubicBezTo>
                  <a:pt x="301" y="36993"/>
                  <a:pt x="1" y="36660"/>
                  <a:pt x="34" y="36293"/>
                </a:cubicBezTo>
                <a:lnTo>
                  <a:pt x="1535" y="667"/>
                </a:lnTo>
                <a:cubicBezTo>
                  <a:pt x="1569" y="300"/>
                  <a:pt x="1902" y="0"/>
                  <a:pt x="2269" y="0"/>
                </a:cubicBezTo>
                <a:lnTo>
                  <a:pt x="2269" y="0"/>
                </a:lnTo>
                <a:cubicBezTo>
                  <a:pt x="2669" y="33"/>
                  <a:pt x="2970" y="334"/>
                  <a:pt x="2936" y="734"/>
                </a:cubicBezTo>
                <a:close/>
              </a:path>
            </a:pathLst>
          </a:custGeom>
          <a:solidFill>
            <a:srgbClr val="DE91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6" name="Google Shape;7586;p43"/>
          <p:cNvSpPr/>
          <p:nvPr/>
        </p:nvSpPr>
        <p:spPr>
          <a:xfrm>
            <a:off x="8230318" y="3635007"/>
            <a:ext cx="48826" cy="62121"/>
          </a:xfrm>
          <a:custGeom>
            <a:avLst/>
            <a:gdLst/>
            <a:ahLst/>
            <a:cxnLst/>
            <a:rect l="l" t="t" r="r" b="b"/>
            <a:pathLst>
              <a:path w="1469" h="1869" extrusionOk="0">
                <a:moveTo>
                  <a:pt x="768" y="0"/>
                </a:moveTo>
                <a:cubicBezTo>
                  <a:pt x="401" y="0"/>
                  <a:pt x="68" y="300"/>
                  <a:pt x="34" y="667"/>
                </a:cubicBezTo>
                <a:lnTo>
                  <a:pt x="1" y="1801"/>
                </a:lnTo>
                <a:lnTo>
                  <a:pt x="1402" y="1868"/>
                </a:lnTo>
                <a:lnTo>
                  <a:pt x="1435" y="734"/>
                </a:lnTo>
                <a:cubicBezTo>
                  <a:pt x="1469" y="367"/>
                  <a:pt x="1168" y="33"/>
                  <a:pt x="768" y="0"/>
                </a:cubicBezTo>
                <a:close/>
              </a:path>
            </a:pathLst>
          </a:custGeom>
          <a:solidFill>
            <a:srgbClr val="D881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7" name="Google Shape;7587;p43"/>
          <p:cNvSpPr/>
          <p:nvPr/>
        </p:nvSpPr>
        <p:spPr>
          <a:xfrm>
            <a:off x="8228125" y="3689317"/>
            <a:ext cx="48793" cy="54377"/>
          </a:xfrm>
          <a:custGeom>
            <a:avLst/>
            <a:gdLst/>
            <a:ahLst/>
            <a:cxnLst/>
            <a:rect l="l" t="t" r="r" b="b"/>
            <a:pathLst>
              <a:path w="1468" h="1636" extrusionOk="0">
                <a:moveTo>
                  <a:pt x="0" y="1568"/>
                </a:moveTo>
                <a:lnTo>
                  <a:pt x="67" y="1"/>
                </a:lnTo>
                <a:lnTo>
                  <a:pt x="1468" y="67"/>
                </a:lnTo>
                <a:lnTo>
                  <a:pt x="1401" y="1635"/>
                </a:lnTo>
                <a:close/>
              </a:path>
            </a:pathLst>
          </a:custGeom>
          <a:solidFill>
            <a:srgbClr val="97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8" name="Google Shape;7588;p43"/>
          <p:cNvSpPr/>
          <p:nvPr/>
        </p:nvSpPr>
        <p:spPr>
          <a:xfrm>
            <a:off x="8229222" y="3707066"/>
            <a:ext cx="47696" cy="18879"/>
          </a:xfrm>
          <a:custGeom>
            <a:avLst/>
            <a:gdLst/>
            <a:ahLst/>
            <a:cxnLst/>
            <a:rect l="l" t="t" r="r" b="b"/>
            <a:pathLst>
              <a:path w="1435" h="568" extrusionOk="0">
                <a:moveTo>
                  <a:pt x="0" y="534"/>
                </a:moveTo>
                <a:lnTo>
                  <a:pt x="34" y="0"/>
                </a:lnTo>
                <a:lnTo>
                  <a:pt x="1435" y="67"/>
                </a:lnTo>
                <a:lnTo>
                  <a:pt x="1401" y="567"/>
                </a:lnTo>
                <a:close/>
              </a:path>
            </a:pathLst>
          </a:custGeom>
          <a:solidFill>
            <a:srgbClr val="D359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9" name="Google Shape;7589;p43"/>
          <p:cNvSpPr/>
          <p:nvPr/>
        </p:nvSpPr>
        <p:spPr>
          <a:xfrm>
            <a:off x="8228125" y="3731463"/>
            <a:ext cx="47696" cy="12231"/>
          </a:xfrm>
          <a:custGeom>
            <a:avLst/>
            <a:gdLst/>
            <a:ahLst/>
            <a:cxnLst/>
            <a:rect l="l" t="t" r="r" b="b"/>
            <a:pathLst>
              <a:path w="1435" h="368" extrusionOk="0">
                <a:moveTo>
                  <a:pt x="0" y="300"/>
                </a:moveTo>
                <a:lnTo>
                  <a:pt x="33" y="0"/>
                </a:lnTo>
                <a:lnTo>
                  <a:pt x="1434" y="34"/>
                </a:lnTo>
                <a:lnTo>
                  <a:pt x="1401" y="367"/>
                </a:lnTo>
                <a:close/>
              </a:path>
            </a:pathLst>
          </a:custGeom>
          <a:solidFill>
            <a:srgbClr val="CACA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0" name="Google Shape;7590;p43"/>
          <p:cNvSpPr/>
          <p:nvPr/>
        </p:nvSpPr>
        <p:spPr>
          <a:xfrm>
            <a:off x="8230318" y="3689317"/>
            <a:ext cx="47729" cy="13328"/>
          </a:xfrm>
          <a:custGeom>
            <a:avLst/>
            <a:gdLst/>
            <a:ahLst/>
            <a:cxnLst/>
            <a:rect l="l" t="t" r="r" b="b"/>
            <a:pathLst>
              <a:path w="1436" h="401" extrusionOk="0">
                <a:moveTo>
                  <a:pt x="1" y="334"/>
                </a:moveTo>
                <a:lnTo>
                  <a:pt x="1" y="1"/>
                </a:lnTo>
                <a:lnTo>
                  <a:pt x="1435" y="67"/>
                </a:lnTo>
                <a:lnTo>
                  <a:pt x="1402" y="401"/>
                </a:lnTo>
                <a:close/>
              </a:path>
            </a:pathLst>
          </a:custGeom>
          <a:solidFill>
            <a:srgbClr val="CACA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1" name="Google Shape;7591;p43"/>
          <p:cNvSpPr/>
          <p:nvPr/>
        </p:nvSpPr>
        <p:spPr>
          <a:xfrm>
            <a:off x="8251391" y="3605060"/>
            <a:ext cx="124209" cy="1229588"/>
          </a:xfrm>
          <a:custGeom>
            <a:avLst/>
            <a:gdLst/>
            <a:ahLst/>
            <a:cxnLst/>
            <a:rect l="l" t="t" r="r" b="b"/>
            <a:pathLst>
              <a:path w="3737" h="36994" extrusionOk="0">
                <a:moveTo>
                  <a:pt x="1435" y="36326"/>
                </a:moveTo>
                <a:cubicBezTo>
                  <a:pt x="1402" y="36727"/>
                  <a:pt x="1068" y="36994"/>
                  <a:pt x="668" y="36994"/>
                </a:cubicBezTo>
                <a:lnTo>
                  <a:pt x="668" y="36994"/>
                </a:lnTo>
                <a:cubicBezTo>
                  <a:pt x="267" y="36960"/>
                  <a:pt x="1" y="36627"/>
                  <a:pt x="1" y="36226"/>
                </a:cubicBezTo>
                <a:lnTo>
                  <a:pt x="2302" y="668"/>
                </a:lnTo>
                <a:cubicBezTo>
                  <a:pt x="2336" y="267"/>
                  <a:pt x="2669" y="0"/>
                  <a:pt x="3036" y="0"/>
                </a:cubicBezTo>
                <a:lnTo>
                  <a:pt x="3036" y="0"/>
                </a:lnTo>
                <a:cubicBezTo>
                  <a:pt x="3436" y="34"/>
                  <a:pt x="3737" y="367"/>
                  <a:pt x="3703" y="768"/>
                </a:cubicBezTo>
                <a:close/>
              </a:path>
            </a:pathLst>
          </a:custGeom>
          <a:solidFill>
            <a:srgbClr val="DE91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2" name="Google Shape;7592;p43"/>
          <p:cNvSpPr/>
          <p:nvPr/>
        </p:nvSpPr>
        <p:spPr>
          <a:xfrm>
            <a:off x="8325678" y="3605060"/>
            <a:ext cx="49923" cy="63218"/>
          </a:xfrm>
          <a:custGeom>
            <a:avLst/>
            <a:gdLst/>
            <a:ahLst/>
            <a:cxnLst/>
            <a:rect l="l" t="t" r="r" b="b"/>
            <a:pathLst>
              <a:path w="1502" h="1902" extrusionOk="0">
                <a:moveTo>
                  <a:pt x="834" y="34"/>
                </a:moveTo>
                <a:cubicBezTo>
                  <a:pt x="434" y="0"/>
                  <a:pt x="101" y="301"/>
                  <a:pt x="67" y="668"/>
                </a:cubicBezTo>
                <a:lnTo>
                  <a:pt x="1" y="1802"/>
                </a:lnTo>
                <a:lnTo>
                  <a:pt x="1402" y="1902"/>
                </a:lnTo>
                <a:lnTo>
                  <a:pt x="1468" y="768"/>
                </a:lnTo>
                <a:cubicBezTo>
                  <a:pt x="1502" y="367"/>
                  <a:pt x="1201" y="34"/>
                  <a:pt x="834" y="34"/>
                </a:cubicBezTo>
                <a:close/>
              </a:path>
            </a:pathLst>
          </a:custGeom>
          <a:solidFill>
            <a:srgbClr val="D881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3" name="Google Shape;7593;p43"/>
          <p:cNvSpPr/>
          <p:nvPr/>
        </p:nvSpPr>
        <p:spPr>
          <a:xfrm>
            <a:off x="8322354" y="3659370"/>
            <a:ext cx="51020" cy="55473"/>
          </a:xfrm>
          <a:custGeom>
            <a:avLst/>
            <a:gdLst/>
            <a:ahLst/>
            <a:cxnLst/>
            <a:rect l="l" t="t" r="r" b="b"/>
            <a:pathLst>
              <a:path w="1535" h="1669" extrusionOk="0">
                <a:moveTo>
                  <a:pt x="0" y="1569"/>
                </a:moveTo>
                <a:lnTo>
                  <a:pt x="101" y="1"/>
                </a:lnTo>
                <a:lnTo>
                  <a:pt x="1535" y="101"/>
                </a:lnTo>
                <a:lnTo>
                  <a:pt x="1435" y="1669"/>
                </a:lnTo>
                <a:close/>
              </a:path>
            </a:pathLst>
          </a:custGeom>
          <a:solidFill>
            <a:srgbClr val="97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4" name="Google Shape;7594;p43"/>
          <p:cNvSpPr/>
          <p:nvPr/>
        </p:nvSpPr>
        <p:spPr>
          <a:xfrm>
            <a:off x="8323451" y="3677119"/>
            <a:ext cx="47729" cy="20009"/>
          </a:xfrm>
          <a:custGeom>
            <a:avLst/>
            <a:gdLst/>
            <a:ahLst/>
            <a:cxnLst/>
            <a:rect l="l" t="t" r="r" b="b"/>
            <a:pathLst>
              <a:path w="1436" h="602" extrusionOk="0">
                <a:moveTo>
                  <a:pt x="1" y="501"/>
                </a:moveTo>
                <a:lnTo>
                  <a:pt x="34" y="1"/>
                </a:lnTo>
                <a:lnTo>
                  <a:pt x="1435" y="67"/>
                </a:lnTo>
                <a:lnTo>
                  <a:pt x="1402" y="601"/>
                </a:lnTo>
                <a:close/>
              </a:path>
            </a:pathLst>
          </a:custGeom>
          <a:solidFill>
            <a:srgbClr val="D359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5" name="Google Shape;7595;p43"/>
          <p:cNvSpPr/>
          <p:nvPr/>
        </p:nvSpPr>
        <p:spPr>
          <a:xfrm>
            <a:off x="8322354" y="3701516"/>
            <a:ext cx="47696" cy="13328"/>
          </a:xfrm>
          <a:custGeom>
            <a:avLst/>
            <a:gdLst/>
            <a:ahLst/>
            <a:cxnLst/>
            <a:rect l="l" t="t" r="r" b="b"/>
            <a:pathLst>
              <a:path w="1435" h="401" extrusionOk="0">
                <a:moveTo>
                  <a:pt x="0" y="301"/>
                </a:moveTo>
                <a:lnTo>
                  <a:pt x="34" y="0"/>
                </a:lnTo>
                <a:lnTo>
                  <a:pt x="1435" y="101"/>
                </a:lnTo>
                <a:lnTo>
                  <a:pt x="1401" y="401"/>
                </a:lnTo>
                <a:close/>
              </a:path>
            </a:pathLst>
          </a:custGeom>
          <a:solidFill>
            <a:srgbClr val="CACA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6" name="Google Shape;7596;p43"/>
          <p:cNvSpPr/>
          <p:nvPr/>
        </p:nvSpPr>
        <p:spPr>
          <a:xfrm>
            <a:off x="8324581" y="3659370"/>
            <a:ext cx="47696" cy="13361"/>
          </a:xfrm>
          <a:custGeom>
            <a:avLst/>
            <a:gdLst/>
            <a:ahLst/>
            <a:cxnLst/>
            <a:rect l="l" t="t" r="r" b="b"/>
            <a:pathLst>
              <a:path w="1435" h="402" extrusionOk="0">
                <a:moveTo>
                  <a:pt x="0" y="334"/>
                </a:moveTo>
                <a:lnTo>
                  <a:pt x="34" y="1"/>
                </a:lnTo>
                <a:lnTo>
                  <a:pt x="1435" y="101"/>
                </a:lnTo>
                <a:lnTo>
                  <a:pt x="1401" y="401"/>
                </a:lnTo>
                <a:close/>
              </a:path>
            </a:pathLst>
          </a:custGeom>
          <a:solidFill>
            <a:srgbClr val="CACA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7" name="Google Shape;7597;p43"/>
          <p:cNvSpPr/>
          <p:nvPr/>
        </p:nvSpPr>
        <p:spPr>
          <a:xfrm>
            <a:off x="8276885" y="3616128"/>
            <a:ext cx="195171" cy="1224071"/>
          </a:xfrm>
          <a:custGeom>
            <a:avLst/>
            <a:gdLst/>
            <a:ahLst/>
            <a:cxnLst/>
            <a:rect l="l" t="t" r="r" b="b"/>
            <a:pathLst>
              <a:path w="5872" h="36828" extrusionOk="0">
                <a:moveTo>
                  <a:pt x="1435" y="36194"/>
                </a:moveTo>
                <a:cubicBezTo>
                  <a:pt x="1402" y="36560"/>
                  <a:pt x="1035" y="36827"/>
                  <a:pt x="668" y="36794"/>
                </a:cubicBezTo>
                <a:lnTo>
                  <a:pt x="668" y="36794"/>
                </a:lnTo>
                <a:cubicBezTo>
                  <a:pt x="268" y="36761"/>
                  <a:pt x="1" y="36394"/>
                  <a:pt x="34" y="36027"/>
                </a:cubicBezTo>
                <a:lnTo>
                  <a:pt x="4437" y="635"/>
                </a:lnTo>
                <a:cubicBezTo>
                  <a:pt x="4471" y="268"/>
                  <a:pt x="4838" y="1"/>
                  <a:pt x="5205" y="34"/>
                </a:cubicBezTo>
                <a:lnTo>
                  <a:pt x="5205" y="34"/>
                </a:lnTo>
                <a:cubicBezTo>
                  <a:pt x="5605" y="68"/>
                  <a:pt x="5872" y="435"/>
                  <a:pt x="5838" y="835"/>
                </a:cubicBezTo>
                <a:close/>
              </a:path>
            </a:pathLst>
          </a:custGeom>
          <a:solidFill>
            <a:srgbClr val="DE91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8" name="Google Shape;7598;p43"/>
          <p:cNvSpPr/>
          <p:nvPr/>
        </p:nvSpPr>
        <p:spPr>
          <a:xfrm>
            <a:off x="8419907" y="3616128"/>
            <a:ext cx="52150" cy="64348"/>
          </a:xfrm>
          <a:custGeom>
            <a:avLst/>
            <a:gdLst/>
            <a:ahLst/>
            <a:cxnLst/>
            <a:rect l="l" t="t" r="r" b="b"/>
            <a:pathLst>
              <a:path w="1569" h="1936" extrusionOk="0">
                <a:moveTo>
                  <a:pt x="935" y="34"/>
                </a:moveTo>
                <a:cubicBezTo>
                  <a:pt x="535" y="1"/>
                  <a:pt x="201" y="268"/>
                  <a:pt x="134" y="635"/>
                </a:cubicBezTo>
                <a:lnTo>
                  <a:pt x="1" y="1769"/>
                </a:lnTo>
                <a:lnTo>
                  <a:pt x="1402" y="1936"/>
                </a:lnTo>
                <a:lnTo>
                  <a:pt x="1535" y="835"/>
                </a:lnTo>
                <a:cubicBezTo>
                  <a:pt x="1569" y="435"/>
                  <a:pt x="1302" y="68"/>
                  <a:pt x="935" y="34"/>
                </a:cubicBezTo>
                <a:close/>
              </a:path>
            </a:pathLst>
          </a:custGeom>
          <a:solidFill>
            <a:srgbClr val="D881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9" name="Google Shape;7599;p43"/>
          <p:cNvSpPr/>
          <p:nvPr/>
        </p:nvSpPr>
        <p:spPr>
          <a:xfrm>
            <a:off x="8414389" y="3669375"/>
            <a:ext cx="52116" cy="57667"/>
          </a:xfrm>
          <a:custGeom>
            <a:avLst/>
            <a:gdLst/>
            <a:ahLst/>
            <a:cxnLst/>
            <a:rect l="l" t="t" r="r" b="b"/>
            <a:pathLst>
              <a:path w="1568" h="1735" extrusionOk="0">
                <a:moveTo>
                  <a:pt x="0" y="1568"/>
                </a:moveTo>
                <a:lnTo>
                  <a:pt x="167" y="0"/>
                </a:lnTo>
                <a:lnTo>
                  <a:pt x="1568" y="167"/>
                </a:lnTo>
                <a:lnTo>
                  <a:pt x="1368" y="1735"/>
                </a:lnTo>
                <a:close/>
              </a:path>
            </a:pathLst>
          </a:custGeom>
          <a:solidFill>
            <a:srgbClr val="97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0" name="Google Shape;7600;p43"/>
          <p:cNvSpPr/>
          <p:nvPr/>
        </p:nvSpPr>
        <p:spPr>
          <a:xfrm>
            <a:off x="8416583" y="3687090"/>
            <a:ext cx="48826" cy="23333"/>
          </a:xfrm>
          <a:custGeom>
            <a:avLst/>
            <a:gdLst/>
            <a:ahLst/>
            <a:cxnLst/>
            <a:rect l="l" t="t" r="r" b="b"/>
            <a:pathLst>
              <a:path w="1469" h="702" extrusionOk="0">
                <a:moveTo>
                  <a:pt x="1" y="501"/>
                </a:moveTo>
                <a:lnTo>
                  <a:pt x="68" y="1"/>
                </a:lnTo>
                <a:lnTo>
                  <a:pt x="1469" y="168"/>
                </a:lnTo>
                <a:lnTo>
                  <a:pt x="1402" y="701"/>
                </a:lnTo>
                <a:close/>
              </a:path>
            </a:pathLst>
          </a:custGeom>
          <a:solidFill>
            <a:srgbClr val="D359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1" name="Google Shape;7601;p43"/>
          <p:cNvSpPr/>
          <p:nvPr/>
        </p:nvSpPr>
        <p:spPr>
          <a:xfrm>
            <a:off x="8414389" y="3710390"/>
            <a:ext cx="47696" cy="16652"/>
          </a:xfrm>
          <a:custGeom>
            <a:avLst/>
            <a:gdLst/>
            <a:ahLst/>
            <a:cxnLst/>
            <a:rect l="l" t="t" r="r" b="b"/>
            <a:pathLst>
              <a:path w="1435" h="501" extrusionOk="0">
                <a:moveTo>
                  <a:pt x="0" y="301"/>
                </a:moveTo>
                <a:lnTo>
                  <a:pt x="33" y="0"/>
                </a:lnTo>
                <a:lnTo>
                  <a:pt x="1434" y="167"/>
                </a:lnTo>
                <a:lnTo>
                  <a:pt x="1401" y="501"/>
                </a:lnTo>
                <a:close/>
              </a:path>
            </a:pathLst>
          </a:custGeom>
          <a:solidFill>
            <a:srgbClr val="CACA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2" name="Google Shape;7602;p43"/>
          <p:cNvSpPr/>
          <p:nvPr/>
        </p:nvSpPr>
        <p:spPr>
          <a:xfrm>
            <a:off x="8418810" y="3669375"/>
            <a:ext cx="47696" cy="16652"/>
          </a:xfrm>
          <a:custGeom>
            <a:avLst/>
            <a:gdLst/>
            <a:ahLst/>
            <a:cxnLst/>
            <a:rect l="l" t="t" r="r" b="b"/>
            <a:pathLst>
              <a:path w="1435" h="501" extrusionOk="0">
                <a:moveTo>
                  <a:pt x="1" y="334"/>
                </a:moveTo>
                <a:lnTo>
                  <a:pt x="34" y="0"/>
                </a:lnTo>
                <a:lnTo>
                  <a:pt x="1435" y="167"/>
                </a:lnTo>
                <a:lnTo>
                  <a:pt x="1402" y="500"/>
                </a:lnTo>
                <a:close/>
              </a:path>
            </a:pathLst>
          </a:custGeom>
          <a:solidFill>
            <a:srgbClr val="CACA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3" name="Google Shape;7603;p43"/>
          <p:cNvSpPr/>
          <p:nvPr/>
        </p:nvSpPr>
        <p:spPr>
          <a:xfrm>
            <a:off x="7997487" y="4183795"/>
            <a:ext cx="476792" cy="694099"/>
          </a:xfrm>
          <a:custGeom>
            <a:avLst/>
            <a:gdLst/>
            <a:ahLst/>
            <a:cxnLst/>
            <a:rect l="l" t="t" r="r" b="b"/>
            <a:pathLst>
              <a:path w="14345" h="20883" extrusionOk="0">
                <a:moveTo>
                  <a:pt x="12677" y="1"/>
                </a:moveTo>
                <a:lnTo>
                  <a:pt x="1702" y="1"/>
                </a:lnTo>
                <a:lnTo>
                  <a:pt x="1" y="1"/>
                </a:lnTo>
                <a:lnTo>
                  <a:pt x="1702" y="20883"/>
                </a:lnTo>
                <a:lnTo>
                  <a:pt x="12677" y="20883"/>
                </a:lnTo>
                <a:lnTo>
                  <a:pt x="14344" y="1"/>
                </a:lnTo>
                <a:close/>
              </a:path>
            </a:pathLst>
          </a:custGeom>
          <a:solidFill>
            <a:srgbClr val="0443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4" name="Google Shape;7604;p43"/>
          <p:cNvSpPr/>
          <p:nvPr/>
        </p:nvSpPr>
        <p:spPr>
          <a:xfrm>
            <a:off x="8016333" y="4414432"/>
            <a:ext cx="439101" cy="287172"/>
          </a:xfrm>
          <a:custGeom>
            <a:avLst/>
            <a:gdLst/>
            <a:ahLst/>
            <a:cxnLst/>
            <a:rect l="l" t="t" r="r" b="b"/>
            <a:pathLst>
              <a:path w="13211" h="8640" extrusionOk="0">
                <a:moveTo>
                  <a:pt x="701" y="8640"/>
                </a:moveTo>
                <a:lnTo>
                  <a:pt x="12510" y="8640"/>
                </a:lnTo>
                <a:lnTo>
                  <a:pt x="13210" y="0"/>
                </a:lnTo>
                <a:lnTo>
                  <a:pt x="1" y="0"/>
                </a:lnTo>
                <a:close/>
              </a:path>
            </a:pathLst>
          </a:custGeom>
          <a:solidFill>
            <a:srgbClr val="1B54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5" name="Google Shape;7605;p43"/>
          <p:cNvSpPr/>
          <p:nvPr/>
        </p:nvSpPr>
        <p:spPr>
          <a:xfrm>
            <a:off x="7428722" y="3863383"/>
            <a:ext cx="429096" cy="957971"/>
          </a:xfrm>
          <a:custGeom>
            <a:avLst/>
            <a:gdLst/>
            <a:ahLst/>
            <a:cxnLst/>
            <a:rect l="l" t="t" r="r" b="b"/>
            <a:pathLst>
              <a:path w="12910" h="28822" extrusionOk="0">
                <a:moveTo>
                  <a:pt x="12476" y="434"/>
                </a:moveTo>
                <a:lnTo>
                  <a:pt x="12476" y="9841"/>
                </a:lnTo>
                <a:cubicBezTo>
                  <a:pt x="12476" y="11943"/>
                  <a:pt x="8874" y="13710"/>
                  <a:pt x="7239" y="14411"/>
                </a:cubicBezTo>
                <a:cubicBezTo>
                  <a:pt x="8874" y="15111"/>
                  <a:pt x="12476" y="16879"/>
                  <a:pt x="12476" y="18981"/>
                </a:cubicBezTo>
                <a:lnTo>
                  <a:pt x="12476" y="28388"/>
                </a:lnTo>
                <a:lnTo>
                  <a:pt x="434" y="28388"/>
                </a:lnTo>
                <a:lnTo>
                  <a:pt x="434" y="18981"/>
                </a:lnTo>
                <a:cubicBezTo>
                  <a:pt x="434" y="16879"/>
                  <a:pt x="4037" y="15111"/>
                  <a:pt x="5671" y="14411"/>
                </a:cubicBezTo>
                <a:cubicBezTo>
                  <a:pt x="4037" y="13710"/>
                  <a:pt x="434" y="11943"/>
                  <a:pt x="434" y="9841"/>
                </a:cubicBezTo>
                <a:lnTo>
                  <a:pt x="434" y="434"/>
                </a:lnTo>
                <a:close/>
                <a:moveTo>
                  <a:pt x="1" y="1"/>
                </a:moveTo>
                <a:lnTo>
                  <a:pt x="1" y="434"/>
                </a:lnTo>
                <a:lnTo>
                  <a:pt x="1" y="9841"/>
                </a:lnTo>
                <a:cubicBezTo>
                  <a:pt x="1" y="11809"/>
                  <a:pt x="2602" y="13444"/>
                  <a:pt x="4637" y="14411"/>
                </a:cubicBezTo>
                <a:cubicBezTo>
                  <a:pt x="2602" y="15378"/>
                  <a:pt x="1" y="17013"/>
                  <a:pt x="1" y="18981"/>
                </a:cubicBezTo>
                <a:lnTo>
                  <a:pt x="1" y="28388"/>
                </a:lnTo>
                <a:lnTo>
                  <a:pt x="1" y="28821"/>
                </a:lnTo>
                <a:lnTo>
                  <a:pt x="12910" y="28821"/>
                </a:lnTo>
                <a:lnTo>
                  <a:pt x="12910" y="28388"/>
                </a:lnTo>
                <a:lnTo>
                  <a:pt x="12910" y="18981"/>
                </a:lnTo>
                <a:cubicBezTo>
                  <a:pt x="12910" y="17013"/>
                  <a:pt x="10275" y="15378"/>
                  <a:pt x="8273" y="14411"/>
                </a:cubicBezTo>
                <a:cubicBezTo>
                  <a:pt x="10275" y="13444"/>
                  <a:pt x="12910" y="11809"/>
                  <a:pt x="12910" y="9841"/>
                </a:cubicBezTo>
                <a:lnTo>
                  <a:pt x="12910" y="434"/>
                </a:lnTo>
                <a:lnTo>
                  <a:pt x="12910" y="1"/>
                </a:lnTo>
                <a:close/>
              </a:path>
            </a:pathLst>
          </a:custGeom>
          <a:solidFill>
            <a:srgbClr val="D0EE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6" name="Google Shape;7606;p43"/>
          <p:cNvSpPr/>
          <p:nvPr/>
        </p:nvSpPr>
        <p:spPr>
          <a:xfrm>
            <a:off x="7490810" y="4080260"/>
            <a:ext cx="303824" cy="161235"/>
          </a:xfrm>
          <a:custGeom>
            <a:avLst/>
            <a:gdLst/>
            <a:ahLst/>
            <a:cxnLst/>
            <a:rect l="l" t="t" r="r" b="b"/>
            <a:pathLst>
              <a:path w="9141" h="4851" extrusionOk="0">
                <a:moveTo>
                  <a:pt x="6289" y="0"/>
                </a:moveTo>
                <a:cubicBezTo>
                  <a:pt x="4360" y="0"/>
                  <a:pt x="1839" y="526"/>
                  <a:pt x="1" y="2816"/>
                </a:cubicBezTo>
                <a:cubicBezTo>
                  <a:pt x="1" y="2816"/>
                  <a:pt x="968" y="4450"/>
                  <a:pt x="4571" y="4850"/>
                </a:cubicBezTo>
                <a:cubicBezTo>
                  <a:pt x="4571" y="4850"/>
                  <a:pt x="8407" y="4217"/>
                  <a:pt x="9140" y="381"/>
                </a:cubicBezTo>
                <a:cubicBezTo>
                  <a:pt x="9140" y="381"/>
                  <a:pt x="7929" y="0"/>
                  <a:pt x="6289" y="0"/>
                </a:cubicBezTo>
                <a:close/>
              </a:path>
            </a:pathLst>
          </a:custGeom>
          <a:solidFill>
            <a:srgbClr val="FF9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7" name="Google Shape;7607;p43"/>
          <p:cNvSpPr/>
          <p:nvPr/>
        </p:nvSpPr>
        <p:spPr>
          <a:xfrm>
            <a:off x="7490810" y="4092890"/>
            <a:ext cx="303824" cy="208466"/>
          </a:xfrm>
          <a:custGeom>
            <a:avLst/>
            <a:gdLst/>
            <a:ahLst/>
            <a:cxnLst/>
            <a:rect l="l" t="t" r="r" b="b"/>
            <a:pathLst>
              <a:path w="9141" h="6272" extrusionOk="0">
                <a:moveTo>
                  <a:pt x="9140" y="1"/>
                </a:moveTo>
                <a:cubicBezTo>
                  <a:pt x="9140" y="1"/>
                  <a:pt x="6125" y="2439"/>
                  <a:pt x="346" y="2439"/>
                </a:cubicBezTo>
                <a:cubicBezTo>
                  <a:pt x="232" y="2439"/>
                  <a:pt x="117" y="2438"/>
                  <a:pt x="1" y="2436"/>
                </a:cubicBezTo>
                <a:lnTo>
                  <a:pt x="1" y="2936"/>
                </a:lnTo>
                <a:cubicBezTo>
                  <a:pt x="1" y="3837"/>
                  <a:pt x="2336" y="5338"/>
                  <a:pt x="4571" y="6272"/>
                </a:cubicBezTo>
                <a:cubicBezTo>
                  <a:pt x="6839" y="5338"/>
                  <a:pt x="9140" y="3837"/>
                  <a:pt x="9140" y="2936"/>
                </a:cubicBezTo>
                <a:lnTo>
                  <a:pt x="9140" y="1"/>
                </a:lnTo>
                <a:close/>
              </a:path>
            </a:pathLst>
          </a:custGeom>
          <a:solidFill>
            <a:srgbClr val="E273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8" name="Google Shape;7608;p43"/>
          <p:cNvSpPr/>
          <p:nvPr/>
        </p:nvSpPr>
        <p:spPr>
          <a:xfrm>
            <a:off x="7498588" y="4533058"/>
            <a:ext cx="289399" cy="231765"/>
          </a:xfrm>
          <a:custGeom>
            <a:avLst/>
            <a:gdLst/>
            <a:ahLst/>
            <a:cxnLst/>
            <a:rect l="l" t="t" r="r" b="b"/>
            <a:pathLst>
              <a:path w="8707" h="6973" extrusionOk="0">
                <a:moveTo>
                  <a:pt x="4036" y="0"/>
                </a:moveTo>
                <a:cubicBezTo>
                  <a:pt x="634" y="768"/>
                  <a:pt x="0" y="2869"/>
                  <a:pt x="0" y="2869"/>
                </a:cubicBezTo>
                <a:lnTo>
                  <a:pt x="0" y="6972"/>
                </a:lnTo>
                <a:lnTo>
                  <a:pt x="8706" y="6972"/>
                </a:lnTo>
                <a:lnTo>
                  <a:pt x="8706" y="4103"/>
                </a:lnTo>
                <a:cubicBezTo>
                  <a:pt x="8706" y="834"/>
                  <a:pt x="4036" y="0"/>
                  <a:pt x="4036" y="0"/>
                </a:cubicBezTo>
                <a:close/>
              </a:path>
            </a:pathLst>
          </a:custGeom>
          <a:solidFill>
            <a:srgbClr val="E273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9" name="Google Shape;7609;p43"/>
          <p:cNvSpPr/>
          <p:nvPr/>
        </p:nvSpPr>
        <p:spPr>
          <a:xfrm>
            <a:off x="7498588" y="4533058"/>
            <a:ext cx="261679" cy="121317"/>
          </a:xfrm>
          <a:custGeom>
            <a:avLst/>
            <a:gdLst/>
            <a:ahLst/>
            <a:cxnLst/>
            <a:rect l="l" t="t" r="r" b="b"/>
            <a:pathLst>
              <a:path w="7873" h="3650" extrusionOk="0">
                <a:moveTo>
                  <a:pt x="4070" y="0"/>
                </a:moveTo>
                <a:cubicBezTo>
                  <a:pt x="667" y="768"/>
                  <a:pt x="0" y="2869"/>
                  <a:pt x="0" y="2869"/>
                </a:cubicBezTo>
                <a:cubicBezTo>
                  <a:pt x="0" y="2869"/>
                  <a:pt x="69" y="3649"/>
                  <a:pt x="1055" y="3649"/>
                </a:cubicBezTo>
                <a:cubicBezTo>
                  <a:pt x="1609" y="3649"/>
                  <a:pt x="2453" y="3403"/>
                  <a:pt x="3736" y="2636"/>
                </a:cubicBezTo>
                <a:cubicBezTo>
                  <a:pt x="3736" y="2636"/>
                  <a:pt x="5019" y="1649"/>
                  <a:pt x="6507" y="1649"/>
                </a:cubicBezTo>
                <a:cubicBezTo>
                  <a:pt x="6953" y="1649"/>
                  <a:pt x="7418" y="1738"/>
                  <a:pt x="7872" y="1968"/>
                </a:cubicBezTo>
                <a:cubicBezTo>
                  <a:pt x="6538" y="434"/>
                  <a:pt x="4070" y="0"/>
                  <a:pt x="4070" y="0"/>
                </a:cubicBezTo>
                <a:close/>
              </a:path>
            </a:pathLst>
          </a:custGeom>
          <a:solidFill>
            <a:srgbClr val="FF9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0" name="Google Shape;7610;p43"/>
          <p:cNvSpPr/>
          <p:nvPr/>
        </p:nvSpPr>
        <p:spPr>
          <a:xfrm>
            <a:off x="7384383" y="3863383"/>
            <a:ext cx="520001" cy="46599"/>
          </a:xfrm>
          <a:custGeom>
            <a:avLst/>
            <a:gdLst/>
            <a:ahLst/>
            <a:cxnLst/>
            <a:rect l="l" t="t" r="r" b="b"/>
            <a:pathLst>
              <a:path w="15645" h="1402" extrusionOk="0">
                <a:moveTo>
                  <a:pt x="0" y="1"/>
                </a:moveTo>
                <a:cubicBezTo>
                  <a:pt x="0" y="768"/>
                  <a:pt x="601" y="1402"/>
                  <a:pt x="1401" y="1402"/>
                </a:cubicBezTo>
                <a:lnTo>
                  <a:pt x="14244" y="1402"/>
                </a:lnTo>
                <a:cubicBezTo>
                  <a:pt x="15011" y="1402"/>
                  <a:pt x="15645" y="768"/>
                  <a:pt x="15645" y="1"/>
                </a:cubicBezTo>
                <a:close/>
              </a:path>
            </a:pathLst>
          </a:custGeom>
          <a:solidFill>
            <a:srgbClr val="7339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1" name="Google Shape;7611;p43"/>
          <p:cNvSpPr/>
          <p:nvPr/>
        </p:nvSpPr>
        <p:spPr>
          <a:xfrm>
            <a:off x="7363310" y="3832339"/>
            <a:ext cx="557725" cy="31077"/>
          </a:xfrm>
          <a:custGeom>
            <a:avLst/>
            <a:gdLst/>
            <a:ahLst/>
            <a:cxnLst/>
            <a:rect l="l" t="t" r="r" b="b"/>
            <a:pathLst>
              <a:path w="16780" h="935" extrusionOk="0">
                <a:moveTo>
                  <a:pt x="1" y="1"/>
                </a:moveTo>
                <a:lnTo>
                  <a:pt x="1" y="935"/>
                </a:lnTo>
                <a:lnTo>
                  <a:pt x="16779" y="935"/>
                </a:lnTo>
                <a:lnTo>
                  <a:pt x="16779" y="1"/>
                </a:lnTo>
                <a:close/>
              </a:path>
            </a:pathLst>
          </a:custGeom>
          <a:solidFill>
            <a:srgbClr val="562B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2" name="Google Shape;7612;p43"/>
          <p:cNvSpPr/>
          <p:nvPr/>
        </p:nvSpPr>
        <p:spPr>
          <a:xfrm>
            <a:off x="7381059" y="4801353"/>
            <a:ext cx="521131" cy="46599"/>
          </a:xfrm>
          <a:custGeom>
            <a:avLst/>
            <a:gdLst/>
            <a:ahLst/>
            <a:cxnLst/>
            <a:rect l="l" t="t" r="r" b="b"/>
            <a:pathLst>
              <a:path w="15679" h="1402" extrusionOk="0">
                <a:moveTo>
                  <a:pt x="1401" y="1"/>
                </a:moveTo>
                <a:cubicBezTo>
                  <a:pt x="634" y="1"/>
                  <a:pt x="0" y="635"/>
                  <a:pt x="0" y="1402"/>
                </a:cubicBezTo>
                <a:lnTo>
                  <a:pt x="15678" y="1402"/>
                </a:lnTo>
                <a:cubicBezTo>
                  <a:pt x="15678" y="635"/>
                  <a:pt x="15044" y="1"/>
                  <a:pt x="14277" y="1"/>
                </a:cubicBezTo>
                <a:close/>
              </a:path>
            </a:pathLst>
          </a:custGeom>
          <a:solidFill>
            <a:srgbClr val="7339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3" name="Google Shape;7613;p43"/>
          <p:cNvSpPr/>
          <p:nvPr/>
        </p:nvSpPr>
        <p:spPr>
          <a:xfrm>
            <a:off x="7363310" y="4846822"/>
            <a:ext cx="557725" cy="31077"/>
          </a:xfrm>
          <a:custGeom>
            <a:avLst/>
            <a:gdLst/>
            <a:ahLst/>
            <a:cxnLst/>
            <a:rect l="l" t="t" r="r" b="b"/>
            <a:pathLst>
              <a:path w="16780" h="935" extrusionOk="0">
                <a:moveTo>
                  <a:pt x="1" y="0"/>
                </a:moveTo>
                <a:lnTo>
                  <a:pt x="1" y="935"/>
                </a:lnTo>
                <a:lnTo>
                  <a:pt x="16779" y="935"/>
                </a:lnTo>
                <a:lnTo>
                  <a:pt x="16779" y="0"/>
                </a:lnTo>
                <a:close/>
              </a:path>
            </a:pathLst>
          </a:custGeom>
          <a:solidFill>
            <a:srgbClr val="562B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4" name="Google Shape;7614;p43"/>
          <p:cNvSpPr/>
          <p:nvPr/>
        </p:nvSpPr>
        <p:spPr>
          <a:xfrm>
            <a:off x="4348706" y="3990883"/>
            <a:ext cx="1156399" cy="296080"/>
          </a:xfrm>
          <a:custGeom>
            <a:avLst/>
            <a:gdLst/>
            <a:ahLst/>
            <a:cxnLst/>
            <a:rect l="l" t="t" r="r" b="b"/>
            <a:pathLst>
              <a:path w="34792" h="8908" extrusionOk="0">
                <a:moveTo>
                  <a:pt x="3903" y="1"/>
                </a:moveTo>
                <a:cubicBezTo>
                  <a:pt x="1735" y="1"/>
                  <a:pt x="0" y="1735"/>
                  <a:pt x="0" y="3904"/>
                </a:cubicBezTo>
                <a:lnTo>
                  <a:pt x="0" y="5004"/>
                </a:lnTo>
                <a:cubicBezTo>
                  <a:pt x="0" y="7139"/>
                  <a:pt x="1735" y="8907"/>
                  <a:pt x="3903" y="8907"/>
                </a:cubicBezTo>
                <a:lnTo>
                  <a:pt x="34792" y="8907"/>
                </a:lnTo>
                <a:cubicBezTo>
                  <a:pt x="32657" y="8907"/>
                  <a:pt x="30923" y="7139"/>
                  <a:pt x="30923" y="5004"/>
                </a:cubicBezTo>
                <a:lnTo>
                  <a:pt x="30923" y="3904"/>
                </a:lnTo>
                <a:cubicBezTo>
                  <a:pt x="30923" y="1735"/>
                  <a:pt x="32657" y="1"/>
                  <a:pt x="34792" y="1"/>
                </a:cubicBezTo>
                <a:close/>
              </a:path>
            </a:pathLst>
          </a:custGeom>
          <a:solidFill>
            <a:srgbClr val="7339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5" name="Google Shape;7615;p43"/>
          <p:cNvSpPr/>
          <p:nvPr/>
        </p:nvSpPr>
        <p:spPr>
          <a:xfrm>
            <a:off x="5376486" y="3990883"/>
            <a:ext cx="923604" cy="296080"/>
          </a:xfrm>
          <a:custGeom>
            <a:avLst/>
            <a:gdLst/>
            <a:ahLst/>
            <a:cxnLst/>
            <a:rect l="l" t="t" r="r" b="b"/>
            <a:pathLst>
              <a:path w="27788" h="8908" extrusionOk="0">
                <a:moveTo>
                  <a:pt x="3870" y="1"/>
                </a:moveTo>
                <a:cubicBezTo>
                  <a:pt x="1735" y="1"/>
                  <a:pt x="1" y="1735"/>
                  <a:pt x="1" y="3904"/>
                </a:cubicBezTo>
                <a:lnTo>
                  <a:pt x="1" y="5004"/>
                </a:lnTo>
                <a:cubicBezTo>
                  <a:pt x="1" y="7139"/>
                  <a:pt x="1735" y="8907"/>
                  <a:pt x="3870" y="8907"/>
                </a:cubicBezTo>
                <a:lnTo>
                  <a:pt x="27787" y="8907"/>
                </a:lnTo>
                <a:cubicBezTo>
                  <a:pt x="25619" y="8907"/>
                  <a:pt x="25619" y="1"/>
                  <a:pt x="27787" y="1"/>
                </a:cubicBezTo>
                <a:close/>
              </a:path>
            </a:pathLst>
          </a:custGeom>
          <a:solidFill>
            <a:srgbClr val="E6E6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6" name="Google Shape;7616;p43"/>
          <p:cNvSpPr/>
          <p:nvPr/>
        </p:nvSpPr>
        <p:spPr>
          <a:xfrm>
            <a:off x="6284543" y="4281381"/>
            <a:ext cx="15555" cy="5584"/>
          </a:xfrm>
          <a:custGeom>
            <a:avLst/>
            <a:gdLst/>
            <a:ahLst/>
            <a:cxnLst/>
            <a:rect l="l" t="t" r="r" b="b"/>
            <a:pathLst>
              <a:path w="468" h="168" extrusionOk="0">
                <a:moveTo>
                  <a:pt x="0" y="0"/>
                </a:moveTo>
                <a:lnTo>
                  <a:pt x="0" y="0"/>
                </a:lnTo>
                <a:cubicBezTo>
                  <a:pt x="33" y="67"/>
                  <a:pt x="33" y="100"/>
                  <a:pt x="33" y="167"/>
                </a:cubicBezTo>
                <a:lnTo>
                  <a:pt x="467" y="167"/>
                </a:lnTo>
                <a:cubicBezTo>
                  <a:pt x="300" y="167"/>
                  <a:pt x="167" y="100"/>
                  <a:pt x="0" y="0"/>
                </a:cubicBez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7" name="Google Shape;7617;p43"/>
          <p:cNvSpPr/>
          <p:nvPr/>
        </p:nvSpPr>
        <p:spPr>
          <a:xfrm>
            <a:off x="5376486" y="3990883"/>
            <a:ext cx="923604" cy="252838"/>
          </a:xfrm>
          <a:custGeom>
            <a:avLst/>
            <a:gdLst/>
            <a:ahLst/>
            <a:cxnLst/>
            <a:rect l="l" t="t" r="r" b="b"/>
            <a:pathLst>
              <a:path w="27788" h="7607" extrusionOk="0">
                <a:moveTo>
                  <a:pt x="3870" y="1"/>
                </a:moveTo>
                <a:cubicBezTo>
                  <a:pt x="1735" y="1"/>
                  <a:pt x="1" y="1735"/>
                  <a:pt x="1" y="3904"/>
                </a:cubicBezTo>
                <a:lnTo>
                  <a:pt x="1" y="5004"/>
                </a:lnTo>
                <a:cubicBezTo>
                  <a:pt x="1" y="6005"/>
                  <a:pt x="367" y="6939"/>
                  <a:pt x="1001" y="7606"/>
                </a:cubicBezTo>
                <a:cubicBezTo>
                  <a:pt x="1001" y="7506"/>
                  <a:pt x="1001" y="7406"/>
                  <a:pt x="1001" y="7273"/>
                </a:cubicBezTo>
                <a:lnTo>
                  <a:pt x="1001" y="6172"/>
                </a:lnTo>
                <a:cubicBezTo>
                  <a:pt x="1001" y="4004"/>
                  <a:pt x="2736" y="2269"/>
                  <a:pt x="4871" y="2269"/>
                </a:cubicBezTo>
                <a:lnTo>
                  <a:pt x="26353" y="2269"/>
                </a:lnTo>
                <a:cubicBezTo>
                  <a:pt x="26586" y="968"/>
                  <a:pt x="27087" y="1"/>
                  <a:pt x="27787" y="1"/>
                </a:cubicBez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8" name="Google Shape;7618;p43"/>
          <p:cNvSpPr/>
          <p:nvPr/>
        </p:nvSpPr>
        <p:spPr>
          <a:xfrm>
            <a:off x="5376486" y="3990883"/>
            <a:ext cx="923604" cy="296080"/>
          </a:xfrm>
          <a:custGeom>
            <a:avLst/>
            <a:gdLst/>
            <a:ahLst/>
            <a:cxnLst/>
            <a:rect l="l" t="t" r="r" b="b"/>
            <a:pathLst>
              <a:path w="27788" h="8908" extrusionOk="0">
                <a:moveTo>
                  <a:pt x="3870" y="1"/>
                </a:moveTo>
                <a:cubicBezTo>
                  <a:pt x="1735" y="1"/>
                  <a:pt x="1" y="1735"/>
                  <a:pt x="1" y="3904"/>
                </a:cubicBezTo>
                <a:lnTo>
                  <a:pt x="1" y="5004"/>
                </a:lnTo>
                <a:cubicBezTo>
                  <a:pt x="1" y="7139"/>
                  <a:pt x="1735" y="8907"/>
                  <a:pt x="3870" y="8907"/>
                </a:cubicBezTo>
                <a:lnTo>
                  <a:pt x="27787" y="8907"/>
                </a:lnTo>
                <a:cubicBezTo>
                  <a:pt x="27387" y="8907"/>
                  <a:pt x="27087" y="8607"/>
                  <a:pt x="26820" y="8107"/>
                </a:cubicBezTo>
                <a:lnTo>
                  <a:pt x="3870" y="8107"/>
                </a:lnTo>
                <a:cubicBezTo>
                  <a:pt x="2169" y="8107"/>
                  <a:pt x="768" y="6706"/>
                  <a:pt x="768" y="5004"/>
                </a:cubicBezTo>
                <a:lnTo>
                  <a:pt x="768" y="3904"/>
                </a:lnTo>
                <a:cubicBezTo>
                  <a:pt x="768" y="2169"/>
                  <a:pt x="2169" y="768"/>
                  <a:pt x="3870" y="768"/>
                </a:cubicBezTo>
                <a:lnTo>
                  <a:pt x="26820" y="768"/>
                </a:lnTo>
                <a:cubicBezTo>
                  <a:pt x="27087" y="268"/>
                  <a:pt x="27387" y="1"/>
                  <a:pt x="27787" y="1"/>
                </a:cubicBezTo>
                <a:close/>
              </a:path>
            </a:pathLst>
          </a:custGeom>
          <a:solidFill>
            <a:srgbClr val="562B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9" name="Google Shape;7619;p43"/>
          <p:cNvSpPr/>
          <p:nvPr/>
        </p:nvSpPr>
        <p:spPr>
          <a:xfrm>
            <a:off x="4223433" y="4286932"/>
            <a:ext cx="1057717" cy="294950"/>
          </a:xfrm>
          <a:custGeom>
            <a:avLst/>
            <a:gdLst/>
            <a:ahLst/>
            <a:cxnLst/>
            <a:rect l="l" t="t" r="r" b="b"/>
            <a:pathLst>
              <a:path w="31823" h="8874" extrusionOk="0">
                <a:moveTo>
                  <a:pt x="3903" y="0"/>
                </a:moveTo>
                <a:cubicBezTo>
                  <a:pt x="1735" y="0"/>
                  <a:pt x="0" y="1735"/>
                  <a:pt x="0" y="3870"/>
                </a:cubicBezTo>
                <a:lnTo>
                  <a:pt x="0" y="5004"/>
                </a:lnTo>
                <a:cubicBezTo>
                  <a:pt x="0" y="7139"/>
                  <a:pt x="1735" y="8873"/>
                  <a:pt x="3903" y="8873"/>
                </a:cubicBezTo>
                <a:lnTo>
                  <a:pt x="31704" y="8873"/>
                </a:lnTo>
                <a:cubicBezTo>
                  <a:pt x="29624" y="8841"/>
                  <a:pt x="27953" y="7099"/>
                  <a:pt x="27953" y="5004"/>
                </a:cubicBezTo>
                <a:lnTo>
                  <a:pt x="27953" y="3870"/>
                </a:lnTo>
                <a:cubicBezTo>
                  <a:pt x="27953" y="1735"/>
                  <a:pt x="29688" y="0"/>
                  <a:pt x="31823" y="0"/>
                </a:cubicBezTo>
                <a:close/>
                <a:moveTo>
                  <a:pt x="31704" y="8873"/>
                </a:moveTo>
                <a:cubicBezTo>
                  <a:pt x="31724" y="8873"/>
                  <a:pt x="31744" y="8874"/>
                  <a:pt x="31763" y="8874"/>
                </a:cubicBezTo>
                <a:cubicBezTo>
                  <a:pt x="31783" y="8874"/>
                  <a:pt x="31803" y="8873"/>
                  <a:pt x="31823" y="8873"/>
                </a:cubicBezTo>
                <a:close/>
              </a:path>
            </a:pathLst>
          </a:custGeom>
          <a:solidFill>
            <a:srgbClr val="E863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0" name="Google Shape;7620;p43"/>
          <p:cNvSpPr/>
          <p:nvPr/>
        </p:nvSpPr>
        <p:spPr>
          <a:xfrm>
            <a:off x="5152529" y="4286932"/>
            <a:ext cx="923570" cy="296046"/>
          </a:xfrm>
          <a:custGeom>
            <a:avLst/>
            <a:gdLst/>
            <a:ahLst/>
            <a:cxnLst/>
            <a:rect l="l" t="t" r="r" b="b"/>
            <a:pathLst>
              <a:path w="27787" h="8907" extrusionOk="0">
                <a:moveTo>
                  <a:pt x="3903" y="0"/>
                </a:moveTo>
                <a:cubicBezTo>
                  <a:pt x="1735" y="0"/>
                  <a:pt x="0" y="1735"/>
                  <a:pt x="0" y="3903"/>
                </a:cubicBezTo>
                <a:lnTo>
                  <a:pt x="0" y="5004"/>
                </a:lnTo>
                <a:cubicBezTo>
                  <a:pt x="0" y="7139"/>
                  <a:pt x="1735" y="8906"/>
                  <a:pt x="3903" y="8906"/>
                </a:cubicBezTo>
                <a:lnTo>
                  <a:pt x="27787" y="8906"/>
                </a:lnTo>
                <a:cubicBezTo>
                  <a:pt x="25652" y="8906"/>
                  <a:pt x="25652" y="0"/>
                  <a:pt x="27787" y="0"/>
                </a:cubicBezTo>
                <a:close/>
              </a:path>
            </a:pathLst>
          </a:custGeom>
          <a:solidFill>
            <a:srgbClr val="E6E6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1" name="Google Shape;7621;p43"/>
          <p:cNvSpPr/>
          <p:nvPr/>
        </p:nvSpPr>
        <p:spPr>
          <a:xfrm>
            <a:off x="6057230" y="4575170"/>
            <a:ext cx="18879" cy="7811"/>
          </a:xfrm>
          <a:custGeom>
            <a:avLst/>
            <a:gdLst/>
            <a:ahLst/>
            <a:cxnLst/>
            <a:rect l="l" t="t" r="r" b="b"/>
            <a:pathLst>
              <a:path w="568" h="235" extrusionOk="0">
                <a:moveTo>
                  <a:pt x="1" y="1"/>
                </a:moveTo>
                <a:lnTo>
                  <a:pt x="1" y="1"/>
                </a:lnTo>
                <a:cubicBezTo>
                  <a:pt x="34" y="68"/>
                  <a:pt x="34" y="134"/>
                  <a:pt x="68" y="234"/>
                </a:cubicBezTo>
                <a:lnTo>
                  <a:pt x="568" y="234"/>
                </a:lnTo>
                <a:cubicBezTo>
                  <a:pt x="368" y="234"/>
                  <a:pt x="168" y="134"/>
                  <a:pt x="1" y="1"/>
                </a:cubicBez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2" name="Google Shape;7622;p43"/>
          <p:cNvSpPr/>
          <p:nvPr/>
        </p:nvSpPr>
        <p:spPr>
          <a:xfrm>
            <a:off x="5152529" y="4286932"/>
            <a:ext cx="923570" cy="249481"/>
          </a:xfrm>
          <a:custGeom>
            <a:avLst/>
            <a:gdLst/>
            <a:ahLst/>
            <a:cxnLst/>
            <a:rect l="l" t="t" r="r" b="b"/>
            <a:pathLst>
              <a:path w="27787" h="7506" extrusionOk="0">
                <a:moveTo>
                  <a:pt x="3870" y="0"/>
                </a:moveTo>
                <a:cubicBezTo>
                  <a:pt x="1735" y="0"/>
                  <a:pt x="0" y="1735"/>
                  <a:pt x="0" y="3870"/>
                </a:cubicBezTo>
                <a:lnTo>
                  <a:pt x="0" y="5004"/>
                </a:lnTo>
                <a:cubicBezTo>
                  <a:pt x="0" y="5938"/>
                  <a:pt x="334" y="6838"/>
                  <a:pt x="901" y="7505"/>
                </a:cubicBezTo>
                <a:cubicBezTo>
                  <a:pt x="901" y="7405"/>
                  <a:pt x="901" y="7305"/>
                  <a:pt x="901" y="7205"/>
                </a:cubicBezTo>
                <a:lnTo>
                  <a:pt x="901" y="6104"/>
                </a:lnTo>
                <a:cubicBezTo>
                  <a:pt x="901" y="3936"/>
                  <a:pt x="2636" y="2202"/>
                  <a:pt x="4770" y="2202"/>
                </a:cubicBezTo>
                <a:lnTo>
                  <a:pt x="26386" y="2202"/>
                </a:lnTo>
                <a:cubicBezTo>
                  <a:pt x="26619" y="934"/>
                  <a:pt x="27086" y="0"/>
                  <a:pt x="27787" y="0"/>
                </a:cubicBez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3" name="Google Shape;7623;p43"/>
          <p:cNvSpPr/>
          <p:nvPr/>
        </p:nvSpPr>
        <p:spPr>
          <a:xfrm>
            <a:off x="5152529" y="4286932"/>
            <a:ext cx="923570" cy="294950"/>
          </a:xfrm>
          <a:custGeom>
            <a:avLst/>
            <a:gdLst/>
            <a:ahLst/>
            <a:cxnLst/>
            <a:rect l="l" t="t" r="r" b="b"/>
            <a:pathLst>
              <a:path w="27787" h="8874" extrusionOk="0">
                <a:moveTo>
                  <a:pt x="3903" y="0"/>
                </a:moveTo>
                <a:cubicBezTo>
                  <a:pt x="1735" y="0"/>
                  <a:pt x="0" y="1735"/>
                  <a:pt x="0" y="3870"/>
                </a:cubicBezTo>
                <a:lnTo>
                  <a:pt x="0" y="5004"/>
                </a:lnTo>
                <a:cubicBezTo>
                  <a:pt x="0" y="7139"/>
                  <a:pt x="1735" y="8873"/>
                  <a:pt x="3903" y="8873"/>
                </a:cubicBezTo>
                <a:lnTo>
                  <a:pt x="27787" y="8873"/>
                </a:lnTo>
                <a:cubicBezTo>
                  <a:pt x="27387" y="8873"/>
                  <a:pt x="27086" y="8606"/>
                  <a:pt x="26820" y="8106"/>
                </a:cubicBezTo>
                <a:lnTo>
                  <a:pt x="3903" y="8106"/>
                </a:lnTo>
                <a:cubicBezTo>
                  <a:pt x="2169" y="8106"/>
                  <a:pt x="768" y="6705"/>
                  <a:pt x="768" y="5004"/>
                </a:cubicBezTo>
                <a:lnTo>
                  <a:pt x="768" y="3870"/>
                </a:lnTo>
                <a:cubicBezTo>
                  <a:pt x="768" y="2168"/>
                  <a:pt x="2169" y="767"/>
                  <a:pt x="3903" y="767"/>
                </a:cubicBezTo>
                <a:lnTo>
                  <a:pt x="26820" y="767"/>
                </a:lnTo>
                <a:cubicBezTo>
                  <a:pt x="27086" y="267"/>
                  <a:pt x="27387" y="0"/>
                  <a:pt x="27787" y="0"/>
                </a:cubicBezTo>
                <a:close/>
              </a:path>
            </a:pathLst>
          </a:custGeom>
          <a:solidFill>
            <a:srgbClr val="AE4A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4" name="Google Shape;7624;p43"/>
          <p:cNvSpPr/>
          <p:nvPr/>
        </p:nvSpPr>
        <p:spPr>
          <a:xfrm>
            <a:off x="5276706" y="4286932"/>
            <a:ext cx="799395" cy="124209"/>
          </a:xfrm>
          <a:custGeom>
            <a:avLst/>
            <a:gdLst/>
            <a:ahLst/>
            <a:cxnLst/>
            <a:rect l="l" t="t" r="r" b="b"/>
            <a:pathLst>
              <a:path w="24051" h="3737" extrusionOk="0">
                <a:moveTo>
                  <a:pt x="0" y="0"/>
                </a:moveTo>
                <a:lnTo>
                  <a:pt x="3670" y="3736"/>
                </a:lnTo>
                <a:lnTo>
                  <a:pt x="22450" y="3736"/>
                </a:lnTo>
                <a:cubicBezTo>
                  <a:pt x="22550" y="1768"/>
                  <a:pt x="23084" y="0"/>
                  <a:pt x="24051" y="0"/>
                </a:cubicBez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5" name="Google Shape;7625;p43"/>
          <p:cNvSpPr/>
          <p:nvPr/>
        </p:nvSpPr>
        <p:spPr>
          <a:xfrm>
            <a:off x="4829890" y="4582948"/>
            <a:ext cx="1336015" cy="294950"/>
          </a:xfrm>
          <a:custGeom>
            <a:avLst/>
            <a:gdLst/>
            <a:ahLst/>
            <a:cxnLst/>
            <a:rect l="l" t="t" r="r" b="b"/>
            <a:pathLst>
              <a:path w="40196" h="8874" extrusionOk="0">
                <a:moveTo>
                  <a:pt x="3903" y="0"/>
                </a:moveTo>
                <a:cubicBezTo>
                  <a:pt x="1735" y="0"/>
                  <a:pt x="0" y="1735"/>
                  <a:pt x="0" y="3870"/>
                </a:cubicBezTo>
                <a:lnTo>
                  <a:pt x="0" y="5004"/>
                </a:lnTo>
                <a:cubicBezTo>
                  <a:pt x="0" y="7139"/>
                  <a:pt x="1735" y="8874"/>
                  <a:pt x="3903" y="8874"/>
                </a:cubicBezTo>
                <a:lnTo>
                  <a:pt x="40196" y="8874"/>
                </a:lnTo>
                <a:cubicBezTo>
                  <a:pt x="38028" y="8874"/>
                  <a:pt x="38028" y="0"/>
                  <a:pt x="40196" y="0"/>
                </a:cubicBez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6" name="Google Shape;7626;p43"/>
          <p:cNvSpPr/>
          <p:nvPr/>
        </p:nvSpPr>
        <p:spPr>
          <a:xfrm>
            <a:off x="4829890" y="4582948"/>
            <a:ext cx="1336015" cy="294950"/>
          </a:xfrm>
          <a:custGeom>
            <a:avLst/>
            <a:gdLst/>
            <a:ahLst/>
            <a:cxnLst/>
            <a:rect l="l" t="t" r="r" b="b"/>
            <a:pathLst>
              <a:path w="40196" h="8874" extrusionOk="0">
                <a:moveTo>
                  <a:pt x="3903" y="0"/>
                </a:moveTo>
                <a:cubicBezTo>
                  <a:pt x="1735" y="0"/>
                  <a:pt x="0" y="1735"/>
                  <a:pt x="0" y="3870"/>
                </a:cubicBezTo>
                <a:lnTo>
                  <a:pt x="0" y="5004"/>
                </a:lnTo>
                <a:cubicBezTo>
                  <a:pt x="0" y="7139"/>
                  <a:pt x="1735" y="8874"/>
                  <a:pt x="3903" y="8874"/>
                </a:cubicBezTo>
                <a:lnTo>
                  <a:pt x="40196" y="8874"/>
                </a:lnTo>
                <a:cubicBezTo>
                  <a:pt x="38028" y="8874"/>
                  <a:pt x="38028" y="0"/>
                  <a:pt x="40196" y="0"/>
                </a:cubicBez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7" name="Google Shape;7627;p43"/>
          <p:cNvSpPr/>
          <p:nvPr/>
        </p:nvSpPr>
        <p:spPr>
          <a:xfrm>
            <a:off x="4829890" y="4582948"/>
            <a:ext cx="1336015" cy="191847"/>
          </a:xfrm>
          <a:custGeom>
            <a:avLst/>
            <a:gdLst/>
            <a:ahLst/>
            <a:cxnLst/>
            <a:rect l="l" t="t" r="r" b="b"/>
            <a:pathLst>
              <a:path w="40196" h="5772" extrusionOk="0">
                <a:moveTo>
                  <a:pt x="3903" y="0"/>
                </a:moveTo>
                <a:cubicBezTo>
                  <a:pt x="1735" y="0"/>
                  <a:pt x="0" y="1735"/>
                  <a:pt x="0" y="3870"/>
                </a:cubicBezTo>
                <a:lnTo>
                  <a:pt x="0" y="5004"/>
                </a:lnTo>
                <a:cubicBezTo>
                  <a:pt x="0" y="5271"/>
                  <a:pt x="34" y="5504"/>
                  <a:pt x="67" y="5771"/>
                </a:cubicBezTo>
                <a:cubicBezTo>
                  <a:pt x="434" y="4003"/>
                  <a:pt x="2002" y="2669"/>
                  <a:pt x="3903" y="2669"/>
                </a:cubicBezTo>
                <a:lnTo>
                  <a:pt x="38695" y="2669"/>
                </a:lnTo>
                <a:cubicBezTo>
                  <a:pt x="38895" y="1168"/>
                  <a:pt x="39395" y="0"/>
                  <a:pt x="40196" y="0"/>
                </a:cubicBezTo>
                <a:close/>
              </a:path>
            </a:pathLst>
          </a:custGeom>
          <a:solidFill>
            <a:srgbClr val="A7A7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8" name="Google Shape;7628;p43"/>
          <p:cNvSpPr/>
          <p:nvPr/>
        </p:nvSpPr>
        <p:spPr>
          <a:xfrm>
            <a:off x="4149146" y="4582948"/>
            <a:ext cx="908049" cy="294950"/>
          </a:xfrm>
          <a:custGeom>
            <a:avLst/>
            <a:gdLst/>
            <a:ahLst/>
            <a:cxnLst/>
            <a:rect l="l" t="t" r="r" b="b"/>
            <a:pathLst>
              <a:path w="27320" h="8874" extrusionOk="0">
                <a:moveTo>
                  <a:pt x="3870" y="0"/>
                </a:moveTo>
                <a:cubicBezTo>
                  <a:pt x="1735" y="0"/>
                  <a:pt x="0" y="1735"/>
                  <a:pt x="0" y="3870"/>
                </a:cubicBezTo>
                <a:lnTo>
                  <a:pt x="0" y="5004"/>
                </a:lnTo>
                <a:cubicBezTo>
                  <a:pt x="0" y="7139"/>
                  <a:pt x="1735" y="8874"/>
                  <a:pt x="3870" y="8874"/>
                </a:cubicBezTo>
                <a:lnTo>
                  <a:pt x="27320" y="8874"/>
                </a:lnTo>
                <a:cubicBezTo>
                  <a:pt x="25185" y="8874"/>
                  <a:pt x="25185" y="0"/>
                  <a:pt x="27320" y="0"/>
                </a:cubicBezTo>
                <a:close/>
              </a:path>
            </a:pathLst>
          </a:custGeom>
          <a:solidFill>
            <a:srgbClr val="E6E6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9" name="Google Shape;7629;p43"/>
          <p:cNvSpPr/>
          <p:nvPr/>
        </p:nvSpPr>
        <p:spPr>
          <a:xfrm>
            <a:off x="4149146" y="4582948"/>
            <a:ext cx="908049" cy="191847"/>
          </a:xfrm>
          <a:custGeom>
            <a:avLst/>
            <a:gdLst/>
            <a:ahLst/>
            <a:cxnLst/>
            <a:rect l="l" t="t" r="r" b="b"/>
            <a:pathLst>
              <a:path w="27320" h="5772" extrusionOk="0">
                <a:moveTo>
                  <a:pt x="3870" y="0"/>
                </a:moveTo>
                <a:cubicBezTo>
                  <a:pt x="1735" y="0"/>
                  <a:pt x="0" y="1735"/>
                  <a:pt x="0" y="3870"/>
                </a:cubicBezTo>
                <a:lnTo>
                  <a:pt x="0" y="5004"/>
                </a:lnTo>
                <a:cubicBezTo>
                  <a:pt x="0" y="5271"/>
                  <a:pt x="0" y="5504"/>
                  <a:pt x="67" y="5771"/>
                </a:cubicBezTo>
                <a:cubicBezTo>
                  <a:pt x="434" y="4003"/>
                  <a:pt x="2002" y="2669"/>
                  <a:pt x="3870" y="2669"/>
                </a:cubicBezTo>
                <a:lnTo>
                  <a:pt x="25852" y="2669"/>
                </a:lnTo>
                <a:cubicBezTo>
                  <a:pt x="26052" y="1168"/>
                  <a:pt x="26552" y="0"/>
                  <a:pt x="27320" y="0"/>
                </a:cubicBez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0" name="Google Shape;7630;p43"/>
          <p:cNvSpPr/>
          <p:nvPr/>
        </p:nvSpPr>
        <p:spPr>
          <a:xfrm>
            <a:off x="4149146" y="4582948"/>
            <a:ext cx="1926944" cy="165224"/>
          </a:xfrm>
          <a:custGeom>
            <a:avLst/>
            <a:gdLst/>
            <a:ahLst/>
            <a:cxnLst/>
            <a:rect l="l" t="t" r="r" b="b"/>
            <a:pathLst>
              <a:path w="57975" h="4971" extrusionOk="0">
                <a:moveTo>
                  <a:pt x="3870" y="0"/>
                </a:moveTo>
                <a:cubicBezTo>
                  <a:pt x="1735" y="0"/>
                  <a:pt x="0" y="1702"/>
                  <a:pt x="0" y="4971"/>
                </a:cubicBezTo>
                <a:lnTo>
                  <a:pt x="55540" y="4971"/>
                </a:lnTo>
                <a:lnTo>
                  <a:pt x="57975" y="0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1" name="Google Shape;7631;p43"/>
          <p:cNvSpPr/>
          <p:nvPr/>
        </p:nvSpPr>
        <p:spPr>
          <a:xfrm>
            <a:off x="4999536" y="4581851"/>
            <a:ext cx="1166370" cy="26623"/>
          </a:xfrm>
          <a:custGeom>
            <a:avLst/>
            <a:gdLst/>
            <a:ahLst/>
            <a:cxnLst/>
            <a:rect l="l" t="t" r="r" b="b"/>
            <a:pathLst>
              <a:path w="35092" h="801" extrusionOk="0">
                <a:moveTo>
                  <a:pt x="0" y="0"/>
                </a:moveTo>
                <a:lnTo>
                  <a:pt x="0" y="801"/>
                </a:lnTo>
                <a:lnTo>
                  <a:pt x="35092" y="801"/>
                </a:lnTo>
                <a:lnTo>
                  <a:pt x="35092" y="0"/>
                </a:lnTo>
                <a:close/>
              </a:path>
            </a:pathLst>
          </a:custGeom>
          <a:solidFill>
            <a:srgbClr val="829B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2" name="Google Shape;7632;p43"/>
          <p:cNvSpPr/>
          <p:nvPr/>
        </p:nvSpPr>
        <p:spPr>
          <a:xfrm>
            <a:off x="4999536" y="4852373"/>
            <a:ext cx="1166370" cy="25526"/>
          </a:xfrm>
          <a:custGeom>
            <a:avLst/>
            <a:gdLst/>
            <a:ahLst/>
            <a:cxnLst/>
            <a:rect l="l" t="t" r="r" b="b"/>
            <a:pathLst>
              <a:path w="35092" h="768" extrusionOk="0">
                <a:moveTo>
                  <a:pt x="0" y="0"/>
                </a:moveTo>
                <a:lnTo>
                  <a:pt x="0" y="768"/>
                </a:lnTo>
                <a:lnTo>
                  <a:pt x="35092" y="768"/>
                </a:lnTo>
                <a:lnTo>
                  <a:pt x="35092" y="0"/>
                </a:lnTo>
                <a:close/>
              </a:path>
            </a:pathLst>
          </a:custGeom>
          <a:solidFill>
            <a:srgbClr val="829B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3" name="Google Shape;7633;p43"/>
          <p:cNvSpPr/>
          <p:nvPr/>
        </p:nvSpPr>
        <p:spPr>
          <a:xfrm>
            <a:off x="4149146" y="4581851"/>
            <a:ext cx="908049" cy="296046"/>
          </a:xfrm>
          <a:custGeom>
            <a:avLst/>
            <a:gdLst/>
            <a:ahLst/>
            <a:cxnLst/>
            <a:rect l="l" t="t" r="r" b="b"/>
            <a:pathLst>
              <a:path w="27320" h="8907" extrusionOk="0">
                <a:moveTo>
                  <a:pt x="3870" y="0"/>
                </a:moveTo>
                <a:cubicBezTo>
                  <a:pt x="1735" y="0"/>
                  <a:pt x="0" y="1768"/>
                  <a:pt x="0" y="3903"/>
                </a:cubicBezTo>
                <a:lnTo>
                  <a:pt x="0" y="5004"/>
                </a:lnTo>
                <a:cubicBezTo>
                  <a:pt x="0" y="7172"/>
                  <a:pt x="1735" y="8907"/>
                  <a:pt x="3870" y="8907"/>
                </a:cubicBezTo>
                <a:lnTo>
                  <a:pt x="27320" y="8907"/>
                </a:lnTo>
                <a:cubicBezTo>
                  <a:pt x="26953" y="8907"/>
                  <a:pt x="26619" y="8606"/>
                  <a:pt x="26386" y="8139"/>
                </a:cubicBezTo>
                <a:lnTo>
                  <a:pt x="3870" y="8139"/>
                </a:lnTo>
                <a:cubicBezTo>
                  <a:pt x="2168" y="8139"/>
                  <a:pt x="767" y="6738"/>
                  <a:pt x="767" y="5037"/>
                </a:cubicBezTo>
                <a:lnTo>
                  <a:pt x="767" y="3903"/>
                </a:lnTo>
                <a:cubicBezTo>
                  <a:pt x="767" y="2202"/>
                  <a:pt x="2168" y="801"/>
                  <a:pt x="3870" y="801"/>
                </a:cubicBezTo>
                <a:lnTo>
                  <a:pt x="26386" y="801"/>
                </a:lnTo>
                <a:cubicBezTo>
                  <a:pt x="26619" y="300"/>
                  <a:pt x="26953" y="0"/>
                  <a:pt x="27320" y="0"/>
                </a:cubicBezTo>
                <a:close/>
              </a:path>
            </a:pathLst>
          </a:custGeom>
          <a:solidFill>
            <a:srgbClr val="9DC0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4" name="Google Shape;7634;p43"/>
          <p:cNvSpPr/>
          <p:nvPr/>
        </p:nvSpPr>
        <p:spPr>
          <a:xfrm>
            <a:off x="5066045" y="4321300"/>
            <a:ext cx="82063" cy="226214"/>
          </a:xfrm>
          <a:custGeom>
            <a:avLst/>
            <a:gdLst/>
            <a:ahLst/>
            <a:cxnLst/>
            <a:rect l="l" t="t" r="r" b="b"/>
            <a:pathLst>
              <a:path w="2469" h="6806" extrusionOk="0">
                <a:moveTo>
                  <a:pt x="901" y="0"/>
                </a:moveTo>
                <a:cubicBezTo>
                  <a:pt x="334" y="801"/>
                  <a:pt x="1" y="1801"/>
                  <a:pt x="1" y="2836"/>
                </a:cubicBezTo>
                <a:lnTo>
                  <a:pt x="1" y="3970"/>
                </a:lnTo>
                <a:cubicBezTo>
                  <a:pt x="1" y="5037"/>
                  <a:pt x="334" y="6004"/>
                  <a:pt x="901" y="6805"/>
                </a:cubicBezTo>
                <a:lnTo>
                  <a:pt x="2469" y="6805"/>
                </a:lnTo>
                <a:cubicBezTo>
                  <a:pt x="1902" y="6004"/>
                  <a:pt x="1568" y="5037"/>
                  <a:pt x="1568" y="3970"/>
                </a:cubicBezTo>
                <a:lnTo>
                  <a:pt x="1568" y="2836"/>
                </a:lnTo>
                <a:cubicBezTo>
                  <a:pt x="1568" y="1801"/>
                  <a:pt x="1902" y="801"/>
                  <a:pt x="2469" y="0"/>
                </a:cubicBezTo>
                <a:close/>
              </a:path>
            </a:pathLst>
          </a:custGeom>
          <a:solidFill>
            <a:srgbClr val="9E3E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5" name="Google Shape;7635;p43"/>
          <p:cNvSpPr/>
          <p:nvPr/>
        </p:nvSpPr>
        <p:spPr>
          <a:xfrm>
            <a:off x="4984014" y="4321300"/>
            <a:ext cx="82063" cy="226214"/>
          </a:xfrm>
          <a:custGeom>
            <a:avLst/>
            <a:gdLst/>
            <a:ahLst/>
            <a:cxnLst/>
            <a:rect l="l" t="t" r="r" b="b"/>
            <a:pathLst>
              <a:path w="2469" h="6806" extrusionOk="0">
                <a:moveTo>
                  <a:pt x="901" y="0"/>
                </a:moveTo>
                <a:cubicBezTo>
                  <a:pt x="334" y="801"/>
                  <a:pt x="0" y="1801"/>
                  <a:pt x="0" y="2836"/>
                </a:cubicBezTo>
                <a:lnTo>
                  <a:pt x="0" y="3970"/>
                </a:lnTo>
                <a:cubicBezTo>
                  <a:pt x="0" y="5037"/>
                  <a:pt x="334" y="6004"/>
                  <a:pt x="901" y="6805"/>
                </a:cubicBezTo>
                <a:lnTo>
                  <a:pt x="2469" y="6805"/>
                </a:lnTo>
                <a:cubicBezTo>
                  <a:pt x="1901" y="6004"/>
                  <a:pt x="1535" y="5037"/>
                  <a:pt x="1535" y="3970"/>
                </a:cubicBezTo>
                <a:lnTo>
                  <a:pt x="1535" y="2836"/>
                </a:lnTo>
                <a:cubicBezTo>
                  <a:pt x="1535" y="1801"/>
                  <a:pt x="1901" y="801"/>
                  <a:pt x="2469" y="0"/>
                </a:cubicBezTo>
                <a:close/>
              </a:path>
            </a:pathLst>
          </a:custGeom>
          <a:solidFill>
            <a:srgbClr val="9E3E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6" name="Google Shape;7636;p43"/>
          <p:cNvSpPr/>
          <p:nvPr/>
        </p:nvSpPr>
        <p:spPr>
          <a:xfrm>
            <a:off x="4500603" y="4025251"/>
            <a:ext cx="83193" cy="226214"/>
          </a:xfrm>
          <a:custGeom>
            <a:avLst/>
            <a:gdLst/>
            <a:ahLst/>
            <a:cxnLst/>
            <a:rect l="l" t="t" r="r" b="b"/>
            <a:pathLst>
              <a:path w="2503" h="6806" extrusionOk="0">
                <a:moveTo>
                  <a:pt x="934" y="1"/>
                </a:moveTo>
                <a:cubicBezTo>
                  <a:pt x="334" y="801"/>
                  <a:pt x="0" y="1802"/>
                  <a:pt x="0" y="2870"/>
                </a:cubicBezTo>
                <a:lnTo>
                  <a:pt x="0" y="3970"/>
                </a:lnTo>
                <a:cubicBezTo>
                  <a:pt x="0" y="5038"/>
                  <a:pt x="334" y="6005"/>
                  <a:pt x="934" y="6806"/>
                </a:cubicBezTo>
                <a:lnTo>
                  <a:pt x="2502" y="6806"/>
                </a:lnTo>
                <a:cubicBezTo>
                  <a:pt x="1902" y="6005"/>
                  <a:pt x="1568" y="5038"/>
                  <a:pt x="1568" y="3970"/>
                </a:cubicBezTo>
                <a:lnTo>
                  <a:pt x="1568" y="2870"/>
                </a:lnTo>
                <a:cubicBezTo>
                  <a:pt x="1568" y="1802"/>
                  <a:pt x="1902" y="801"/>
                  <a:pt x="2502" y="1"/>
                </a:cubicBezTo>
                <a:close/>
              </a:path>
            </a:pathLst>
          </a:custGeom>
          <a:solidFill>
            <a:srgbClr val="4421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7" name="Google Shape;7637;p43"/>
          <p:cNvSpPr/>
          <p:nvPr/>
        </p:nvSpPr>
        <p:spPr>
          <a:xfrm>
            <a:off x="4418539" y="4025251"/>
            <a:ext cx="82097" cy="226214"/>
          </a:xfrm>
          <a:custGeom>
            <a:avLst/>
            <a:gdLst/>
            <a:ahLst/>
            <a:cxnLst/>
            <a:rect l="l" t="t" r="r" b="b"/>
            <a:pathLst>
              <a:path w="2470" h="6806" extrusionOk="0">
                <a:moveTo>
                  <a:pt x="935" y="1"/>
                </a:moveTo>
                <a:cubicBezTo>
                  <a:pt x="335" y="801"/>
                  <a:pt x="1" y="1802"/>
                  <a:pt x="1" y="2870"/>
                </a:cubicBezTo>
                <a:lnTo>
                  <a:pt x="1" y="3970"/>
                </a:lnTo>
                <a:cubicBezTo>
                  <a:pt x="1" y="5038"/>
                  <a:pt x="335" y="6005"/>
                  <a:pt x="935" y="6806"/>
                </a:cubicBezTo>
                <a:lnTo>
                  <a:pt x="2469" y="6806"/>
                </a:lnTo>
                <a:cubicBezTo>
                  <a:pt x="1902" y="6005"/>
                  <a:pt x="1569" y="5038"/>
                  <a:pt x="1569" y="3970"/>
                </a:cubicBezTo>
                <a:lnTo>
                  <a:pt x="1569" y="2870"/>
                </a:lnTo>
                <a:cubicBezTo>
                  <a:pt x="1569" y="1802"/>
                  <a:pt x="1902" y="801"/>
                  <a:pt x="2469" y="1"/>
                </a:cubicBezTo>
                <a:close/>
              </a:path>
            </a:pathLst>
          </a:custGeom>
          <a:solidFill>
            <a:srgbClr val="4421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8" name="Google Shape;7638;p43"/>
          <p:cNvSpPr/>
          <p:nvPr/>
        </p:nvSpPr>
        <p:spPr>
          <a:xfrm>
            <a:off x="4654727" y="4074044"/>
            <a:ext cx="84290" cy="125305"/>
          </a:xfrm>
          <a:custGeom>
            <a:avLst/>
            <a:gdLst/>
            <a:ahLst/>
            <a:cxnLst/>
            <a:rect l="l" t="t" r="r" b="b"/>
            <a:pathLst>
              <a:path w="2536" h="3770" extrusionOk="0">
                <a:moveTo>
                  <a:pt x="1268" y="1"/>
                </a:moveTo>
                <a:cubicBezTo>
                  <a:pt x="867" y="1"/>
                  <a:pt x="567" y="101"/>
                  <a:pt x="334" y="267"/>
                </a:cubicBezTo>
                <a:cubicBezTo>
                  <a:pt x="100" y="468"/>
                  <a:pt x="0" y="734"/>
                  <a:pt x="0" y="1035"/>
                </a:cubicBezTo>
                <a:cubicBezTo>
                  <a:pt x="0" y="1335"/>
                  <a:pt x="67" y="1535"/>
                  <a:pt x="234" y="1702"/>
                </a:cubicBezTo>
                <a:cubicBezTo>
                  <a:pt x="400" y="1835"/>
                  <a:pt x="667" y="1969"/>
                  <a:pt x="1034" y="2035"/>
                </a:cubicBezTo>
                <a:lnTo>
                  <a:pt x="1334" y="2102"/>
                </a:lnTo>
                <a:cubicBezTo>
                  <a:pt x="1568" y="2135"/>
                  <a:pt x="1768" y="2202"/>
                  <a:pt x="1868" y="2302"/>
                </a:cubicBezTo>
                <a:cubicBezTo>
                  <a:pt x="1968" y="2402"/>
                  <a:pt x="2035" y="2569"/>
                  <a:pt x="2035" y="2736"/>
                </a:cubicBezTo>
                <a:cubicBezTo>
                  <a:pt x="2035" y="2936"/>
                  <a:pt x="1968" y="3103"/>
                  <a:pt x="1801" y="3203"/>
                </a:cubicBezTo>
                <a:cubicBezTo>
                  <a:pt x="1668" y="3303"/>
                  <a:pt x="1434" y="3370"/>
                  <a:pt x="1168" y="3370"/>
                </a:cubicBezTo>
                <a:cubicBezTo>
                  <a:pt x="967" y="3370"/>
                  <a:pt x="801" y="3336"/>
                  <a:pt x="600" y="3270"/>
                </a:cubicBezTo>
                <a:cubicBezTo>
                  <a:pt x="400" y="3236"/>
                  <a:pt x="200" y="3136"/>
                  <a:pt x="0" y="3036"/>
                </a:cubicBezTo>
                <a:lnTo>
                  <a:pt x="0" y="3536"/>
                </a:lnTo>
                <a:cubicBezTo>
                  <a:pt x="200" y="3603"/>
                  <a:pt x="400" y="3670"/>
                  <a:pt x="600" y="3703"/>
                </a:cubicBezTo>
                <a:cubicBezTo>
                  <a:pt x="801" y="3737"/>
                  <a:pt x="1001" y="3770"/>
                  <a:pt x="1168" y="3770"/>
                </a:cubicBezTo>
                <a:cubicBezTo>
                  <a:pt x="1601" y="3770"/>
                  <a:pt x="1968" y="3670"/>
                  <a:pt x="2202" y="3503"/>
                </a:cubicBezTo>
                <a:cubicBezTo>
                  <a:pt x="2435" y="3303"/>
                  <a:pt x="2535" y="3036"/>
                  <a:pt x="2535" y="2702"/>
                </a:cubicBezTo>
                <a:cubicBezTo>
                  <a:pt x="2535" y="2402"/>
                  <a:pt x="2468" y="2169"/>
                  <a:pt x="2268" y="2002"/>
                </a:cubicBezTo>
                <a:cubicBezTo>
                  <a:pt x="2102" y="1802"/>
                  <a:pt x="1835" y="1702"/>
                  <a:pt x="1468" y="1635"/>
                </a:cubicBezTo>
                <a:lnTo>
                  <a:pt x="1168" y="1568"/>
                </a:lnTo>
                <a:cubicBezTo>
                  <a:pt x="901" y="1502"/>
                  <a:pt x="734" y="1435"/>
                  <a:pt x="634" y="1368"/>
                </a:cubicBezTo>
                <a:cubicBezTo>
                  <a:pt x="534" y="1268"/>
                  <a:pt x="500" y="1168"/>
                  <a:pt x="500" y="1001"/>
                </a:cubicBezTo>
                <a:cubicBezTo>
                  <a:pt x="500" y="801"/>
                  <a:pt x="567" y="668"/>
                  <a:pt x="701" y="568"/>
                </a:cubicBezTo>
                <a:cubicBezTo>
                  <a:pt x="834" y="468"/>
                  <a:pt x="1067" y="401"/>
                  <a:pt x="1334" y="401"/>
                </a:cubicBezTo>
                <a:cubicBezTo>
                  <a:pt x="1468" y="401"/>
                  <a:pt x="1635" y="434"/>
                  <a:pt x="1801" y="468"/>
                </a:cubicBezTo>
                <a:cubicBezTo>
                  <a:pt x="1968" y="501"/>
                  <a:pt x="2135" y="568"/>
                  <a:pt x="2335" y="668"/>
                </a:cubicBezTo>
                <a:lnTo>
                  <a:pt x="2335" y="201"/>
                </a:lnTo>
                <a:cubicBezTo>
                  <a:pt x="2135" y="134"/>
                  <a:pt x="1968" y="67"/>
                  <a:pt x="1801" y="67"/>
                </a:cubicBezTo>
                <a:cubicBezTo>
                  <a:pt x="1601" y="34"/>
                  <a:pt x="1434" y="1"/>
                  <a:pt x="1268" y="1"/>
                </a:cubicBezTo>
                <a:close/>
              </a:path>
            </a:pathLst>
          </a:custGeom>
          <a:solidFill>
            <a:srgbClr val="4421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9" name="Google Shape;7639;p43"/>
          <p:cNvSpPr/>
          <p:nvPr/>
        </p:nvSpPr>
        <p:spPr>
          <a:xfrm>
            <a:off x="4757830" y="4074044"/>
            <a:ext cx="97585" cy="125305"/>
          </a:xfrm>
          <a:custGeom>
            <a:avLst/>
            <a:gdLst/>
            <a:ahLst/>
            <a:cxnLst/>
            <a:rect l="l" t="t" r="r" b="b"/>
            <a:pathLst>
              <a:path w="2936" h="3770" extrusionOk="0">
                <a:moveTo>
                  <a:pt x="1768" y="1"/>
                </a:moveTo>
                <a:cubicBezTo>
                  <a:pt x="1234" y="1"/>
                  <a:pt x="801" y="167"/>
                  <a:pt x="467" y="501"/>
                </a:cubicBezTo>
                <a:cubicBezTo>
                  <a:pt x="167" y="834"/>
                  <a:pt x="0" y="1301"/>
                  <a:pt x="0" y="1902"/>
                </a:cubicBezTo>
                <a:cubicBezTo>
                  <a:pt x="0" y="2469"/>
                  <a:pt x="167" y="2936"/>
                  <a:pt x="467" y="3270"/>
                </a:cubicBezTo>
                <a:cubicBezTo>
                  <a:pt x="801" y="3603"/>
                  <a:pt x="1234" y="3770"/>
                  <a:pt x="1768" y="3770"/>
                </a:cubicBezTo>
                <a:cubicBezTo>
                  <a:pt x="1968" y="3770"/>
                  <a:pt x="2202" y="3737"/>
                  <a:pt x="2369" y="3670"/>
                </a:cubicBezTo>
                <a:cubicBezTo>
                  <a:pt x="2569" y="3636"/>
                  <a:pt x="2769" y="3536"/>
                  <a:pt x="2936" y="3403"/>
                </a:cubicBezTo>
                <a:lnTo>
                  <a:pt x="2936" y="2903"/>
                </a:lnTo>
                <a:cubicBezTo>
                  <a:pt x="2769" y="3069"/>
                  <a:pt x="2569" y="3169"/>
                  <a:pt x="2402" y="3236"/>
                </a:cubicBezTo>
                <a:cubicBezTo>
                  <a:pt x="2202" y="3336"/>
                  <a:pt x="2002" y="3370"/>
                  <a:pt x="1802" y="3370"/>
                </a:cubicBezTo>
                <a:cubicBezTo>
                  <a:pt x="1401" y="3370"/>
                  <a:pt x="1068" y="3236"/>
                  <a:pt x="834" y="3003"/>
                </a:cubicBezTo>
                <a:cubicBezTo>
                  <a:pt x="634" y="2736"/>
                  <a:pt x="534" y="2369"/>
                  <a:pt x="534" y="1902"/>
                </a:cubicBezTo>
                <a:cubicBezTo>
                  <a:pt x="534" y="1402"/>
                  <a:pt x="634" y="1035"/>
                  <a:pt x="834" y="801"/>
                </a:cubicBezTo>
                <a:cubicBezTo>
                  <a:pt x="1068" y="534"/>
                  <a:pt x="1401" y="401"/>
                  <a:pt x="1802" y="401"/>
                </a:cubicBezTo>
                <a:cubicBezTo>
                  <a:pt x="2002" y="401"/>
                  <a:pt x="2202" y="434"/>
                  <a:pt x="2402" y="534"/>
                </a:cubicBezTo>
                <a:cubicBezTo>
                  <a:pt x="2569" y="601"/>
                  <a:pt x="2769" y="701"/>
                  <a:pt x="2936" y="868"/>
                </a:cubicBezTo>
                <a:lnTo>
                  <a:pt x="2936" y="367"/>
                </a:lnTo>
                <a:cubicBezTo>
                  <a:pt x="2769" y="234"/>
                  <a:pt x="2569" y="167"/>
                  <a:pt x="2369" y="101"/>
                </a:cubicBezTo>
                <a:cubicBezTo>
                  <a:pt x="2202" y="34"/>
                  <a:pt x="2002" y="1"/>
                  <a:pt x="1768" y="1"/>
                </a:cubicBezTo>
                <a:close/>
              </a:path>
            </a:pathLst>
          </a:custGeom>
          <a:solidFill>
            <a:srgbClr val="4421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0" name="Google Shape;7640;p43"/>
          <p:cNvSpPr/>
          <p:nvPr/>
        </p:nvSpPr>
        <p:spPr>
          <a:xfrm>
            <a:off x="4879780" y="4076271"/>
            <a:ext cx="16652" cy="120885"/>
          </a:xfrm>
          <a:custGeom>
            <a:avLst/>
            <a:gdLst/>
            <a:ahLst/>
            <a:cxnLst/>
            <a:rect l="l" t="t" r="r" b="b"/>
            <a:pathLst>
              <a:path w="501" h="3637" extrusionOk="0">
                <a:moveTo>
                  <a:pt x="1" y="0"/>
                </a:moveTo>
                <a:lnTo>
                  <a:pt x="1" y="3636"/>
                </a:lnTo>
                <a:lnTo>
                  <a:pt x="501" y="3636"/>
                </a:lnTo>
                <a:lnTo>
                  <a:pt x="501" y="0"/>
                </a:lnTo>
                <a:close/>
              </a:path>
            </a:pathLst>
          </a:custGeom>
          <a:solidFill>
            <a:srgbClr val="4421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1" name="Google Shape;7641;p43"/>
          <p:cNvSpPr/>
          <p:nvPr/>
        </p:nvSpPr>
        <p:spPr>
          <a:xfrm>
            <a:off x="4928573" y="4076271"/>
            <a:ext cx="77643" cy="120885"/>
          </a:xfrm>
          <a:custGeom>
            <a:avLst/>
            <a:gdLst/>
            <a:ahLst/>
            <a:cxnLst/>
            <a:rect l="l" t="t" r="r" b="b"/>
            <a:pathLst>
              <a:path w="2336" h="3637" extrusionOk="0">
                <a:moveTo>
                  <a:pt x="0" y="0"/>
                </a:moveTo>
                <a:lnTo>
                  <a:pt x="0" y="3636"/>
                </a:lnTo>
                <a:lnTo>
                  <a:pt x="2335" y="3636"/>
                </a:lnTo>
                <a:lnTo>
                  <a:pt x="2335" y="3203"/>
                </a:lnTo>
                <a:lnTo>
                  <a:pt x="501" y="3203"/>
                </a:lnTo>
                <a:lnTo>
                  <a:pt x="501" y="1902"/>
                </a:lnTo>
                <a:lnTo>
                  <a:pt x="2235" y="1902"/>
                </a:lnTo>
                <a:lnTo>
                  <a:pt x="2235" y="1501"/>
                </a:lnTo>
                <a:lnTo>
                  <a:pt x="501" y="1501"/>
                </a:lnTo>
                <a:lnTo>
                  <a:pt x="501" y="434"/>
                </a:lnTo>
                <a:lnTo>
                  <a:pt x="2302" y="434"/>
                </a:lnTo>
                <a:lnTo>
                  <a:pt x="2302" y="0"/>
                </a:lnTo>
                <a:close/>
              </a:path>
            </a:pathLst>
          </a:custGeom>
          <a:solidFill>
            <a:srgbClr val="4421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2" name="Google Shape;7642;p43"/>
          <p:cNvSpPr/>
          <p:nvPr/>
        </p:nvSpPr>
        <p:spPr>
          <a:xfrm>
            <a:off x="5033904" y="4076271"/>
            <a:ext cx="90938" cy="120885"/>
          </a:xfrm>
          <a:custGeom>
            <a:avLst/>
            <a:gdLst/>
            <a:ahLst/>
            <a:cxnLst/>
            <a:rect l="l" t="t" r="r" b="b"/>
            <a:pathLst>
              <a:path w="2736" h="3637" extrusionOk="0">
                <a:moveTo>
                  <a:pt x="0" y="0"/>
                </a:moveTo>
                <a:lnTo>
                  <a:pt x="0" y="3636"/>
                </a:lnTo>
                <a:lnTo>
                  <a:pt x="467" y="3636"/>
                </a:lnTo>
                <a:lnTo>
                  <a:pt x="467" y="601"/>
                </a:lnTo>
                <a:lnTo>
                  <a:pt x="2068" y="3636"/>
                </a:lnTo>
                <a:lnTo>
                  <a:pt x="2735" y="3636"/>
                </a:lnTo>
                <a:lnTo>
                  <a:pt x="2735" y="0"/>
                </a:lnTo>
                <a:lnTo>
                  <a:pt x="2268" y="0"/>
                </a:lnTo>
                <a:lnTo>
                  <a:pt x="2268" y="3036"/>
                </a:lnTo>
                <a:lnTo>
                  <a:pt x="634" y="0"/>
                </a:lnTo>
                <a:close/>
              </a:path>
            </a:pathLst>
          </a:custGeom>
          <a:solidFill>
            <a:srgbClr val="4421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3" name="Google Shape;7643;p43"/>
          <p:cNvSpPr/>
          <p:nvPr/>
        </p:nvSpPr>
        <p:spPr>
          <a:xfrm>
            <a:off x="5150302" y="4074044"/>
            <a:ext cx="97619" cy="125305"/>
          </a:xfrm>
          <a:custGeom>
            <a:avLst/>
            <a:gdLst/>
            <a:ahLst/>
            <a:cxnLst/>
            <a:rect l="l" t="t" r="r" b="b"/>
            <a:pathLst>
              <a:path w="2937" h="3770" extrusionOk="0">
                <a:moveTo>
                  <a:pt x="1769" y="1"/>
                </a:moveTo>
                <a:cubicBezTo>
                  <a:pt x="1202" y="1"/>
                  <a:pt x="801" y="167"/>
                  <a:pt x="468" y="501"/>
                </a:cubicBezTo>
                <a:cubicBezTo>
                  <a:pt x="167" y="834"/>
                  <a:pt x="1" y="1301"/>
                  <a:pt x="1" y="1902"/>
                </a:cubicBezTo>
                <a:cubicBezTo>
                  <a:pt x="1" y="2469"/>
                  <a:pt x="167" y="2936"/>
                  <a:pt x="468" y="3270"/>
                </a:cubicBezTo>
                <a:cubicBezTo>
                  <a:pt x="801" y="3603"/>
                  <a:pt x="1202" y="3770"/>
                  <a:pt x="1769" y="3770"/>
                </a:cubicBezTo>
                <a:cubicBezTo>
                  <a:pt x="1969" y="3770"/>
                  <a:pt x="2169" y="3737"/>
                  <a:pt x="2369" y="3670"/>
                </a:cubicBezTo>
                <a:cubicBezTo>
                  <a:pt x="2569" y="3636"/>
                  <a:pt x="2736" y="3536"/>
                  <a:pt x="2936" y="3403"/>
                </a:cubicBezTo>
                <a:lnTo>
                  <a:pt x="2936" y="2903"/>
                </a:lnTo>
                <a:cubicBezTo>
                  <a:pt x="2769" y="3069"/>
                  <a:pt x="2569" y="3169"/>
                  <a:pt x="2402" y="3236"/>
                </a:cubicBezTo>
                <a:cubicBezTo>
                  <a:pt x="2202" y="3336"/>
                  <a:pt x="2002" y="3370"/>
                  <a:pt x="1802" y="3370"/>
                </a:cubicBezTo>
                <a:cubicBezTo>
                  <a:pt x="1368" y="3370"/>
                  <a:pt x="1068" y="3236"/>
                  <a:pt x="835" y="3003"/>
                </a:cubicBezTo>
                <a:cubicBezTo>
                  <a:pt x="634" y="2736"/>
                  <a:pt x="501" y="2369"/>
                  <a:pt x="501" y="1902"/>
                </a:cubicBezTo>
                <a:cubicBezTo>
                  <a:pt x="501" y="1402"/>
                  <a:pt x="634" y="1035"/>
                  <a:pt x="835" y="801"/>
                </a:cubicBezTo>
                <a:cubicBezTo>
                  <a:pt x="1068" y="534"/>
                  <a:pt x="1368" y="401"/>
                  <a:pt x="1802" y="401"/>
                </a:cubicBezTo>
                <a:cubicBezTo>
                  <a:pt x="2002" y="401"/>
                  <a:pt x="2202" y="434"/>
                  <a:pt x="2402" y="534"/>
                </a:cubicBezTo>
                <a:cubicBezTo>
                  <a:pt x="2569" y="601"/>
                  <a:pt x="2769" y="701"/>
                  <a:pt x="2936" y="868"/>
                </a:cubicBezTo>
                <a:lnTo>
                  <a:pt x="2936" y="367"/>
                </a:lnTo>
                <a:cubicBezTo>
                  <a:pt x="2736" y="234"/>
                  <a:pt x="2569" y="167"/>
                  <a:pt x="2369" y="101"/>
                </a:cubicBezTo>
                <a:cubicBezTo>
                  <a:pt x="2202" y="34"/>
                  <a:pt x="1969" y="1"/>
                  <a:pt x="1769" y="1"/>
                </a:cubicBezTo>
                <a:close/>
              </a:path>
            </a:pathLst>
          </a:custGeom>
          <a:solidFill>
            <a:srgbClr val="4421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4" name="Google Shape;7644;p43"/>
          <p:cNvSpPr/>
          <p:nvPr/>
        </p:nvSpPr>
        <p:spPr>
          <a:xfrm>
            <a:off x="5272252" y="4076271"/>
            <a:ext cx="77643" cy="120885"/>
          </a:xfrm>
          <a:custGeom>
            <a:avLst/>
            <a:gdLst/>
            <a:ahLst/>
            <a:cxnLst/>
            <a:rect l="l" t="t" r="r" b="b"/>
            <a:pathLst>
              <a:path w="2336" h="3637" extrusionOk="0">
                <a:moveTo>
                  <a:pt x="1" y="0"/>
                </a:moveTo>
                <a:lnTo>
                  <a:pt x="1" y="3636"/>
                </a:lnTo>
                <a:lnTo>
                  <a:pt x="2336" y="3636"/>
                </a:lnTo>
                <a:lnTo>
                  <a:pt x="2336" y="3203"/>
                </a:lnTo>
                <a:lnTo>
                  <a:pt x="501" y="3203"/>
                </a:lnTo>
                <a:lnTo>
                  <a:pt x="501" y="1902"/>
                </a:lnTo>
                <a:lnTo>
                  <a:pt x="2236" y="1902"/>
                </a:lnTo>
                <a:lnTo>
                  <a:pt x="2236" y="1501"/>
                </a:lnTo>
                <a:lnTo>
                  <a:pt x="501" y="1501"/>
                </a:lnTo>
                <a:lnTo>
                  <a:pt x="501" y="434"/>
                </a:lnTo>
                <a:lnTo>
                  <a:pt x="2303" y="434"/>
                </a:lnTo>
                <a:lnTo>
                  <a:pt x="2303" y="0"/>
                </a:lnTo>
                <a:close/>
              </a:path>
            </a:pathLst>
          </a:custGeom>
          <a:solidFill>
            <a:srgbClr val="4421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5" name="Google Shape;7645;p43"/>
          <p:cNvSpPr/>
          <p:nvPr/>
        </p:nvSpPr>
        <p:spPr>
          <a:xfrm>
            <a:off x="4333184" y="4363412"/>
            <a:ext cx="75416" cy="125339"/>
          </a:xfrm>
          <a:custGeom>
            <a:avLst/>
            <a:gdLst/>
            <a:ahLst/>
            <a:cxnLst/>
            <a:rect l="l" t="t" r="r" b="b"/>
            <a:pathLst>
              <a:path w="2269" h="3771" extrusionOk="0">
                <a:moveTo>
                  <a:pt x="0" y="1"/>
                </a:moveTo>
                <a:lnTo>
                  <a:pt x="0" y="3770"/>
                </a:lnTo>
                <a:lnTo>
                  <a:pt x="434" y="3770"/>
                </a:lnTo>
                <a:lnTo>
                  <a:pt x="434" y="2236"/>
                </a:lnTo>
                <a:cubicBezTo>
                  <a:pt x="434" y="1969"/>
                  <a:pt x="501" y="1769"/>
                  <a:pt x="634" y="1602"/>
                </a:cubicBezTo>
                <a:cubicBezTo>
                  <a:pt x="801" y="1468"/>
                  <a:pt x="968" y="1368"/>
                  <a:pt x="1235" y="1368"/>
                </a:cubicBezTo>
                <a:cubicBezTo>
                  <a:pt x="1435" y="1368"/>
                  <a:pt x="1568" y="1435"/>
                  <a:pt x="1668" y="1569"/>
                </a:cubicBezTo>
                <a:cubicBezTo>
                  <a:pt x="1768" y="1702"/>
                  <a:pt x="1835" y="1902"/>
                  <a:pt x="1835" y="2136"/>
                </a:cubicBezTo>
                <a:lnTo>
                  <a:pt x="1835" y="3770"/>
                </a:lnTo>
                <a:lnTo>
                  <a:pt x="2269" y="3770"/>
                </a:lnTo>
                <a:lnTo>
                  <a:pt x="2269" y="2136"/>
                </a:lnTo>
                <a:cubicBezTo>
                  <a:pt x="2269" y="1769"/>
                  <a:pt x="2202" y="1468"/>
                  <a:pt x="2035" y="1268"/>
                </a:cubicBezTo>
                <a:cubicBezTo>
                  <a:pt x="1868" y="1102"/>
                  <a:pt x="1635" y="1001"/>
                  <a:pt x="1335" y="1001"/>
                </a:cubicBezTo>
                <a:cubicBezTo>
                  <a:pt x="1135" y="1001"/>
                  <a:pt x="968" y="1035"/>
                  <a:pt x="801" y="1102"/>
                </a:cubicBezTo>
                <a:cubicBezTo>
                  <a:pt x="668" y="1202"/>
                  <a:pt x="534" y="1302"/>
                  <a:pt x="434" y="1468"/>
                </a:cubicBezTo>
                <a:lnTo>
                  <a:pt x="434" y="1"/>
                </a:lnTo>
                <a:close/>
              </a:path>
            </a:pathLst>
          </a:custGeom>
          <a:solidFill>
            <a:srgbClr val="9E3E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6" name="Google Shape;7646;p43"/>
          <p:cNvSpPr/>
          <p:nvPr/>
        </p:nvSpPr>
        <p:spPr>
          <a:xfrm>
            <a:off x="4438515" y="4363412"/>
            <a:ext cx="14458" cy="125339"/>
          </a:xfrm>
          <a:custGeom>
            <a:avLst/>
            <a:gdLst/>
            <a:ahLst/>
            <a:cxnLst/>
            <a:rect l="l" t="t" r="r" b="b"/>
            <a:pathLst>
              <a:path w="435" h="3771" extrusionOk="0">
                <a:moveTo>
                  <a:pt x="0" y="1"/>
                </a:moveTo>
                <a:lnTo>
                  <a:pt x="0" y="568"/>
                </a:lnTo>
                <a:lnTo>
                  <a:pt x="434" y="568"/>
                </a:lnTo>
                <a:lnTo>
                  <a:pt x="434" y="1"/>
                </a:lnTo>
                <a:close/>
                <a:moveTo>
                  <a:pt x="0" y="1068"/>
                </a:moveTo>
                <a:lnTo>
                  <a:pt x="0" y="3770"/>
                </a:lnTo>
                <a:lnTo>
                  <a:pt x="434" y="3770"/>
                </a:lnTo>
                <a:lnTo>
                  <a:pt x="434" y="1068"/>
                </a:lnTo>
                <a:close/>
              </a:path>
            </a:pathLst>
          </a:custGeom>
          <a:solidFill>
            <a:srgbClr val="9E3E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7" name="Google Shape;7647;p43"/>
          <p:cNvSpPr/>
          <p:nvPr/>
        </p:nvSpPr>
        <p:spPr>
          <a:xfrm>
            <a:off x="4477303" y="4396683"/>
            <a:ext cx="68802" cy="94262"/>
          </a:xfrm>
          <a:custGeom>
            <a:avLst/>
            <a:gdLst/>
            <a:ahLst/>
            <a:cxnLst/>
            <a:rect l="l" t="t" r="r" b="b"/>
            <a:pathLst>
              <a:path w="2070" h="2836" extrusionOk="0">
                <a:moveTo>
                  <a:pt x="1068" y="0"/>
                </a:moveTo>
                <a:cubicBezTo>
                  <a:pt x="735" y="0"/>
                  <a:pt x="468" y="67"/>
                  <a:pt x="301" y="201"/>
                </a:cubicBezTo>
                <a:cubicBezTo>
                  <a:pt x="101" y="334"/>
                  <a:pt x="34" y="534"/>
                  <a:pt x="34" y="801"/>
                </a:cubicBezTo>
                <a:cubicBezTo>
                  <a:pt x="34" y="1001"/>
                  <a:pt x="101" y="1168"/>
                  <a:pt x="201" y="1301"/>
                </a:cubicBezTo>
                <a:cubicBezTo>
                  <a:pt x="334" y="1401"/>
                  <a:pt x="535" y="1502"/>
                  <a:pt x="801" y="1568"/>
                </a:cubicBezTo>
                <a:lnTo>
                  <a:pt x="968" y="1602"/>
                </a:lnTo>
                <a:cubicBezTo>
                  <a:pt x="1235" y="1668"/>
                  <a:pt x="1435" y="1702"/>
                  <a:pt x="1502" y="1768"/>
                </a:cubicBezTo>
                <a:cubicBezTo>
                  <a:pt x="1569" y="1835"/>
                  <a:pt x="1635" y="1935"/>
                  <a:pt x="1635" y="2069"/>
                </a:cubicBezTo>
                <a:cubicBezTo>
                  <a:pt x="1635" y="2202"/>
                  <a:pt x="1569" y="2302"/>
                  <a:pt x="1469" y="2369"/>
                </a:cubicBezTo>
                <a:cubicBezTo>
                  <a:pt x="1335" y="2436"/>
                  <a:pt x="1168" y="2469"/>
                  <a:pt x="968" y="2469"/>
                </a:cubicBezTo>
                <a:cubicBezTo>
                  <a:pt x="801" y="2469"/>
                  <a:pt x="668" y="2436"/>
                  <a:pt x="501" y="2402"/>
                </a:cubicBezTo>
                <a:cubicBezTo>
                  <a:pt x="334" y="2369"/>
                  <a:pt x="168" y="2302"/>
                  <a:pt x="1" y="2202"/>
                </a:cubicBezTo>
                <a:lnTo>
                  <a:pt x="1" y="2669"/>
                </a:lnTo>
                <a:cubicBezTo>
                  <a:pt x="168" y="2736"/>
                  <a:pt x="334" y="2769"/>
                  <a:pt x="501" y="2802"/>
                </a:cubicBezTo>
                <a:cubicBezTo>
                  <a:pt x="668" y="2836"/>
                  <a:pt x="801" y="2836"/>
                  <a:pt x="968" y="2836"/>
                </a:cubicBezTo>
                <a:cubicBezTo>
                  <a:pt x="1302" y="2836"/>
                  <a:pt x="1569" y="2769"/>
                  <a:pt x="1769" y="2636"/>
                </a:cubicBezTo>
                <a:cubicBezTo>
                  <a:pt x="1969" y="2469"/>
                  <a:pt x="2069" y="2269"/>
                  <a:pt x="2069" y="2035"/>
                </a:cubicBezTo>
                <a:cubicBezTo>
                  <a:pt x="2069" y="1802"/>
                  <a:pt x="2002" y="1635"/>
                  <a:pt x="1869" y="1502"/>
                </a:cubicBezTo>
                <a:cubicBezTo>
                  <a:pt x="1735" y="1368"/>
                  <a:pt x="1535" y="1301"/>
                  <a:pt x="1202" y="1235"/>
                </a:cubicBezTo>
                <a:lnTo>
                  <a:pt x="1068" y="1168"/>
                </a:lnTo>
                <a:cubicBezTo>
                  <a:pt x="801" y="1135"/>
                  <a:pt x="668" y="1068"/>
                  <a:pt x="568" y="1001"/>
                </a:cubicBezTo>
                <a:cubicBezTo>
                  <a:pt x="501" y="968"/>
                  <a:pt x="468" y="868"/>
                  <a:pt x="468" y="768"/>
                </a:cubicBezTo>
                <a:cubicBezTo>
                  <a:pt x="468" y="634"/>
                  <a:pt x="501" y="534"/>
                  <a:pt x="635" y="467"/>
                </a:cubicBezTo>
                <a:cubicBezTo>
                  <a:pt x="735" y="401"/>
                  <a:pt x="902" y="367"/>
                  <a:pt x="1135" y="367"/>
                </a:cubicBezTo>
                <a:cubicBezTo>
                  <a:pt x="1268" y="367"/>
                  <a:pt x="1402" y="367"/>
                  <a:pt x="1535" y="401"/>
                </a:cubicBezTo>
                <a:cubicBezTo>
                  <a:pt x="1669" y="434"/>
                  <a:pt x="1802" y="501"/>
                  <a:pt x="1936" y="568"/>
                </a:cubicBezTo>
                <a:lnTo>
                  <a:pt x="1936" y="134"/>
                </a:lnTo>
                <a:cubicBezTo>
                  <a:pt x="1802" y="101"/>
                  <a:pt x="1669" y="34"/>
                  <a:pt x="1535" y="34"/>
                </a:cubicBezTo>
                <a:cubicBezTo>
                  <a:pt x="1402" y="0"/>
                  <a:pt x="1235" y="0"/>
                  <a:pt x="1068" y="0"/>
                </a:cubicBezTo>
                <a:close/>
              </a:path>
            </a:pathLst>
          </a:custGeom>
          <a:solidFill>
            <a:srgbClr val="9E3E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8" name="Google Shape;7648;p43"/>
          <p:cNvSpPr/>
          <p:nvPr/>
        </p:nvSpPr>
        <p:spPr>
          <a:xfrm>
            <a:off x="4559367" y="4372287"/>
            <a:ext cx="56570" cy="116464"/>
          </a:xfrm>
          <a:custGeom>
            <a:avLst/>
            <a:gdLst/>
            <a:ahLst/>
            <a:cxnLst/>
            <a:rect l="l" t="t" r="r" b="b"/>
            <a:pathLst>
              <a:path w="1702" h="3504" extrusionOk="0">
                <a:moveTo>
                  <a:pt x="334" y="1"/>
                </a:moveTo>
                <a:lnTo>
                  <a:pt x="334" y="801"/>
                </a:lnTo>
                <a:lnTo>
                  <a:pt x="0" y="801"/>
                </a:lnTo>
                <a:lnTo>
                  <a:pt x="0" y="1135"/>
                </a:lnTo>
                <a:lnTo>
                  <a:pt x="334" y="1135"/>
                </a:lnTo>
                <a:lnTo>
                  <a:pt x="334" y="2602"/>
                </a:lnTo>
                <a:cubicBezTo>
                  <a:pt x="334" y="2969"/>
                  <a:pt x="401" y="3203"/>
                  <a:pt x="501" y="3303"/>
                </a:cubicBezTo>
                <a:cubicBezTo>
                  <a:pt x="634" y="3436"/>
                  <a:pt x="901" y="3503"/>
                  <a:pt x="1235" y="3503"/>
                </a:cubicBezTo>
                <a:lnTo>
                  <a:pt x="1702" y="3503"/>
                </a:lnTo>
                <a:lnTo>
                  <a:pt x="1702" y="3136"/>
                </a:lnTo>
                <a:lnTo>
                  <a:pt x="1235" y="3136"/>
                </a:lnTo>
                <a:cubicBezTo>
                  <a:pt x="1034" y="3136"/>
                  <a:pt x="934" y="3103"/>
                  <a:pt x="868" y="3036"/>
                </a:cubicBezTo>
                <a:cubicBezTo>
                  <a:pt x="801" y="2969"/>
                  <a:pt x="768" y="2836"/>
                  <a:pt x="768" y="2602"/>
                </a:cubicBezTo>
                <a:lnTo>
                  <a:pt x="768" y="1135"/>
                </a:lnTo>
                <a:lnTo>
                  <a:pt x="1702" y="1135"/>
                </a:lnTo>
                <a:lnTo>
                  <a:pt x="1702" y="801"/>
                </a:lnTo>
                <a:lnTo>
                  <a:pt x="768" y="801"/>
                </a:lnTo>
                <a:lnTo>
                  <a:pt x="768" y="1"/>
                </a:lnTo>
                <a:close/>
              </a:path>
            </a:pathLst>
          </a:custGeom>
          <a:solidFill>
            <a:srgbClr val="9E3E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9" name="Google Shape;7649;p43"/>
          <p:cNvSpPr/>
          <p:nvPr/>
        </p:nvSpPr>
        <p:spPr>
          <a:xfrm>
            <a:off x="4628103" y="4396683"/>
            <a:ext cx="83193" cy="94262"/>
          </a:xfrm>
          <a:custGeom>
            <a:avLst/>
            <a:gdLst/>
            <a:ahLst/>
            <a:cxnLst/>
            <a:rect l="l" t="t" r="r" b="b"/>
            <a:pathLst>
              <a:path w="2503" h="2836" extrusionOk="0">
                <a:moveTo>
                  <a:pt x="1268" y="367"/>
                </a:moveTo>
                <a:cubicBezTo>
                  <a:pt x="1502" y="367"/>
                  <a:pt x="1702" y="467"/>
                  <a:pt x="1835" y="668"/>
                </a:cubicBezTo>
                <a:cubicBezTo>
                  <a:pt x="1969" y="834"/>
                  <a:pt x="2035" y="1101"/>
                  <a:pt x="2035" y="1401"/>
                </a:cubicBezTo>
                <a:cubicBezTo>
                  <a:pt x="2035" y="1735"/>
                  <a:pt x="1969" y="2002"/>
                  <a:pt x="1835" y="2169"/>
                </a:cubicBezTo>
                <a:cubicBezTo>
                  <a:pt x="1702" y="2369"/>
                  <a:pt x="1502" y="2469"/>
                  <a:pt x="1268" y="2469"/>
                </a:cubicBezTo>
                <a:cubicBezTo>
                  <a:pt x="1035" y="2469"/>
                  <a:pt x="834" y="2369"/>
                  <a:pt x="701" y="2202"/>
                </a:cubicBezTo>
                <a:cubicBezTo>
                  <a:pt x="568" y="2002"/>
                  <a:pt x="501" y="1735"/>
                  <a:pt x="501" y="1401"/>
                </a:cubicBezTo>
                <a:cubicBezTo>
                  <a:pt x="501" y="1101"/>
                  <a:pt x="568" y="834"/>
                  <a:pt x="701" y="634"/>
                </a:cubicBezTo>
                <a:cubicBezTo>
                  <a:pt x="834" y="467"/>
                  <a:pt x="1035" y="367"/>
                  <a:pt x="1268" y="367"/>
                </a:cubicBezTo>
                <a:close/>
                <a:moveTo>
                  <a:pt x="1268" y="0"/>
                </a:moveTo>
                <a:cubicBezTo>
                  <a:pt x="868" y="0"/>
                  <a:pt x="568" y="101"/>
                  <a:pt x="334" y="367"/>
                </a:cubicBezTo>
                <a:cubicBezTo>
                  <a:pt x="134" y="634"/>
                  <a:pt x="0" y="968"/>
                  <a:pt x="0" y="1401"/>
                </a:cubicBezTo>
                <a:cubicBezTo>
                  <a:pt x="0" y="1868"/>
                  <a:pt x="134" y="2202"/>
                  <a:pt x="334" y="2469"/>
                </a:cubicBezTo>
                <a:cubicBezTo>
                  <a:pt x="568" y="2736"/>
                  <a:pt x="868" y="2836"/>
                  <a:pt x="1268" y="2836"/>
                </a:cubicBezTo>
                <a:cubicBezTo>
                  <a:pt x="1668" y="2836"/>
                  <a:pt x="1969" y="2736"/>
                  <a:pt x="2169" y="2469"/>
                </a:cubicBezTo>
                <a:cubicBezTo>
                  <a:pt x="2402" y="2202"/>
                  <a:pt x="2502" y="1868"/>
                  <a:pt x="2502" y="1401"/>
                </a:cubicBezTo>
                <a:cubicBezTo>
                  <a:pt x="2502" y="968"/>
                  <a:pt x="2402" y="634"/>
                  <a:pt x="2169" y="367"/>
                </a:cubicBezTo>
                <a:cubicBezTo>
                  <a:pt x="1969" y="101"/>
                  <a:pt x="1668" y="0"/>
                  <a:pt x="1268" y="0"/>
                </a:cubicBezTo>
                <a:close/>
              </a:path>
            </a:pathLst>
          </a:custGeom>
          <a:solidFill>
            <a:srgbClr val="9E3E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0" name="Google Shape;7650;p43"/>
          <p:cNvSpPr/>
          <p:nvPr/>
        </p:nvSpPr>
        <p:spPr>
          <a:xfrm>
            <a:off x="4735661" y="4396683"/>
            <a:ext cx="53246" cy="92068"/>
          </a:xfrm>
          <a:custGeom>
            <a:avLst/>
            <a:gdLst/>
            <a:ahLst/>
            <a:cxnLst/>
            <a:rect l="l" t="t" r="r" b="b"/>
            <a:pathLst>
              <a:path w="1602" h="2770" extrusionOk="0">
                <a:moveTo>
                  <a:pt x="1368" y="0"/>
                </a:moveTo>
                <a:cubicBezTo>
                  <a:pt x="1134" y="0"/>
                  <a:pt x="967" y="34"/>
                  <a:pt x="801" y="101"/>
                </a:cubicBezTo>
                <a:cubicBezTo>
                  <a:pt x="667" y="201"/>
                  <a:pt x="534" y="301"/>
                  <a:pt x="434" y="467"/>
                </a:cubicBezTo>
                <a:lnTo>
                  <a:pt x="434" y="67"/>
                </a:lnTo>
                <a:lnTo>
                  <a:pt x="0" y="67"/>
                </a:lnTo>
                <a:lnTo>
                  <a:pt x="0" y="2769"/>
                </a:lnTo>
                <a:lnTo>
                  <a:pt x="434" y="2769"/>
                </a:lnTo>
                <a:lnTo>
                  <a:pt x="434" y="1335"/>
                </a:lnTo>
                <a:cubicBezTo>
                  <a:pt x="434" y="1035"/>
                  <a:pt x="500" y="801"/>
                  <a:pt x="667" y="634"/>
                </a:cubicBezTo>
                <a:cubicBezTo>
                  <a:pt x="801" y="467"/>
                  <a:pt x="967" y="401"/>
                  <a:pt x="1234" y="401"/>
                </a:cubicBezTo>
                <a:lnTo>
                  <a:pt x="1434" y="401"/>
                </a:lnTo>
                <a:cubicBezTo>
                  <a:pt x="1501" y="434"/>
                  <a:pt x="1535" y="434"/>
                  <a:pt x="1601" y="467"/>
                </a:cubicBezTo>
                <a:lnTo>
                  <a:pt x="1601" y="0"/>
                </a:lnTo>
                <a:close/>
              </a:path>
            </a:pathLst>
          </a:custGeom>
          <a:solidFill>
            <a:srgbClr val="9E3E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1" name="Google Shape;7651;p43"/>
          <p:cNvSpPr/>
          <p:nvPr/>
        </p:nvSpPr>
        <p:spPr>
          <a:xfrm>
            <a:off x="4793295" y="4398910"/>
            <a:ext cx="88744" cy="124209"/>
          </a:xfrm>
          <a:custGeom>
            <a:avLst/>
            <a:gdLst/>
            <a:ahLst/>
            <a:cxnLst/>
            <a:rect l="l" t="t" r="r" b="b"/>
            <a:pathLst>
              <a:path w="2670" h="3737" extrusionOk="0">
                <a:moveTo>
                  <a:pt x="1" y="0"/>
                </a:moveTo>
                <a:lnTo>
                  <a:pt x="1101" y="2669"/>
                </a:lnTo>
                <a:lnTo>
                  <a:pt x="1035" y="2869"/>
                </a:lnTo>
                <a:cubicBezTo>
                  <a:pt x="935" y="3069"/>
                  <a:pt x="868" y="3236"/>
                  <a:pt x="801" y="3269"/>
                </a:cubicBezTo>
                <a:cubicBezTo>
                  <a:pt x="735" y="3336"/>
                  <a:pt x="634" y="3369"/>
                  <a:pt x="501" y="3369"/>
                </a:cubicBezTo>
                <a:lnTo>
                  <a:pt x="268" y="3369"/>
                </a:lnTo>
                <a:lnTo>
                  <a:pt x="268" y="3736"/>
                </a:lnTo>
                <a:lnTo>
                  <a:pt x="601" y="3736"/>
                </a:lnTo>
                <a:cubicBezTo>
                  <a:pt x="801" y="3736"/>
                  <a:pt x="968" y="3703"/>
                  <a:pt x="1101" y="3603"/>
                </a:cubicBezTo>
                <a:cubicBezTo>
                  <a:pt x="1202" y="3503"/>
                  <a:pt x="1335" y="3269"/>
                  <a:pt x="1468" y="2969"/>
                </a:cubicBezTo>
                <a:lnTo>
                  <a:pt x="2669" y="0"/>
                </a:lnTo>
                <a:lnTo>
                  <a:pt x="2169" y="0"/>
                </a:lnTo>
                <a:lnTo>
                  <a:pt x="1335" y="2102"/>
                </a:lnTo>
                <a:lnTo>
                  <a:pt x="468" y="0"/>
                </a:lnTo>
                <a:close/>
              </a:path>
            </a:pathLst>
          </a:custGeom>
          <a:solidFill>
            <a:srgbClr val="9E3E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2" name="Google Shape;7652;p43"/>
          <p:cNvSpPr/>
          <p:nvPr/>
        </p:nvSpPr>
        <p:spPr>
          <a:xfrm>
            <a:off x="4557140" y="3419892"/>
            <a:ext cx="1092118" cy="48826"/>
          </a:xfrm>
          <a:custGeom>
            <a:avLst/>
            <a:gdLst/>
            <a:ahLst/>
            <a:cxnLst/>
            <a:rect l="l" t="t" r="r" b="b"/>
            <a:pathLst>
              <a:path w="32858" h="1469" extrusionOk="0">
                <a:moveTo>
                  <a:pt x="734" y="1"/>
                </a:moveTo>
                <a:cubicBezTo>
                  <a:pt x="334" y="1"/>
                  <a:pt x="1" y="334"/>
                  <a:pt x="1" y="735"/>
                </a:cubicBezTo>
                <a:cubicBezTo>
                  <a:pt x="1" y="1135"/>
                  <a:pt x="334" y="1468"/>
                  <a:pt x="734" y="1468"/>
                </a:cubicBezTo>
                <a:lnTo>
                  <a:pt x="32124" y="1468"/>
                </a:lnTo>
                <a:cubicBezTo>
                  <a:pt x="32524" y="1468"/>
                  <a:pt x="32857" y="1135"/>
                  <a:pt x="32857" y="735"/>
                </a:cubicBezTo>
                <a:cubicBezTo>
                  <a:pt x="32857" y="334"/>
                  <a:pt x="32524" y="1"/>
                  <a:pt x="32124" y="1"/>
                </a:cubicBezTo>
                <a:close/>
              </a:path>
            </a:pathLst>
          </a:custGeom>
          <a:solidFill>
            <a:srgbClr val="0234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3" name="Google Shape;7653;p43"/>
          <p:cNvSpPr/>
          <p:nvPr/>
        </p:nvSpPr>
        <p:spPr>
          <a:xfrm>
            <a:off x="5223492" y="3419892"/>
            <a:ext cx="868130" cy="48826"/>
          </a:xfrm>
          <a:custGeom>
            <a:avLst/>
            <a:gdLst/>
            <a:ahLst/>
            <a:cxnLst/>
            <a:rect l="l" t="t" r="r" b="b"/>
            <a:pathLst>
              <a:path w="26119" h="1469" extrusionOk="0">
                <a:moveTo>
                  <a:pt x="701" y="1"/>
                </a:moveTo>
                <a:cubicBezTo>
                  <a:pt x="300" y="1"/>
                  <a:pt x="0" y="334"/>
                  <a:pt x="0" y="735"/>
                </a:cubicBezTo>
                <a:cubicBezTo>
                  <a:pt x="0" y="1135"/>
                  <a:pt x="300" y="1468"/>
                  <a:pt x="701" y="1468"/>
                </a:cubicBezTo>
                <a:lnTo>
                  <a:pt x="25385" y="1468"/>
                </a:lnTo>
                <a:cubicBezTo>
                  <a:pt x="25785" y="1468"/>
                  <a:pt x="26119" y="1135"/>
                  <a:pt x="26119" y="735"/>
                </a:cubicBezTo>
                <a:cubicBezTo>
                  <a:pt x="26119" y="334"/>
                  <a:pt x="25785" y="1"/>
                  <a:pt x="25385" y="1"/>
                </a:cubicBezTo>
                <a:close/>
              </a:path>
            </a:pathLst>
          </a:custGeom>
          <a:solidFill>
            <a:srgbClr val="0443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4" name="Google Shape;7654;p43"/>
          <p:cNvSpPr/>
          <p:nvPr/>
        </p:nvSpPr>
        <p:spPr>
          <a:xfrm>
            <a:off x="4824339" y="3468685"/>
            <a:ext cx="998986" cy="522228"/>
          </a:xfrm>
          <a:custGeom>
            <a:avLst/>
            <a:gdLst/>
            <a:ahLst/>
            <a:cxnLst/>
            <a:rect l="l" t="t" r="r" b="b"/>
            <a:pathLst>
              <a:path w="30056" h="15712" extrusionOk="0">
                <a:moveTo>
                  <a:pt x="1" y="0"/>
                </a:moveTo>
                <a:lnTo>
                  <a:pt x="1" y="15712"/>
                </a:lnTo>
                <a:lnTo>
                  <a:pt x="30055" y="15712"/>
                </a:lnTo>
                <a:lnTo>
                  <a:pt x="30055" y="0"/>
                </a:lnTo>
                <a:close/>
              </a:path>
            </a:pathLst>
          </a:custGeom>
          <a:solidFill>
            <a:srgbClr val="0237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5" name="Google Shape;7655;p43"/>
          <p:cNvSpPr/>
          <p:nvPr/>
        </p:nvSpPr>
        <p:spPr>
          <a:xfrm>
            <a:off x="4824339" y="3468685"/>
            <a:ext cx="758380" cy="522228"/>
          </a:xfrm>
          <a:custGeom>
            <a:avLst/>
            <a:gdLst/>
            <a:ahLst/>
            <a:cxnLst/>
            <a:rect l="l" t="t" r="r" b="b"/>
            <a:pathLst>
              <a:path w="22817" h="15712" extrusionOk="0">
                <a:moveTo>
                  <a:pt x="1" y="0"/>
                </a:moveTo>
                <a:lnTo>
                  <a:pt x="1" y="15712"/>
                </a:lnTo>
                <a:lnTo>
                  <a:pt x="22817" y="15712"/>
                </a:lnTo>
                <a:cubicBezTo>
                  <a:pt x="10475" y="13210"/>
                  <a:pt x="7740" y="0"/>
                  <a:pt x="7740" y="0"/>
                </a:cubicBezTo>
                <a:close/>
              </a:path>
            </a:pathLst>
          </a:custGeom>
          <a:solidFill>
            <a:srgbClr val="012F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6" name="Google Shape;7656;p43"/>
          <p:cNvSpPr/>
          <p:nvPr/>
        </p:nvSpPr>
        <p:spPr>
          <a:xfrm>
            <a:off x="4824339" y="3468685"/>
            <a:ext cx="998986" cy="165224"/>
          </a:xfrm>
          <a:custGeom>
            <a:avLst/>
            <a:gdLst/>
            <a:ahLst/>
            <a:cxnLst/>
            <a:rect l="l" t="t" r="r" b="b"/>
            <a:pathLst>
              <a:path w="30056" h="4971" extrusionOk="0">
                <a:moveTo>
                  <a:pt x="1" y="0"/>
                </a:moveTo>
                <a:lnTo>
                  <a:pt x="1" y="4971"/>
                </a:lnTo>
                <a:lnTo>
                  <a:pt x="30055" y="1135"/>
                </a:lnTo>
                <a:lnTo>
                  <a:pt x="30055" y="0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7" name="Google Shape;7657;p43"/>
          <p:cNvSpPr/>
          <p:nvPr/>
        </p:nvSpPr>
        <p:spPr>
          <a:xfrm>
            <a:off x="4824339" y="3857833"/>
            <a:ext cx="998986" cy="133083"/>
          </a:xfrm>
          <a:custGeom>
            <a:avLst/>
            <a:gdLst/>
            <a:ahLst/>
            <a:cxnLst/>
            <a:rect l="l" t="t" r="r" b="b"/>
            <a:pathLst>
              <a:path w="30056" h="4004" extrusionOk="0">
                <a:moveTo>
                  <a:pt x="1" y="1"/>
                </a:moveTo>
                <a:lnTo>
                  <a:pt x="1" y="4004"/>
                </a:lnTo>
                <a:lnTo>
                  <a:pt x="30055" y="4004"/>
                </a:lnTo>
                <a:lnTo>
                  <a:pt x="30055" y="1"/>
                </a:lnTo>
                <a:close/>
              </a:path>
            </a:pathLst>
          </a:custGeom>
          <a:solidFill>
            <a:srgbClr val="FF9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8" name="Google Shape;7658;p43"/>
          <p:cNvSpPr/>
          <p:nvPr/>
        </p:nvSpPr>
        <p:spPr>
          <a:xfrm>
            <a:off x="4824339" y="3858963"/>
            <a:ext cx="758380" cy="131953"/>
          </a:xfrm>
          <a:custGeom>
            <a:avLst/>
            <a:gdLst/>
            <a:ahLst/>
            <a:cxnLst/>
            <a:rect l="l" t="t" r="r" b="b"/>
            <a:pathLst>
              <a:path w="22817" h="3970" extrusionOk="0">
                <a:moveTo>
                  <a:pt x="1" y="0"/>
                </a:moveTo>
                <a:lnTo>
                  <a:pt x="1" y="3970"/>
                </a:lnTo>
                <a:lnTo>
                  <a:pt x="22817" y="3970"/>
                </a:lnTo>
                <a:cubicBezTo>
                  <a:pt x="19415" y="3269"/>
                  <a:pt x="16746" y="1802"/>
                  <a:pt x="14678" y="0"/>
                </a:cubicBezTo>
                <a:close/>
              </a:path>
            </a:pathLst>
          </a:custGeom>
          <a:solidFill>
            <a:srgbClr val="E273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9" name="Google Shape;7659;p43"/>
          <p:cNvSpPr/>
          <p:nvPr/>
        </p:nvSpPr>
        <p:spPr>
          <a:xfrm>
            <a:off x="4880877" y="3389978"/>
            <a:ext cx="497865" cy="298273"/>
          </a:xfrm>
          <a:custGeom>
            <a:avLst/>
            <a:gdLst/>
            <a:ahLst/>
            <a:cxnLst/>
            <a:rect l="l" t="t" r="r" b="b"/>
            <a:pathLst>
              <a:path w="14979" h="8974" extrusionOk="0">
                <a:moveTo>
                  <a:pt x="435" y="0"/>
                </a:moveTo>
                <a:cubicBezTo>
                  <a:pt x="201" y="0"/>
                  <a:pt x="1" y="200"/>
                  <a:pt x="1" y="467"/>
                </a:cubicBezTo>
                <a:lnTo>
                  <a:pt x="1" y="8540"/>
                </a:lnTo>
                <a:cubicBezTo>
                  <a:pt x="1" y="8773"/>
                  <a:pt x="201" y="8973"/>
                  <a:pt x="468" y="8973"/>
                </a:cubicBezTo>
                <a:cubicBezTo>
                  <a:pt x="701" y="8973"/>
                  <a:pt x="902" y="8773"/>
                  <a:pt x="902" y="8540"/>
                </a:cubicBezTo>
                <a:lnTo>
                  <a:pt x="902" y="901"/>
                </a:lnTo>
                <a:lnTo>
                  <a:pt x="14511" y="901"/>
                </a:lnTo>
                <a:cubicBezTo>
                  <a:pt x="14778" y="901"/>
                  <a:pt x="14978" y="701"/>
                  <a:pt x="14978" y="467"/>
                </a:cubicBezTo>
                <a:cubicBezTo>
                  <a:pt x="14978" y="200"/>
                  <a:pt x="14778" y="0"/>
                  <a:pt x="14511" y="0"/>
                </a:cubicBezTo>
                <a:close/>
              </a:path>
            </a:pathLst>
          </a:custGeom>
          <a:solidFill>
            <a:srgbClr val="E273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0" name="Google Shape;7660;p43"/>
          <p:cNvSpPr/>
          <p:nvPr/>
        </p:nvSpPr>
        <p:spPr>
          <a:xfrm>
            <a:off x="4860934" y="3652723"/>
            <a:ext cx="70995" cy="148040"/>
          </a:xfrm>
          <a:custGeom>
            <a:avLst/>
            <a:gdLst/>
            <a:ahLst/>
            <a:cxnLst/>
            <a:rect l="l" t="t" r="r" b="b"/>
            <a:pathLst>
              <a:path w="2136" h="4454" extrusionOk="0">
                <a:moveTo>
                  <a:pt x="1068" y="1"/>
                </a:moveTo>
                <a:cubicBezTo>
                  <a:pt x="467" y="1"/>
                  <a:pt x="0" y="501"/>
                  <a:pt x="0" y="1068"/>
                </a:cubicBezTo>
                <a:lnTo>
                  <a:pt x="0" y="1735"/>
                </a:lnTo>
                <a:lnTo>
                  <a:pt x="0" y="3370"/>
                </a:lnTo>
                <a:lnTo>
                  <a:pt x="0" y="4004"/>
                </a:lnTo>
                <a:cubicBezTo>
                  <a:pt x="0" y="4304"/>
                  <a:pt x="534" y="4454"/>
                  <a:pt x="1068" y="4454"/>
                </a:cubicBezTo>
                <a:cubicBezTo>
                  <a:pt x="1602" y="4454"/>
                  <a:pt x="2135" y="4304"/>
                  <a:pt x="2135" y="4004"/>
                </a:cubicBezTo>
                <a:lnTo>
                  <a:pt x="2135" y="3370"/>
                </a:lnTo>
                <a:lnTo>
                  <a:pt x="2135" y="1735"/>
                </a:lnTo>
                <a:lnTo>
                  <a:pt x="2135" y="1068"/>
                </a:lnTo>
                <a:cubicBezTo>
                  <a:pt x="2135" y="501"/>
                  <a:pt x="1668" y="1"/>
                  <a:pt x="1068" y="1"/>
                </a:cubicBezTo>
                <a:close/>
              </a:path>
            </a:pathLst>
          </a:custGeom>
          <a:solidFill>
            <a:srgbClr val="E273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1" name="Google Shape;7661;p43"/>
          <p:cNvSpPr/>
          <p:nvPr/>
        </p:nvSpPr>
        <p:spPr>
          <a:xfrm>
            <a:off x="4860934" y="3712617"/>
            <a:ext cx="70995" cy="57102"/>
          </a:xfrm>
          <a:custGeom>
            <a:avLst/>
            <a:gdLst/>
            <a:ahLst/>
            <a:cxnLst/>
            <a:rect l="l" t="t" r="r" b="b"/>
            <a:pathLst>
              <a:path w="2136" h="1718" extrusionOk="0">
                <a:moveTo>
                  <a:pt x="0" y="0"/>
                </a:moveTo>
                <a:lnTo>
                  <a:pt x="0" y="634"/>
                </a:lnTo>
                <a:lnTo>
                  <a:pt x="0" y="1268"/>
                </a:lnTo>
                <a:cubicBezTo>
                  <a:pt x="0" y="1568"/>
                  <a:pt x="534" y="1718"/>
                  <a:pt x="1068" y="1718"/>
                </a:cubicBezTo>
                <a:cubicBezTo>
                  <a:pt x="1602" y="1718"/>
                  <a:pt x="2135" y="1568"/>
                  <a:pt x="2135" y="1268"/>
                </a:cubicBezTo>
                <a:lnTo>
                  <a:pt x="2135" y="634"/>
                </a:lnTo>
                <a:lnTo>
                  <a:pt x="2135" y="0"/>
                </a:lnTo>
                <a:cubicBezTo>
                  <a:pt x="2135" y="284"/>
                  <a:pt x="1602" y="425"/>
                  <a:pt x="1068" y="425"/>
                </a:cubicBezTo>
                <a:cubicBezTo>
                  <a:pt x="534" y="425"/>
                  <a:pt x="0" y="284"/>
                  <a:pt x="0" y="0"/>
                </a:cubicBezTo>
                <a:close/>
              </a:path>
            </a:pathLst>
          </a:custGeom>
          <a:solidFill>
            <a:srgbClr val="0443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2" name="Google Shape;7662;p43"/>
          <p:cNvSpPr/>
          <p:nvPr/>
        </p:nvSpPr>
        <p:spPr>
          <a:xfrm>
            <a:off x="4232180" y="198672"/>
            <a:ext cx="4677594" cy="2653573"/>
          </a:xfrm>
          <a:custGeom>
            <a:avLst/>
            <a:gdLst/>
            <a:ahLst/>
            <a:cxnLst/>
            <a:rect l="l" t="t" r="r" b="b"/>
            <a:pathLst>
              <a:path w="140902" h="82326" extrusionOk="0">
                <a:moveTo>
                  <a:pt x="1" y="0"/>
                </a:moveTo>
                <a:lnTo>
                  <a:pt x="1" y="82326"/>
                </a:lnTo>
                <a:lnTo>
                  <a:pt x="140901" y="82326"/>
                </a:lnTo>
                <a:lnTo>
                  <a:pt x="14090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3" name="Google Shape;7663;p43"/>
          <p:cNvSpPr/>
          <p:nvPr/>
        </p:nvSpPr>
        <p:spPr>
          <a:xfrm>
            <a:off x="4149150" y="118025"/>
            <a:ext cx="4843681" cy="2814864"/>
          </a:xfrm>
          <a:custGeom>
            <a:avLst/>
            <a:gdLst/>
            <a:ahLst/>
            <a:cxnLst/>
            <a:rect l="l" t="t" r="r" b="b"/>
            <a:pathLst>
              <a:path w="145905" h="87330" extrusionOk="0">
                <a:moveTo>
                  <a:pt x="140901" y="5004"/>
                </a:moveTo>
                <a:lnTo>
                  <a:pt x="140901" y="82326"/>
                </a:lnTo>
                <a:lnTo>
                  <a:pt x="5004" y="82326"/>
                </a:lnTo>
                <a:lnTo>
                  <a:pt x="5004" y="5004"/>
                </a:lnTo>
                <a:close/>
                <a:moveTo>
                  <a:pt x="0" y="0"/>
                </a:moveTo>
                <a:lnTo>
                  <a:pt x="0" y="87330"/>
                </a:lnTo>
                <a:lnTo>
                  <a:pt x="145904" y="87330"/>
                </a:lnTo>
                <a:lnTo>
                  <a:pt x="145904" y="0"/>
                </a:lnTo>
                <a:close/>
              </a:path>
            </a:pathLst>
          </a:custGeom>
          <a:solidFill>
            <a:srgbClr val="602B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4" name="Google Shape;7664;p43"/>
          <p:cNvSpPr/>
          <p:nvPr/>
        </p:nvSpPr>
        <p:spPr>
          <a:xfrm>
            <a:off x="4232180" y="198672"/>
            <a:ext cx="4677594" cy="2653573"/>
          </a:xfrm>
          <a:custGeom>
            <a:avLst/>
            <a:gdLst/>
            <a:ahLst/>
            <a:cxnLst/>
            <a:rect l="l" t="t" r="r" b="b"/>
            <a:pathLst>
              <a:path w="140902" h="82326" extrusionOk="0">
                <a:moveTo>
                  <a:pt x="138400" y="2502"/>
                </a:moveTo>
                <a:lnTo>
                  <a:pt x="138400" y="79824"/>
                </a:lnTo>
                <a:lnTo>
                  <a:pt x="2503" y="79824"/>
                </a:lnTo>
                <a:lnTo>
                  <a:pt x="2503" y="2502"/>
                </a:lnTo>
                <a:close/>
                <a:moveTo>
                  <a:pt x="1" y="0"/>
                </a:moveTo>
                <a:lnTo>
                  <a:pt x="1" y="82326"/>
                </a:lnTo>
                <a:lnTo>
                  <a:pt x="140901" y="82326"/>
                </a:lnTo>
                <a:lnTo>
                  <a:pt x="140901" y="0"/>
                </a:lnTo>
                <a:close/>
              </a:path>
            </a:pathLst>
          </a:custGeom>
          <a:solidFill>
            <a:srgbClr val="4920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5" name="Google Shape;7665;p43"/>
          <p:cNvSpPr/>
          <p:nvPr/>
        </p:nvSpPr>
        <p:spPr>
          <a:xfrm>
            <a:off x="4232180" y="198672"/>
            <a:ext cx="83093" cy="2653573"/>
          </a:xfrm>
          <a:custGeom>
            <a:avLst/>
            <a:gdLst/>
            <a:ahLst/>
            <a:cxnLst/>
            <a:rect l="l" t="t" r="r" b="b"/>
            <a:pathLst>
              <a:path w="2503" h="82326" extrusionOk="0">
                <a:moveTo>
                  <a:pt x="1" y="0"/>
                </a:moveTo>
                <a:lnTo>
                  <a:pt x="1" y="82326"/>
                </a:lnTo>
                <a:lnTo>
                  <a:pt x="2503" y="79824"/>
                </a:lnTo>
                <a:lnTo>
                  <a:pt x="2503" y="2502"/>
                </a:lnTo>
                <a:lnTo>
                  <a:pt x="1" y="0"/>
                </a:lnTo>
                <a:close/>
              </a:path>
            </a:pathLst>
          </a:custGeom>
          <a:solidFill>
            <a:srgbClr val="6B37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6" name="Google Shape;7666;p43"/>
          <p:cNvSpPr/>
          <p:nvPr/>
        </p:nvSpPr>
        <p:spPr>
          <a:xfrm>
            <a:off x="8826868" y="198672"/>
            <a:ext cx="83093" cy="2653573"/>
          </a:xfrm>
          <a:custGeom>
            <a:avLst/>
            <a:gdLst/>
            <a:ahLst/>
            <a:cxnLst/>
            <a:rect l="l" t="t" r="r" b="b"/>
            <a:pathLst>
              <a:path w="2503" h="82326" extrusionOk="0">
                <a:moveTo>
                  <a:pt x="2502" y="0"/>
                </a:moveTo>
                <a:lnTo>
                  <a:pt x="1" y="2502"/>
                </a:lnTo>
                <a:lnTo>
                  <a:pt x="1" y="79824"/>
                </a:lnTo>
                <a:lnTo>
                  <a:pt x="2502" y="82326"/>
                </a:lnTo>
                <a:lnTo>
                  <a:pt x="2502" y="0"/>
                </a:lnTo>
                <a:close/>
              </a:path>
            </a:pathLst>
          </a:custGeom>
          <a:solidFill>
            <a:srgbClr val="6B37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7" name="Google Shape;7667;p43"/>
          <p:cNvSpPr/>
          <p:nvPr/>
        </p:nvSpPr>
        <p:spPr>
          <a:xfrm>
            <a:off x="4232180" y="2771638"/>
            <a:ext cx="4677594" cy="80646"/>
          </a:xfrm>
          <a:custGeom>
            <a:avLst/>
            <a:gdLst/>
            <a:ahLst/>
            <a:cxnLst/>
            <a:rect l="l" t="t" r="r" b="b"/>
            <a:pathLst>
              <a:path w="140902" h="2502" extrusionOk="0">
                <a:moveTo>
                  <a:pt x="2503" y="0"/>
                </a:moveTo>
                <a:lnTo>
                  <a:pt x="1" y="2502"/>
                </a:lnTo>
                <a:lnTo>
                  <a:pt x="140901" y="2502"/>
                </a:lnTo>
                <a:lnTo>
                  <a:pt x="138400" y="0"/>
                </a:lnTo>
                <a:close/>
              </a:path>
            </a:pathLst>
          </a:custGeom>
          <a:solidFill>
            <a:srgbClr val="7A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8" name="Google Shape;7668;p43"/>
          <p:cNvSpPr/>
          <p:nvPr/>
        </p:nvSpPr>
        <p:spPr>
          <a:xfrm>
            <a:off x="2676700" y="1648475"/>
            <a:ext cx="6457950" cy="3514775"/>
          </a:xfrm>
          <a:custGeom>
            <a:avLst/>
            <a:gdLst/>
            <a:ahLst/>
            <a:cxnLst/>
            <a:rect l="l" t="t" r="r" b="b"/>
            <a:pathLst>
              <a:path w="258318" h="140591" extrusionOk="0">
                <a:moveTo>
                  <a:pt x="0" y="42672"/>
                </a:moveTo>
                <a:lnTo>
                  <a:pt x="40386" y="0"/>
                </a:lnTo>
                <a:lnTo>
                  <a:pt x="258318" y="83822"/>
                </a:lnTo>
                <a:lnTo>
                  <a:pt x="209169" y="140591"/>
                </a:lnTo>
                <a:lnTo>
                  <a:pt x="28575" y="140210"/>
                </a:lnTo>
                <a:close/>
              </a:path>
            </a:pathLst>
          </a:custGeom>
          <a:gradFill>
            <a:gsLst>
              <a:gs pos="0">
                <a:srgbClr val="FFFFFF">
                  <a:alpha val="31372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_2">
    <p:bg>
      <p:bgPr>
        <a:solidFill>
          <a:schemeClr val="lt1"/>
        </a:solidFill>
        <a:effectLst/>
      </p:bgPr>
    </p:bg>
    <p:spTree>
      <p:nvGrpSpPr>
        <p:cNvPr id="1" name="Shape 7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0" name="Google Shape;7670;p44"/>
          <p:cNvSpPr/>
          <p:nvPr/>
        </p:nvSpPr>
        <p:spPr>
          <a:xfrm>
            <a:off x="433153" y="578414"/>
            <a:ext cx="8351783" cy="4222141"/>
          </a:xfrm>
          <a:custGeom>
            <a:avLst/>
            <a:gdLst/>
            <a:ahLst/>
            <a:cxnLst/>
            <a:rect l="l" t="t" r="r" b="b"/>
            <a:pathLst>
              <a:path w="167816" h="89547" extrusionOk="0">
                <a:moveTo>
                  <a:pt x="165961" y="1"/>
                </a:moveTo>
                <a:lnTo>
                  <a:pt x="1" y="396"/>
                </a:lnTo>
                <a:lnTo>
                  <a:pt x="882" y="85656"/>
                </a:lnTo>
                <a:lnTo>
                  <a:pt x="2706" y="87236"/>
                </a:lnTo>
                <a:lnTo>
                  <a:pt x="167815" y="89546"/>
                </a:lnTo>
                <a:lnTo>
                  <a:pt x="167754" y="1612"/>
                </a:lnTo>
                <a:lnTo>
                  <a:pt x="165961" y="1"/>
                </a:lnTo>
                <a:close/>
              </a:path>
            </a:pathLst>
          </a:custGeom>
          <a:solidFill>
            <a:srgbClr val="5640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1" name="Google Shape;7671;p44"/>
          <p:cNvSpPr/>
          <p:nvPr/>
        </p:nvSpPr>
        <p:spPr>
          <a:xfrm>
            <a:off x="463412" y="612833"/>
            <a:ext cx="8053775" cy="3908263"/>
          </a:xfrm>
          <a:custGeom>
            <a:avLst/>
            <a:gdLst/>
            <a:ahLst/>
            <a:cxnLst/>
            <a:rect l="l" t="t" r="r" b="b"/>
            <a:pathLst>
              <a:path w="161828" h="82890" extrusionOk="0">
                <a:moveTo>
                  <a:pt x="161797" y="0"/>
                </a:moveTo>
                <a:lnTo>
                  <a:pt x="0" y="365"/>
                </a:lnTo>
                <a:lnTo>
                  <a:pt x="912" y="80762"/>
                </a:lnTo>
                <a:lnTo>
                  <a:pt x="161827" y="82889"/>
                </a:lnTo>
                <a:lnTo>
                  <a:pt x="161827" y="82889"/>
                </a:lnTo>
                <a:lnTo>
                  <a:pt x="161797" y="0"/>
                </a:lnTo>
                <a:close/>
              </a:path>
            </a:pathLst>
          </a:custGeom>
          <a:solidFill>
            <a:srgbClr val="5B8F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2" name="Google Shape;7672;p44"/>
          <p:cNvSpPr/>
          <p:nvPr/>
        </p:nvSpPr>
        <p:spPr>
          <a:xfrm>
            <a:off x="404438" y="495338"/>
            <a:ext cx="8306345" cy="4220632"/>
          </a:xfrm>
          <a:custGeom>
            <a:avLst/>
            <a:gdLst/>
            <a:ahLst/>
            <a:cxnLst/>
            <a:rect l="l" t="t" r="r" b="b"/>
            <a:pathLst>
              <a:path w="166903" h="89515" extrusionOk="0">
                <a:moveTo>
                  <a:pt x="162708" y="6565"/>
                </a:moveTo>
                <a:lnTo>
                  <a:pt x="162708" y="84439"/>
                </a:lnTo>
                <a:lnTo>
                  <a:pt x="5988" y="82433"/>
                </a:lnTo>
                <a:lnTo>
                  <a:pt x="5076" y="6900"/>
                </a:lnTo>
                <a:lnTo>
                  <a:pt x="162708" y="6565"/>
                </a:lnTo>
                <a:close/>
                <a:moveTo>
                  <a:pt x="165049" y="0"/>
                </a:moveTo>
                <a:lnTo>
                  <a:pt x="163438" y="1611"/>
                </a:lnTo>
                <a:lnTo>
                  <a:pt x="912" y="1976"/>
                </a:lnTo>
                <a:lnTo>
                  <a:pt x="1793" y="83284"/>
                </a:lnTo>
                <a:lnTo>
                  <a:pt x="0" y="85624"/>
                </a:lnTo>
                <a:lnTo>
                  <a:pt x="1793" y="87235"/>
                </a:lnTo>
                <a:lnTo>
                  <a:pt x="166903" y="89515"/>
                </a:lnTo>
                <a:lnTo>
                  <a:pt x="166872" y="1581"/>
                </a:lnTo>
                <a:lnTo>
                  <a:pt x="16504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3" name="Google Shape;7673;p44"/>
          <p:cNvSpPr/>
          <p:nvPr/>
        </p:nvSpPr>
        <p:spPr>
          <a:xfrm>
            <a:off x="359050" y="495338"/>
            <a:ext cx="8262500" cy="4146135"/>
          </a:xfrm>
          <a:custGeom>
            <a:avLst/>
            <a:gdLst/>
            <a:ahLst/>
            <a:cxnLst/>
            <a:rect l="l" t="t" r="r" b="b"/>
            <a:pathLst>
              <a:path w="166022" h="87935" extrusionOk="0">
                <a:moveTo>
                  <a:pt x="161796" y="4955"/>
                </a:moveTo>
                <a:lnTo>
                  <a:pt x="161796" y="82858"/>
                </a:lnTo>
                <a:lnTo>
                  <a:pt x="5107" y="80852"/>
                </a:lnTo>
                <a:lnTo>
                  <a:pt x="4195" y="5289"/>
                </a:lnTo>
                <a:lnTo>
                  <a:pt x="161796" y="4955"/>
                </a:lnTo>
                <a:close/>
                <a:moveTo>
                  <a:pt x="165961" y="0"/>
                </a:moveTo>
                <a:lnTo>
                  <a:pt x="0" y="395"/>
                </a:lnTo>
                <a:lnTo>
                  <a:pt x="912" y="85655"/>
                </a:lnTo>
                <a:lnTo>
                  <a:pt x="166021" y="87934"/>
                </a:lnTo>
                <a:lnTo>
                  <a:pt x="165961" y="0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rgbClr val="D4BB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4" name="Google Shape;7674;p44"/>
          <p:cNvSpPr/>
          <p:nvPr/>
        </p:nvSpPr>
        <p:spPr>
          <a:xfrm>
            <a:off x="4187693" y="1908397"/>
            <a:ext cx="50" cy="4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5" name="Google Shape;7675;p44"/>
          <p:cNvSpPr/>
          <p:nvPr/>
        </p:nvSpPr>
        <p:spPr>
          <a:xfrm>
            <a:off x="4186200" y="1908397"/>
            <a:ext cx="1543" cy="1462"/>
          </a:xfrm>
          <a:custGeom>
            <a:avLst/>
            <a:gdLst/>
            <a:ahLst/>
            <a:cxnLst/>
            <a:rect l="l" t="t" r="r" b="b"/>
            <a:pathLst>
              <a:path w="31" h="31" extrusionOk="0">
                <a:moveTo>
                  <a:pt x="0" y="30"/>
                </a:moveTo>
                <a:cubicBezTo>
                  <a:pt x="31" y="0"/>
                  <a:pt x="31" y="0"/>
                  <a:pt x="31" y="0"/>
                </a:cubicBezTo>
                <a:lnTo>
                  <a:pt x="31" y="0"/>
                </a:lnTo>
                <a:cubicBezTo>
                  <a:pt x="31" y="0"/>
                  <a:pt x="0" y="30"/>
                  <a:pt x="0" y="30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6" name="Google Shape;7676;p44"/>
          <p:cNvSpPr/>
          <p:nvPr/>
        </p:nvSpPr>
        <p:spPr>
          <a:xfrm>
            <a:off x="6157232" y="1382401"/>
            <a:ext cx="50" cy="1509"/>
          </a:xfrm>
          <a:custGeom>
            <a:avLst/>
            <a:gdLst/>
            <a:ahLst/>
            <a:cxnLst/>
            <a:rect l="l" t="t" r="r" b="b"/>
            <a:pathLst>
              <a:path w="1" h="32" extrusionOk="0">
                <a:moveTo>
                  <a:pt x="1" y="31"/>
                </a:moveTo>
                <a:cubicBezTo>
                  <a:pt x="1" y="1"/>
                  <a:pt x="1" y="1"/>
                  <a:pt x="1" y="1"/>
                </a:cubicBezTo>
                <a:lnTo>
                  <a:pt x="1" y="1"/>
                </a:lnTo>
                <a:cubicBezTo>
                  <a:pt x="1" y="1"/>
                  <a:pt x="1" y="1"/>
                  <a:pt x="1" y="31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7" name="Google Shape;7677;p44"/>
          <p:cNvSpPr/>
          <p:nvPr/>
        </p:nvSpPr>
        <p:spPr>
          <a:xfrm>
            <a:off x="-9325" y="-13200"/>
            <a:ext cx="9144000" cy="173400"/>
          </a:xfrm>
          <a:prstGeom prst="rect">
            <a:avLst/>
          </a:pr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8" name="Google Shape;7678;p44"/>
          <p:cNvSpPr/>
          <p:nvPr/>
        </p:nvSpPr>
        <p:spPr>
          <a:xfrm>
            <a:off x="0" y="163827"/>
            <a:ext cx="9144000" cy="70500"/>
          </a:xfrm>
          <a:prstGeom prst="rect">
            <a:avLst/>
          </a:prstGeom>
          <a:solidFill>
            <a:srgbClr val="D5BA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p3"/>
          <p:cNvSpPr txBox="1">
            <a:spLocks noGrp="1"/>
          </p:cNvSpPr>
          <p:nvPr>
            <p:ph type="title"/>
          </p:nvPr>
        </p:nvSpPr>
        <p:spPr>
          <a:xfrm>
            <a:off x="2391900" y="2267250"/>
            <a:ext cx="4360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53" name="Google Shape;2453;p3"/>
          <p:cNvSpPr txBox="1">
            <a:spLocks noGrp="1"/>
          </p:cNvSpPr>
          <p:nvPr>
            <p:ph type="title" idx="2" hasCustomPrompt="1"/>
          </p:nvPr>
        </p:nvSpPr>
        <p:spPr>
          <a:xfrm>
            <a:off x="2391925" y="1454225"/>
            <a:ext cx="4360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454" name="Google Shape;2454;p3"/>
          <p:cNvSpPr txBox="1">
            <a:spLocks noGrp="1"/>
          </p:cNvSpPr>
          <p:nvPr>
            <p:ph type="subTitle" idx="1"/>
          </p:nvPr>
        </p:nvSpPr>
        <p:spPr>
          <a:xfrm>
            <a:off x="2391925" y="3248575"/>
            <a:ext cx="4360200" cy="44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4"/>
        </a:solidFill>
        <a:effectLst/>
      </p:bgPr>
    </p:bg>
    <p:spTree>
      <p:nvGrpSpPr>
        <p:cNvPr id="1" name="Shape 2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6" name="Google Shape;2456;p4"/>
          <p:cNvSpPr/>
          <p:nvPr/>
        </p:nvSpPr>
        <p:spPr>
          <a:xfrm rot="587667">
            <a:off x="1199017" y="1953340"/>
            <a:ext cx="7061597" cy="1868498"/>
          </a:xfrm>
          <a:custGeom>
            <a:avLst/>
            <a:gdLst/>
            <a:ahLst/>
            <a:cxnLst/>
            <a:rect l="l" t="t" r="r" b="b"/>
            <a:pathLst>
              <a:path w="130361" h="34217" extrusionOk="0">
                <a:moveTo>
                  <a:pt x="14256" y="10773"/>
                </a:moveTo>
                <a:lnTo>
                  <a:pt x="14256" y="10773"/>
                </a:lnTo>
                <a:cubicBezTo>
                  <a:pt x="14217" y="10789"/>
                  <a:pt x="14177" y="10805"/>
                  <a:pt x="14138" y="10821"/>
                </a:cubicBezTo>
                <a:lnTo>
                  <a:pt x="14138" y="10821"/>
                </a:lnTo>
                <a:cubicBezTo>
                  <a:pt x="14179" y="10807"/>
                  <a:pt x="14219" y="10791"/>
                  <a:pt x="14256" y="10773"/>
                </a:cubicBezTo>
                <a:close/>
                <a:moveTo>
                  <a:pt x="13070" y="11259"/>
                </a:moveTo>
                <a:cubicBezTo>
                  <a:pt x="13061" y="11263"/>
                  <a:pt x="13052" y="11268"/>
                  <a:pt x="13043" y="11272"/>
                </a:cubicBezTo>
                <a:lnTo>
                  <a:pt x="13043" y="11272"/>
                </a:lnTo>
                <a:cubicBezTo>
                  <a:pt x="13052" y="11268"/>
                  <a:pt x="13061" y="11263"/>
                  <a:pt x="13070" y="11259"/>
                </a:cubicBezTo>
                <a:close/>
                <a:moveTo>
                  <a:pt x="5532" y="17976"/>
                </a:moveTo>
                <a:lnTo>
                  <a:pt x="5532" y="17976"/>
                </a:lnTo>
                <a:cubicBezTo>
                  <a:pt x="5507" y="18104"/>
                  <a:pt x="5481" y="18210"/>
                  <a:pt x="5456" y="18330"/>
                </a:cubicBezTo>
                <a:lnTo>
                  <a:pt x="5456" y="18330"/>
                </a:lnTo>
                <a:cubicBezTo>
                  <a:pt x="5477" y="18212"/>
                  <a:pt x="5503" y="18094"/>
                  <a:pt x="5532" y="17976"/>
                </a:cubicBezTo>
                <a:close/>
                <a:moveTo>
                  <a:pt x="55691" y="0"/>
                </a:moveTo>
                <a:cubicBezTo>
                  <a:pt x="54666" y="0"/>
                  <a:pt x="53640" y="5"/>
                  <a:pt x="52615" y="13"/>
                </a:cubicBezTo>
                <a:cubicBezTo>
                  <a:pt x="45381" y="73"/>
                  <a:pt x="38147" y="316"/>
                  <a:pt x="30943" y="1228"/>
                </a:cubicBezTo>
                <a:cubicBezTo>
                  <a:pt x="23861" y="2110"/>
                  <a:pt x="16809" y="3630"/>
                  <a:pt x="10213" y="6456"/>
                </a:cubicBezTo>
                <a:cubicBezTo>
                  <a:pt x="7994" y="7429"/>
                  <a:pt x="5866" y="8584"/>
                  <a:pt x="3982" y="10134"/>
                </a:cubicBezTo>
                <a:cubicBezTo>
                  <a:pt x="2280" y="11532"/>
                  <a:pt x="882" y="13417"/>
                  <a:pt x="456" y="15605"/>
                </a:cubicBezTo>
                <a:cubicBezTo>
                  <a:pt x="0" y="18219"/>
                  <a:pt x="1246" y="20682"/>
                  <a:pt x="2918" y="22596"/>
                </a:cubicBezTo>
                <a:cubicBezTo>
                  <a:pt x="3404" y="23113"/>
                  <a:pt x="3921" y="23630"/>
                  <a:pt x="4407" y="24147"/>
                </a:cubicBezTo>
                <a:cubicBezTo>
                  <a:pt x="6535" y="26244"/>
                  <a:pt x="8693" y="28341"/>
                  <a:pt x="10821" y="30408"/>
                </a:cubicBezTo>
                <a:cubicBezTo>
                  <a:pt x="11824" y="31259"/>
                  <a:pt x="13009" y="32262"/>
                  <a:pt x="14225" y="32809"/>
                </a:cubicBezTo>
                <a:cubicBezTo>
                  <a:pt x="17082" y="34086"/>
                  <a:pt x="20274" y="34208"/>
                  <a:pt x="23344" y="34208"/>
                </a:cubicBezTo>
                <a:cubicBezTo>
                  <a:pt x="25605" y="34208"/>
                  <a:pt x="27867" y="34169"/>
                  <a:pt x="30128" y="34169"/>
                </a:cubicBezTo>
                <a:cubicBezTo>
                  <a:pt x="30694" y="34169"/>
                  <a:pt x="31259" y="34171"/>
                  <a:pt x="31824" y="34177"/>
                </a:cubicBezTo>
                <a:cubicBezTo>
                  <a:pt x="33551" y="34177"/>
                  <a:pt x="35277" y="34216"/>
                  <a:pt x="37004" y="34216"/>
                </a:cubicBezTo>
                <a:cubicBezTo>
                  <a:pt x="37435" y="34216"/>
                  <a:pt x="37867" y="34214"/>
                  <a:pt x="38299" y="34208"/>
                </a:cubicBezTo>
                <a:cubicBezTo>
                  <a:pt x="40791" y="34177"/>
                  <a:pt x="43284" y="34025"/>
                  <a:pt x="45746" y="33934"/>
                </a:cubicBezTo>
                <a:cubicBezTo>
                  <a:pt x="51886" y="33782"/>
                  <a:pt x="58025" y="33721"/>
                  <a:pt x="64165" y="33569"/>
                </a:cubicBezTo>
                <a:cubicBezTo>
                  <a:pt x="67418" y="33508"/>
                  <a:pt x="70640" y="33417"/>
                  <a:pt x="73862" y="33296"/>
                </a:cubicBezTo>
                <a:cubicBezTo>
                  <a:pt x="76992" y="33205"/>
                  <a:pt x="80093" y="33144"/>
                  <a:pt x="83193" y="32749"/>
                </a:cubicBezTo>
                <a:cubicBezTo>
                  <a:pt x="84196" y="32597"/>
                  <a:pt x="85199" y="32445"/>
                  <a:pt x="86202" y="32293"/>
                </a:cubicBezTo>
                <a:cubicBezTo>
                  <a:pt x="88300" y="31928"/>
                  <a:pt x="90336" y="31411"/>
                  <a:pt x="92373" y="30742"/>
                </a:cubicBezTo>
                <a:cubicBezTo>
                  <a:pt x="93284" y="30499"/>
                  <a:pt x="94227" y="30226"/>
                  <a:pt x="95139" y="29983"/>
                </a:cubicBezTo>
                <a:cubicBezTo>
                  <a:pt x="96932" y="29587"/>
                  <a:pt x="98756" y="29162"/>
                  <a:pt x="100549" y="28706"/>
                </a:cubicBezTo>
                <a:cubicBezTo>
                  <a:pt x="103163" y="28493"/>
                  <a:pt x="105777" y="28220"/>
                  <a:pt x="108361" y="27764"/>
                </a:cubicBezTo>
                <a:cubicBezTo>
                  <a:pt x="108786" y="27673"/>
                  <a:pt x="109242" y="27460"/>
                  <a:pt x="109607" y="27308"/>
                </a:cubicBezTo>
                <a:cubicBezTo>
                  <a:pt x="109709" y="27257"/>
                  <a:pt x="109960" y="27142"/>
                  <a:pt x="109824" y="27142"/>
                </a:cubicBezTo>
                <a:cubicBezTo>
                  <a:pt x="109798" y="27142"/>
                  <a:pt x="109757" y="27146"/>
                  <a:pt x="109698" y="27156"/>
                </a:cubicBezTo>
                <a:cubicBezTo>
                  <a:pt x="108513" y="27460"/>
                  <a:pt x="107479" y="27551"/>
                  <a:pt x="106233" y="27581"/>
                </a:cubicBezTo>
                <a:cubicBezTo>
                  <a:pt x="105780" y="27594"/>
                  <a:pt x="105327" y="27601"/>
                  <a:pt x="104873" y="27601"/>
                </a:cubicBezTo>
                <a:cubicBezTo>
                  <a:pt x="104232" y="27601"/>
                  <a:pt x="103591" y="27587"/>
                  <a:pt x="102950" y="27551"/>
                </a:cubicBezTo>
                <a:cubicBezTo>
                  <a:pt x="100914" y="27764"/>
                  <a:pt x="98877" y="27946"/>
                  <a:pt x="96841" y="28159"/>
                </a:cubicBezTo>
                <a:cubicBezTo>
                  <a:pt x="94774" y="28402"/>
                  <a:pt x="92707" y="28706"/>
                  <a:pt x="90640" y="28858"/>
                </a:cubicBezTo>
                <a:cubicBezTo>
                  <a:pt x="88269" y="29040"/>
                  <a:pt x="85898" y="29131"/>
                  <a:pt x="83527" y="29162"/>
                </a:cubicBezTo>
                <a:cubicBezTo>
                  <a:pt x="78561" y="29278"/>
                  <a:pt x="73587" y="29318"/>
                  <a:pt x="68614" y="29318"/>
                </a:cubicBezTo>
                <a:cubicBezTo>
                  <a:pt x="63177" y="29318"/>
                  <a:pt x="57740" y="29270"/>
                  <a:pt x="52311" y="29223"/>
                </a:cubicBezTo>
                <a:cubicBezTo>
                  <a:pt x="45168" y="29162"/>
                  <a:pt x="38055" y="29071"/>
                  <a:pt x="30943" y="28949"/>
                </a:cubicBezTo>
                <a:cubicBezTo>
                  <a:pt x="27934" y="28919"/>
                  <a:pt x="24955" y="28888"/>
                  <a:pt x="21946" y="28706"/>
                </a:cubicBezTo>
                <a:cubicBezTo>
                  <a:pt x="19879" y="28584"/>
                  <a:pt x="17782" y="28432"/>
                  <a:pt x="15715" y="28037"/>
                </a:cubicBezTo>
                <a:cubicBezTo>
                  <a:pt x="13573" y="27603"/>
                  <a:pt x="11570" y="26839"/>
                  <a:pt x="9573" y="25953"/>
                </a:cubicBezTo>
                <a:lnTo>
                  <a:pt x="9573" y="25953"/>
                </a:lnTo>
                <a:cubicBezTo>
                  <a:pt x="8972" y="25645"/>
                  <a:pt x="8402" y="25307"/>
                  <a:pt x="7853" y="24935"/>
                </a:cubicBezTo>
                <a:lnTo>
                  <a:pt x="7853" y="24935"/>
                </a:lnTo>
                <a:cubicBezTo>
                  <a:pt x="7141" y="23957"/>
                  <a:pt x="6505" y="22941"/>
                  <a:pt x="5958" y="21867"/>
                </a:cubicBezTo>
                <a:lnTo>
                  <a:pt x="5958" y="21867"/>
                </a:lnTo>
                <a:cubicBezTo>
                  <a:pt x="6018" y="22019"/>
                  <a:pt x="6110" y="22171"/>
                  <a:pt x="6170" y="22323"/>
                </a:cubicBezTo>
                <a:cubicBezTo>
                  <a:pt x="5806" y="21654"/>
                  <a:pt x="5593" y="20925"/>
                  <a:pt x="5471" y="20165"/>
                </a:cubicBezTo>
                <a:cubicBezTo>
                  <a:pt x="5348" y="19572"/>
                  <a:pt x="5345" y="18978"/>
                  <a:pt x="5446" y="18385"/>
                </a:cubicBezTo>
                <a:lnTo>
                  <a:pt x="5446" y="18385"/>
                </a:lnTo>
                <a:cubicBezTo>
                  <a:pt x="5657" y="17693"/>
                  <a:pt x="5870" y="17090"/>
                  <a:pt x="6262" y="16487"/>
                </a:cubicBezTo>
                <a:cubicBezTo>
                  <a:pt x="6778" y="15666"/>
                  <a:pt x="7447" y="14967"/>
                  <a:pt x="8177" y="14329"/>
                </a:cubicBezTo>
                <a:cubicBezTo>
                  <a:pt x="9570" y="13081"/>
                  <a:pt x="11184" y="12193"/>
                  <a:pt x="12836" y="11375"/>
                </a:cubicBezTo>
                <a:lnTo>
                  <a:pt x="12836" y="11375"/>
                </a:lnTo>
                <a:cubicBezTo>
                  <a:pt x="13265" y="11195"/>
                  <a:pt x="13710" y="11000"/>
                  <a:pt x="14138" y="10821"/>
                </a:cubicBezTo>
                <a:lnTo>
                  <a:pt x="14138" y="10821"/>
                </a:lnTo>
                <a:cubicBezTo>
                  <a:pt x="14082" y="10841"/>
                  <a:pt x="14023" y="10859"/>
                  <a:pt x="13967" y="10880"/>
                </a:cubicBezTo>
                <a:lnTo>
                  <a:pt x="13967" y="10880"/>
                </a:lnTo>
                <a:cubicBezTo>
                  <a:pt x="16244" y="9927"/>
                  <a:pt x="18578" y="9120"/>
                  <a:pt x="20943" y="8432"/>
                </a:cubicBezTo>
                <a:cubicBezTo>
                  <a:pt x="23405" y="7763"/>
                  <a:pt x="25867" y="7186"/>
                  <a:pt x="28359" y="6730"/>
                </a:cubicBezTo>
                <a:cubicBezTo>
                  <a:pt x="32189" y="6061"/>
                  <a:pt x="36049" y="5575"/>
                  <a:pt x="39940" y="5241"/>
                </a:cubicBezTo>
                <a:cubicBezTo>
                  <a:pt x="46045" y="4746"/>
                  <a:pt x="52173" y="4538"/>
                  <a:pt x="58303" y="4538"/>
                </a:cubicBezTo>
                <a:cubicBezTo>
                  <a:pt x="62335" y="4538"/>
                  <a:pt x="66368" y="4628"/>
                  <a:pt x="70397" y="4785"/>
                </a:cubicBezTo>
                <a:cubicBezTo>
                  <a:pt x="77084" y="5058"/>
                  <a:pt x="83771" y="5605"/>
                  <a:pt x="90397" y="6517"/>
                </a:cubicBezTo>
                <a:cubicBezTo>
                  <a:pt x="94804" y="7125"/>
                  <a:pt x="99181" y="7824"/>
                  <a:pt x="103497" y="8888"/>
                </a:cubicBezTo>
                <a:cubicBezTo>
                  <a:pt x="107023" y="9770"/>
                  <a:pt x="110488" y="10925"/>
                  <a:pt x="113923" y="12110"/>
                </a:cubicBezTo>
                <a:cubicBezTo>
                  <a:pt x="116081" y="12809"/>
                  <a:pt x="118209" y="13599"/>
                  <a:pt x="120276" y="14481"/>
                </a:cubicBezTo>
                <a:cubicBezTo>
                  <a:pt x="123346" y="15697"/>
                  <a:pt x="126112" y="17368"/>
                  <a:pt x="128635" y="19496"/>
                </a:cubicBezTo>
                <a:cubicBezTo>
                  <a:pt x="128661" y="19518"/>
                  <a:pt x="128707" y="19528"/>
                  <a:pt x="128767" y="19528"/>
                </a:cubicBezTo>
                <a:cubicBezTo>
                  <a:pt x="129199" y="19528"/>
                  <a:pt x="130361" y="19010"/>
                  <a:pt x="130094" y="18797"/>
                </a:cubicBezTo>
                <a:cubicBezTo>
                  <a:pt x="128270" y="17095"/>
                  <a:pt x="126264" y="15636"/>
                  <a:pt x="124075" y="14420"/>
                </a:cubicBezTo>
                <a:cubicBezTo>
                  <a:pt x="122890" y="13782"/>
                  <a:pt x="121735" y="13113"/>
                  <a:pt x="120580" y="12444"/>
                </a:cubicBezTo>
                <a:cubicBezTo>
                  <a:pt x="117145" y="10621"/>
                  <a:pt x="113498" y="9040"/>
                  <a:pt x="109881" y="7703"/>
                </a:cubicBezTo>
                <a:cubicBezTo>
                  <a:pt x="102829" y="5089"/>
                  <a:pt x="95412" y="3265"/>
                  <a:pt x="87996" y="2110"/>
                </a:cubicBezTo>
                <a:cubicBezTo>
                  <a:pt x="77308" y="472"/>
                  <a:pt x="66493" y="0"/>
                  <a:pt x="55691" y="0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7" name="Google Shape;2457;p4"/>
          <p:cNvSpPr/>
          <p:nvPr/>
        </p:nvSpPr>
        <p:spPr>
          <a:xfrm rot="587667">
            <a:off x="813201" y="1817550"/>
            <a:ext cx="7248049" cy="1698287"/>
          </a:xfrm>
          <a:custGeom>
            <a:avLst/>
            <a:gdLst/>
            <a:ahLst/>
            <a:cxnLst/>
            <a:rect l="l" t="t" r="r" b="b"/>
            <a:pathLst>
              <a:path w="133803" h="31100" extrusionOk="0">
                <a:moveTo>
                  <a:pt x="59594" y="0"/>
                </a:moveTo>
                <a:cubicBezTo>
                  <a:pt x="58483" y="0"/>
                  <a:pt x="57373" y="4"/>
                  <a:pt x="56263" y="10"/>
                </a:cubicBezTo>
                <a:cubicBezTo>
                  <a:pt x="50975" y="40"/>
                  <a:pt x="45716" y="131"/>
                  <a:pt x="40458" y="587"/>
                </a:cubicBezTo>
                <a:cubicBezTo>
                  <a:pt x="32038" y="1256"/>
                  <a:pt x="23679" y="2593"/>
                  <a:pt x="15776" y="5663"/>
                </a:cubicBezTo>
                <a:cubicBezTo>
                  <a:pt x="12828" y="6788"/>
                  <a:pt x="9910" y="8095"/>
                  <a:pt x="7448" y="10162"/>
                </a:cubicBezTo>
                <a:cubicBezTo>
                  <a:pt x="6232" y="11226"/>
                  <a:pt x="5199" y="12442"/>
                  <a:pt x="4408" y="13840"/>
                </a:cubicBezTo>
                <a:cubicBezTo>
                  <a:pt x="3162" y="15998"/>
                  <a:pt x="2585" y="18551"/>
                  <a:pt x="1855" y="20922"/>
                </a:cubicBezTo>
                <a:cubicBezTo>
                  <a:pt x="1308" y="22837"/>
                  <a:pt x="791" y="24752"/>
                  <a:pt x="366" y="26697"/>
                </a:cubicBezTo>
                <a:cubicBezTo>
                  <a:pt x="183" y="27487"/>
                  <a:pt x="1" y="29038"/>
                  <a:pt x="487" y="29858"/>
                </a:cubicBezTo>
                <a:cubicBezTo>
                  <a:pt x="882" y="30588"/>
                  <a:pt x="1703" y="30588"/>
                  <a:pt x="2463" y="30648"/>
                </a:cubicBezTo>
                <a:cubicBezTo>
                  <a:pt x="2756" y="30657"/>
                  <a:pt x="3047" y="30660"/>
                  <a:pt x="3337" y="30660"/>
                </a:cubicBezTo>
                <a:cubicBezTo>
                  <a:pt x="4130" y="30660"/>
                  <a:pt x="4914" y="30632"/>
                  <a:pt x="5715" y="30588"/>
                </a:cubicBezTo>
                <a:cubicBezTo>
                  <a:pt x="7223" y="30535"/>
                  <a:pt x="8753" y="30505"/>
                  <a:pt x="10267" y="30498"/>
                </a:cubicBezTo>
                <a:lnTo>
                  <a:pt x="10267" y="30498"/>
                </a:lnTo>
                <a:cubicBezTo>
                  <a:pt x="17078" y="30558"/>
                  <a:pt x="23859" y="30590"/>
                  <a:pt x="30640" y="30831"/>
                </a:cubicBezTo>
                <a:cubicBezTo>
                  <a:pt x="32099" y="30892"/>
                  <a:pt x="33588" y="30983"/>
                  <a:pt x="35047" y="31013"/>
                </a:cubicBezTo>
                <a:cubicBezTo>
                  <a:pt x="35552" y="31028"/>
                  <a:pt x="36056" y="31034"/>
                  <a:pt x="36560" y="31034"/>
                </a:cubicBezTo>
                <a:cubicBezTo>
                  <a:pt x="38153" y="31034"/>
                  <a:pt x="39746" y="30976"/>
                  <a:pt x="41339" y="30952"/>
                </a:cubicBezTo>
                <a:cubicBezTo>
                  <a:pt x="42291" y="30947"/>
                  <a:pt x="43244" y="30944"/>
                  <a:pt x="44198" y="30944"/>
                </a:cubicBezTo>
                <a:cubicBezTo>
                  <a:pt x="48240" y="30944"/>
                  <a:pt x="52297" y="30989"/>
                  <a:pt x="56355" y="31013"/>
                </a:cubicBezTo>
                <a:cubicBezTo>
                  <a:pt x="60548" y="31051"/>
                  <a:pt x="64752" y="31100"/>
                  <a:pt x="68957" y="31100"/>
                </a:cubicBezTo>
                <a:cubicBezTo>
                  <a:pt x="74873" y="31100"/>
                  <a:pt x="80791" y="31004"/>
                  <a:pt x="86690" y="30648"/>
                </a:cubicBezTo>
                <a:cubicBezTo>
                  <a:pt x="89304" y="30497"/>
                  <a:pt x="91918" y="30253"/>
                  <a:pt x="94532" y="30010"/>
                </a:cubicBezTo>
                <a:cubicBezTo>
                  <a:pt x="97358" y="29737"/>
                  <a:pt x="100216" y="29524"/>
                  <a:pt x="103042" y="29159"/>
                </a:cubicBezTo>
                <a:cubicBezTo>
                  <a:pt x="106599" y="28673"/>
                  <a:pt x="110216" y="28126"/>
                  <a:pt x="113742" y="27305"/>
                </a:cubicBezTo>
                <a:cubicBezTo>
                  <a:pt x="113831" y="27305"/>
                  <a:pt x="113307" y="25814"/>
                  <a:pt x="113000" y="25814"/>
                </a:cubicBezTo>
                <a:cubicBezTo>
                  <a:pt x="112994" y="25814"/>
                  <a:pt x="112988" y="25814"/>
                  <a:pt x="112982" y="25816"/>
                </a:cubicBezTo>
                <a:cubicBezTo>
                  <a:pt x="112100" y="25968"/>
                  <a:pt x="111219" y="26150"/>
                  <a:pt x="110337" y="26302"/>
                </a:cubicBezTo>
                <a:cubicBezTo>
                  <a:pt x="108058" y="26727"/>
                  <a:pt x="105596" y="27092"/>
                  <a:pt x="103255" y="27214"/>
                </a:cubicBezTo>
                <a:cubicBezTo>
                  <a:pt x="99547" y="27427"/>
                  <a:pt x="95869" y="27609"/>
                  <a:pt x="92161" y="27700"/>
                </a:cubicBezTo>
                <a:cubicBezTo>
                  <a:pt x="86988" y="27786"/>
                  <a:pt x="81815" y="27823"/>
                  <a:pt x="76643" y="27823"/>
                </a:cubicBezTo>
                <a:cubicBezTo>
                  <a:pt x="72636" y="27823"/>
                  <a:pt x="68629" y="27801"/>
                  <a:pt x="64622" y="27761"/>
                </a:cubicBezTo>
                <a:cubicBezTo>
                  <a:pt x="56750" y="27731"/>
                  <a:pt x="48877" y="27731"/>
                  <a:pt x="41005" y="27548"/>
                </a:cubicBezTo>
                <a:cubicBezTo>
                  <a:pt x="35078" y="27396"/>
                  <a:pt x="29181" y="27366"/>
                  <a:pt x="23284" y="27092"/>
                </a:cubicBezTo>
                <a:cubicBezTo>
                  <a:pt x="23558" y="27092"/>
                  <a:pt x="23831" y="27123"/>
                  <a:pt x="24105" y="27123"/>
                </a:cubicBezTo>
                <a:cubicBezTo>
                  <a:pt x="19697" y="26788"/>
                  <a:pt x="15077" y="26393"/>
                  <a:pt x="10974" y="24630"/>
                </a:cubicBezTo>
                <a:cubicBezTo>
                  <a:pt x="9667" y="24053"/>
                  <a:pt x="8329" y="23323"/>
                  <a:pt x="7235" y="22381"/>
                </a:cubicBezTo>
                <a:cubicBezTo>
                  <a:pt x="6552" y="21789"/>
                  <a:pt x="6005" y="21146"/>
                  <a:pt x="5493" y="20438"/>
                </a:cubicBezTo>
                <a:lnTo>
                  <a:pt x="5493" y="20438"/>
                </a:lnTo>
                <a:cubicBezTo>
                  <a:pt x="5896" y="20083"/>
                  <a:pt x="6319" y="19748"/>
                  <a:pt x="6749" y="19433"/>
                </a:cubicBezTo>
                <a:cubicBezTo>
                  <a:pt x="8403" y="18162"/>
                  <a:pt x="10143" y="17151"/>
                  <a:pt x="11997" y="16258"/>
                </a:cubicBezTo>
                <a:lnTo>
                  <a:pt x="11997" y="16258"/>
                </a:lnTo>
                <a:cubicBezTo>
                  <a:pt x="14347" y="15329"/>
                  <a:pt x="16779" y="14514"/>
                  <a:pt x="19211" y="13840"/>
                </a:cubicBezTo>
                <a:cubicBezTo>
                  <a:pt x="21764" y="13141"/>
                  <a:pt x="24318" y="12533"/>
                  <a:pt x="26901" y="12077"/>
                </a:cubicBezTo>
                <a:cubicBezTo>
                  <a:pt x="30853" y="11347"/>
                  <a:pt x="34834" y="10891"/>
                  <a:pt x="38786" y="10587"/>
                </a:cubicBezTo>
                <a:cubicBezTo>
                  <a:pt x="43467" y="10223"/>
                  <a:pt x="48117" y="10101"/>
                  <a:pt x="52798" y="10010"/>
                </a:cubicBezTo>
                <a:cubicBezTo>
                  <a:pt x="55866" y="9937"/>
                  <a:pt x="58934" y="9892"/>
                  <a:pt x="62002" y="9892"/>
                </a:cubicBezTo>
                <a:cubicBezTo>
                  <a:pt x="65317" y="9892"/>
                  <a:pt x="68632" y="9944"/>
                  <a:pt x="71948" y="10071"/>
                </a:cubicBezTo>
                <a:cubicBezTo>
                  <a:pt x="77571" y="10314"/>
                  <a:pt x="83194" y="10739"/>
                  <a:pt x="88787" y="11317"/>
                </a:cubicBezTo>
                <a:cubicBezTo>
                  <a:pt x="94532" y="11894"/>
                  <a:pt x="100337" y="12897"/>
                  <a:pt x="105930" y="14417"/>
                </a:cubicBezTo>
                <a:cubicBezTo>
                  <a:pt x="109517" y="15420"/>
                  <a:pt x="113043" y="16606"/>
                  <a:pt x="116599" y="17609"/>
                </a:cubicBezTo>
                <a:cubicBezTo>
                  <a:pt x="117876" y="18095"/>
                  <a:pt x="119183" y="18399"/>
                  <a:pt x="120490" y="18551"/>
                </a:cubicBezTo>
                <a:cubicBezTo>
                  <a:pt x="121223" y="18581"/>
                  <a:pt x="121956" y="18596"/>
                  <a:pt x="122690" y="18596"/>
                </a:cubicBezTo>
                <a:cubicBezTo>
                  <a:pt x="124919" y="18596"/>
                  <a:pt x="127148" y="18456"/>
                  <a:pt x="129377" y="18162"/>
                </a:cubicBezTo>
                <a:lnTo>
                  <a:pt x="129377" y="18162"/>
                </a:lnTo>
                <a:cubicBezTo>
                  <a:pt x="130616" y="18586"/>
                  <a:pt x="131831" y="19009"/>
                  <a:pt x="133073" y="19433"/>
                </a:cubicBezTo>
                <a:cubicBezTo>
                  <a:pt x="133123" y="19454"/>
                  <a:pt x="133176" y="19465"/>
                  <a:pt x="133230" y="19465"/>
                </a:cubicBezTo>
                <a:cubicBezTo>
                  <a:pt x="133477" y="19465"/>
                  <a:pt x="133748" y="19256"/>
                  <a:pt x="133772" y="19007"/>
                </a:cubicBezTo>
                <a:cubicBezTo>
                  <a:pt x="133803" y="18642"/>
                  <a:pt x="133347" y="18034"/>
                  <a:pt x="133073" y="17852"/>
                </a:cubicBezTo>
                <a:cubicBezTo>
                  <a:pt x="131128" y="16606"/>
                  <a:pt x="129061" y="15481"/>
                  <a:pt x="126964" y="14539"/>
                </a:cubicBezTo>
                <a:cubicBezTo>
                  <a:pt x="124623" y="13414"/>
                  <a:pt x="122344" y="12229"/>
                  <a:pt x="120064" y="11013"/>
                </a:cubicBezTo>
                <a:cubicBezTo>
                  <a:pt x="116477" y="9220"/>
                  <a:pt x="112799" y="7700"/>
                  <a:pt x="109000" y="6423"/>
                </a:cubicBezTo>
                <a:cubicBezTo>
                  <a:pt x="104197" y="4812"/>
                  <a:pt x="99304" y="3596"/>
                  <a:pt x="94349" y="2654"/>
                </a:cubicBezTo>
                <a:cubicBezTo>
                  <a:pt x="87601" y="1347"/>
                  <a:pt x="80823" y="678"/>
                  <a:pt x="73984" y="314"/>
                </a:cubicBezTo>
                <a:cubicBezTo>
                  <a:pt x="69196" y="67"/>
                  <a:pt x="64389" y="0"/>
                  <a:pt x="59594" y="0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8" name="Google Shape;2458;p4"/>
          <p:cNvSpPr/>
          <p:nvPr/>
        </p:nvSpPr>
        <p:spPr>
          <a:xfrm rot="587667">
            <a:off x="1034852" y="1951540"/>
            <a:ext cx="7065823" cy="2243380"/>
          </a:xfrm>
          <a:custGeom>
            <a:avLst/>
            <a:gdLst/>
            <a:ahLst/>
            <a:cxnLst/>
            <a:rect l="l" t="t" r="r" b="b"/>
            <a:pathLst>
              <a:path w="130439" h="31240" extrusionOk="0">
                <a:moveTo>
                  <a:pt x="3830" y="22629"/>
                </a:moveTo>
                <a:lnTo>
                  <a:pt x="3830" y="22629"/>
                </a:lnTo>
                <a:cubicBezTo>
                  <a:pt x="3868" y="22667"/>
                  <a:pt x="3900" y="22705"/>
                  <a:pt x="3932" y="22742"/>
                </a:cubicBezTo>
                <a:lnTo>
                  <a:pt x="3932" y="22742"/>
                </a:lnTo>
                <a:cubicBezTo>
                  <a:pt x="3897" y="22705"/>
                  <a:pt x="3863" y="22667"/>
                  <a:pt x="3830" y="22629"/>
                </a:cubicBezTo>
                <a:close/>
                <a:moveTo>
                  <a:pt x="56349" y="1"/>
                </a:moveTo>
                <a:cubicBezTo>
                  <a:pt x="55155" y="1"/>
                  <a:pt x="53961" y="6"/>
                  <a:pt x="52767" y="15"/>
                </a:cubicBezTo>
                <a:cubicBezTo>
                  <a:pt x="46050" y="76"/>
                  <a:pt x="39271" y="258"/>
                  <a:pt x="32615" y="1018"/>
                </a:cubicBezTo>
                <a:cubicBezTo>
                  <a:pt x="28724" y="1474"/>
                  <a:pt x="24864" y="2021"/>
                  <a:pt x="21064" y="2933"/>
                </a:cubicBezTo>
                <a:cubicBezTo>
                  <a:pt x="17356" y="3845"/>
                  <a:pt x="13648" y="4909"/>
                  <a:pt x="10122" y="6459"/>
                </a:cubicBezTo>
                <a:cubicBezTo>
                  <a:pt x="7903" y="7432"/>
                  <a:pt x="5775" y="8617"/>
                  <a:pt x="3951" y="10198"/>
                </a:cubicBezTo>
                <a:cubicBezTo>
                  <a:pt x="2249" y="11657"/>
                  <a:pt x="821" y="13359"/>
                  <a:pt x="274" y="15578"/>
                </a:cubicBezTo>
                <a:cubicBezTo>
                  <a:pt x="0" y="16733"/>
                  <a:pt x="30" y="17705"/>
                  <a:pt x="243" y="18860"/>
                </a:cubicBezTo>
                <a:cubicBezTo>
                  <a:pt x="547" y="20441"/>
                  <a:pt x="1094" y="21991"/>
                  <a:pt x="1733" y="23450"/>
                </a:cubicBezTo>
                <a:cubicBezTo>
                  <a:pt x="2097" y="24362"/>
                  <a:pt x="2523" y="25213"/>
                  <a:pt x="3070" y="26003"/>
                </a:cubicBezTo>
                <a:cubicBezTo>
                  <a:pt x="3891" y="27128"/>
                  <a:pt x="5076" y="27827"/>
                  <a:pt x="6292" y="28405"/>
                </a:cubicBezTo>
                <a:cubicBezTo>
                  <a:pt x="7629" y="28921"/>
                  <a:pt x="8997" y="29316"/>
                  <a:pt x="10426" y="29560"/>
                </a:cubicBezTo>
                <a:cubicBezTo>
                  <a:pt x="11246" y="29712"/>
                  <a:pt x="12037" y="29864"/>
                  <a:pt x="12857" y="30016"/>
                </a:cubicBezTo>
                <a:cubicBezTo>
                  <a:pt x="14712" y="30319"/>
                  <a:pt x="16596" y="30502"/>
                  <a:pt x="18481" y="30654"/>
                </a:cubicBezTo>
                <a:cubicBezTo>
                  <a:pt x="22189" y="30927"/>
                  <a:pt x="25928" y="30988"/>
                  <a:pt x="29636" y="31079"/>
                </a:cubicBezTo>
                <a:cubicBezTo>
                  <a:pt x="31581" y="31140"/>
                  <a:pt x="33526" y="31201"/>
                  <a:pt x="35472" y="31231"/>
                </a:cubicBezTo>
                <a:cubicBezTo>
                  <a:pt x="35924" y="31237"/>
                  <a:pt x="36375" y="31239"/>
                  <a:pt x="36827" y="31239"/>
                </a:cubicBezTo>
                <a:cubicBezTo>
                  <a:pt x="38837" y="31239"/>
                  <a:pt x="40848" y="31190"/>
                  <a:pt x="42858" y="31140"/>
                </a:cubicBezTo>
                <a:cubicBezTo>
                  <a:pt x="48907" y="30988"/>
                  <a:pt x="54955" y="31019"/>
                  <a:pt x="61035" y="30927"/>
                </a:cubicBezTo>
                <a:cubicBezTo>
                  <a:pt x="64287" y="30897"/>
                  <a:pt x="67539" y="30836"/>
                  <a:pt x="70792" y="30775"/>
                </a:cubicBezTo>
                <a:cubicBezTo>
                  <a:pt x="73953" y="30715"/>
                  <a:pt x="77144" y="30715"/>
                  <a:pt x="80305" y="30563"/>
                </a:cubicBezTo>
                <a:cubicBezTo>
                  <a:pt x="83406" y="30411"/>
                  <a:pt x="86506" y="30137"/>
                  <a:pt x="89576" y="29833"/>
                </a:cubicBezTo>
                <a:lnTo>
                  <a:pt x="95503" y="29225"/>
                </a:lnTo>
                <a:cubicBezTo>
                  <a:pt x="96932" y="28800"/>
                  <a:pt x="98361" y="28587"/>
                  <a:pt x="99820" y="28587"/>
                </a:cubicBezTo>
                <a:cubicBezTo>
                  <a:pt x="103224" y="28435"/>
                  <a:pt x="106719" y="28313"/>
                  <a:pt x="110063" y="27614"/>
                </a:cubicBezTo>
                <a:lnTo>
                  <a:pt x="110063" y="27614"/>
                </a:lnTo>
                <a:cubicBezTo>
                  <a:pt x="110053" y="27616"/>
                  <a:pt x="110041" y="27617"/>
                  <a:pt x="110028" y="27617"/>
                </a:cubicBezTo>
                <a:cubicBezTo>
                  <a:pt x="109844" y="27617"/>
                  <a:pt x="109384" y="27430"/>
                  <a:pt x="109242" y="27401"/>
                </a:cubicBezTo>
                <a:cubicBezTo>
                  <a:pt x="109074" y="27373"/>
                  <a:pt x="108698" y="27216"/>
                  <a:pt x="108474" y="27216"/>
                </a:cubicBezTo>
                <a:cubicBezTo>
                  <a:pt x="108455" y="27216"/>
                  <a:pt x="108438" y="27217"/>
                  <a:pt x="108421" y="27219"/>
                </a:cubicBezTo>
                <a:cubicBezTo>
                  <a:pt x="105929" y="27766"/>
                  <a:pt x="103285" y="27797"/>
                  <a:pt x="100762" y="27857"/>
                </a:cubicBezTo>
                <a:cubicBezTo>
                  <a:pt x="99668" y="27888"/>
                  <a:pt x="98573" y="27918"/>
                  <a:pt x="97509" y="27949"/>
                </a:cubicBezTo>
                <a:cubicBezTo>
                  <a:pt x="96628" y="27888"/>
                  <a:pt x="95746" y="27857"/>
                  <a:pt x="94895" y="27797"/>
                </a:cubicBezTo>
                <a:cubicBezTo>
                  <a:pt x="94799" y="27793"/>
                  <a:pt x="94702" y="27792"/>
                  <a:pt x="94605" y="27792"/>
                </a:cubicBezTo>
                <a:cubicBezTo>
                  <a:pt x="93815" y="27792"/>
                  <a:pt x="93009" y="27891"/>
                  <a:pt x="92251" y="27918"/>
                </a:cubicBezTo>
                <a:cubicBezTo>
                  <a:pt x="83436" y="28471"/>
                  <a:pt x="74596" y="28496"/>
                  <a:pt x="65777" y="28496"/>
                </a:cubicBezTo>
                <a:cubicBezTo>
                  <a:pt x="64895" y="28496"/>
                  <a:pt x="64013" y="28496"/>
                  <a:pt x="63132" y="28496"/>
                </a:cubicBezTo>
                <a:cubicBezTo>
                  <a:pt x="58512" y="28465"/>
                  <a:pt x="53922" y="28435"/>
                  <a:pt x="49302" y="28405"/>
                </a:cubicBezTo>
                <a:cubicBezTo>
                  <a:pt x="48727" y="28400"/>
                  <a:pt x="48151" y="28398"/>
                  <a:pt x="47575" y="28398"/>
                </a:cubicBezTo>
                <a:cubicBezTo>
                  <a:pt x="45754" y="28398"/>
                  <a:pt x="43927" y="28416"/>
                  <a:pt x="42097" y="28416"/>
                </a:cubicBezTo>
                <a:cubicBezTo>
                  <a:pt x="40771" y="28416"/>
                  <a:pt x="39444" y="28407"/>
                  <a:pt x="38116" y="28374"/>
                </a:cubicBezTo>
                <a:cubicBezTo>
                  <a:pt x="32121" y="28254"/>
                  <a:pt x="26096" y="28193"/>
                  <a:pt x="20129" y="27784"/>
                </a:cubicBezTo>
                <a:lnTo>
                  <a:pt x="20129" y="27784"/>
                </a:lnTo>
                <a:cubicBezTo>
                  <a:pt x="16774" y="27481"/>
                  <a:pt x="13449" y="27084"/>
                  <a:pt x="10213" y="26125"/>
                </a:cubicBezTo>
                <a:cubicBezTo>
                  <a:pt x="8845" y="25760"/>
                  <a:pt x="7508" y="25243"/>
                  <a:pt x="6231" y="24575"/>
                </a:cubicBezTo>
                <a:cubicBezTo>
                  <a:pt x="5418" y="24098"/>
                  <a:pt x="4656" y="23517"/>
                  <a:pt x="3994" y="22810"/>
                </a:cubicBezTo>
                <a:lnTo>
                  <a:pt x="3994" y="22810"/>
                </a:lnTo>
                <a:cubicBezTo>
                  <a:pt x="3517" y="22242"/>
                  <a:pt x="3086" y="21629"/>
                  <a:pt x="2681" y="20990"/>
                </a:cubicBezTo>
                <a:lnTo>
                  <a:pt x="2681" y="20990"/>
                </a:lnTo>
                <a:cubicBezTo>
                  <a:pt x="2597" y="20783"/>
                  <a:pt x="2518" y="20572"/>
                  <a:pt x="2432" y="20368"/>
                </a:cubicBezTo>
                <a:lnTo>
                  <a:pt x="2432" y="20368"/>
                </a:lnTo>
                <a:cubicBezTo>
                  <a:pt x="2392" y="19896"/>
                  <a:pt x="2376" y="19424"/>
                  <a:pt x="2401" y="18952"/>
                </a:cubicBezTo>
                <a:cubicBezTo>
                  <a:pt x="2401" y="18374"/>
                  <a:pt x="2492" y="17827"/>
                  <a:pt x="2705" y="17280"/>
                </a:cubicBezTo>
                <a:lnTo>
                  <a:pt x="2705" y="17280"/>
                </a:lnTo>
                <a:cubicBezTo>
                  <a:pt x="2675" y="17401"/>
                  <a:pt x="2644" y="17523"/>
                  <a:pt x="2614" y="17645"/>
                </a:cubicBezTo>
                <a:cubicBezTo>
                  <a:pt x="2857" y="16915"/>
                  <a:pt x="3161" y="16307"/>
                  <a:pt x="3556" y="15669"/>
                </a:cubicBezTo>
                <a:cubicBezTo>
                  <a:pt x="4195" y="14666"/>
                  <a:pt x="5046" y="13906"/>
                  <a:pt x="5927" y="13176"/>
                </a:cubicBezTo>
                <a:cubicBezTo>
                  <a:pt x="7417" y="11961"/>
                  <a:pt x="9028" y="10988"/>
                  <a:pt x="10760" y="10198"/>
                </a:cubicBezTo>
                <a:cubicBezTo>
                  <a:pt x="15593" y="7979"/>
                  <a:pt x="20821" y="6581"/>
                  <a:pt x="26019" y="5608"/>
                </a:cubicBezTo>
                <a:cubicBezTo>
                  <a:pt x="32979" y="4270"/>
                  <a:pt x="40122" y="3784"/>
                  <a:pt x="47205" y="3541"/>
                </a:cubicBezTo>
                <a:cubicBezTo>
                  <a:pt x="50769" y="3431"/>
                  <a:pt x="54342" y="3370"/>
                  <a:pt x="57910" y="3370"/>
                </a:cubicBezTo>
                <a:cubicBezTo>
                  <a:pt x="61249" y="3370"/>
                  <a:pt x="64583" y="3423"/>
                  <a:pt x="67904" y="3541"/>
                </a:cubicBezTo>
                <a:cubicBezTo>
                  <a:pt x="72767" y="3693"/>
                  <a:pt x="77600" y="4058"/>
                  <a:pt x="82464" y="4453"/>
                </a:cubicBezTo>
                <a:cubicBezTo>
                  <a:pt x="86202" y="4757"/>
                  <a:pt x="89941" y="5030"/>
                  <a:pt x="93649" y="5547"/>
                </a:cubicBezTo>
                <a:cubicBezTo>
                  <a:pt x="100123" y="6489"/>
                  <a:pt x="106415" y="8131"/>
                  <a:pt x="112555" y="10319"/>
                </a:cubicBezTo>
                <a:cubicBezTo>
                  <a:pt x="115564" y="11413"/>
                  <a:pt x="118422" y="12690"/>
                  <a:pt x="121248" y="14179"/>
                </a:cubicBezTo>
                <a:cubicBezTo>
                  <a:pt x="122282" y="14727"/>
                  <a:pt x="123315" y="15274"/>
                  <a:pt x="124349" y="15851"/>
                </a:cubicBezTo>
                <a:cubicBezTo>
                  <a:pt x="125899" y="16641"/>
                  <a:pt x="127388" y="17584"/>
                  <a:pt x="128787" y="18648"/>
                </a:cubicBezTo>
                <a:cubicBezTo>
                  <a:pt x="129091" y="18860"/>
                  <a:pt x="129577" y="18921"/>
                  <a:pt x="129942" y="18982"/>
                </a:cubicBezTo>
                <a:cubicBezTo>
                  <a:pt x="129861" y="18982"/>
                  <a:pt x="130171" y="19036"/>
                  <a:pt x="130324" y="19036"/>
                </a:cubicBezTo>
                <a:cubicBezTo>
                  <a:pt x="130401" y="19036"/>
                  <a:pt x="130438" y="19022"/>
                  <a:pt x="130367" y="18982"/>
                </a:cubicBezTo>
                <a:cubicBezTo>
                  <a:pt x="128270" y="17553"/>
                  <a:pt x="126233" y="16003"/>
                  <a:pt x="124288" y="14392"/>
                </a:cubicBezTo>
                <a:cubicBezTo>
                  <a:pt x="124227" y="14362"/>
                  <a:pt x="124197" y="14331"/>
                  <a:pt x="124136" y="14301"/>
                </a:cubicBezTo>
                <a:cubicBezTo>
                  <a:pt x="121917" y="12903"/>
                  <a:pt x="119607" y="11626"/>
                  <a:pt x="117236" y="10502"/>
                </a:cubicBezTo>
                <a:cubicBezTo>
                  <a:pt x="116020" y="9985"/>
                  <a:pt x="114835" y="9438"/>
                  <a:pt x="113619" y="8891"/>
                </a:cubicBezTo>
                <a:cubicBezTo>
                  <a:pt x="105504" y="5456"/>
                  <a:pt x="96780" y="3359"/>
                  <a:pt x="88087" y="2021"/>
                </a:cubicBezTo>
                <a:cubicBezTo>
                  <a:pt x="77596" y="409"/>
                  <a:pt x="66958" y="1"/>
                  <a:pt x="56349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9" name="Google Shape;2459;p4"/>
          <p:cNvSpPr/>
          <p:nvPr/>
        </p:nvSpPr>
        <p:spPr>
          <a:xfrm rot="587667">
            <a:off x="1407421" y="1273871"/>
            <a:ext cx="7053743" cy="2060556"/>
          </a:xfrm>
          <a:custGeom>
            <a:avLst/>
            <a:gdLst/>
            <a:ahLst/>
            <a:cxnLst/>
            <a:rect l="l" t="t" r="r" b="b"/>
            <a:pathLst>
              <a:path w="130216" h="30184" extrusionOk="0">
                <a:moveTo>
                  <a:pt x="70914" y="2228"/>
                </a:moveTo>
                <a:cubicBezTo>
                  <a:pt x="71065" y="2238"/>
                  <a:pt x="71216" y="2247"/>
                  <a:pt x="71367" y="2257"/>
                </a:cubicBezTo>
                <a:lnTo>
                  <a:pt x="71367" y="2257"/>
                </a:lnTo>
                <a:cubicBezTo>
                  <a:pt x="71216" y="2247"/>
                  <a:pt x="71065" y="2238"/>
                  <a:pt x="70914" y="2228"/>
                </a:cubicBezTo>
                <a:close/>
                <a:moveTo>
                  <a:pt x="25211" y="4527"/>
                </a:moveTo>
                <a:cubicBezTo>
                  <a:pt x="25022" y="4573"/>
                  <a:pt x="24834" y="4615"/>
                  <a:pt x="24645" y="4657"/>
                </a:cubicBezTo>
                <a:lnTo>
                  <a:pt x="24645" y="4657"/>
                </a:lnTo>
                <a:cubicBezTo>
                  <a:pt x="24834" y="4614"/>
                  <a:pt x="25023" y="4571"/>
                  <a:pt x="25211" y="4527"/>
                </a:cubicBezTo>
                <a:close/>
                <a:moveTo>
                  <a:pt x="93817" y="29310"/>
                </a:moveTo>
                <a:lnTo>
                  <a:pt x="93817" y="29310"/>
                </a:lnTo>
                <a:cubicBezTo>
                  <a:pt x="93802" y="29310"/>
                  <a:pt x="93787" y="29311"/>
                  <a:pt x="93772" y="29311"/>
                </a:cubicBezTo>
                <a:cubicBezTo>
                  <a:pt x="93787" y="29311"/>
                  <a:pt x="93802" y="29311"/>
                  <a:pt x="93817" y="29310"/>
                </a:cubicBezTo>
                <a:close/>
                <a:moveTo>
                  <a:pt x="57299" y="1"/>
                </a:moveTo>
                <a:cubicBezTo>
                  <a:pt x="55110" y="1"/>
                  <a:pt x="52921" y="24"/>
                  <a:pt x="50731" y="70"/>
                </a:cubicBezTo>
                <a:cubicBezTo>
                  <a:pt x="44105" y="222"/>
                  <a:pt x="37418" y="648"/>
                  <a:pt x="30852" y="1590"/>
                </a:cubicBezTo>
                <a:cubicBezTo>
                  <a:pt x="24591" y="2472"/>
                  <a:pt x="18421" y="3809"/>
                  <a:pt x="12493" y="6028"/>
                </a:cubicBezTo>
                <a:cubicBezTo>
                  <a:pt x="11004" y="6605"/>
                  <a:pt x="9545" y="7183"/>
                  <a:pt x="8116" y="7943"/>
                </a:cubicBezTo>
                <a:cubicBezTo>
                  <a:pt x="7022" y="8490"/>
                  <a:pt x="6019" y="9159"/>
                  <a:pt x="5016" y="9858"/>
                </a:cubicBezTo>
                <a:cubicBezTo>
                  <a:pt x="3922" y="10618"/>
                  <a:pt x="2828" y="11529"/>
                  <a:pt x="2007" y="12563"/>
                </a:cubicBezTo>
                <a:cubicBezTo>
                  <a:pt x="1277" y="13444"/>
                  <a:pt x="578" y="14599"/>
                  <a:pt x="335" y="15724"/>
                </a:cubicBezTo>
                <a:cubicBezTo>
                  <a:pt x="153" y="16636"/>
                  <a:pt x="1" y="17578"/>
                  <a:pt x="183" y="18490"/>
                </a:cubicBezTo>
                <a:cubicBezTo>
                  <a:pt x="396" y="19432"/>
                  <a:pt x="761" y="20283"/>
                  <a:pt x="1338" y="21074"/>
                </a:cubicBezTo>
                <a:cubicBezTo>
                  <a:pt x="3071" y="23566"/>
                  <a:pt x="5898" y="25086"/>
                  <a:pt x="8633" y="26241"/>
                </a:cubicBezTo>
                <a:cubicBezTo>
                  <a:pt x="10153" y="26849"/>
                  <a:pt x="11764" y="27244"/>
                  <a:pt x="13344" y="27639"/>
                </a:cubicBezTo>
                <a:cubicBezTo>
                  <a:pt x="15138" y="28065"/>
                  <a:pt x="17022" y="28338"/>
                  <a:pt x="18846" y="28521"/>
                </a:cubicBezTo>
                <a:cubicBezTo>
                  <a:pt x="22950" y="28977"/>
                  <a:pt x="27083" y="28977"/>
                  <a:pt x="31217" y="29068"/>
                </a:cubicBezTo>
                <a:cubicBezTo>
                  <a:pt x="34682" y="29128"/>
                  <a:pt x="38147" y="29250"/>
                  <a:pt x="41612" y="29311"/>
                </a:cubicBezTo>
                <a:cubicBezTo>
                  <a:pt x="46719" y="29402"/>
                  <a:pt x="51795" y="29402"/>
                  <a:pt x="56902" y="29432"/>
                </a:cubicBezTo>
                <a:cubicBezTo>
                  <a:pt x="62947" y="29491"/>
                  <a:pt x="68985" y="29550"/>
                  <a:pt x="75022" y="29550"/>
                </a:cubicBezTo>
                <a:cubicBezTo>
                  <a:pt x="81394" y="29550"/>
                  <a:pt x="87765" y="29485"/>
                  <a:pt x="94145" y="29284"/>
                </a:cubicBezTo>
                <a:lnTo>
                  <a:pt x="94145" y="29284"/>
                </a:lnTo>
                <a:cubicBezTo>
                  <a:pt x="94028" y="29291"/>
                  <a:pt x="93922" y="29306"/>
                  <a:pt x="93817" y="29310"/>
                </a:cubicBezTo>
                <a:lnTo>
                  <a:pt x="93817" y="29310"/>
                </a:lnTo>
                <a:cubicBezTo>
                  <a:pt x="94651" y="29295"/>
                  <a:pt x="95484" y="29283"/>
                  <a:pt x="96315" y="29283"/>
                </a:cubicBezTo>
                <a:cubicBezTo>
                  <a:pt x="98709" y="29283"/>
                  <a:pt x="101095" y="29377"/>
                  <a:pt x="103498" y="29736"/>
                </a:cubicBezTo>
                <a:cubicBezTo>
                  <a:pt x="103924" y="29767"/>
                  <a:pt x="104349" y="29858"/>
                  <a:pt x="104775" y="30010"/>
                </a:cubicBezTo>
                <a:cubicBezTo>
                  <a:pt x="105000" y="30131"/>
                  <a:pt x="105225" y="30183"/>
                  <a:pt x="105455" y="30183"/>
                </a:cubicBezTo>
                <a:cubicBezTo>
                  <a:pt x="105630" y="30183"/>
                  <a:pt x="105807" y="30153"/>
                  <a:pt x="105991" y="30101"/>
                </a:cubicBezTo>
                <a:cubicBezTo>
                  <a:pt x="107024" y="29980"/>
                  <a:pt x="107997" y="29828"/>
                  <a:pt x="109000" y="29584"/>
                </a:cubicBezTo>
                <a:cubicBezTo>
                  <a:pt x="109271" y="29524"/>
                  <a:pt x="108975" y="27912"/>
                  <a:pt x="108851" y="27912"/>
                </a:cubicBezTo>
                <a:cubicBezTo>
                  <a:pt x="108850" y="27912"/>
                  <a:pt x="108849" y="27912"/>
                  <a:pt x="108848" y="27913"/>
                </a:cubicBezTo>
                <a:cubicBezTo>
                  <a:pt x="107875" y="28186"/>
                  <a:pt x="106963" y="28308"/>
                  <a:pt x="105960" y="28399"/>
                </a:cubicBezTo>
                <a:cubicBezTo>
                  <a:pt x="105679" y="28457"/>
                  <a:pt x="105398" y="28486"/>
                  <a:pt x="105117" y="28486"/>
                </a:cubicBezTo>
                <a:cubicBezTo>
                  <a:pt x="104367" y="28486"/>
                  <a:pt x="103620" y="28281"/>
                  <a:pt x="102890" y="27882"/>
                </a:cubicBezTo>
                <a:cubicBezTo>
                  <a:pt x="102556" y="27730"/>
                  <a:pt x="102222" y="27578"/>
                  <a:pt x="101887" y="27426"/>
                </a:cubicBezTo>
                <a:cubicBezTo>
                  <a:pt x="101431" y="27183"/>
                  <a:pt x="100975" y="26940"/>
                  <a:pt x="100519" y="26697"/>
                </a:cubicBezTo>
                <a:cubicBezTo>
                  <a:pt x="99729" y="26423"/>
                  <a:pt x="98908" y="26211"/>
                  <a:pt x="98088" y="26028"/>
                </a:cubicBezTo>
                <a:cubicBezTo>
                  <a:pt x="96325" y="25603"/>
                  <a:pt x="94531" y="25390"/>
                  <a:pt x="92708" y="25238"/>
                </a:cubicBezTo>
                <a:cubicBezTo>
                  <a:pt x="87753" y="24843"/>
                  <a:pt x="82768" y="24812"/>
                  <a:pt x="77783" y="24630"/>
                </a:cubicBezTo>
                <a:cubicBezTo>
                  <a:pt x="72495" y="24417"/>
                  <a:pt x="67206" y="24144"/>
                  <a:pt x="61917" y="23931"/>
                </a:cubicBezTo>
                <a:cubicBezTo>
                  <a:pt x="59911" y="23840"/>
                  <a:pt x="57935" y="23748"/>
                  <a:pt x="55929" y="23688"/>
                </a:cubicBezTo>
                <a:cubicBezTo>
                  <a:pt x="53284" y="23596"/>
                  <a:pt x="50640" y="23596"/>
                  <a:pt x="47996" y="23505"/>
                </a:cubicBezTo>
                <a:cubicBezTo>
                  <a:pt x="44743" y="23414"/>
                  <a:pt x="41491" y="22958"/>
                  <a:pt x="38239" y="22715"/>
                </a:cubicBezTo>
                <a:cubicBezTo>
                  <a:pt x="35503" y="22502"/>
                  <a:pt x="32767" y="22441"/>
                  <a:pt x="30032" y="22320"/>
                </a:cubicBezTo>
                <a:cubicBezTo>
                  <a:pt x="27904" y="22259"/>
                  <a:pt x="25776" y="22138"/>
                  <a:pt x="23649" y="21925"/>
                </a:cubicBezTo>
                <a:cubicBezTo>
                  <a:pt x="21299" y="21684"/>
                  <a:pt x="19009" y="21264"/>
                  <a:pt x="16719" y="20753"/>
                </a:cubicBezTo>
                <a:lnTo>
                  <a:pt x="16719" y="20753"/>
                </a:lnTo>
                <a:cubicBezTo>
                  <a:pt x="16130" y="20579"/>
                  <a:pt x="15539" y="20404"/>
                  <a:pt x="14935" y="20230"/>
                </a:cubicBezTo>
                <a:lnTo>
                  <a:pt x="14935" y="20230"/>
                </a:lnTo>
                <a:cubicBezTo>
                  <a:pt x="14972" y="20238"/>
                  <a:pt x="15009" y="20246"/>
                  <a:pt x="15047" y="20253"/>
                </a:cubicBezTo>
                <a:cubicBezTo>
                  <a:pt x="13071" y="19493"/>
                  <a:pt x="11095" y="18733"/>
                  <a:pt x="9606" y="17183"/>
                </a:cubicBezTo>
                <a:cubicBezTo>
                  <a:pt x="9211" y="16757"/>
                  <a:pt x="8907" y="16332"/>
                  <a:pt x="8664" y="15815"/>
                </a:cubicBezTo>
                <a:cubicBezTo>
                  <a:pt x="8434" y="15228"/>
                  <a:pt x="8418" y="14726"/>
                  <a:pt x="8455" y="14130"/>
                </a:cubicBezTo>
                <a:lnTo>
                  <a:pt x="8455" y="14130"/>
                </a:lnTo>
                <a:cubicBezTo>
                  <a:pt x="8779" y="13181"/>
                  <a:pt x="9114" y="12474"/>
                  <a:pt x="9788" y="11712"/>
                </a:cubicBezTo>
                <a:cubicBezTo>
                  <a:pt x="10512" y="10908"/>
                  <a:pt x="11330" y="10245"/>
                  <a:pt x="12201" y="9621"/>
                </a:cubicBezTo>
                <a:lnTo>
                  <a:pt x="12201" y="9621"/>
                </a:lnTo>
                <a:cubicBezTo>
                  <a:pt x="13475" y="8841"/>
                  <a:pt x="14755" y="8142"/>
                  <a:pt x="16141" y="7548"/>
                </a:cubicBezTo>
                <a:cubicBezTo>
                  <a:pt x="19081" y="6244"/>
                  <a:pt x="22172" y="5394"/>
                  <a:pt x="25264" y="4515"/>
                </a:cubicBezTo>
                <a:lnTo>
                  <a:pt x="25264" y="4515"/>
                </a:lnTo>
                <a:cubicBezTo>
                  <a:pt x="26517" y="4229"/>
                  <a:pt x="27766" y="3943"/>
                  <a:pt x="28998" y="3657"/>
                </a:cubicBezTo>
                <a:lnTo>
                  <a:pt x="28998" y="3657"/>
                </a:lnTo>
                <a:cubicBezTo>
                  <a:pt x="28542" y="3779"/>
                  <a:pt x="28056" y="3870"/>
                  <a:pt x="27570" y="3991"/>
                </a:cubicBezTo>
                <a:cubicBezTo>
                  <a:pt x="30700" y="3414"/>
                  <a:pt x="33831" y="2867"/>
                  <a:pt x="36992" y="2563"/>
                </a:cubicBezTo>
                <a:cubicBezTo>
                  <a:pt x="40883" y="2168"/>
                  <a:pt x="44774" y="2046"/>
                  <a:pt x="48695" y="1955"/>
                </a:cubicBezTo>
                <a:cubicBezTo>
                  <a:pt x="50751" y="1915"/>
                  <a:pt x="52805" y="1896"/>
                  <a:pt x="54857" y="1896"/>
                </a:cubicBezTo>
                <a:cubicBezTo>
                  <a:pt x="60659" y="1896"/>
                  <a:pt x="66453" y="2048"/>
                  <a:pt x="72263" y="2315"/>
                </a:cubicBezTo>
                <a:lnTo>
                  <a:pt x="72263" y="2315"/>
                </a:lnTo>
                <a:cubicBezTo>
                  <a:pt x="74074" y="2433"/>
                  <a:pt x="75873" y="2563"/>
                  <a:pt x="77687" y="2678"/>
                </a:cubicBezTo>
                <a:lnTo>
                  <a:pt x="77687" y="2678"/>
                </a:lnTo>
                <a:cubicBezTo>
                  <a:pt x="77399" y="2660"/>
                  <a:pt x="77114" y="2642"/>
                  <a:pt x="76841" y="2624"/>
                </a:cubicBezTo>
                <a:lnTo>
                  <a:pt x="76841" y="2624"/>
                </a:lnTo>
                <a:cubicBezTo>
                  <a:pt x="82738" y="3201"/>
                  <a:pt x="88574" y="3900"/>
                  <a:pt x="94379" y="5086"/>
                </a:cubicBezTo>
                <a:cubicBezTo>
                  <a:pt x="99091" y="6028"/>
                  <a:pt x="103711" y="7365"/>
                  <a:pt x="108240" y="8976"/>
                </a:cubicBezTo>
                <a:cubicBezTo>
                  <a:pt x="112009" y="10344"/>
                  <a:pt x="115656" y="11925"/>
                  <a:pt x="119182" y="13840"/>
                </a:cubicBezTo>
                <a:cubicBezTo>
                  <a:pt x="120854" y="14660"/>
                  <a:pt x="122435" y="15633"/>
                  <a:pt x="123924" y="16727"/>
                </a:cubicBezTo>
                <a:cubicBezTo>
                  <a:pt x="125778" y="18125"/>
                  <a:pt x="127602" y="19554"/>
                  <a:pt x="129365" y="21074"/>
                </a:cubicBezTo>
                <a:cubicBezTo>
                  <a:pt x="129461" y="21156"/>
                  <a:pt x="129581" y="21201"/>
                  <a:pt x="129698" y="21201"/>
                </a:cubicBezTo>
                <a:cubicBezTo>
                  <a:pt x="129841" y="21201"/>
                  <a:pt x="129980" y="21133"/>
                  <a:pt x="130064" y="20982"/>
                </a:cubicBezTo>
                <a:cubicBezTo>
                  <a:pt x="130216" y="20679"/>
                  <a:pt x="130094" y="19888"/>
                  <a:pt x="129882" y="19645"/>
                </a:cubicBezTo>
                <a:cubicBezTo>
                  <a:pt x="128939" y="18855"/>
                  <a:pt x="128210" y="17882"/>
                  <a:pt x="127724" y="16757"/>
                </a:cubicBezTo>
                <a:cubicBezTo>
                  <a:pt x="127602" y="16332"/>
                  <a:pt x="127389" y="15998"/>
                  <a:pt x="127055" y="15694"/>
                </a:cubicBezTo>
                <a:cubicBezTo>
                  <a:pt x="125413" y="13870"/>
                  <a:pt x="124927" y="13505"/>
                  <a:pt x="122526" y="12107"/>
                </a:cubicBezTo>
                <a:cubicBezTo>
                  <a:pt x="116386" y="8581"/>
                  <a:pt x="109577" y="6180"/>
                  <a:pt x="102738" y="4386"/>
                </a:cubicBezTo>
                <a:cubicBezTo>
                  <a:pt x="94167" y="2137"/>
                  <a:pt x="85261" y="1104"/>
                  <a:pt x="76416" y="557"/>
                </a:cubicBezTo>
                <a:cubicBezTo>
                  <a:pt x="70056" y="195"/>
                  <a:pt x="63680" y="1"/>
                  <a:pt x="57299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0" name="Google Shape;2460;p4"/>
          <p:cNvSpPr/>
          <p:nvPr/>
        </p:nvSpPr>
        <p:spPr>
          <a:xfrm rot="587667">
            <a:off x="832314" y="2446975"/>
            <a:ext cx="7196046" cy="722716"/>
          </a:xfrm>
          <a:custGeom>
            <a:avLst/>
            <a:gdLst/>
            <a:ahLst/>
            <a:cxnLst/>
            <a:rect l="l" t="t" r="r" b="b"/>
            <a:pathLst>
              <a:path w="132843" h="35935" extrusionOk="0">
                <a:moveTo>
                  <a:pt x="102753" y="11312"/>
                </a:moveTo>
                <a:cubicBezTo>
                  <a:pt x="102839" y="11335"/>
                  <a:pt x="102926" y="11359"/>
                  <a:pt x="103012" y="11382"/>
                </a:cubicBezTo>
                <a:cubicBezTo>
                  <a:pt x="102926" y="11365"/>
                  <a:pt x="102839" y="11338"/>
                  <a:pt x="102753" y="11312"/>
                </a:cubicBezTo>
                <a:close/>
                <a:moveTo>
                  <a:pt x="95551" y="33816"/>
                </a:moveTo>
                <a:lnTo>
                  <a:pt x="95551" y="33816"/>
                </a:lnTo>
                <a:cubicBezTo>
                  <a:pt x="95575" y="33818"/>
                  <a:pt x="95599" y="33820"/>
                  <a:pt x="95624" y="33822"/>
                </a:cubicBezTo>
                <a:lnTo>
                  <a:pt x="95624" y="33822"/>
                </a:lnTo>
                <a:cubicBezTo>
                  <a:pt x="95599" y="33820"/>
                  <a:pt x="95575" y="33818"/>
                  <a:pt x="95551" y="33816"/>
                </a:cubicBezTo>
                <a:close/>
                <a:moveTo>
                  <a:pt x="50270" y="1"/>
                </a:moveTo>
                <a:cubicBezTo>
                  <a:pt x="49471" y="1"/>
                  <a:pt x="48673" y="5"/>
                  <a:pt x="47874" y="14"/>
                </a:cubicBezTo>
                <a:cubicBezTo>
                  <a:pt x="40640" y="105"/>
                  <a:pt x="33406" y="501"/>
                  <a:pt x="26232" y="1595"/>
                </a:cubicBezTo>
                <a:cubicBezTo>
                  <a:pt x="22463" y="2203"/>
                  <a:pt x="18725" y="2993"/>
                  <a:pt x="15047" y="4148"/>
                </a:cubicBezTo>
                <a:cubicBezTo>
                  <a:pt x="12645" y="4908"/>
                  <a:pt x="10214" y="5698"/>
                  <a:pt x="7965" y="6884"/>
                </a:cubicBezTo>
                <a:cubicBezTo>
                  <a:pt x="6080" y="7856"/>
                  <a:pt x="4408" y="9102"/>
                  <a:pt x="2949" y="10592"/>
                </a:cubicBezTo>
                <a:cubicBezTo>
                  <a:pt x="1369" y="12233"/>
                  <a:pt x="396" y="14361"/>
                  <a:pt x="153" y="16610"/>
                </a:cubicBezTo>
                <a:cubicBezTo>
                  <a:pt x="1" y="17826"/>
                  <a:pt x="153" y="19103"/>
                  <a:pt x="457" y="20288"/>
                </a:cubicBezTo>
                <a:cubicBezTo>
                  <a:pt x="822" y="21686"/>
                  <a:pt x="1369" y="23176"/>
                  <a:pt x="2068" y="24483"/>
                </a:cubicBezTo>
                <a:cubicBezTo>
                  <a:pt x="2250" y="24817"/>
                  <a:pt x="2463" y="25151"/>
                  <a:pt x="2645" y="25516"/>
                </a:cubicBezTo>
                <a:cubicBezTo>
                  <a:pt x="3648" y="26853"/>
                  <a:pt x="4712" y="28130"/>
                  <a:pt x="5837" y="29376"/>
                </a:cubicBezTo>
                <a:cubicBezTo>
                  <a:pt x="6506" y="29863"/>
                  <a:pt x="7144" y="30319"/>
                  <a:pt x="7813" y="30805"/>
                </a:cubicBezTo>
                <a:cubicBezTo>
                  <a:pt x="9211" y="31686"/>
                  <a:pt x="10670" y="32385"/>
                  <a:pt x="12220" y="32963"/>
                </a:cubicBezTo>
                <a:cubicBezTo>
                  <a:pt x="16688" y="34544"/>
                  <a:pt x="21399" y="35091"/>
                  <a:pt x="26111" y="35334"/>
                </a:cubicBezTo>
                <a:cubicBezTo>
                  <a:pt x="29059" y="35486"/>
                  <a:pt x="32008" y="35547"/>
                  <a:pt x="34956" y="35577"/>
                </a:cubicBezTo>
                <a:cubicBezTo>
                  <a:pt x="39515" y="35638"/>
                  <a:pt x="44105" y="35729"/>
                  <a:pt x="48695" y="35790"/>
                </a:cubicBezTo>
                <a:cubicBezTo>
                  <a:pt x="54850" y="35896"/>
                  <a:pt x="61013" y="35934"/>
                  <a:pt x="67175" y="35934"/>
                </a:cubicBezTo>
                <a:cubicBezTo>
                  <a:pt x="73338" y="35934"/>
                  <a:pt x="79501" y="35896"/>
                  <a:pt x="85656" y="35851"/>
                </a:cubicBezTo>
                <a:cubicBezTo>
                  <a:pt x="86806" y="35844"/>
                  <a:pt x="87957" y="35842"/>
                  <a:pt x="89109" y="35842"/>
                </a:cubicBezTo>
                <a:cubicBezTo>
                  <a:pt x="92256" y="35842"/>
                  <a:pt x="95409" y="35859"/>
                  <a:pt x="98556" y="35859"/>
                </a:cubicBezTo>
                <a:cubicBezTo>
                  <a:pt x="99708" y="35859"/>
                  <a:pt x="100859" y="35857"/>
                  <a:pt x="102009" y="35851"/>
                </a:cubicBezTo>
                <a:cubicBezTo>
                  <a:pt x="103772" y="35851"/>
                  <a:pt x="105504" y="35820"/>
                  <a:pt x="107267" y="35547"/>
                </a:cubicBezTo>
                <a:cubicBezTo>
                  <a:pt x="108635" y="35334"/>
                  <a:pt x="110003" y="35243"/>
                  <a:pt x="111340" y="34939"/>
                </a:cubicBezTo>
                <a:cubicBezTo>
                  <a:pt x="111583" y="34878"/>
                  <a:pt x="111948" y="34179"/>
                  <a:pt x="112070" y="33996"/>
                </a:cubicBezTo>
                <a:cubicBezTo>
                  <a:pt x="112070" y="33996"/>
                  <a:pt x="112383" y="33569"/>
                  <a:pt x="112210" y="33569"/>
                </a:cubicBezTo>
                <a:cubicBezTo>
                  <a:pt x="112205" y="33569"/>
                  <a:pt x="112198" y="33570"/>
                  <a:pt x="112191" y="33571"/>
                </a:cubicBezTo>
                <a:cubicBezTo>
                  <a:pt x="111583" y="33723"/>
                  <a:pt x="110976" y="33875"/>
                  <a:pt x="110368" y="33996"/>
                </a:cubicBezTo>
                <a:cubicBezTo>
                  <a:pt x="109643" y="34203"/>
                  <a:pt x="108918" y="34312"/>
                  <a:pt x="108184" y="34312"/>
                </a:cubicBezTo>
                <a:cubicBezTo>
                  <a:pt x="107840" y="34312"/>
                  <a:pt x="107495" y="34288"/>
                  <a:pt x="107146" y="34240"/>
                </a:cubicBezTo>
                <a:cubicBezTo>
                  <a:pt x="106578" y="34260"/>
                  <a:pt x="106011" y="34270"/>
                  <a:pt x="105442" y="34270"/>
                </a:cubicBezTo>
                <a:cubicBezTo>
                  <a:pt x="104305" y="34270"/>
                  <a:pt x="103164" y="34229"/>
                  <a:pt x="102009" y="34148"/>
                </a:cubicBezTo>
                <a:cubicBezTo>
                  <a:pt x="99882" y="34060"/>
                  <a:pt x="97783" y="33942"/>
                  <a:pt x="95658" y="33824"/>
                </a:cubicBezTo>
                <a:lnTo>
                  <a:pt x="95658" y="33824"/>
                </a:lnTo>
                <a:cubicBezTo>
                  <a:pt x="95647" y="33823"/>
                  <a:pt x="95635" y="33823"/>
                  <a:pt x="95624" y="33822"/>
                </a:cubicBezTo>
                <a:lnTo>
                  <a:pt x="95624" y="33822"/>
                </a:lnTo>
                <a:cubicBezTo>
                  <a:pt x="95630" y="33822"/>
                  <a:pt x="95636" y="33823"/>
                  <a:pt x="95642" y="33823"/>
                </a:cubicBezTo>
                <a:lnTo>
                  <a:pt x="95642" y="33823"/>
                </a:lnTo>
                <a:cubicBezTo>
                  <a:pt x="95586" y="33820"/>
                  <a:pt x="95530" y="33817"/>
                  <a:pt x="95474" y="33814"/>
                </a:cubicBezTo>
                <a:cubicBezTo>
                  <a:pt x="95499" y="33814"/>
                  <a:pt x="95525" y="33815"/>
                  <a:pt x="95551" y="33816"/>
                </a:cubicBezTo>
                <a:lnTo>
                  <a:pt x="95551" y="33816"/>
                </a:lnTo>
                <a:cubicBezTo>
                  <a:pt x="91179" y="33493"/>
                  <a:pt x="86805" y="33203"/>
                  <a:pt x="82404" y="33085"/>
                </a:cubicBezTo>
                <a:cubicBezTo>
                  <a:pt x="77601" y="32963"/>
                  <a:pt x="72799" y="32993"/>
                  <a:pt x="67996" y="32933"/>
                </a:cubicBezTo>
                <a:cubicBezTo>
                  <a:pt x="63680" y="32902"/>
                  <a:pt x="59364" y="32872"/>
                  <a:pt x="55078" y="32841"/>
                </a:cubicBezTo>
                <a:cubicBezTo>
                  <a:pt x="50640" y="32781"/>
                  <a:pt x="46233" y="32750"/>
                  <a:pt x="41795" y="32537"/>
                </a:cubicBezTo>
                <a:cubicBezTo>
                  <a:pt x="40184" y="32477"/>
                  <a:pt x="38573" y="32325"/>
                  <a:pt x="36962" y="32294"/>
                </a:cubicBezTo>
                <a:cubicBezTo>
                  <a:pt x="36217" y="32279"/>
                  <a:pt x="35480" y="32279"/>
                  <a:pt x="34743" y="32279"/>
                </a:cubicBezTo>
                <a:cubicBezTo>
                  <a:pt x="34006" y="32279"/>
                  <a:pt x="33269" y="32279"/>
                  <a:pt x="32524" y="32264"/>
                </a:cubicBezTo>
                <a:cubicBezTo>
                  <a:pt x="30518" y="32233"/>
                  <a:pt x="28512" y="32173"/>
                  <a:pt x="26506" y="32112"/>
                </a:cubicBezTo>
                <a:cubicBezTo>
                  <a:pt x="23284" y="32021"/>
                  <a:pt x="20001" y="31686"/>
                  <a:pt x="16840" y="31078"/>
                </a:cubicBezTo>
                <a:cubicBezTo>
                  <a:pt x="15199" y="30744"/>
                  <a:pt x="13618" y="30349"/>
                  <a:pt x="12068" y="29802"/>
                </a:cubicBezTo>
                <a:cubicBezTo>
                  <a:pt x="11308" y="29559"/>
                  <a:pt x="10579" y="29255"/>
                  <a:pt x="9879" y="28890"/>
                </a:cubicBezTo>
                <a:cubicBezTo>
                  <a:pt x="8955" y="28494"/>
                  <a:pt x="8076" y="28006"/>
                  <a:pt x="7243" y="27426"/>
                </a:cubicBezTo>
                <a:lnTo>
                  <a:pt x="7243" y="27426"/>
                </a:lnTo>
                <a:cubicBezTo>
                  <a:pt x="6741" y="27021"/>
                  <a:pt x="6238" y="26608"/>
                  <a:pt x="5735" y="26193"/>
                </a:cubicBezTo>
                <a:lnTo>
                  <a:pt x="5735" y="26193"/>
                </a:lnTo>
                <a:cubicBezTo>
                  <a:pt x="5431" y="25874"/>
                  <a:pt x="5131" y="25556"/>
                  <a:pt x="4830" y="25237"/>
                </a:cubicBezTo>
                <a:lnTo>
                  <a:pt x="4830" y="25237"/>
                </a:lnTo>
                <a:cubicBezTo>
                  <a:pt x="4284" y="24404"/>
                  <a:pt x="3738" y="23565"/>
                  <a:pt x="3192" y="22732"/>
                </a:cubicBezTo>
                <a:lnTo>
                  <a:pt x="3192" y="22732"/>
                </a:lnTo>
                <a:lnTo>
                  <a:pt x="3131" y="22579"/>
                </a:lnTo>
                <a:lnTo>
                  <a:pt x="3131" y="22579"/>
                </a:lnTo>
                <a:cubicBezTo>
                  <a:pt x="3048" y="21866"/>
                  <a:pt x="3092" y="21153"/>
                  <a:pt x="3284" y="20440"/>
                </a:cubicBezTo>
                <a:lnTo>
                  <a:pt x="3284" y="20440"/>
                </a:lnTo>
                <a:cubicBezTo>
                  <a:pt x="3253" y="20653"/>
                  <a:pt x="3192" y="20866"/>
                  <a:pt x="3162" y="21078"/>
                </a:cubicBezTo>
                <a:cubicBezTo>
                  <a:pt x="3496" y="20075"/>
                  <a:pt x="3831" y="19224"/>
                  <a:pt x="4439" y="18343"/>
                </a:cubicBezTo>
                <a:cubicBezTo>
                  <a:pt x="5077" y="17431"/>
                  <a:pt x="5806" y="16701"/>
                  <a:pt x="6627" y="15941"/>
                </a:cubicBezTo>
                <a:lnTo>
                  <a:pt x="6627" y="15941"/>
                </a:lnTo>
                <a:lnTo>
                  <a:pt x="6323" y="16245"/>
                </a:lnTo>
                <a:cubicBezTo>
                  <a:pt x="7813" y="15060"/>
                  <a:pt x="9363" y="14027"/>
                  <a:pt x="11065" y="13175"/>
                </a:cubicBezTo>
                <a:cubicBezTo>
                  <a:pt x="14925" y="11291"/>
                  <a:pt x="19120" y="10045"/>
                  <a:pt x="23284" y="9042"/>
                </a:cubicBezTo>
                <a:cubicBezTo>
                  <a:pt x="33465" y="6648"/>
                  <a:pt x="43977" y="6278"/>
                  <a:pt x="54401" y="6155"/>
                </a:cubicBezTo>
                <a:lnTo>
                  <a:pt x="54401" y="6155"/>
                </a:lnTo>
                <a:cubicBezTo>
                  <a:pt x="63137" y="6188"/>
                  <a:pt x="71873" y="6318"/>
                  <a:pt x="80580" y="7248"/>
                </a:cubicBezTo>
                <a:cubicBezTo>
                  <a:pt x="84471" y="7643"/>
                  <a:pt x="88331" y="8160"/>
                  <a:pt x="92191" y="8859"/>
                </a:cubicBezTo>
                <a:cubicBezTo>
                  <a:pt x="95693" y="9501"/>
                  <a:pt x="99139" y="10340"/>
                  <a:pt x="102583" y="11266"/>
                </a:cubicBezTo>
                <a:lnTo>
                  <a:pt x="102583" y="11266"/>
                </a:lnTo>
                <a:cubicBezTo>
                  <a:pt x="102574" y="11264"/>
                  <a:pt x="102565" y="11262"/>
                  <a:pt x="102556" y="11261"/>
                </a:cubicBezTo>
                <a:lnTo>
                  <a:pt x="102556" y="11261"/>
                </a:lnTo>
                <a:cubicBezTo>
                  <a:pt x="105200" y="12051"/>
                  <a:pt x="107784" y="12932"/>
                  <a:pt x="110368" y="13966"/>
                </a:cubicBezTo>
                <a:cubicBezTo>
                  <a:pt x="112890" y="14969"/>
                  <a:pt x="115353" y="16154"/>
                  <a:pt x="117754" y="17461"/>
                </a:cubicBezTo>
                <a:cubicBezTo>
                  <a:pt x="120307" y="18859"/>
                  <a:pt x="122799" y="20349"/>
                  <a:pt x="125231" y="21960"/>
                </a:cubicBezTo>
                <a:cubicBezTo>
                  <a:pt x="127420" y="23388"/>
                  <a:pt x="129547" y="24969"/>
                  <a:pt x="131584" y="26641"/>
                </a:cubicBezTo>
                <a:cubicBezTo>
                  <a:pt x="131600" y="26653"/>
                  <a:pt x="131619" y="26658"/>
                  <a:pt x="131641" y="26658"/>
                </a:cubicBezTo>
                <a:cubicBezTo>
                  <a:pt x="131956" y="26658"/>
                  <a:pt x="132843" y="25502"/>
                  <a:pt x="132587" y="25303"/>
                </a:cubicBezTo>
                <a:cubicBezTo>
                  <a:pt x="130581" y="23632"/>
                  <a:pt x="128483" y="22081"/>
                  <a:pt x="126265" y="20653"/>
                </a:cubicBezTo>
                <a:cubicBezTo>
                  <a:pt x="124958" y="19802"/>
                  <a:pt x="123620" y="18951"/>
                  <a:pt x="122283" y="18100"/>
                </a:cubicBezTo>
                <a:cubicBezTo>
                  <a:pt x="117936" y="15394"/>
                  <a:pt x="113498" y="12628"/>
                  <a:pt x="108848" y="10440"/>
                </a:cubicBezTo>
                <a:cubicBezTo>
                  <a:pt x="104836" y="8586"/>
                  <a:pt x="100580" y="7096"/>
                  <a:pt x="96386" y="5789"/>
                </a:cubicBezTo>
                <a:cubicBezTo>
                  <a:pt x="94106" y="5029"/>
                  <a:pt x="91765" y="4391"/>
                  <a:pt x="89425" y="3874"/>
                </a:cubicBezTo>
                <a:cubicBezTo>
                  <a:pt x="86568" y="3145"/>
                  <a:pt x="83711" y="2507"/>
                  <a:pt x="80793" y="1990"/>
                </a:cubicBezTo>
                <a:cubicBezTo>
                  <a:pt x="75139" y="1078"/>
                  <a:pt x="69425" y="592"/>
                  <a:pt x="63710" y="318"/>
                </a:cubicBezTo>
                <a:cubicBezTo>
                  <a:pt x="59246" y="138"/>
                  <a:pt x="54759" y="1"/>
                  <a:pt x="50270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1" name="Google Shape;2461;p4"/>
          <p:cNvSpPr/>
          <p:nvPr/>
        </p:nvSpPr>
        <p:spPr>
          <a:xfrm rot="587667">
            <a:off x="665207" y="1760722"/>
            <a:ext cx="7337483" cy="1645373"/>
          </a:xfrm>
          <a:custGeom>
            <a:avLst/>
            <a:gdLst/>
            <a:ahLst/>
            <a:cxnLst/>
            <a:rect l="l" t="t" r="r" b="b"/>
            <a:pathLst>
              <a:path w="135454" h="30131" extrusionOk="0">
                <a:moveTo>
                  <a:pt x="5145" y="15255"/>
                </a:moveTo>
                <a:lnTo>
                  <a:pt x="5145" y="15255"/>
                </a:lnTo>
                <a:cubicBezTo>
                  <a:pt x="5132" y="15312"/>
                  <a:pt x="5120" y="15368"/>
                  <a:pt x="5107" y="15418"/>
                </a:cubicBezTo>
                <a:cubicBezTo>
                  <a:pt x="5119" y="15363"/>
                  <a:pt x="5131" y="15309"/>
                  <a:pt x="5145" y="15255"/>
                </a:cubicBezTo>
                <a:close/>
                <a:moveTo>
                  <a:pt x="8136" y="21537"/>
                </a:moveTo>
                <a:cubicBezTo>
                  <a:pt x="8203" y="21592"/>
                  <a:pt x="8266" y="21647"/>
                  <a:pt x="8329" y="21710"/>
                </a:cubicBezTo>
                <a:cubicBezTo>
                  <a:pt x="8264" y="21653"/>
                  <a:pt x="8200" y="21595"/>
                  <a:pt x="8136" y="21537"/>
                </a:cubicBezTo>
                <a:close/>
                <a:moveTo>
                  <a:pt x="59499" y="1"/>
                </a:moveTo>
                <a:cubicBezTo>
                  <a:pt x="58613" y="1"/>
                  <a:pt x="57726" y="3"/>
                  <a:pt x="56841" y="8"/>
                </a:cubicBezTo>
                <a:cubicBezTo>
                  <a:pt x="50123" y="68"/>
                  <a:pt x="43314" y="160"/>
                  <a:pt x="36627" y="889"/>
                </a:cubicBezTo>
                <a:cubicBezTo>
                  <a:pt x="29940" y="1588"/>
                  <a:pt x="23253" y="2743"/>
                  <a:pt x="16901" y="5053"/>
                </a:cubicBezTo>
                <a:cubicBezTo>
                  <a:pt x="13435" y="6300"/>
                  <a:pt x="9970" y="7637"/>
                  <a:pt x="6779" y="9491"/>
                </a:cubicBezTo>
                <a:cubicBezTo>
                  <a:pt x="5411" y="10312"/>
                  <a:pt x="4074" y="11102"/>
                  <a:pt x="2827" y="12105"/>
                </a:cubicBezTo>
                <a:cubicBezTo>
                  <a:pt x="2128" y="12683"/>
                  <a:pt x="1551" y="13351"/>
                  <a:pt x="1004" y="14020"/>
                </a:cubicBezTo>
                <a:cubicBezTo>
                  <a:pt x="365" y="14841"/>
                  <a:pt x="1" y="15813"/>
                  <a:pt x="31" y="16877"/>
                </a:cubicBezTo>
                <a:cubicBezTo>
                  <a:pt x="61" y="17971"/>
                  <a:pt x="548" y="18853"/>
                  <a:pt x="1216" y="19704"/>
                </a:cubicBezTo>
                <a:cubicBezTo>
                  <a:pt x="2645" y="21589"/>
                  <a:pt x="4773" y="23048"/>
                  <a:pt x="6748" y="24324"/>
                </a:cubicBezTo>
                <a:cubicBezTo>
                  <a:pt x="11186" y="27151"/>
                  <a:pt x="16475" y="28428"/>
                  <a:pt x="21642" y="29127"/>
                </a:cubicBezTo>
                <a:cubicBezTo>
                  <a:pt x="25442" y="29643"/>
                  <a:pt x="29272" y="29704"/>
                  <a:pt x="33071" y="29856"/>
                </a:cubicBezTo>
                <a:cubicBezTo>
                  <a:pt x="36668" y="29983"/>
                  <a:pt x="40244" y="30046"/>
                  <a:pt x="43816" y="30046"/>
                </a:cubicBezTo>
                <a:cubicBezTo>
                  <a:pt x="44530" y="30046"/>
                  <a:pt x="45245" y="30044"/>
                  <a:pt x="45959" y="30038"/>
                </a:cubicBezTo>
                <a:cubicBezTo>
                  <a:pt x="46648" y="30037"/>
                  <a:pt x="47337" y="30036"/>
                  <a:pt x="48026" y="30036"/>
                </a:cubicBezTo>
                <a:cubicBezTo>
                  <a:pt x="55747" y="30036"/>
                  <a:pt x="63478" y="30131"/>
                  <a:pt x="71205" y="30131"/>
                </a:cubicBezTo>
                <a:cubicBezTo>
                  <a:pt x="75538" y="30131"/>
                  <a:pt x="79869" y="30101"/>
                  <a:pt x="84197" y="30008"/>
                </a:cubicBezTo>
                <a:cubicBezTo>
                  <a:pt x="90945" y="29887"/>
                  <a:pt x="97692" y="29491"/>
                  <a:pt x="104440" y="29096"/>
                </a:cubicBezTo>
                <a:cubicBezTo>
                  <a:pt x="106538" y="29005"/>
                  <a:pt x="108665" y="28853"/>
                  <a:pt x="110763" y="28701"/>
                </a:cubicBezTo>
                <a:cubicBezTo>
                  <a:pt x="112191" y="28580"/>
                  <a:pt x="113559" y="28428"/>
                  <a:pt x="114927" y="28124"/>
                </a:cubicBezTo>
                <a:cubicBezTo>
                  <a:pt x="114927" y="28124"/>
                  <a:pt x="114509" y="26512"/>
                  <a:pt x="114383" y="26512"/>
                </a:cubicBezTo>
                <a:cubicBezTo>
                  <a:pt x="114382" y="26512"/>
                  <a:pt x="114381" y="26512"/>
                  <a:pt x="114380" y="26513"/>
                </a:cubicBezTo>
                <a:cubicBezTo>
                  <a:pt x="111431" y="27181"/>
                  <a:pt x="108361" y="27272"/>
                  <a:pt x="105352" y="27394"/>
                </a:cubicBezTo>
                <a:cubicBezTo>
                  <a:pt x="100762" y="27607"/>
                  <a:pt x="96203" y="27850"/>
                  <a:pt x="91613" y="28002"/>
                </a:cubicBezTo>
                <a:cubicBezTo>
                  <a:pt x="85953" y="28148"/>
                  <a:pt x="80293" y="28196"/>
                  <a:pt x="74633" y="28196"/>
                </a:cubicBezTo>
                <a:cubicBezTo>
                  <a:pt x="68530" y="28196"/>
                  <a:pt x="62427" y="28140"/>
                  <a:pt x="56324" y="28093"/>
                </a:cubicBezTo>
                <a:cubicBezTo>
                  <a:pt x="48786" y="28032"/>
                  <a:pt x="41248" y="27941"/>
                  <a:pt x="33709" y="27759"/>
                </a:cubicBezTo>
                <a:cubicBezTo>
                  <a:pt x="29272" y="27637"/>
                  <a:pt x="24773" y="27516"/>
                  <a:pt x="20366" y="26665"/>
                </a:cubicBezTo>
                <a:cubicBezTo>
                  <a:pt x="17964" y="26209"/>
                  <a:pt x="15442" y="25570"/>
                  <a:pt x="13192" y="24537"/>
                </a:cubicBezTo>
                <a:cubicBezTo>
                  <a:pt x="11362" y="23710"/>
                  <a:pt x="9675" y="22683"/>
                  <a:pt x="8076" y="21483"/>
                </a:cubicBezTo>
                <a:lnTo>
                  <a:pt x="8076" y="21483"/>
                </a:lnTo>
                <a:cubicBezTo>
                  <a:pt x="7085" y="20584"/>
                  <a:pt x="6210" y="19666"/>
                  <a:pt x="5593" y="18488"/>
                </a:cubicBezTo>
                <a:cubicBezTo>
                  <a:pt x="4998" y="17357"/>
                  <a:pt x="5015" y="16343"/>
                  <a:pt x="5187" y="15102"/>
                </a:cubicBezTo>
                <a:lnTo>
                  <a:pt x="5187" y="15102"/>
                </a:lnTo>
                <a:cubicBezTo>
                  <a:pt x="5321" y="14650"/>
                  <a:pt x="5528" y="14234"/>
                  <a:pt x="5776" y="13838"/>
                </a:cubicBezTo>
                <a:cubicBezTo>
                  <a:pt x="6080" y="13291"/>
                  <a:pt x="6414" y="12774"/>
                  <a:pt x="6840" y="12318"/>
                </a:cubicBezTo>
                <a:lnTo>
                  <a:pt x="6840" y="12318"/>
                </a:lnTo>
                <a:cubicBezTo>
                  <a:pt x="6748" y="12439"/>
                  <a:pt x="6627" y="12561"/>
                  <a:pt x="6536" y="12683"/>
                </a:cubicBezTo>
                <a:cubicBezTo>
                  <a:pt x="7508" y="11710"/>
                  <a:pt x="8481" y="10798"/>
                  <a:pt x="9636" y="10008"/>
                </a:cubicBezTo>
                <a:cubicBezTo>
                  <a:pt x="11733" y="8579"/>
                  <a:pt x="14347" y="8002"/>
                  <a:pt x="16749" y="7333"/>
                </a:cubicBezTo>
                <a:cubicBezTo>
                  <a:pt x="25010" y="5028"/>
                  <a:pt x="33418" y="4168"/>
                  <a:pt x="41916" y="3736"/>
                </a:cubicBezTo>
                <a:lnTo>
                  <a:pt x="41916" y="3736"/>
                </a:lnTo>
                <a:cubicBezTo>
                  <a:pt x="41896" y="3739"/>
                  <a:pt x="41876" y="3742"/>
                  <a:pt x="41855" y="3746"/>
                </a:cubicBezTo>
                <a:cubicBezTo>
                  <a:pt x="46342" y="3634"/>
                  <a:pt x="50828" y="3571"/>
                  <a:pt x="55314" y="3571"/>
                </a:cubicBezTo>
                <a:cubicBezTo>
                  <a:pt x="56876" y="3571"/>
                  <a:pt x="58439" y="3579"/>
                  <a:pt x="60002" y="3594"/>
                </a:cubicBezTo>
                <a:cubicBezTo>
                  <a:pt x="64014" y="3625"/>
                  <a:pt x="68026" y="3716"/>
                  <a:pt x="72008" y="3929"/>
                </a:cubicBezTo>
                <a:cubicBezTo>
                  <a:pt x="76993" y="4172"/>
                  <a:pt x="81978" y="4597"/>
                  <a:pt x="86963" y="5023"/>
                </a:cubicBezTo>
                <a:cubicBezTo>
                  <a:pt x="93650" y="5570"/>
                  <a:pt x="100276" y="6543"/>
                  <a:pt x="106811" y="8002"/>
                </a:cubicBezTo>
                <a:cubicBezTo>
                  <a:pt x="109638" y="8640"/>
                  <a:pt x="112434" y="9369"/>
                  <a:pt x="115200" y="10099"/>
                </a:cubicBezTo>
                <a:cubicBezTo>
                  <a:pt x="117328" y="10616"/>
                  <a:pt x="119395" y="11254"/>
                  <a:pt x="121401" y="12105"/>
                </a:cubicBezTo>
                <a:cubicBezTo>
                  <a:pt x="126568" y="13534"/>
                  <a:pt x="131188" y="16087"/>
                  <a:pt x="135292" y="19734"/>
                </a:cubicBezTo>
                <a:cubicBezTo>
                  <a:pt x="135317" y="19756"/>
                  <a:pt x="135335" y="19765"/>
                  <a:pt x="135350" y="19765"/>
                </a:cubicBezTo>
                <a:cubicBezTo>
                  <a:pt x="135453" y="19765"/>
                  <a:pt x="135310" y="19275"/>
                  <a:pt x="135320" y="19275"/>
                </a:cubicBezTo>
                <a:lnTo>
                  <a:pt x="135320" y="19275"/>
                </a:lnTo>
                <a:cubicBezTo>
                  <a:pt x="135320" y="19275"/>
                  <a:pt x="135321" y="19276"/>
                  <a:pt x="135322" y="19278"/>
                </a:cubicBezTo>
                <a:cubicBezTo>
                  <a:pt x="135231" y="19005"/>
                  <a:pt x="135109" y="18336"/>
                  <a:pt x="134866" y="18184"/>
                </a:cubicBezTo>
                <a:cubicBezTo>
                  <a:pt x="133833" y="17394"/>
                  <a:pt x="132739" y="16664"/>
                  <a:pt x="131644" y="15965"/>
                </a:cubicBezTo>
                <a:cubicBezTo>
                  <a:pt x="130641" y="15388"/>
                  <a:pt x="129638" y="14810"/>
                  <a:pt x="128666" y="14233"/>
                </a:cubicBezTo>
                <a:cubicBezTo>
                  <a:pt x="126386" y="12835"/>
                  <a:pt x="124045" y="11558"/>
                  <a:pt x="121614" y="10433"/>
                </a:cubicBezTo>
                <a:cubicBezTo>
                  <a:pt x="120368" y="9917"/>
                  <a:pt x="119121" y="9369"/>
                  <a:pt x="117875" y="8853"/>
                </a:cubicBezTo>
                <a:cubicBezTo>
                  <a:pt x="114106" y="7272"/>
                  <a:pt x="110124" y="5996"/>
                  <a:pt x="106173" y="4932"/>
                </a:cubicBezTo>
                <a:cubicBezTo>
                  <a:pt x="101644" y="3686"/>
                  <a:pt x="96963" y="2713"/>
                  <a:pt x="92312" y="2014"/>
                </a:cubicBezTo>
                <a:cubicBezTo>
                  <a:pt x="81459" y="383"/>
                  <a:pt x="70449" y="1"/>
                  <a:pt x="59499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2" name="Google Shape;2462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63" name="Google Shape;2463;p4"/>
          <p:cNvSpPr txBox="1">
            <a:spLocks noGrp="1"/>
          </p:cNvSpPr>
          <p:nvPr>
            <p:ph type="body" idx="1"/>
          </p:nvPr>
        </p:nvSpPr>
        <p:spPr>
          <a:xfrm>
            <a:off x="720000" y="1160883"/>
            <a:ext cx="77040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200"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64" name="Google Shape;2464;p4"/>
          <p:cNvSpPr/>
          <p:nvPr/>
        </p:nvSpPr>
        <p:spPr>
          <a:xfrm>
            <a:off x="226785" y="52098"/>
            <a:ext cx="8684727" cy="5039390"/>
          </a:xfrm>
          <a:custGeom>
            <a:avLst/>
            <a:gdLst/>
            <a:ahLst/>
            <a:cxnLst/>
            <a:rect l="l" t="t" r="r" b="b"/>
            <a:pathLst>
              <a:path w="191737" h="129091" extrusionOk="0">
                <a:moveTo>
                  <a:pt x="184684" y="6384"/>
                </a:moveTo>
                <a:lnTo>
                  <a:pt x="184684" y="122252"/>
                </a:lnTo>
                <a:lnTo>
                  <a:pt x="7569" y="122252"/>
                </a:lnTo>
                <a:lnTo>
                  <a:pt x="7569" y="6384"/>
                </a:lnTo>
                <a:close/>
                <a:moveTo>
                  <a:pt x="0" y="1"/>
                </a:moveTo>
                <a:lnTo>
                  <a:pt x="0" y="129091"/>
                </a:lnTo>
                <a:lnTo>
                  <a:pt x="191736" y="129091"/>
                </a:lnTo>
                <a:lnTo>
                  <a:pt x="19173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5" name="Google Shape;2465;p4"/>
          <p:cNvSpPr/>
          <p:nvPr/>
        </p:nvSpPr>
        <p:spPr>
          <a:xfrm>
            <a:off x="-38983" y="-100981"/>
            <a:ext cx="9214815" cy="5345522"/>
          </a:xfrm>
          <a:custGeom>
            <a:avLst/>
            <a:gdLst/>
            <a:ahLst/>
            <a:cxnLst/>
            <a:rect l="l" t="t" r="r" b="b"/>
            <a:pathLst>
              <a:path w="203440" h="136933" extrusionOk="0">
                <a:moveTo>
                  <a:pt x="195962" y="6748"/>
                </a:moveTo>
                <a:lnTo>
                  <a:pt x="195962" y="129698"/>
                </a:lnTo>
                <a:lnTo>
                  <a:pt x="8056" y="129698"/>
                </a:lnTo>
                <a:lnTo>
                  <a:pt x="8056" y="6748"/>
                </a:lnTo>
                <a:close/>
                <a:moveTo>
                  <a:pt x="1" y="1"/>
                </a:moveTo>
                <a:lnTo>
                  <a:pt x="1" y="136933"/>
                </a:lnTo>
                <a:lnTo>
                  <a:pt x="203439" y="136933"/>
                </a:lnTo>
                <a:lnTo>
                  <a:pt x="203439" y="1"/>
                </a:lnTo>
                <a:close/>
              </a:path>
            </a:pathLst>
          </a:custGeom>
          <a:solidFill>
            <a:schemeClr val="dk2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9" name="Google Shape;2479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1" name="Google Shape;2481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82" name="Google Shape;2482;p7"/>
          <p:cNvSpPr txBox="1">
            <a:spLocks noGrp="1"/>
          </p:cNvSpPr>
          <p:nvPr>
            <p:ph type="subTitle" idx="1"/>
          </p:nvPr>
        </p:nvSpPr>
        <p:spPr>
          <a:xfrm>
            <a:off x="3118200" y="22150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4" name="Google Shape;2484;p8"/>
          <p:cNvSpPr txBox="1">
            <a:spLocks noGrp="1"/>
          </p:cNvSpPr>
          <p:nvPr>
            <p:ph type="title"/>
          </p:nvPr>
        </p:nvSpPr>
        <p:spPr>
          <a:xfrm>
            <a:off x="7200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p9"/>
          <p:cNvSpPr txBox="1">
            <a:spLocks noGrp="1"/>
          </p:cNvSpPr>
          <p:nvPr>
            <p:ph type="title"/>
          </p:nvPr>
        </p:nvSpPr>
        <p:spPr>
          <a:xfrm>
            <a:off x="720000" y="2150850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87" name="Google Shape;2487;p9"/>
          <p:cNvSpPr txBox="1">
            <a:spLocks noGrp="1"/>
          </p:cNvSpPr>
          <p:nvPr>
            <p:ph type="subTitle" idx="1"/>
          </p:nvPr>
        </p:nvSpPr>
        <p:spPr>
          <a:xfrm>
            <a:off x="2391925" y="3132175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9" name="Google Shape;2489;p10"/>
          <p:cNvSpPr txBox="1">
            <a:spLocks noGrp="1"/>
          </p:cNvSpPr>
          <p:nvPr>
            <p:ph type="title"/>
          </p:nvPr>
        </p:nvSpPr>
        <p:spPr>
          <a:xfrm>
            <a:off x="720000" y="1909800"/>
            <a:ext cx="3159900" cy="132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1" name="Google Shape;2491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492" name="Google Shape;2492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3" r:id="rId11"/>
    <p:sldLayoutId id="2147483678" r:id="rId12"/>
    <p:sldLayoutId id="2147483689" r:id="rId13"/>
    <p:sldLayoutId id="2147483690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microsoft.com/office/2007/relationships/hdphoto" Target="../media/hdphoto5.wdp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6.xml"/><Relationship Id="rId7" Type="http://schemas.microsoft.com/office/2007/relationships/hdphoto" Target="../media/hdphoto6.wdp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11" Type="http://schemas.openxmlformats.org/officeDocument/2006/relationships/image" Target="../media/image24.jpeg"/><Relationship Id="rId5" Type="http://schemas.microsoft.com/office/2007/relationships/hdphoto" Target="../media/hdphoto5.wdp"/><Relationship Id="rId10" Type="http://schemas.openxmlformats.org/officeDocument/2006/relationships/image" Target="../media/image23.jpeg"/><Relationship Id="rId4" Type="http://schemas.openxmlformats.org/officeDocument/2006/relationships/image" Target="../media/image20.png"/><Relationship Id="rId9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9.wdp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microsoft.com/office/2007/relationships/hdphoto" Target="../media/hdphoto10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6" Type="http://schemas.openxmlformats.org/officeDocument/2006/relationships/image" Target="../media/image29.png"/><Relationship Id="rId5" Type="http://schemas.microsoft.com/office/2007/relationships/hdphoto" Target="../media/hdphoto8.wdp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microsoft.com/office/2007/relationships/hdphoto" Target="../media/hdphoto11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openxmlformats.org/officeDocument/2006/relationships/image" Target="../media/image31.png"/><Relationship Id="rId5" Type="http://schemas.microsoft.com/office/2007/relationships/hdphoto" Target="../media/hdphoto8.wdp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gif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slide" Target="slide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slide" Target="slide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slide" Target="slide1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6" name="Google Shape;7706;p49"/>
          <p:cNvSpPr txBox="1">
            <a:spLocks noGrp="1"/>
          </p:cNvSpPr>
          <p:nvPr>
            <p:ph type="ctrTitle"/>
          </p:nvPr>
        </p:nvSpPr>
        <p:spPr>
          <a:xfrm>
            <a:off x="1572393" y="1437172"/>
            <a:ext cx="5797307" cy="238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SVN-Revolution" panose="02040603050506020204" pitchFamily="18" charset="0"/>
              </a:rPr>
              <a:t>Toán 3</a:t>
            </a:r>
            <a:endParaRPr sz="4000" dirty="0">
              <a:latin typeface="SVN-Revolution" panose="02040603050506020204" pitchFamily="18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45AE98E-1B13-44AD-996B-75264C3E7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78178" cy="4543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63"/>
    </mc:Choice>
    <mc:Fallback xmlns="">
      <p:transition spd="slow" advTm="1986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7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1" name="Google Shape;7711;p50"/>
          <p:cNvSpPr txBox="1">
            <a:spLocks noGrp="1"/>
          </p:cNvSpPr>
          <p:nvPr>
            <p:ph type="title"/>
          </p:nvPr>
        </p:nvSpPr>
        <p:spPr>
          <a:xfrm>
            <a:off x="816889" y="334167"/>
            <a:ext cx="2126146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VN-Cookies" panose="02040603050506020204" pitchFamily="18" charset="0"/>
              </a:rPr>
              <a:t>MỤC TIÊU</a:t>
            </a:r>
            <a:endParaRPr>
              <a:latin typeface="SVN-Cookies" panose="02040603050506020204" pitchFamily="18" charset="0"/>
            </a:endParaRPr>
          </a:p>
        </p:txBody>
      </p:sp>
      <p:sp>
        <p:nvSpPr>
          <p:cNvPr id="7712" name="Google Shape;7712;p50"/>
          <p:cNvSpPr txBox="1">
            <a:spLocks noGrp="1"/>
          </p:cNvSpPr>
          <p:nvPr>
            <p:ph type="body" idx="1"/>
          </p:nvPr>
        </p:nvSpPr>
        <p:spPr>
          <a:xfrm>
            <a:off x="277938" y="997381"/>
            <a:ext cx="8212054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-US" sz="2800">
                <a:solidFill>
                  <a:schemeClr val="tx1"/>
                </a:solidFill>
                <a:latin typeface="Lobster" panose="00000500000000000000" pitchFamily="2" charset="0"/>
                <a:sym typeface="Barlow"/>
              </a:rPr>
              <a:t>1. </a:t>
            </a:r>
            <a:r>
              <a:rPr lang="vi-VN" sz="2800" b="0" i="0">
                <a:solidFill>
                  <a:schemeClr val="tx1"/>
                </a:solidFill>
                <a:effectLst/>
                <a:latin typeface="Lobster" panose="00000500000000000000" pitchFamily="2" charset="0"/>
              </a:rPr>
              <a:t>Biết gam là một đơn vị đo khối lượng và sự liên hệ giữa gam và ki-lô-gam.</a:t>
            </a:r>
            <a:endParaRPr lang="en-US" sz="2800" b="0" i="0">
              <a:solidFill>
                <a:schemeClr val="tx1"/>
              </a:solidFill>
              <a:effectLst/>
              <a:latin typeface="Lobster" panose="00000500000000000000" pitchFamily="2" charset="0"/>
            </a:endParaRPr>
          </a:p>
          <a:p>
            <a:pPr algn="l"/>
            <a:r>
              <a:rPr lang="vi-VN" sz="2800" b="0" i="0">
                <a:solidFill>
                  <a:schemeClr val="tx1"/>
                </a:solidFill>
                <a:effectLst/>
                <a:latin typeface="Lobster" panose="00000500000000000000" pitchFamily="2" charset="0"/>
              </a:rPr>
              <a:t> </a:t>
            </a:r>
            <a:endParaRPr lang="en-US" sz="2800" b="0" i="0">
              <a:solidFill>
                <a:schemeClr val="tx1"/>
              </a:solidFill>
              <a:effectLst/>
              <a:latin typeface="Lobster" panose="00000500000000000000" pitchFamily="2" charset="0"/>
            </a:endParaRPr>
          </a:p>
          <a:p>
            <a:pPr algn="l"/>
            <a:r>
              <a:rPr lang="en-US" sz="2800" b="0" i="0">
                <a:solidFill>
                  <a:schemeClr val="tx1"/>
                </a:solidFill>
                <a:effectLst/>
                <a:latin typeface="Lobster" panose="00000500000000000000" pitchFamily="2" charset="0"/>
              </a:rPr>
              <a:t>2.</a:t>
            </a:r>
            <a:r>
              <a:rPr lang="vi-VN" sz="2800" b="0" i="0">
                <a:solidFill>
                  <a:schemeClr val="tx1"/>
                </a:solidFill>
                <a:effectLst/>
                <a:latin typeface="Lobster" panose="00000500000000000000" pitchFamily="2" charset="0"/>
              </a:rPr>
              <a:t> </a:t>
            </a:r>
            <a:r>
              <a:rPr lang="en-US" sz="2800">
                <a:solidFill>
                  <a:schemeClr val="tx1"/>
                </a:solidFill>
                <a:latin typeface="Lobster" panose="00000500000000000000" pitchFamily="2" charset="0"/>
              </a:rPr>
              <a:t>Đọc đúng </a:t>
            </a:r>
            <a:r>
              <a:rPr lang="vi-VN" sz="2800" b="0" i="0">
                <a:solidFill>
                  <a:schemeClr val="tx1"/>
                </a:solidFill>
                <a:effectLst/>
                <a:latin typeface="Lobster" panose="00000500000000000000" pitchFamily="2" charset="0"/>
              </a:rPr>
              <a:t>kết quả khi cân một vật bằng cân 2 đĩa và cân đồng hồ.</a:t>
            </a:r>
            <a:endParaRPr lang="en-US" sz="2800" b="0" i="0">
              <a:solidFill>
                <a:schemeClr val="tx1"/>
              </a:solidFill>
              <a:effectLst/>
              <a:latin typeface="Lobster" panose="00000500000000000000" pitchFamily="2" charset="0"/>
            </a:endParaRPr>
          </a:p>
          <a:p>
            <a:pPr algn="l"/>
            <a:r>
              <a:rPr lang="vi-VN" sz="2800" b="0" i="0">
                <a:solidFill>
                  <a:schemeClr val="tx1"/>
                </a:solidFill>
                <a:effectLst/>
                <a:latin typeface="Lobster" panose="00000500000000000000" pitchFamily="2" charset="0"/>
              </a:rPr>
              <a:t> </a:t>
            </a:r>
            <a:endParaRPr lang="en-US" sz="2800" b="0" i="0">
              <a:solidFill>
                <a:schemeClr val="tx1"/>
              </a:solidFill>
              <a:effectLst/>
              <a:latin typeface="Lobster" panose="00000500000000000000" pitchFamily="2" charset="0"/>
            </a:endParaRPr>
          </a:p>
          <a:p>
            <a:pPr algn="l"/>
            <a:r>
              <a:rPr lang="en-US" sz="2800" b="0" i="0">
                <a:solidFill>
                  <a:schemeClr val="tx1"/>
                </a:solidFill>
                <a:effectLst/>
                <a:latin typeface="Lobster" panose="00000500000000000000" pitchFamily="2" charset="0"/>
              </a:rPr>
              <a:t>3. Thực hiện các phép tính với</a:t>
            </a:r>
            <a:r>
              <a:rPr lang="en-US" sz="2800">
                <a:solidFill>
                  <a:schemeClr val="tx1"/>
                </a:solidFill>
                <a:latin typeface="Lobster" panose="00000500000000000000" pitchFamily="2" charset="0"/>
              </a:rPr>
              <a:t> </a:t>
            </a:r>
            <a:r>
              <a:rPr lang="vi-VN" sz="2800" b="0" i="0">
                <a:solidFill>
                  <a:schemeClr val="tx1"/>
                </a:solidFill>
                <a:effectLst/>
                <a:latin typeface="Lobster" panose="00000500000000000000" pitchFamily="2" charset="0"/>
              </a:rPr>
              <a:t>số đo khối lượng là gam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tx1"/>
              </a:solidFill>
              <a:latin typeface="Lobster" panose="00000500000000000000" pitchFamily="2" charset="0"/>
              <a:sym typeface="Barlow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17"/>
    </mc:Choice>
    <mc:Fallback xmlns="">
      <p:transition spd="slow" advTm="39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7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7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737;p55">
            <a:extLst>
              <a:ext uri="{FF2B5EF4-FFF2-40B4-BE49-F238E27FC236}">
                <a16:creationId xmlns:a16="http://schemas.microsoft.com/office/drawing/2014/main" id="{EBF3008A-DED1-4426-B46B-E660BAE809F9}"/>
              </a:ext>
            </a:extLst>
          </p:cNvPr>
          <p:cNvSpPr txBox="1"/>
          <p:nvPr/>
        </p:nvSpPr>
        <p:spPr>
          <a:xfrm>
            <a:off x="4398818" y="1144618"/>
            <a:ext cx="4455169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SVN-Cookies" panose="02040603050506020204" pitchFamily="18" charset="0"/>
                <a:ea typeface="Gochi Hand"/>
                <a:cs typeface="Gochi Hand"/>
                <a:sym typeface="Gochi Hand"/>
              </a:rPr>
              <a:t>HOẠT ĐỘNG 1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accent1">
                    <a:lumMod val="40000"/>
                    <a:lumOff val="60000"/>
                  </a:schemeClr>
                </a:solidFill>
                <a:latin typeface="SVN-Cookies" panose="02040603050506020204" pitchFamily="18" charset="0"/>
                <a:ea typeface="Gochi Hand"/>
                <a:cs typeface="Gochi Hand"/>
                <a:sym typeface="Gochi Hand"/>
              </a:rPr>
              <a:t>KHÁM PHÁ</a:t>
            </a:r>
            <a:endParaRPr sz="4800">
              <a:solidFill>
                <a:schemeClr val="accent1">
                  <a:lumMod val="40000"/>
                  <a:lumOff val="60000"/>
                </a:schemeClr>
              </a:solidFill>
              <a:latin typeface="SVN-Cookies" panose="02040603050506020204" pitchFamily="18" charset="0"/>
              <a:ea typeface="Gochi Hand"/>
              <a:cs typeface="Gochi Hand"/>
              <a:sym typeface="Gochi Hand"/>
            </a:endParaRPr>
          </a:p>
        </p:txBody>
      </p:sp>
    </p:spTree>
    <p:extLst>
      <p:ext uri="{BB962C8B-B14F-4D97-AF65-F5344CB8AC3E}">
        <p14:creationId xmlns:p14="http://schemas.microsoft.com/office/powerpoint/2010/main" val="340231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6"/>
    </mc:Choice>
    <mc:Fallback xmlns="">
      <p:transition spd="slow" advTm="15846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2F711B-3BF7-4CE6-AAB5-68E5B7E484F3}"/>
              </a:ext>
            </a:extLst>
          </p:cNvPr>
          <p:cNvSpPr txBox="1"/>
          <p:nvPr/>
        </p:nvSpPr>
        <p:spPr>
          <a:xfrm>
            <a:off x="3200400" y="710081"/>
            <a:ext cx="27431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0" i="0" u="sng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sym typeface="Barlow"/>
              </a:rPr>
              <a:t>Gam là gì?</a:t>
            </a:r>
            <a:endParaRPr lang="en-US" sz="4000" b="0" i="0" u="sng"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Kitchen scale fruits isolated Royalty Free Vector Image">
            <a:extLst>
              <a:ext uri="{FF2B5EF4-FFF2-40B4-BE49-F238E27FC236}">
                <a16:creationId xmlns:a16="http://schemas.microsoft.com/office/drawing/2014/main" id="{9B954BAA-6A95-4DC6-A498-583F9B517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52" b="93333" l="5429" r="94143">
                        <a14:foregroundMark x1="34714" y1="21574" x2="40571" y2="30185"/>
                        <a14:foregroundMark x1="40571" y1="30185" x2="45000" y2="33241"/>
                        <a14:foregroundMark x1="34714" y1="3889" x2="34429" y2="8148"/>
                        <a14:foregroundMark x1="67714" y1="8889" x2="69143" y2="15463"/>
                        <a14:foregroundMark x1="70571" y1="19722" x2="77286" y2="34907"/>
                        <a14:foregroundMark x1="16286" y1="38519" x2="63571" y2="41296"/>
                        <a14:foregroundMark x1="42714" y1="39630" x2="94143" y2="38148"/>
                        <a14:foregroundMark x1="46571" y1="39630" x2="47714" y2="46296"/>
                        <a14:foregroundMark x1="10000" y1="38333" x2="21143" y2="38333"/>
                        <a14:foregroundMark x1="5857" y1="37222" x2="13857" y2="37685"/>
                        <a14:foregroundMark x1="47143" y1="57407" x2="47429" y2="74259"/>
                        <a14:foregroundMark x1="30000" y1="61296" x2="65286" y2="73333"/>
                        <a14:foregroundMark x1="52286" y1="55556" x2="34286" y2="76481"/>
                        <a14:foregroundMark x1="34286" y1="76481" x2="34714" y2="75278"/>
                        <a14:foregroundMark x1="44714" y1="57407" x2="39143" y2="68241"/>
                        <a14:foregroundMark x1="59714" y1="59352" x2="62571" y2="75926"/>
                        <a14:foregroundMark x1="64286" y1="61574" x2="69714" y2="75648"/>
                        <a14:foregroundMark x1="38143" y1="73704" x2="68286" y2="76852"/>
                        <a14:foregroundMark x1="51143" y1="56759" x2="65571" y2="56574"/>
                        <a14:foregroundMark x1="65571" y1="56574" x2="65571" y2="56574"/>
                        <a14:foregroundMark x1="17143" y1="90833" x2="79000" y2="88981"/>
                        <a14:foregroundMark x1="37714" y1="4074" x2="42143" y2="3426"/>
                        <a14:foregroundMark x1="34714" y1="1852" x2="34000" y2="4537"/>
                        <a14:foregroundMark x1="15714" y1="80648" x2="28857" y2="90833"/>
                        <a14:foregroundMark x1="28857" y1="90833" x2="29000" y2="90741"/>
                        <a14:foregroundMark x1="37286" y1="80370" x2="50429" y2="90556"/>
                        <a14:foregroundMark x1="50429" y1="90556" x2="58000" y2="93333"/>
                        <a14:foregroundMark x1="59286" y1="81204" x2="81714" y2="91852"/>
                        <a14:foregroundMark x1="51857" y1="52037" x2="28000" y2="68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984" y="2295129"/>
            <a:ext cx="1457627" cy="224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Tina Kurashiki, female teacher, child, hand, public Relations png | PNGWing">
            <a:extLst>
              <a:ext uri="{FF2B5EF4-FFF2-40B4-BE49-F238E27FC236}">
                <a16:creationId xmlns:a16="http://schemas.microsoft.com/office/drawing/2014/main" id="{F353F901-BB01-4C5B-A32F-1007E98A63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child drawing on a piece of paper&#10;&#10;Description automatically generated with low confidence">
            <a:extLst>
              <a:ext uri="{FF2B5EF4-FFF2-40B4-BE49-F238E27FC236}">
                <a16:creationId xmlns:a16="http://schemas.microsoft.com/office/drawing/2014/main" id="{47B5110A-73A4-490B-A3D3-580D7C2DA6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75" b="95989" l="761" r="97935">
                        <a14:foregroundMark x1="3043" y1="53389" x2="4891" y2="59474"/>
                        <a14:foregroundMark x1="3261" y1="62932" x2="1957" y2="68188"/>
                        <a14:foregroundMark x1="6304" y1="77317" x2="7935" y2="86445"/>
                        <a14:foregroundMark x1="7609" y1="90595" x2="9674" y2="95989"/>
                        <a14:foregroundMark x1="30761" y1="71231" x2="30435" y2="90456"/>
                        <a14:foregroundMark x1="23152" y1="30567" x2="28261" y2="46611"/>
                        <a14:foregroundMark x1="37935" y1="31397" x2="41196" y2="44122"/>
                        <a14:foregroundMark x1="23152" y1="10097" x2="28478" y2="2351"/>
                        <a14:foregroundMark x1="22826" y1="32780" x2="22283" y2="43568"/>
                        <a14:foregroundMark x1="42500" y1="33333" x2="44565" y2="43568"/>
                        <a14:foregroundMark x1="97935" y1="25588" x2="96522" y2="29876"/>
                        <a14:foregroundMark x1="1413" y1="49516" x2="2174" y2="51591"/>
                        <a14:foregroundMark x1="870" y1="63900" x2="761" y2="652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982258"/>
            <a:ext cx="2750127" cy="21612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482C9B-9BC7-4717-BEBF-5EC013E00872}"/>
              </a:ext>
            </a:extLst>
          </p:cNvPr>
          <p:cNvSpPr txBox="1"/>
          <p:nvPr/>
        </p:nvSpPr>
        <p:spPr>
          <a:xfrm>
            <a:off x="644821" y="1710354"/>
            <a:ext cx="79934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i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sym typeface="Barlow"/>
              </a:rPr>
              <a:t>Gam là một đơn vị đo khối lượng nhỏ nhất.</a:t>
            </a:r>
            <a:endParaRPr lang="en-US" sz="3200" b="0" i="0"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1DF045-8485-41F0-96F6-D329F48233F8}"/>
              </a:ext>
            </a:extLst>
          </p:cNvPr>
          <p:cNvSpPr txBox="1"/>
          <p:nvPr/>
        </p:nvSpPr>
        <p:spPr>
          <a:xfrm>
            <a:off x="-1308762" y="2295129"/>
            <a:ext cx="75495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Barlow"/>
              </a:rPr>
              <a:t>Gam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Barlow"/>
              </a:rPr>
              <a:t>viết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Barlow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Barlow"/>
              </a:rPr>
              <a:t>tắt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Barlow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Barlow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Barlow"/>
              </a:rPr>
              <a:t>:  </a:t>
            </a:r>
            <a:r>
              <a:rPr lang="en-US" sz="4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Barlow"/>
              </a:rPr>
              <a:t>g</a:t>
            </a:r>
            <a:endParaRPr lang="en-US" sz="3200" b="1" i="0" dirty="0">
              <a:solidFill>
                <a:schemeClr val="accent1">
                  <a:lumMod val="40000"/>
                  <a:lumOff val="6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E014C5-DA56-4155-A882-2EC89ABB9AE4}"/>
              </a:ext>
            </a:extLst>
          </p:cNvPr>
          <p:cNvSpPr txBox="1"/>
          <p:nvPr/>
        </p:nvSpPr>
        <p:spPr>
          <a:xfrm>
            <a:off x="3560711" y="3232472"/>
            <a:ext cx="2614575" cy="58477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0" i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sym typeface="Barlow"/>
              </a:rPr>
              <a:t>1000g = 1kg</a:t>
            </a:r>
            <a:endParaRPr lang="en-US" sz="3200" b="0" i="0">
              <a:solidFill>
                <a:schemeClr val="accent5">
                  <a:lumMod val="7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68"/>
    </mc:Choice>
    <mc:Fallback xmlns="">
      <p:transition spd="slow" advTm="55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hild drawing on a piece of paper&#10;&#10;Description automatically generated with low confidence">
            <a:extLst>
              <a:ext uri="{FF2B5EF4-FFF2-40B4-BE49-F238E27FC236}">
                <a16:creationId xmlns:a16="http://schemas.microsoft.com/office/drawing/2014/main" id="{47B5110A-73A4-490B-A3D3-580D7C2DA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75" b="95989" l="761" r="97935">
                        <a14:foregroundMark x1="3043" y1="53389" x2="4891" y2="59474"/>
                        <a14:foregroundMark x1="3261" y1="62932" x2="1957" y2="68188"/>
                        <a14:foregroundMark x1="6304" y1="77317" x2="7935" y2="86445"/>
                        <a14:foregroundMark x1="7609" y1="90595" x2="9674" y2="95989"/>
                        <a14:foregroundMark x1="30761" y1="71231" x2="30435" y2="90456"/>
                        <a14:foregroundMark x1="23152" y1="30567" x2="28261" y2="46611"/>
                        <a14:foregroundMark x1="37935" y1="31397" x2="41196" y2="44122"/>
                        <a14:foregroundMark x1="23152" y1="10097" x2="28478" y2="2351"/>
                        <a14:foregroundMark x1="22826" y1="32780" x2="22283" y2="43568"/>
                        <a14:foregroundMark x1="42500" y1="33333" x2="44565" y2="43568"/>
                        <a14:foregroundMark x1="97935" y1="25588" x2="96522" y2="29876"/>
                        <a14:foregroundMark x1="1413" y1="49516" x2="2174" y2="51591"/>
                        <a14:foregroundMark x1="870" y1="63900" x2="761" y2="652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982258"/>
            <a:ext cx="2750127" cy="21612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482C9B-9BC7-4717-BEBF-5EC013E00872}"/>
              </a:ext>
            </a:extLst>
          </p:cNvPr>
          <p:cNvSpPr txBox="1"/>
          <p:nvPr/>
        </p:nvSpPr>
        <p:spPr>
          <a:xfrm>
            <a:off x="747072" y="720353"/>
            <a:ext cx="79934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sym typeface="Barlow"/>
              </a:rPr>
              <a:t>Có nhiều quả cân với cân nặng khác nhau:</a:t>
            </a:r>
          </a:p>
          <a:p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Barlow"/>
              </a:rPr>
              <a:t>*1kg, 2kg, 5kg</a:t>
            </a:r>
          </a:p>
          <a:p>
            <a:r>
              <a:rPr lang="en-US" sz="3200" b="0" i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sym typeface="Barlow"/>
              </a:rPr>
              <a:t>*1g, 2g, 5g, </a:t>
            </a:r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Barlow"/>
              </a:rPr>
              <a:t>10g, 20g, 50g </a:t>
            </a:r>
            <a:r>
              <a:rPr lang="en-US" sz="3200" b="0" i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sym typeface="Barlow"/>
              </a:rPr>
              <a:t>100g, 200g, 500g</a:t>
            </a:r>
            <a:endParaRPr lang="en-US" sz="3200" b="0" i="0"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실험실 균형 테마 요소 로열티 무료 사진, 그림, 이미지 그리고 스톡포토그래피. Image 51154260.">
            <a:extLst>
              <a:ext uri="{FF2B5EF4-FFF2-40B4-BE49-F238E27FC236}">
                <a16:creationId xmlns:a16="http://schemas.microsoft.com/office/drawing/2014/main" id="{77F699C4-4AA1-4F8D-A194-8040EF17C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14" y="2102701"/>
            <a:ext cx="3262746" cy="326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811ED11-3CFE-4CD8-837E-4581F81E1ECD}"/>
              </a:ext>
            </a:extLst>
          </p:cNvPr>
          <p:cNvGrpSpPr/>
          <p:nvPr/>
        </p:nvGrpSpPr>
        <p:grpSpPr>
          <a:xfrm>
            <a:off x="7426523" y="2191302"/>
            <a:ext cx="903866" cy="1024676"/>
            <a:chOff x="5077690" y="2059412"/>
            <a:chExt cx="903866" cy="1024676"/>
          </a:xfrm>
        </p:grpSpPr>
        <p:pic>
          <p:nvPicPr>
            <p:cNvPr id="3076" name="Picture 4" descr="Package Sticker Stock Illustrations – 28,681 Package Sticker Stock  Illustrations, Vectors &amp;amp; Clipart - Dreamstime">
              <a:extLst>
                <a:ext uri="{FF2B5EF4-FFF2-40B4-BE49-F238E27FC236}">
                  <a16:creationId xmlns:a16="http://schemas.microsoft.com/office/drawing/2014/main" id="{80C148D6-9BFE-4035-B5F4-735DC05F6B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000" b="93000" l="3401" r="92443">
                          <a14:foregroundMark x1="5919" y1="6333" x2="20655" y2="27111"/>
                          <a14:foregroundMark x1="20655" y1="27111" x2="20403" y2="27111"/>
                          <a14:foregroundMark x1="11839" y1="15111" x2="8060" y2="28444"/>
                          <a14:foregroundMark x1="6297" y1="41111" x2="6675" y2="79444"/>
                          <a14:foregroundMark x1="6801" y1="60444" x2="8564" y2="91444"/>
                          <a14:foregroundMark x1="7305" y1="92000" x2="18514" y2="90333"/>
                          <a14:foregroundMark x1="18514" y1="90333" x2="48363" y2="91667"/>
                          <a14:foregroundMark x1="48363" y1="91667" x2="55038" y2="91000"/>
                          <a14:foregroundMark x1="14987" y1="88889" x2="23174" y2="88778"/>
                          <a14:foregroundMark x1="4030" y1="7444" x2="9446" y2="14000"/>
                          <a14:foregroundMark x1="7809" y1="16111" x2="7305" y2="28444"/>
                          <a14:foregroundMark x1="47985" y1="85111" x2="73678" y2="91000"/>
                          <a14:foregroundMark x1="89295" y1="15222" x2="89043" y2="28667"/>
                          <a14:foregroundMark x1="89043" y1="28667" x2="88791" y2="29111"/>
                          <a14:foregroundMark x1="86650" y1="5111" x2="92569" y2="4667"/>
                          <a14:foregroundMark x1="31108" y1="4000" x2="45718" y2="4556"/>
                          <a14:foregroundMark x1="45718" y1="4556" x2="69521" y2="4333"/>
                          <a14:foregroundMark x1="3526" y1="5667" x2="10957" y2="4556"/>
                          <a14:foregroundMark x1="13476" y1="5556" x2="25567" y2="5778"/>
                          <a14:foregroundMark x1="23929" y1="4889" x2="40176" y2="4222"/>
                          <a14:foregroundMark x1="40176" y1="4222" x2="40176" y2="4222"/>
                          <a14:foregroundMark x1="43073" y1="4667" x2="65113" y2="3333"/>
                          <a14:foregroundMark x1="16121" y1="29222" x2="14232" y2="42556"/>
                          <a14:foregroundMark x1="5542" y1="92667" x2="13350" y2="90667"/>
                          <a14:foregroundMark x1="7431" y1="85111" x2="5416" y2="91000"/>
                          <a14:foregroundMark x1="6801" y1="85222" x2="3904" y2="92000"/>
                          <a14:foregroundMark x1="22796" y1="92111" x2="29093" y2="92444"/>
                          <a14:foregroundMark x1="32746" y1="93222" x2="46474" y2="93111"/>
                          <a14:foregroundMark x1="46474" y1="93111" x2="46977" y2="92889"/>
                          <a14:foregroundMark x1="91562" y1="61000" x2="92443" y2="67556"/>
                          <a14:foregroundMark x1="90932" y1="65444" x2="89547" y2="72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7691" y="2059412"/>
              <a:ext cx="903865" cy="1024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A6F768A6-7D0C-4BBA-AC96-96AC424C00E2}"/>
                </a:ext>
              </a:extLst>
            </p:cNvPr>
            <p:cNvSpPr/>
            <p:nvPr/>
          </p:nvSpPr>
          <p:spPr>
            <a:xfrm>
              <a:off x="5167745" y="2362200"/>
              <a:ext cx="685800" cy="277091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45D004-9E86-4C78-9808-8C20B9626108}"/>
                </a:ext>
              </a:extLst>
            </p:cNvPr>
            <p:cNvSpPr txBox="1"/>
            <p:nvPr/>
          </p:nvSpPr>
          <p:spPr>
            <a:xfrm>
              <a:off x="5077690" y="2316787"/>
              <a:ext cx="90386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i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Barlow"/>
                </a:rPr>
                <a:t>đường</a:t>
              </a:r>
              <a:endParaRPr lang="en-US" sz="1600" b="1" i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7F068A3-DBC2-4B3B-9EAD-C523D02EFF40}"/>
              </a:ext>
            </a:extLst>
          </p:cNvPr>
          <p:cNvGrpSpPr/>
          <p:nvPr/>
        </p:nvGrpSpPr>
        <p:grpSpPr>
          <a:xfrm>
            <a:off x="5972283" y="2405959"/>
            <a:ext cx="903865" cy="687135"/>
            <a:chOff x="3635158" y="2295123"/>
            <a:chExt cx="903865" cy="68713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6C48881-8303-4379-9E25-DC10CA580F3B}"/>
                </a:ext>
              </a:extLst>
            </p:cNvPr>
            <p:cNvGrpSpPr/>
            <p:nvPr/>
          </p:nvGrpSpPr>
          <p:grpSpPr>
            <a:xfrm>
              <a:off x="3775364" y="2295123"/>
              <a:ext cx="623454" cy="687135"/>
              <a:chOff x="3775364" y="2295123"/>
              <a:chExt cx="623454" cy="687135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1B350821-73E9-43B4-89A6-4DC44151618E}"/>
                  </a:ext>
                </a:extLst>
              </p:cNvPr>
              <p:cNvSpPr/>
              <p:nvPr/>
            </p:nvSpPr>
            <p:spPr>
              <a:xfrm>
                <a:off x="3775364" y="2500745"/>
                <a:ext cx="623454" cy="481513"/>
              </a:xfrm>
              <a:prstGeom prst="roundRect">
                <a:avLst/>
              </a:prstGeom>
              <a:grpFill/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154AC5FB-8966-439F-9454-CDA2FC40FB31}"/>
                  </a:ext>
                </a:extLst>
              </p:cNvPr>
              <p:cNvSpPr/>
              <p:nvPr/>
            </p:nvSpPr>
            <p:spPr>
              <a:xfrm>
                <a:off x="3939959" y="2295123"/>
                <a:ext cx="294264" cy="255845"/>
              </a:xfrm>
              <a:prstGeom prst="roundRect">
                <a:avLst>
                  <a:gd name="adj" fmla="val 50000"/>
                </a:avLst>
              </a:prstGeom>
              <a:grpFill/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EA5D21A-15E7-4C4B-923A-1B46534E770C}"/>
                </a:ext>
              </a:extLst>
            </p:cNvPr>
            <p:cNvSpPr txBox="1"/>
            <p:nvPr/>
          </p:nvSpPr>
          <p:spPr>
            <a:xfrm>
              <a:off x="3635158" y="2592804"/>
              <a:ext cx="90386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i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Barlow"/>
                </a:rPr>
                <a:t>200g</a:t>
              </a:r>
              <a:endParaRPr lang="en-US" sz="1600" b="1" i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78" name="Picture 6" descr="Bộ quả cân chuẩn HAEFER E0 - Đo lường bảo trì">
            <a:extLst>
              <a:ext uri="{FF2B5EF4-FFF2-40B4-BE49-F238E27FC236}">
                <a16:creationId xmlns:a16="http://schemas.microsoft.com/office/drawing/2014/main" id="{C92C7CAD-05A0-47EE-974F-F904496A9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115" y="2290013"/>
            <a:ext cx="2446156" cy="199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736AD5B-EDDC-4079-B621-F4D601777914}"/>
              </a:ext>
            </a:extLst>
          </p:cNvPr>
          <p:cNvSpPr txBox="1"/>
          <p:nvPr/>
        </p:nvSpPr>
        <p:spPr>
          <a:xfrm>
            <a:off x="830199" y="1064755"/>
            <a:ext cx="79934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Barlow"/>
              </a:rPr>
              <a:t>Túi đường cân nặng bao nhiêu gam?</a:t>
            </a:r>
            <a:endParaRPr lang="en-US" sz="3200" b="0" i="0"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80" name="Picture 8" descr="Quả cân trọng lượng 1G 2G 5g 10g 20g đa dụng chất lượng cao giảm chỉ còn  55,850 đ">
            <a:extLst>
              <a:ext uri="{FF2B5EF4-FFF2-40B4-BE49-F238E27FC236}">
                <a16:creationId xmlns:a16="http://schemas.microsoft.com/office/drawing/2014/main" id="{5A1EADAA-B904-4E1C-9745-070EA1E6C7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8" b="11785"/>
          <a:stretch/>
        </p:blipFill>
        <p:spPr bwMode="auto">
          <a:xfrm>
            <a:off x="2927731" y="2379133"/>
            <a:ext cx="2526665" cy="180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76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159"/>
    </mc:Choice>
    <mc:Fallback xmlns="">
      <p:transition spd="slow" advTm="86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2F711B-3BF7-4CE6-AAB5-68E5B7E484F3}"/>
              </a:ext>
            </a:extLst>
          </p:cNvPr>
          <p:cNvSpPr txBox="1"/>
          <p:nvPr/>
        </p:nvSpPr>
        <p:spPr>
          <a:xfrm>
            <a:off x="3200400" y="710081"/>
            <a:ext cx="27431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0" i="0" u="sng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sym typeface="Barlow"/>
              </a:rPr>
              <a:t>Các loại cân</a:t>
            </a:r>
            <a:endParaRPr lang="en-US" sz="4000" b="0" i="0" u="sng"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AutoShape 6" descr="Tina Kurashiki, female teacher, child, hand, public Relations png | PNGWing">
            <a:extLst>
              <a:ext uri="{FF2B5EF4-FFF2-40B4-BE49-F238E27FC236}">
                <a16:creationId xmlns:a16="http://schemas.microsoft.com/office/drawing/2014/main" id="{F353F901-BB01-4C5B-A32F-1007E98A63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65CF0C4-954D-44F4-9B04-F3665623A07A}"/>
              </a:ext>
            </a:extLst>
          </p:cNvPr>
          <p:cNvGrpSpPr/>
          <p:nvPr/>
        </p:nvGrpSpPr>
        <p:grpSpPr>
          <a:xfrm>
            <a:off x="1619781" y="1544782"/>
            <a:ext cx="2832804" cy="2701636"/>
            <a:chOff x="1619781" y="1544782"/>
            <a:chExt cx="2832804" cy="2701636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976B23D-3061-4918-B353-7477669ADDD2}"/>
                </a:ext>
              </a:extLst>
            </p:cNvPr>
            <p:cNvSpPr/>
            <p:nvPr/>
          </p:nvSpPr>
          <p:spPr>
            <a:xfrm>
              <a:off x="1619781" y="1544782"/>
              <a:ext cx="2832804" cy="270163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5482C9B-9BC7-4717-BEBF-5EC013E00872}"/>
                </a:ext>
              </a:extLst>
            </p:cNvPr>
            <p:cNvSpPr txBox="1"/>
            <p:nvPr/>
          </p:nvSpPr>
          <p:spPr>
            <a:xfrm>
              <a:off x="2175748" y="1626403"/>
              <a:ext cx="182119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chemeClr val="accent5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Barlow"/>
                </a:rPr>
                <a:t>Cân đĩa</a:t>
              </a:r>
              <a:endParaRPr lang="en-US" sz="3200" b="0" i="0">
                <a:solidFill>
                  <a:schemeClr val="accent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170" name="Picture 2" descr="Cân cơ 2 đĩa bập bênh Ohaus 1550-SD">
              <a:extLst>
                <a:ext uri="{FF2B5EF4-FFF2-40B4-BE49-F238E27FC236}">
                  <a16:creationId xmlns:a16="http://schemas.microsoft.com/office/drawing/2014/main" id="{F94CA645-0F9C-4828-87A0-0BC4B37D36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8073" y="2295129"/>
              <a:ext cx="2368926" cy="1794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1" descr="A child drawing on a piece of paper&#10;&#10;Description automatically generated with low confidence">
            <a:extLst>
              <a:ext uri="{FF2B5EF4-FFF2-40B4-BE49-F238E27FC236}">
                <a16:creationId xmlns:a16="http://schemas.microsoft.com/office/drawing/2014/main" id="{A6E19981-9C8C-4459-A1FD-7958316770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75" b="95989" l="761" r="97935">
                        <a14:foregroundMark x1="3043" y1="53389" x2="4891" y2="59474"/>
                        <a14:foregroundMark x1="3261" y1="62932" x2="1957" y2="68188"/>
                        <a14:foregroundMark x1="6304" y1="77317" x2="7935" y2="86445"/>
                        <a14:foregroundMark x1="7609" y1="90595" x2="9674" y2="95989"/>
                        <a14:foregroundMark x1="30761" y1="71231" x2="30435" y2="90456"/>
                        <a14:foregroundMark x1="23152" y1="30567" x2="28261" y2="46611"/>
                        <a14:foregroundMark x1="37935" y1="31397" x2="41196" y2="44122"/>
                        <a14:foregroundMark x1="23152" y1="10097" x2="28478" y2="2351"/>
                        <a14:foregroundMark x1="22826" y1="32780" x2="22283" y2="43568"/>
                        <a14:foregroundMark x1="42500" y1="33333" x2="44565" y2="43568"/>
                        <a14:foregroundMark x1="97935" y1="25588" x2="96522" y2="29876"/>
                        <a14:foregroundMark x1="1413" y1="49516" x2="2174" y2="51591"/>
                        <a14:foregroundMark x1="870" y1="63900" x2="761" y2="652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2920" y="3009065"/>
            <a:ext cx="2750127" cy="216124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7C069C1-0645-499B-9925-7AF1BD516B47}"/>
              </a:ext>
            </a:extLst>
          </p:cNvPr>
          <p:cNvGrpSpPr/>
          <p:nvPr/>
        </p:nvGrpSpPr>
        <p:grpSpPr>
          <a:xfrm>
            <a:off x="5279075" y="1544782"/>
            <a:ext cx="3255326" cy="2701636"/>
            <a:chOff x="5279075" y="1544782"/>
            <a:chExt cx="3255326" cy="270163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944D447-F4E1-4B93-A1C3-716E901BD759}"/>
                </a:ext>
              </a:extLst>
            </p:cNvPr>
            <p:cNvSpPr/>
            <p:nvPr/>
          </p:nvSpPr>
          <p:spPr>
            <a:xfrm>
              <a:off x="5353581" y="1544782"/>
              <a:ext cx="2832804" cy="270163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51DF045-8485-41F0-96F6-D329F48233F8}"/>
                </a:ext>
              </a:extLst>
            </p:cNvPr>
            <p:cNvSpPr txBox="1"/>
            <p:nvPr/>
          </p:nvSpPr>
          <p:spPr>
            <a:xfrm>
              <a:off x="5279075" y="1710354"/>
              <a:ext cx="325532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chemeClr val="accent5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Barlow"/>
                </a:rPr>
                <a:t>Cân đồng hồ</a:t>
              </a:r>
              <a:endParaRPr lang="en-US" sz="3200" b="1" i="0">
                <a:solidFill>
                  <a:schemeClr val="accent5"/>
                </a:solidFill>
                <a:effectLst/>
                <a:latin typeface="HP001 4 hàng" panose="020B0603050302020204" pitchFamily="34" charset="0"/>
                <a:ea typeface="Cambria" panose="02040503050406030204" pitchFamily="18" charset="0"/>
              </a:endParaRPr>
            </a:p>
          </p:txBody>
        </p:sp>
        <p:pic>
          <p:nvPicPr>
            <p:cNvPr id="7172" name="Picture 4" descr="Cân đồng hồ Nhơn Hòa 2Kg - Đĩa inox - OKBUY.vn">
              <a:extLst>
                <a:ext uri="{FF2B5EF4-FFF2-40B4-BE49-F238E27FC236}">
                  <a16:creationId xmlns:a16="http://schemas.microsoft.com/office/drawing/2014/main" id="{42AA1637-4329-410F-B2CC-B7878AC317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1255" y="2211178"/>
              <a:ext cx="1921454" cy="1921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5045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28"/>
    </mc:Choice>
    <mc:Fallback xmlns="">
      <p:transition spd="slow" advTm="26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737;p55">
            <a:extLst>
              <a:ext uri="{FF2B5EF4-FFF2-40B4-BE49-F238E27FC236}">
                <a16:creationId xmlns:a16="http://schemas.microsoft.com/office/drawing/2014/main" id="{EBF3008A-DED1-4426-B46B-E660BAE809F9}"/>
              </a:ext>
            </a:extLst>
          </p:cNvPr>
          <p:cNvSpPr txBox="1"/>
          <p:nvPr/>
        </p:nvSpPr>
        <p:spPr>
          <a:xfrm>
            <a:off x="4398818" y="1144618"/>
            <a:ext cx="4455169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Gochi Hand"/>
                <a:sym typeface="Gochi Hand"/>
              </a:rPr>
              <a:t>HOẠT ĐỘNG 2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Gochi Hand"/>
                <a:sym typeface="Gochi Hand"/>
              </a:rPr>
              <a:t>LUYỆN TẬP</a:t>
            </a:r>
            <a:endParaRPr sz="4800" dirty="0">
              <a:solidFill>
                <a:schemeClr val="accent1">
                  <a:lumMod val="40000"/>
                  <a:lumOff val="6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Gochi Hand"/>
              <a:sym typeface="Gochi Hand"/>
            </a:endParaRPr>
          </a:p>
        </p:txBody>
      </p:sp>
    </p:spTree>
    <p:extLst>
      <p:ext uri="{BB962C8B-B14F-4D97-AF65-F5344CB8AC3E}">
        <p14:creationId xmlns:p14="http://schemas.microsoft.com/office/powerpoint/2010/main" val="235246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43"/>
    </mc:Choice>
    <mc:Fallback xmlns="">
      <p:transition spd="slow" advTm="16543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eighing scale with golden pans Royalty Free Vector Image">
            <a:extLst>
              <a:ext uri="{FF2B5EF4-FFF2-40B4-BE49-F238E27FC236}">
                <a16:creationId xmlns:a16="http://schemas.microsoft.com/office/drawing/2014/main" id="{AB2D67C3-2D87-4B42-B6AB-52F0BE05D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53" b="89921" l="8000" r="91400">
                        <a14:foregroundMark x1="90500" y1="41563" x2="91400" y2="44394"/>
                        <a14:foregroundMark x1="8000" y1="41110" x2="9700" y2="45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019" y="860710"/>
            <a:ext cx="3441774" cy="303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12">
            <a:extLst>
              <a:ext uri="{FF2B5EF4-FFF2-40B4-BE49-F238E27FC236}">
                <a16:creationId xmlns:a16="http://schemas.microsoft.com/office/drawing/2014/main" id="{30BA4786-8475-4F1F-94A1-8384D3689B7B}"/>
              </a:ext>
            </a:extLst>
          </p:cNvPr>
          <p:cNvGrpSpPr/>
          <p:nvPr/>
        </p:nvGrpSpPr>
        <p:grpSpPr>
          <a:xfrm>
            <a:off x="3035211" y="1518637"/>
            <a:ext cx="667293" cy="547054"/>
            <a:chOff x="3644541" y="2295123"/>
            <a:chExt cx="903865" cy="687135"/>
          </a:xfrm>
        </p:grpSpPr>
        <p:grpSp>
          <p:nvGrpSpPr>
            <p:cNvPr id="6" name="Group 13">
              <a:extLst>
                <a:ext uri="{FF2B5EF4-FFF2-40B4-BE49-F238E27FC236}">
                  <a16:creationId xmlns:a16="http://schemas.microsoft.com/office/drawing/2014/main" id="{A4BFAE7F-A562-44CC-B9F1-1B446208637D}"/>
                </a:ext>
              </a:extLst>
            </p:cNvPr>
            <p:cNvGrpSpPr/>
            <p:nvPr/>
          </p:nvGrpSpPr>
          <p:grpSpPr>
            <a:xfrm>
              <a:off x="3775364" y="2295123"/>
              <a:ext cx="623454" cy="687135"/>
              <a:chOff x="3775364" y="2295123"/>
              <a:chExt cx="623454" cy="687135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8" name="Rectangle: Rounded Corners 15">
                <a:extLst>
                  <a:ext uri="{FF2B5EF4-FFF2-40B4-BE49-F238E27FC236}">
                    <a16:creationId xmlns:a16="http://schemas.microsoft.com/office/drawing/2014/main" id="{BAE8F739-EE9F-4738-9236-FC40A28EF6D7}"/>
                  </a:ext>
                </a:extLst>
              </p:cNvPr>
              <p:cNvSpPr/>
              <p:nvPr/>
            </p:nvSpPr>
            <p:spPr>
              <a:xfrm>
                <a:off x="3775364" y="2500745"/>
                <a:ext cx="623454" cy="481513"/>
              </a:xfrm>
              <a:prstGeom prst="roundRect">
                <a:avLst/>
              </a:prstGeom>
              <a:grpFill/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: Rounded Corners 16">
                <a:extLst>
                  <a:ext uri="{FF2B5EF4-FFF2-40B4-BE49-F238E27FC236}">
                    <a16:creationId xmlns:a16="http://schemas.microsoft.com/office/drawing/2014/main" id="{40E5FD07-55C4-47E6-9FAC-DF834229B230}"/>
                  </a:ext>
                </a:extLst>
              </p:cNvPr>
              <p:cNvSpPr/>
              <p:nvPr/>
            </p:nvSpPr>
            <p:spPr>
              <a:xfrm>
                <a:off x="3939959" y="2295123"/>
                <a:ext cx="294264" cy="255845"/>
              </a:xfrm>
              <a:prstGeom prst="roundRect">
                <a:avLst>
                  <a:gd name="adj" fmla="val 50000"/>
                </a:avLst>
              </a:prstGeom>
              <a:grpFill/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14">
              <a:extLst>
                <a:ext uri="{FF2B5EF4-FFF2-40B4-BE49-F238E27FC236}">
                  <a16:creationId xmlns:a16="http://schemas.microsoft.com/office/drawing/2014/main" id="{DAE10F2C-318F-457D-A633-643EE15894F9}"/>
                </a:ext>
              </a:extLst>
            </p:cNvPr>
            <p:cNvSpPr txBox="1"/>
            <p:nvPr/>
          </p:nvSpPr>
          <p:spPr>
            <a:xfrm>
              <a:off x="3644541" y="2500744"/>
              <a:ext cx="903865" cy="3385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i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Barlow"/>
                </a:rPr>
                <a:t>200g</a:t>
              </a:r>
              <a:endParaRPr lang="en-US" sz="1600" b="1" i="1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" name="TextBox 22">
            <a:extLst>
              <a:ext uri="{FF2B5EF4-FFF2-40B4-BE49-F238E27FC236}">
                <a16:creationId xmlns:a16="http://schemas.microsoft.com/office/drawing/2014/main" id="{55018637-302C-4F9C-AC99-BB2D8FF902E5}"/>
              </a:ext>
            </a:extLst>
          </p:cNvPr>
          <p:cNvSpPr txBox="1"/>
          <p:nvPr/>
        </p:nvSpPr>
        <p:spPr>
          <a:xfrm>
            <a:off x="471638" y="440076"/>
            <a:ext cx="79934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i="0" dirty="0" err="1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Hộp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đường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nặng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 bao </a:t>
            </a:r>
            <a:r>
              <a:rPr lang="en-US" sz="3200" b="0" i="0" dirty="0" err="1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nhiêu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 gam?</a:t>
            </a:r>
            <a:endParaRPr lang="en-US" sz="3200" b="0" i="0" dirty="0">
              <a:solidFill>
                <a:schemeClr val="tx1"/>
              </a:solidFill>
              <a:effectLst/>
              <a:latin typeface="Lobster" panose="00000500000000000000" pitchFamily="2" charset="0"/>
              <a:ea typeface="Cambria" panose="020405030504060302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A691F87-09FA-4C9E-9393-08861549AEC6}"/>
              </a:ext>
            </a:extLst>
          </p:cNvPr>
          <p:cNvSpPr txBox="1"/>
          <p:nvPr/>
        </p:nvSpPr>
        <p:spPr>
          <a:xfrm>
            <a:off x="361507" y="-192993"/>
            <a:ext cx="1275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</a:p>
        </p:txBody>
      </p:sp>
      <p:grpSp>
        <p:nvGrpSpPr>
          <p:cNvPr id="13" name="Group 7">
            <a:extLst>
              <a:ext uri="{FF2B5EF4-FFF2-40B4-BE49-F238E27FC236}">
                <a16:creationId xmlns:a16="http://schemas.microsoft.com/office/drawing/2014/main" id="{D07F9BAB-1C62-4616-97C3-9ADC1A1056D2}"/>
              </a:ext>
            </a:extLst>
          </p:cNvPr>
          <p:cNvGrpSpPr/>
          <p:nvPr/>
        </p:nvGrpSpPr>
        <p:grpSpPr>
          <a:xfrm>
            <a:off x="3135711" y="3574599"/>
            <a:ext cx="2248266" cy="733361"/>
            <a:chOff x="3462544" y="3719024"/>
            <a:chExt cx="2248266" cy="733361"/>
          </a:xfrm>
        </p:grpSpPr>
        <p:sp>
          <p:nvSpPr>
            <p:cNvPr id="14" name="Rectangle: Rounded Corners 6">
              <a:extLst>
                <a:ext uri="{FF2B5EF4-FFF2-40B4-BE49-F238E27FC236}">
                  <a16:creationId xmlns:a16="http://schemas.microsoft.com/office/drawing/2014/main" id="{B76FBB1A-9A90-4BBD-BD4C-F32DAD0BB874}"/>
                </a:ext>
              </a:extLst>
            </p:cNvPr>
            <p:cNvSpPr/>
            <p:nvPr/>
          </p:nvSpPr>
          <p:spPr>
            <a:xfrm>
              <a:off x="3462544" y="3719024"/>
              <a:ext cx="2248266" cy="733361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24">
              <a:extLst>
                <a:ext uri="{FF2B5EF4-FFF2-40B4-BE49-F238E27FC236}">
                  <a16:creationId xmlns:a16="http://schemas.microsoft.com/office/drawing/2014/main" id="{6FFC48FF-ED06-4BD4-9DE2-6036EB03D1CB}"/>
                </a:ext>
              </a:extLst>
            </p:cNvPr>
            <p:cNvSpPr txBox="1"/>
            <p:nvPr/>
          </p:nvSpPr>
          <p:spPr>
            <a:xfrm>
              <a:off x="3744702" y="3780800"/>
              <a:ext cx="187180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0" i="0" dirty="0">
                  <a:solidFill>
                    <a:schemeClr val="tx2">
                      <a:lumMod val="50000"/>
                    </a:schemeClr>
                  </a:solidFill>
                  <a:effectLst/>
                  <a:latin typeface="Lobster" panose="00000500000000000000" pitchFamily="2" charset="0"/>
                  <a:ea typeface="Cambria" panose="02040503050406030204" pitchFamily="18" charset="0"/>
                  <a:sym typeface="Barlow"/>
                </a:rPr>
                <a:t>200g</a:t>
              </a:r>
              <a:endParaRPr lang="en-US" sz="3600" b="0" i="0" dirty="0">
                <a:solidFill>
                  <a:schemeClr val="tx2">
                    <a:lumMod val="50000"/>
                  </a:schemeClr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Picture 2" descr="Jam Jar PNG Images | Vector and PSD Files | Free Download on Pngtree">
            <a:extLst>
              <a:ext uri="{FF2B5EF4-FFF2-40B4-BE49-F238E27FC236}">
                <a16:creationId xmlns:a16="http://schemas.microsoft.com/office/drawing/2014/main" id="{8D844B82-DBFF-420C-97B0-1F4B29827B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250" b="80250" l="22667" r="76917">
                        <a14:backgroundMark x1="32667" y1="20667" x2="29583" y2="22250"/>
                        <a14:backgroundMark x1="29583" y1="21750" x2="28667" y2="24917"/>
                        <a14:backgroundMark x1="28417" y1="24250" x2="28417" y2="26917"/>
                        <a14:backgroundMark x1="28417" y1="26917" x2="25750" y2="27083"/>
                        <a14:backgroundMark x1="25750" y1="27083" x2="24000" y2="28917"/>
                        <a14:backgroundMark x1="24000" y1="28917" x2="23333" y2="31083"/>
                        <a14:backgroundMark x1="23333" y1="31083" x2="24250" y2="33750"/>
                        <a14:backgroundMark x1="24250" y1="33750" x2="27333" y2="35583"/>
                        <a14:backgroundMark x1="27583" y1="35583" x2="25750" y2="35583"/>
                        <a14:backgroundMark x1="25750" y1="35583" x2="27583" y2="36000"/>
                        <a14:backgroundMark x1="27583" y1="36000" x2="24667" y2="42000"/>
                        <a14:backgroundMark x1="24917" y1="42000" x2="24917" y2="42667"/>
                        <a14:backgroundMark x1="24917" y1="43750" x2="26000" y2="43333"/>
                        <a14:backgroundMark x1="26000" y1="43333" x2="28417" y2="44250"/>
                        <a14:backgroundMark x1="28417" y1="44667" x2="28917" y2="75583"/>
                        <a14:backgroundMark x1="28917" y1="75583" x2="32417" y2="80417"/>
                        <a14:backgroundMark x1="67583" y1="20417" x2="68917" y2="21333"/>
                        <a14:backgroundMark x1="68917" y1="21333" x2="70417" y2="23083"/>
                        <a14:backgroundMark x1="70417" y1="23083" x2="71583" y2="24667"/>
                        <a14:backgroundMark x1="71583" y1="24667" x2="71083" y2="26667"/>
                        <a14:backgroundMark x1="71083" y1="26667" x2="73750" y2="27333"/>
                        <a14:backgroundMark x1="73750" y1="27333" x2="75583" y2="28667"/>
                        <a14:backgroundMark x1="75583" y1="28667" x2="76667" y2="30417"/>
                        <a14:backgroundMark x1="76667" y1="30417" x2="76667" y2="30417"/>
                        <a14:backgroundMark x1="76667" y1="30417" x2="76000" y2="33750"/>
                        <a14:backgroundMark x1="76000" y1="33750" x2="74917" y2="35083"/>
                        <a14:backgroundMark x1="74917" y1="35083" x2="73083" y2="36000"/>
                        <a14:backgroundMark x1="73083" y1="36000" x2="72417" y2="36250"/>
                        <a14:backgroundMark x1="72917" y1="37583" x2="75083" y2="40417"/>
                        <a14:backgroundMark x1="75083" y1="40417" x2="75583" y2="43583"/>
                        <a14:backgroundMark x1="75583" y1="43583" x2="73083" y2="43333"/>
                        <a14:backgroundMark x1="73083" y1="43333" x2="71333" y2="44917"/>
                        <a14:backgroundMark x1="71333" y1="44917" x2="71583" y2="76250"/>
                        <a14:backgroundMark x1="71583" y1="76250" x2="70417" y2="77583"/>
                        <a14:backgroundMark x1="70417" y1="77583" x2="67750" y2="80250"/>
                        <a14:backgroundMark x1="68667" y1="80000" x2="67333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99" t="19924" r="23216" b="19334"/>
          <a:stretch/>
        </p:blipFill>
        <p:spPr bwMode="auto">
          <a:xfrm rot="10800000" flipV="1">
            <a:off x="4870787" y="1461097"/>
            <a:ext cx="570711" cy="63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32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7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eighing scale with golden pans Royalty Free Vector Image">
            <a:extLst>
              <a:ext uri="{FF2B5EF4-FFF2-40B4-BE49-F238E27FC236}">
                <a16:creationId xmlns:a16="http://schemas.microsoft.com/office/drawing/2014/main" id="{178141AA-DED8-4730-B3B7-FB7123826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53" b="89921" l="8000" r="91400">
                        <a14:foregroundMark x1="90500" y1="41563" x2="91400" y2="44394"/>
                        <a14:foregroundMark x1="8000" y1="41110" x2="9700" y2="45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019" y="860710"/>
            <a:ext cx="3441774" cy="303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12E2B98-6F5F-4D4B-BC96-548C36AB6DD3}"/>
              </a:ext>
            </a:extLst>
          </p:cNvPr>
          <p:cNvGrpSpPr/>
          <p:nvPr/>
        </p:nvGrpSpPr>
        <p:grpSpPr>
          <a:xfrm>
            <a:off x="4334090" y="968087"/>
            <a:ext cx="1545221" cy="1191496"/>
            <a:chOff x="4334090" y="968087"/>
            <a:chExt cx="1545221" cy="1191496"/>
          </a:xfrm>
        </p:grpSpPr>
        <p:pic>
          <p:nvPicPr>
            <p:cNvPr id="5124" name="Picture 4" descr="Cartoon vector illustration isolated object fresh food fruit red apple  2794353 Vector Art at Vecteezy">
              <a:extLst>
                <a:ext uri="{FF2B5EF4-FFF2-40B4-BE49-F238E27FC236}">
                  <a16:creationId xmlns:a16="http://schemas.microsoft.com/office/drawing/2014/main" id="{9355CD1B-8FDB-43EB-AE1F-DB164F70B4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479" b="92135" l="10000" r="90000">
                          <a14:foregroundMark x1="72083" y1="10625" x2="81406" y2="9583"/>
                          <a14:foregroundMark x1="36510" y1="90781" x2="38125" y2="91979"/>
                          <a14:foregroundMark x1="58229" y1="91719" x2="61198" y2="92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4959" y="968087"/>
              <a:ext cx="929988" cy="929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Cartoon vector illustration isolated object fresh food fruit red apple  2794353 Vector Art at Vecteezy">
              <a:extLst>
                <a:ext uri="{FF2B5EF4-FFF2-40B4-BE49-F238E27FC236}">
                  <a16:creationId xmlns:a16="http://schemas.microsoft.com/office/drawing/2014/main" id="{1919C2EE-DC9F-4761-BD98-EC32FB0498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479" b="92135" l="10000" r="90000">
                          <a14:foregroundMark x1="72083" y1="10625" x2="81406" y2="9583"/>
                          <a14:foregroundMark x1="36510" y1="90781" x2="38125" y2="91979"/>
                          <a14:foregroundMark x1="58229" y1="91719" x2="61198" y2="92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4090" y="1229595"/>
              <a:ext cx="929988" cy="929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Cartoon vector illustration isolated object fresh food fruit red apple  2794353 Vector Art at Vecteezy">
              <a:extLst>
                <a:ext uri="{FF2B5EF4-FFF2-40B4-BE49-F238E27FC236}">
                  <a16:creationId xmlns:a16="http://schemas.microsoft.com/office/drawing/2014/main" id="{70208237-9416-45E9-A1C9-D8EE90C3B7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479" b="92135" l="10000" r="90000">
                          <a14:foregroundMark x1="72083" y1="10625" x2="81406" y2="9583"/>
                          <a14:foregroundMark x1="36510" y1="90781" x2="38125" y2="91979"/>
                          <a14:foregroundMark x1="58229" y1="91719" x2="61198" y2="92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9323" y="1229595"/>
              <a:ext cx="929988" cy="929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990B22-C075-4D1C-B3CF-E5CE03E46FC0}"/>
              </a:ext>
            </a:extLst>
          </p:cNvPr>
          <p:cNvGrpSpPr/>
          <p:nvPr/>
        </p:nvGrpSpPr>
        <p:grpSpPr>
          <a:xfrm>
            <a:off x="3417983" y="1529270"/>
            <a:ext cx="667293" cy="547054"/>
            <a:chOff x="3644541" y="2295123"/>
            <a:chExt cx="903865" cy="68713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235BDD2-0A18-4EE1-8982-07EA545D772A}"/>
                </a:ext>
              </a:extLst>
            </p:cNvPr>
            <p:cNvGrpSpPr/>
            <p:nvPr/>
          </p:nvGrpSpPr>
          <p:grpSpPr>
            <a:xfrm>
              <a:off x="3775364" y="2295123"/>
              <a:ext cx="623454" cy="687135"/>
              <a:chOff x="3775364" y="2295123"/>
              <a:chExt cx="623454" cy="687135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C06679F6-B3B7-4EFA-80CF-F2D8E786643A}"/>
                  </a:ext>
                </a:extLst>
              </p:cNvPr>
              <p:cNvSpPr/>
              <p:nvPr/>
            </p:nvSpPr>
            <p:spPr>
              <a:xfrm>
                <a:off x="3775364" y="2500745"/>
                <a:ext cx="623454" cy="481513"/>
              </a:xfrm>
              <a:prstGeom prst="roundRect">
                <a:avLst/>
              </a:prstGeom>
              <a:grpFill/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C92D7797-8849-46E1-96EE-CE546C0A0DC5}"/>
                  </a:ext>
                </a:extLst>
              </p:cNvPr>
              <p:cNvSpPr/>
              <p:nvPr/>
            </p:nvSpPr>
            <p:spPr>
              <a:xfrm>
                <a:off x="3939959" y="2295123"/>
                <a:ext cx="294264" cy="255845"/>
              </a:xfrm>
              <a:prstGeom prst="roundRect">
                <a:avLst>
                  <a:gd name="adj" fmla="val 50000"/>
                </a:avLst>
              </a:prstGeom>
              <a:grpFill/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40DADA0-CE4B-401C-AA14-D993DE8BDBF3}"/>
                </a:ext>
              </a:extLst>
            </p:cNvPr>
            <p:cNvSpPr txBox="1"/>
            <p:nvPr/>
          </p:nvSpPr>
          <p:spPr>
            <a:xfrm>
              <a:off x="3644541" y="2500744"/>
              <a:ext cx="903865" cy="3385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i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Barlow"/>
                </a:rPr>
                <a:t>200g</a:t>
              </a:r>
              <a:endParaRPr lang="en-US" sz="1600" b="1" i="1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6EFD856-B98A-4101-BF2B-2AF1531637CB}"/>
              </a:ext>
            </a:extLst>
          </p:cNvPr>
          <p:cNvGrpSpPr/>
          <p:nvPr/>
        </p:nvGrpSpPr>
        <p:grpSpPr>
          <a:xfrm>
            <a:off x="2670717" y="1229595"/>
            <a:ext cx="929988" cy="846729"/>
            <a:chOff x="3629233" y="2295123"/>
            <a:chExt cx="903865" cy="68713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DD56165-0C98-4622-9364-4F5B8F5E0706}"/>
                </a:ext>
              </a:extLst>
            </p:cNvPr>
            <p:cNvGrpSpPr/>
            <p:nvPr/>
          </p:nvGrpSpPr>
          <p:grpSpPr>
            <a:xfrm>
              <a:off x="3775364" y="2295123"/>
              <a:ext cx="623454" cy="687135"/>
              <a:chOff x="3775364" y="2295123"/>
              <a:chExt cx="623454" cy="687135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51064E86-AA4B-40E3-BF88-509B9948FFED}"/>
                  </a:ext>
                </a:extLst>
              </p:cNvPr>
              <p:cNvSpPr/>
              <p:nvPr/>
            </p:nvSpPr>
            <p:spPr>
              <a:xfrm>
                <a:off x="3775364" y="2500745"/>
                <a:ext cx="623454" cy="481513"/>
              </a:xfrm>
              <a:prstGeom prst="roundRect">
                <a:avLst/>
              </a:prstGeom>
              <a:grpFill/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D82CE92E-25A6-4D00-ACD2-9318F8ED2A8E}"/>
                  </a:ext>
                </a:extLst>
              </p:cNvPr>
              <p:cNvSpPr/>
              <p:nvPr/>
            </p:nvSpPr>
            <p:spPr>
              <a:xfrm>
                <a:off x="3939959" y="2295123"/>
                <a:ext cx="294264" cy="255845"/>
              </a:xfrm>
              <a:prstGeom prst="roundRect">
                <a:avLst>
                  <a:gd name="adj" fmla="val 50000"/>
                </a:avLst>
              </a:prstGeom>
              <a:grpFill/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14BBD57-D206-48A1-ABD8-698A1D5AAA15}"/>
                </a:ext>
              </a:extLst>
            </p:cNvPr>
            <p:cNvSpPr txBox="1"/>
            <p:nvPr/>
          </p:nvSpPr>
          <p:spPr>
            <a:xfrm>
              <a:off x="3629233" y="2653308"/>
              <a:ext cx="903865" cy="2501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i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Barlow"/>
                </a:rPr>
                <a:t>500g</a:t>
              </a:r>
              <a:endParaRPr lang="en-US" sz="1600" b="1" i="1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6E5382A-4339-4C64-9C26-FEF3F59EB031}"/>
              </a:ext>
            </a:extLst>
          </p:cNvPr>
          <p:cNvSpPr txBox="1"/>
          <p:nvPr/>
        </p:nvSpPr>
        <p:spPr>
          <a:xfrm>
            <a:off x="471638" y="440076"/>
            <a:ext cx="79934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i="0" dirty="0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3 </a:t>
            </a:r>
            <a:r>
              <a:rPr lang="en-US" sz="3200" b="0" i="0" dirty="0" err="1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quả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táo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nặng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 bao </a:t>
            </a:r>
            <a:r>
              <a:rPr lang="en-US" sz="3200" b="0" i="0" dirty="0" err="1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nhiêu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 gam?</a:t>
            </a:r>
            <a:endParaRPr lang="en-US" sz="3200" b="0" i="0" dirty="0">
              <a:solidFill>
                <a:schemeClr val="tx1"/>
              </a:solidFill>
              <a:effectLst/>
              <a:latin typeface="Lobster" panose="00000500000000000000" pitchFamily="2" charset="0"/>
              <a:ea typeface="Cambria" panose="0204050305040603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4BF57C8-F2BC-4212-9026-8485022EB650}"/>
              </a:ext>
            </a:extLst>
          </p:cNvPr>
          <p:cNvGrpSpPr/>
          <p:nvPr/>
        </p:nvGrpSpPr>
        <p:grpSpPr>
          <a:xfrm>
            <a:off x="3135711" y="3574599"/>
            <a:ext cx="2248266" cy="733361"/>
            <a:chOff x="3462544" y="3719024"/>
            <a:chExt cx="2248266" cy="73336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3760A19-E162-46C9-9A03-250B56F56A40}"/>
                </a:ext>
              </a:extLst>
            </p:cNvPr>
            <p:cNvSpPr/>
            <p:nvPr/>
          </p:nvSpPr>
          <p:spPr>
            <a:xfrm>
              <a:off x="3462544" y="3719024"/>
              <a:ext cx="2248266" cy="733361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6824895-DE5A-4147-BA25-126EDC29A82B}"/>
                </a:ext>
              </a:extLst>
            </p:cNvPr>
            <p:cNvSpPr txBox="1"/>
            <p:nvPr/>
          </p:nvSpPr>
          <p:spPr>
            <a:xfrm>
              <a:off x="3744702" y="3780800"/>
              <a:ext cx="187180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0" i="0">
                  <a:solidFill>
                    <a:schemeClr val="tx2">
                      <a:lumMod val="50000"/>
                    </a:schemeClr>
                  </a:solidFill>
                  <a:effectLst/>
                  <a:latin typeface="Lobster" panose="00000500000000000000" pitchFamily="2" charset="0"/>
                  <a:ea typeface="Cambria" panose="02040503050406030204" pitchFamily="18" charset="0"/>
                  <a:sym typeface="Barlow"/>
                </a:rPr>
                <a:t>700g</a:t>
              </a:r>
              <a:endParaRPr lang="en-US" sz="3600" b="0" i="0">
                <a:solidFill>
                  <a:schemeClr val="tx2">
                    <a:lumMod val="50000"/>
                  </a:schemeClr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63F6BBD-E5CF-4F8E-A4A7-94EF8A752C44}"/>
              </a:ext>
            </a:extLst>
          </p:cNvPr>
          <p:cNvSpPr txBox="1"/>
          <p:nvPr/>
        </p:nvSpPr>
        <p:spPr>
          <a:xfrm>
            <a:off x="1108488" y="1529270"/>
            <a:ext cx="12747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700g</a:t>
            </a:r>
            <a:endParaRPr lang="en-US" sz="2400" b="0" i="0">
              <a:solidFill>
                <a:schemeClr val="tx1"/>
              </a:solidFill>
              <a:effectLst/>
              <a:latin typeface="Lobster" panose="00000500000000000000" pitchFamily="2" charset="0"/>
              <a:ea typeface="Cambria" panose="020405030504060302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7AA8993-6D61-4DF2-9A33-27665CED971D}"/>
              </a:ext>
            </a:extLst>
          </p:cNvPr>
          <p:cNvGrpSpPr/>
          <p:nvPr/>
        </p:nvGrpSpPr>
        <p:grpSpPr>
          <a:xfrm>
            <a:off x="2034513" y="992334"/>
            <a:ext cx="2206167" cy="1277559"/>
            <a:chOff x="2034513" y="992334"/>
            <a:chExt cx="2206167" cy="1277559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D942B4D-91AA-42BC-92BE-1CF84F756300}"/>
                </a:ext>
              </a:extLst>
            </p:cNvPr>
            <p:cNvSpPr/>
            <p:nvPr/>
          </p:nvSpPr>
          <p:spPr>
            <a:xfrm>
              <a:off x="2505181" y="992334"/>
              <a:ext cx="1735499" cy="127755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2B62F23-E372-42E8-B645-65E6A7769101}"/>
                </a:ext>
              </a:extLst>
            </p:cNvPr>
            <p:cNvCxnSpPr/>
            <p:nvPr/>
          </p:nvCxnSpPr>
          <p:spPr>
            <a:xfrm flipH="1">
              <a:off x="2034513" y="1427087"/>
              <a:ext cx="502324" cy="24388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02"/>
    </mc:Choice>
    <mc:Fallback xmlns="">
      <p:transition spd="slow" advTm="47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eighing scale with golden pans Royalty Free Vector Image">
            <a:extLst>
              <a:ext uri="{FF2B5EF4-FFF2-40B4-BE49-F238E27FC236}">
                <a16:creationId xmlns:a16="http://schemas.microsoft.com/office/drawing/2014/main" id="{A6D69BA7-3061-4C96-B8AB-2A1914ACB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53" b="89921" l="8000" r="91400">
                        <a14:foregroundMark x1="90500" y1="41563" x2="91400" y2="44394"/>
                        <a14:foregroundMark x1="8000" y1="41110" x2="9700" y2="45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019" y="860710"/>
            <a:ext cx="3441774" cy="303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26">
            <a:extLst>
              <a:ext uri="{FF2B5EF4-FFF2-40B4-BE49-F238E27FC236}">
                <a16:creationId xmlns:a16="http://schemas.microsoft.com/office/drawing/2014/main" id="{F566E271-CE6B-42DC-9C18-9954CFE27E87}"/>
              </a:ext>
            </a:extLst>
          </p:cNvPr>
          <p:cNvGrpSpPr/>
          <p:nvPr/>
        </p:nvGrpSpPr>
        <p:grpSpPr>
          <a:xfrm>
            <a:off x="2858351" y="1529270"/>
            <a:ext cx="667293" cy="547054"/>
            <a:chOff x="3644541" y="2295123"/>
            <a:chExt cx="903865" cy="687135"/>
          </a:xfrm>
        </p:grpSpPr>
        <p:grpSp>
          <p:nvGrpSpPr>
            <p:cNvPr id="6" name="Group 27">
              <a:extLst>
                <a:ext uri="{FF2B5EF4-FFF2-40B4-BE49-F238E27FC236}">
                  <a16:creationId xmlns:a16="http://schemas.microsoft.com/office/drawing/2014/main" id="{42A63517-B0A2-4400-8726-C62A2690B104}"/>
                </a:ext>
              </a:extLst>
            </p:cNvPr>
            <p:cNvGrpSpPr/>
            <p:nvPr/>
          </p:nvGrpSpPr>
          <p:grpSpPr>
            <a:xfrm>
              <a:off x="3775364" y="2295123"/>
              <a:ext cx="623454" cy="687135"/>
              <a:chOff x="3775364" y="2295123"/>
              <a:chExt cx="623454" cy="687135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8" name="Rectangle: Rounded Corners 30">
                <a:extLst>
                  <a:ext uri="{FF2B5EF4-FFF2-40B4-BE49-F238E27FC236}">
                    <a16:creationId xmlns:a16="http://schemas.microsoft.com/office/drawing/2014/main" id="{9941E646-85B1-4456-997E-995CF0391496}"/>
                  </a:ext>
                </a:extLst>
              </p:cNvPr>
              <p:cNvSpPr/>
              <p:nvPr/>
            </p:nvSpPr>
            <p:spPr>
              <a:xfrm>
                <a:off x="3775364" y="2500745"/>
                <a:ext cx="623454" cy="481513"/>
              </a:xfrm>
              <a:prstGeom prst="roundRect">
                <a:avLst/>
              </a:prstGeom>
              <a:grpFill/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: Rounded Corners 31">
                <a:extLst>
                  <a:ext uri="{FF2B5EF4-FFF2-40B4-BE49-F238E27FC236}">
                    <a16:creationId xmlns:a16="http://schemas.microsoft.com/office/drawing/2014/main" id="{4509FBEE-B044-4391-9C48-03B60C13A192}"/>
                  </a:ext>
                </a:extLst>
              </p:cNvPr>
              <p:cNvSpPr/>
              <p:nvPr/>
            </p:nvSpPr>
            <p:spPr>
              <a:xfrm>
                <a:off x="3939959" y="2295123"/>
                <a:ext cx="294264" cy="255845"/>
              </a:xfrm>
              <a:prstGeom prst="roundRect">
                <a:avLst>
                  <a:gd name="adj" fmla="val 50000"/>
                </a:avLst>
              </a:prstGeom>
              <a:grpFill/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28">
              <a:extLst>
                <a:ext uri="{FF2B5EF4-FFF2-40B4-BE49-F238E27FC236}">
                  <a16:creationId xmlns:a16="http://schemas.microsoft.com/office/drawing/2014/main" id="{61525480-A75A-40CB-AD79-5E356FB7CE82}"/>
                </a:ext>
              </a:extLst>
            </p:cNvPr>
            <p:cNvSpPr txBox="1"/>
            <p:nvPr/>
          </p:nvSpPr>
          <p:spPr>
            <a:xfrm>
              <a:off x="3644541" y="2500744"/>
              <a:ext cx="903865" cy="3385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i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Barlow"/>
                </a:rPr>
                <a:t>200g</a:t>
              </a:r>
              <a:endParaRPr lang="en-US" sz="1600" b="1" i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26">
            <a:extLst>
              <a:ext uri="{FF2B5EF4-FFF2-40B4-BE49-F238E27FC236}">
                <a16:creationId xmlns:a16="http://schemas.microsoft.com/office/drawing/2014/main" id="{F11A7978-F3E9-40C6-82BB-37D9FC84A741}"/>
              </a:ext>
            </a:extLst>
          </p:cNvPr>
          <p:cNvGrpSpPr/>
          <p:nvPr/>
        </p:nvGrpSpPr>
        <p:grpSpPr>
          <a:xfrm>
            <a:off x="3411245" y="1682339"/>
            <a:ext cx="460276" cy="391714"/>
            <a:chOff x="3644541" y="2295123"/>
            <a:chExt cx="903865" cy="702125"/>
          </a:xfrm>
        </p:grpSpPr>
        <p:grpSp>
          <p:nvGrpSpPr>
            <p:cNvPr id="11" name="Group 27">
              <a:extLst>
                <a:ext uri="{FF2B5EF4-FFF2-40B4-BE49-F238E27FC236}">
                  <a16:creationId xmlns:a16="http://schemas.microsoft.com/office/drawing/2014/main" id="{F590CCD5-FEE9-4A15-AC84-A02377FB2FD9}"/>
                </a:ext>
              </a:extLst>
            </p:cNvPr>
            <p:cNvGrpSpPr/>
            <p:nvPr/>
          </p:nvGrpSpPr>
          <p:grpSpPr>
            <a:xfrm>
              <a:off x="3775364" y="2295123"/>
              <a:ext cx="623454" cy="687135"/>
              <a:chOff x="3775364" y="2295123"/>
              <a:chExt cx="623454" cy="687135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13" name="Rectangle: Rounded Corners 30">
                <a:extLst>
                  <a:ext uri="{FF2B5EF4-FFF2-40B4-BE49-F238E27FC236}">
                    <a16:creationId xmlns:a16="http://schemas.microsoft.com/office/drawing/2014/main" id="{AD55361F-A902-4442-A061-A7C8ED208CAF}"/>
                  </a:ext>
                </a:extLst>
              </p:cNvPr>
              <p:cNvSpPr/>
              <p:nvPr/>
            </p:nvSpPr>
            <p:spPr>
              <a:xfrm>
                <a:off x="3775364" y="2500745"/>
                <a:ext cx="623454" cy="481513"/>
              </a:xfrm>
              <a:prstGeom prst="roundRect">
                <a:avLst/>
              </a:prstGeom>
              <a:grpFill/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: Rounded Corners 31">
                <a:extLst>
                  <a:ext uri="{FF2B5EF4-FFF2-40B4-BE49-F238E27FC236}">
                    <a16:creationId xmlns:a16="http://schemas.microsoft.com/office/drawing/2014/main" id="{D0F553D2-D6A3-4446-AB40-52F8E3EE28A6}"/>
                  </a:ext>
                </a:extLst>
              </p:cNvPr>
              <p:cNvSpPr/>
              <p:nvPr/>
            </p:nvSpPr>
            <p:spPr>
              <a:xfrm>
                <a:off x="3939959" y="2295123"/>
                <a:ext cx="294264" cy="255845"/>
              </a:xfrm>
              <a:prstGeom prst="roundRect">
                <a:avLst>
                  <a:gd name="adj" fmla="val 50000"/>
                </a:avLst>
              </a:prstGeom>
              <a:grpFill/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28">
              <a:extLst>
                <a:ext uri="{FF2B5EF4-FFF2-40B4-BE49-F238E27FC236}">
                  <a16:creationId xmlns:a16="http://schemas.microsoft.com/office/drawing/2014/main" id="{DCCD6591-E585-4C82-816C-05CBDF292DEA}"/>
                </a:ext>
              </a:extLst>
            </p:cNvPr>
            <p:cNvSpPr txBox="1"/>
            <p:nvPr/>
          </p:nvSpPr>
          <p:spPr>
            <a:xfrm>
              <a:off x="3644541" y="2500743"/>
              <a:ext cx="903865" cy="496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i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Barlow"/>
                </a:rPr>
                <a:t>10g</a:t>
              </a:r>
              <a:endParaRPr lang="en-US" sz="1200" b="1" i="1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050" name="Picture 2" descr="Mua Online mì chính bột ngọt Ajinomoto túi 1.8kg(cánh to) | giá sỉ chỉ  105.000 đ">
            <a:extLst>
              <a:ext uri="{FF2B5EF4-FFF2-40B4-BE49-F238E27FC236}">
                <a16:creationId xmlns:a16="http://schemas.microsoft.com/office/drawing/2014/main" id="{8A0C3C6C-C9E5-4A70-ADED-2D37DF12C6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9" t="12503" r="21423" b="6455"/>
          <a:stretch/>
        </p:blipFill>
        <p:spPr bwMode="auto">
          <a:xfrm>
            <a:off x="4663138" y="1386182"/>
            <a:ext cx="769336" cy="67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2">
            <a:extLst>
              <a:ext uri="{FF2B5EF4-FFF2-40B4-BE49-F238E27FC236}">
                <a16:creationId xmlns:a16="http://schemas.microsoft.com/office/drawing/2014/main" id="{77C05133-1C73-4EA3-92DB-009A4ABC6B33}"/>
              </a:ext>
            </a:extLst>
          </p:cNvPr>
          <p:cNvSpPr txBox="1"/>
          <p:nvPr/>
        </p:nvSpPr>
        <p:spPr>
          <a:xfrm>
            <a:off x="471638" y="440076"/>
            <a:ext cx="79934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i="0" dirty="0" err="1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Gói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mì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chính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nặng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 bao </a:t>
            </a:r>
            <a:r>
              <a:rPr lang="en-US" sz="3200" b="0" i="0" dirty="0" err="1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nhiêu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 gam?</a:t>
            </a:r>
            <a:endParaRPr lang="en-US" sz="3200" b="0" i="0" dirty="0">
              <a:solidFill>
                <a:schemeClr val="tx1"/>
              </a:solidFill>
              <a:effectLst/>
              <a:latin typeface="Lobster" panose="00000500000000000000" pitchFamily="2" charset="0"/>
              <a:ea typeface="Cambria" panose="02040503050406030204" pitchFamily="18" charset="0"/>
            </a:endParaRPr>
          </a:p>
        </p:txBody>
      </p:sp>
      <p:sp>
        <p:nvSpPr>
          <p:cNvPr id="27" name="TextBox 29">
            <a:extLst>
              <a:ext uri="{FF2B5EF4-FFF2-40B4-BE49-F238E27FC236}">
                <a16:creationId xmlns:a16="http://schemas.microsoft.com/office/drawing/2014/main" id="{9D8C790B-22E3-4BE3-B290-79C6E5465C37}"/>
              </a:ext>
            </a:extLst>
          </p:cNvPr>
          <p:cNvSpPr txBox="1"/>
          <p:nvPr/>
        </p:nvSpPr>
        <p:spPr>
          <a:xfrm>
            <a:off x="1108488" y="1529270"/>
            <a:ext cx="12747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dirty="0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210g</a:t>
            </a:r>
            <a:endParaRPr lang="en-US" sz="2400" b="0" i="0" dirty="0">
              <a:solidFill>
                <a:schemeClr val="tx1"/>
              </a:solidFill>
              <a:effectLst/>
              <a:latin typeface="Lobster" panose="00000500000000000000" pitchFamily="2" charset="0"/>
              <a:ea typeface="Cambria" panose="02040503050406030204" pitchFamily="18" charset="0"/>
            </a:endParaRPr>
          </a:p>
        </p:txBody>
      </p:sp>
      <p:grpSp>
        <p:nvGrpSpPr>
          <p:cNvPr id="28" name="Group 25">
            <a:extLst>
              <a:ext uri="{FF2B5EF4-FFF2-40B4-BE49-F238E27FC236}">
                <a16:creationId xmlns:a16="http://schemas.microsoft.com/office/drawing/2014/main" id="{B8FC4CCC-277A-4C61-A3EE-E469BF2EAB48}"/>
              </a:ext>
            </a:extLst>
          </p:cNvPr>
          <p:cNvGrpSpPr/>
          <p:nvPr/>
        </p:nvGrpSpPr>
        <p:grpSpPr>
          <a:xfrm>
            <a:off x="2034513" y="992334"/>
            <a:ext cx="2206167" cy="1277559"/>
            <a:chOff x="2034513" y="992334"/>
            <a:chExt cx="2206167" cy="1277559"/>
          </a:xfrm>
        </p:grpSpPr>
        <p:sp>
          <p:nvSpPr>
            <p:cNvPr id="29" name="Oval 8">
              <a:extLst>
                <a:ext uri="{FF2B5EF4-FFF2-40B4-BE49-F238E27FC236}">
                  <a16:creationId xmlns:a16="http://schemas.microsoft.com/office/drawing/2014/main" id="{6127B8E3-D476-4952-96B1-FDD708A05BA1}"/>
                </a:ext>
              </a:extLst>
            </p:cNvPr>
            <p:cNvSpPr/>
            <p:nvPr/>
          </p:nvSpPr>
          <p:spPr>
            <a:xfrm>
              <a:off x="2505181" y="992334"/>
              <a:ext cx="1735499" cy="127755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Arrow Connector 23">
              <a:extLst>
                <a:ext uri="{FF2B5EF4-FFF2-40B4-BE49-F238E27FC236}">
                  <a16:creationId xmlns:a16="http://schemas.microsoft.com/office/drawing/2014/main" id="{126F1236-5F9D-4B5D-8AF1-6AEEF63FC463}"/>
                </a:ext>
              </a:extLst>
            </p:cNvPr>
            <p:cNvCxnSpPr/>
            <p:nvPr/>
          </p:nvCxnSpPr>
          <p:spPr>
            <a:xfrm flipH="1">
              <a:off x="2034513" y="1427087"/>
              <a:ext cx="502324" cy="24388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7">
            <a:extLst>
              <a:ext uri="{FF2B5EF4-FFF2-40B4-BE49-F238E27FC236}">
                <a16:creationId xmlns:a16="http://schemas.microsoft.com/office/drawing/2014/main" id="{909BD8F0-6578-47A9-BD6A-1E8E0CD378A3}"/>
              </a:ext>
            </a:extLst>
          </p:cNvPr>
          <p:cNvGrpSpPr/>
          <p:nvPr/>
        </p:nvGrpSpPr>
        <p:grpSpPr>
          <a:xfrm>
            <a:off x="3135711" y="3574599"/>
            <a:ext cx="2248266" cy="733361"/>
            <a:chOff x="3462544" y="3719024"/>
            <a:chExt cx="2248266" cy="733361"/>
          </a:xfrm>
        </p:grpSpPr>
        <p:sp>
          <p:nvSpPr>
            <p:cNvPr id="20" name="Rectangle: Rounded Corners 6">
              <a:extLst>
                <a:ext uri="{FF2B5EF4-FFF2-40B4-BE49-F238E27FC236}">
                  <a16:creationId xmlns:a16="http://schemas.microsoft.com/office/drawing/2014/main" id="{412C8B51-5CF4-4B0C-BCDD-A8A0554CDD9C}"/>
                </a:ext>
              </a:extLst>
            </p:cNvPr>
            <p:cNvSpPr/>
            <p:nvPr/>
          </p:nvSpPr>
          <p:spPr>
            <a:xfrm>
              <a:off x="3462544" y="3719024"/>
              <a:ext cx="2248266" cy="733361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4">
              <a:extLst>
                <a:ext uri="{FF2B5EF4-FFF2-40B4-BE49-F238E27FC236}">
                  <a16:creationId xmlns:a16="http://schemas.microsoft.com/office/drawing/2014/main" id="{84FD0914-E772-4740-8E1F-F7D92411556E}"/>
                </a:ext>
              </a:extLst>
            </p:cNvPr>
            <p:cNvSpPr txBox="1"/>
            <p:nvPr/>
          </p:nvSpPr>
          <p:spPr>
            <a:xfrm>
              <a:off x="3744702" y="3780800"/>
              <a:ext cx="187180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0" i="0" dirty="0">
                  <a:solidFill>
                    <a:schemeClr val="tx2">
                      <a:lumMod val="50000"/>
                    </a:schemeClr>
                  </a:solidFill>
                  <a:effectLst/>
                  <a:latin typeface="Lobster" panose="00000500000000000000" pitchFamily="2" charset="0"/>
                  <a:ea typeface="Cambria" panose="02040503050406030204" pitchFamily="18" charset="0"/>
                  <a:sym typeface="Barlow"/>
                </a:rPr>
                <a:t>210g</a:t>
              </a:r>
              <a:endParaRPr lang="en-US" sz="3600" b="0" i="0" dirty="0">
                <a:solidFill>
                  <a:schemeClr val="tx2">
                    <a:lumMod val="50000"/>
                  </a:schemeClr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665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7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eighing scale with golden pans Royalty Free Vector Image">
            <a:extLst>
              <a:ext uri="{FF2B5EF4-FFF2-40B4-BE49-F238E27FC236}">
                <a16:creationId xmlns:a16="http://schemas.microsoft.com/office/drawing/2014/main" id="{178141AA-DED8-4730-B3B7-FB7123826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53" b="89921" l="8000" r="91400">
                        <a14:foregroundMark x1="90500" y1="41563" x2="91400" y2="44394"/>
                        <a14:foregroundMark x1="8000" y1="41110" x2="9700" y2="45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019" y="860710"/>
            <a:ext cx="3441774" cy="303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7990B22-C075-4D1C-B3CF-E5CE03E46FC0}"/>
              </a:ext>
            </a:extLst>
          </p:cNvPr>
          <p:cNvGrpSpPr/>
          <p:nvPr/>
        </p:nvGrpSpPr>
        <p:grpSpPr>
          <a:xfrm>
            <a:off x="3417983" y="1529270"/>
            <a:ext cx="667293" cy="547054"/>
            <a:chOff x="3644541" y="2295123"/>
            <a:chExt cx="903865" cy="68713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235BDD2-0A18-4EE1-8982-07EA545D772A}"/>
                </a:ext>
              </a:extLst>
            </p:cNvPr>
            <p:cNvGrpSpPr/>
            <p:nvPr/>
          </p:nvGrpSpPr>
          <p:grpSpPr>
            <a:xfrm>
              <a:off x="3775364" y="2295123"/>
              <a:ext cx="623454" cy="687135"/>
              <a:chOff x="3775364" y="2295123"/>
              <a:chExt cx="623454" cy="687135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C06679F6-B3B7-4EFA-80CF-F2D8E786643A}"/>
                  </a:ext>
                </a:extLst>
              </p:cNvPr>
              <p:cNvSpPr/>
              <p:nvPr/>
            </p:nvSpPr>
            <p:spPr>
              <a:xfrm>
                <a:off x="3775364" y="2500745"/>
                <a:ext cx="623454" cy="481513"/>
              </a:xfrm>
              <a:prstGeom prst="roundRect">
                <a:avLst/>
              </a:prstGeom>
              <a:grpFill/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C92D7797-8849-46E1-96EE-CE546C0A0DC5}"/>
                  </a:ext>
                </a:extLst>
              </p:cNvPr>
              <p:cNvSpPr/>
              <p:nvPr/>
            </p:nvSpPr>
            <p:spPr>
              <a:xfrm>
                <a:off x="3939959" y="2295123"/>
                <a:ext cx="294264" cy="255845"/>
              </a:xfrm>
              <a:prstGeom prst="roundRect">
                <a:avLst>
                  <a:gd name="adj" fmla="val 50000"/>
                </a:avLst>
              </a:prstGeom>
              <a:grpFill/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40DADA0-CE4B-401C-AA14-D993DE8BDBF3}"/>
                </a:ext>
              </a:extLst>
            </p:cNvPr>
            <p:cNvSpPr txBox="1"/>
            <p:nvPr/>
          </p:nvSpPr>
          <p:spPr>
            <a:xfrm>
              <a:off x="3644541" y="2500744"/>
              <a:ext cx="903865" cy="3385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i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Barlow"/>
                </a:rPr>
                <a:t>200g</a:t>
              </a:r>
              <a:endParaRPr lang="en-US" sz="1600" b="1" i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6E5382A-4339-4C64-9C26-FEF3F59EB031}"/>
              </a:ext>
            </a:extLst>
          </p:cNvPr>
          <p:cNvSpPr txBox="1"/>
          <p:nvPr/>
        </p:nvSpPr>
        <p:spPr>
          <a:xfrm>
            <a:off x="357027" y="317293"/>
            <a:ext cx="79934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i="0" dirty="0" err="1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Quả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lê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nặng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 bao </a:t>
            </a:r>
            <a:r>
              <a:rPr lang="en-US" sz="3200" b="0" i="0" dirty="0" err="1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nhiêu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 gam?</a:t>
            </a:r>
            <a:endParaRPr lang="en-US" sz="3200" b="0" i="0" dirty="0">
              <a:solidFill>
                <a:schemeClr val="tx1"/>
              </a:solidFill>
              <a:effectLst/>
              <a:latin typeface="Lobster" panose="00000500000000000000" pitchFamily="2" charset="0"/>
              <a:ea typeface="Cambria" panose="0204050305040603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4BF57C8-F2BC-4212-9026-8485022EB650}"/>
              </a:ext>
            </a:extLst>
          </p:cNvPr>
          <p:cNvGrpSpPr/>
          <p:nvPr/>
        </p:nvGrpSpPr>
        <p:grpSpPr>
          <a:xfrm>
            <a:off x="3135711" y="3574599"/>
            <a:ext cx="2248266" cy="733361"/>
            <a:chOff x="3462544" y="3719024"/>
            <a:chExt cx="2248266" cy="73336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3760A19-E162-46C9-9A03-250B56F56A40}"/>
                </a:ext>
              </a:extLst>
            </p:cNvPr>
            <p:cNvSpPr/>
            <p:nvPr/>
          </p:nvSpPr>
          <p:spPr>
            <a:xfrm>
              <a:off x="3462544" y="3719024"/>
              <a:ext cx="2248266" cy="733361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6824895-DE5A-4147-BA25-126EDC29A82B}"/>
                </a:ext>
              </a:extLst>
            </p:cNvPr>
            <p:cNvSpPr txBox="1"/>
            <p:nvPr/>
          </p:nvSpPr>
          <p:spPr>
            <a:xfrm>
              <a:off x="3744702" y="3780800"/>
              <a:ext cx="187180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0" i="0">
                  <a:solidFill>
                    <a:schemeClr val="tx2">
                      <a:lumMod val="50000"/>
                    </a:schemeClr>
                  </a:solidFill>
                  <a:effectLst/>
                  <a:latin typeface="Lobster" panose="00000500000000000000" pitchFamily="2" charset="0"/>
                  <a:ea typeface="Cambria" panose="02040503050406030204" pitchFamily="18" charset="0"/>
                  <a:sym typeface="Barlow"/>
                </a:rPr>
                <a:t>400g</a:t>
              </a:r>
              <a:endParaRPr lang="en-US" sz="3600" b="0" i="0">
                <a:solidFill>
                  <a:schemeClr val="tx2">
                    <a:lumMod val="50000"/>
                  </a:schemeClr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63F6BBD-E5CF-4F8E-A4A7-94EF8A752C44}"/>
              </a:ext>
            </a:extLst>
          </p:cNvPr>
          <p:cNvSpPr txBox="1"/>
          <p:nvPr/>
        </p:nvSpPr>
        <p:spPr>
          <a:xfrm>
            <a:off x="1108488" y="1529270"/>
            <a:ext cx="12747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400g</a:t>
            </a:r>
            <a:endParaRPr lang="en-US" sz="2400" b="0" i="0">
              <a:solidFill>
                <a:schemeClr val="tx1"/>
              </a:solidFill>
              <a:effectLst/>
              <a:latin typeface="Lobster" panose="00000500000000000000" pitchFamily="2" charset="0"/>
              <a:ea typeface="Cambria" panose="020405030504060302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7AA8993-6D61-4DF2-9A33-27665CED971D}"/>
              </a:ext>
            </a:extLst>
          </p:cNvPr>
          <p:cNvGrpSpPr/>
          <p:nvPr/>
        </p:nvGrpSpPr>
        <p:grpSpPr>
          <a:xfrm>
            <a:off x="2034513" y="992334"/>
            <a:ext cx="2206167" cy="1277559"/>
            <a:chOff x="2034513" y="992334"/>
            <a:chExt cx="2206167" cy="1277559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D942B4D-91AA-42BC-92BE-1CF84F756300}"/>
                </a:ext>
              </a:extLst>
            </p:cNvPr>
            <p:cNvSpPr/>
            <p:nvPr/>
          </p:nvSpPr>
          <p:spPr>
            <a:xfrm>
              <a:off x="2505181" y="992334"/>
              <a:ext cx="1735499" cy="127755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2B62F23-E372-42E8-B645-65E6A7769101}"/>
                </a:ext>
              </a:extLst>
            </p:cNvPr>
            <p:cNvCxnSpPr/>
            <p:nvPr/>
          </p:nvCxnSpPr>
          <p:spPr>
            <a:xfrm flipH="1">
              <a:off x="2034513" y="1427087"/>
              <a:ext cx="502324" cy="24388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46" name="Picture 2" descr="Pear Cartoon, PNG, 1624x1721px, Pear, Auglis, Cartoon, Food, Fruit Download  Free">
            <a:extLst>
              <a:ext uri="{FF2B5EF4-FFF2-40B4-BE49-F238E27FC236}">
                <a16:creationId xmlns:a16="http://schemas.microsoft.com/office/drawing/2014/main" id="{1A213F75-35B0-4443-893D-3FEAB2540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756" b="92166" l="10000" r="90000">
                        <a14:foregroundMark x1="28537" y1="89747" x2="43293" y2="92396"/>
                        <a14:foregroundMark x1="43293" y1="92396" x2="59390" y2="92281"/>
                        <a14:foregroundMark x1="59390" y1="92281" x2="63902" y2="90899"/>
                        <a14:foregroundMark x1="64390" y1="8756" x2="62561" y2="15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713" y="775072"/>
            <a:ext cx="1337586" cy="141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C47E1-49AD-4C69-B237-5FDCD3CA95B6}"/>
              </a:ext>
            </a:extLst>
          </p:cNvPr>
          <p:cNvGrpSpPr/>
          <p:nvPr/>
        </p:nvGrpSpPr>
        <p:grpSpPr>
          <a:xfrm>
            <a:off x="2858351" y="1529270"/>
            <a:ext cx="667293" cy="547054"/>
            <a:chOff x="3644541" y="2295123"/>
            <a:chExt cx="903865" cy="68713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0826C3A-9057-4E46-92E3-EB29A9B1BF01}"/>
                </a:ext>
              </a:extLst>
            </p:cNvPr>
            <p:cNvGrpSpPr/>
            <p:nvPr/>
          </p:nvGrpSpPr>
          <p:grpSpPr>
            <a:xfrm>
              <a:off x="3775364" y="2295123"/>
              <a:ext cx="623454" cy="687135"/>
              <a:chOff x="3775364" y="2295123"/>
              <a:chExt cx="623454" cy="687135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B79668D7-08B2-433F-9E20-FA70F8C1CE20}"/>
                  </a:ext>
                </a:extLst>
              </p:cNvPr>
              <p:cNvSpPr/>
              <p:nvPr/>
            </p:nvSpPr>
            <p:spPr>
              <a:xfrm>
                <a:off x="3775364" y="2500745"/>
                <a:ext cx="623454" cy="481513"/>
              </a:xfrm>
              <a:prstGeom prst="roundRect">
                <a:avLst/>
              </a:prstGeom>
              <a:grpFill/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58058BDD-F919-4C45-85C4-99178CC7A1FF}"/>
                  </a:ext>
                </a:extLst>
              </p:cNvPr>
              <p:cNvSpPr/>
              <p:nvPr/>
            </p:nvSpPr>
            <p:spPr>
              <a:xfrm>
                <a:off x="3939959" y="2295123"/>
                <a:ext cx="294264" cy="255845"/>
              </a:xfrm>
              <a:prstGeom prst="roundRect">
                <a:avLst>
                  <a:gd name="adj" fmla="val 50000"/>
                </a:avLst>
              </a:prstGeom>
              <a:grpFill/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CCB89A1-AB02-4DCC-9403-44D93CECA3D7}"/>
                </a:ext>
              </a:extLst>
            </p:cNvPr>
            <p:cNvSpPr txBox="1"/>
            <p:nvPr/>
          </p:nvSpPr>
          <p:spPr>
            <a:xfrm>
              <a:off x="3644541" y="2500744"/>
              <a:ext cx="903865" cy="3385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i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Barlow"/>
                </a:rPr>
                <a:t>200g</a:t>
              </a:r>
              <a:endParaRPr lang="en-US" sz="1600" b="1" i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1289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28"/>
    </mc:Choice>
    <mc:Fallback xmlns="">
      <p:transition spd="slow" advTm="27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nhà 1">
            <a:extLst>
              <a:ext uri="{FF2B5EF4-FFF2-40B4-BE49-F238E27FC236}">
                <a16:creationId xmlns:a16="http://schemas.microsoft.com/office/drawing/2014/main" id="{C00A2176-24E4-47FA-A551-44ADF169F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1350169"/>
            <a:ext cx="2286000" cy="3827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1" name="tho 1">
            <a:extLst>
              <a:ext uri="{FF2B5EF4-FFF2-40B4-BE49-F238E27FC236}">
                <a16:creationId xmlns:a16="http://schemas.microsoft.com/office/drawing/2014/main" id="{41FC6FFE-34B9-42BE-999C-D6F8DE525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1" y="2577704"/>
            <a:ext cx="1651397" cy="283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me con">
            <a:extLst>
              <a:ext uri="{FF2B5EF4-FFF2-40B4-BE49-F238E27FC236}">
                <a16:creationId xmlns:a16="http://schemas.microsoft.com/office/drawing/2014/main" id="{F7AC0BEE-9617-467D-8155-123244D01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41" t="9436" b="10974"/>
          <a:stretch>
            <a:fillRect/>
          </a:stretch>
        </p:blipFill>
        <p:spPr bwMode="auto">
          <a:xfrm rot="21319422" flipH="1">
            <a:off x="1501379" y="442913"/>
            <a:ext cx="1941909" cy="460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If_I_Had_a_Chicken">
            <a:hlinkClick r:id="" action="ppaction://media"/>
            <a:extLst>
              <a:ext uri="{FF2B5EF4-FFF2-40B4-BE49-F238E27FC236}">
                <a16:creationId xmlns:a16="http://schemas.microsoft.com/office/drawing/2014/main" id="{86684E6D-9946-4EB6-918C-5F41E247FC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175" y="-756047"/>
            <a:ext cx="342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01EC1E-BDBF-44F9-82B2-22FD729EE905}"/>
              </a:ext>
            </a:extLst>
          </p:cNvPr>
          <p:cNvSpPr/>
          <p:nvPr/>
        </p:nvSpPr>
        <p:spPr>
          <a:xfrm>
            <a:off x="2057406" y="457171"/>
            <a:ext cx="5638957" cy="877086"/>
          </a:xfrm>
          <a:prstGeom prst="rect">
            <a:avLst/>
          </a:prstGeom>
          <a:noFill/>
        </p:spPr>
        <p:txBody>
          <a:bodyPr lIns="45644" tIns="22822" rIns="45644" bIns="2282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4640">
              <a:defRPr/>
            </a:pPr>
            <a:r>
              <a:rPr lang="en-US" sz="5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5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5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4455" name="TextBox 6">
            <a:extLst>
              <a:ext uri="{FF2B5EF4-FFF2-40B4-BE49-F238E27FC236}">
                <a16:creationId xmlns:a16="http://schemas.microsoft.com/office/drawing/2014/main" id="{319671ED-7527-434B-BC81-31BBFC658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6329" y="217885"/>
            <a:ext cx="49149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100"/>
              <a:t>4. Hoạt động vận dụng, trải nghiệm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7B1DC50E-277D-42FD-8F35-712480942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0" y="5172075"/>
            <a:ext cx="342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5" tIns="45659" rIns="91305" bIns="456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Quả đu đủ cân nặng ……</a:t>
            </a:r>
            <a:endParaRPr lang="vi-VN" alt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B318BC39-E199-438C-8327-3E0758780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3" y="5170488"/>
            <a:ext cx="342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5" tIns="45659" rIns="91305" bIns="456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Bắp cải cân nặng ……</a:t>
            </a:r>
            <a:endParaRPr lang="vi-VN" alt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E025D20E-56BA-434C-AF72-4DD14FA19380}"/>
              </a:ext>
            </a:extLst>
          </p:cNvPr>
          <p:cNvSpPr/>
          <p:nvPr/>
        </p:nvSpPr>
        <p:spPr>
          <a:xfrm>
            <a:off x="-193356" y="-92075"/>
            <a:ext cx="1439862" cy="504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5" tIns="45659" rIns="91305" bIns="45659" anchor="ctr"/>
          <a:lstStyle/>
          <a:p>
            <a:pPr algn="ctr">
              <a:defRPr/>
            </a:pPr>
            <a:r>
              <a:rPr lang="en-US" sz="32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DF3908A-ABB8-467C-B301-C7EBA89C8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628" y="639760"/>
            <a:ext cx="3709290" cy="3155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64663C74-1CF4-452A-B163-C34855DB5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" y="639760"/>
            <a:ext cx="3248586" cy="3155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FF0E6E9C-C1FB-4EDD-8812-C6AE33B5015D}"/>
              </a:ext>
            </a:extLst>
          </p:cNvPr>
          <p:cNvSpPr/>
          <p:nvPr/>
        </p:nvSpPr>
        <p:spPr>
          <a:xfrm>
            <a:off x="0" y="524510"/>
            <a:ext cx="647700" cy="5048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5" tIns="45659" rIns="91305" bIns="45659"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a)</a:t>
            </a:r>
          </a:p>
        </p:txBody>
      </p:sp>
      <p:sp>
        <p:nvSpPr>
          <p:cNvPr id="10" name="Oval 22">
            <a:extLst>
              <a:ext uri="{FF2B5EF4-FFF2-40B4-BE49-F238E27FC236}">
                <a16:creationId xmlns:a16="http://schemas.microsoft.com/office/drawing/2014/main" id="{A8D2D9C6-44B0-48A7-9C91-6D6F34485409}"/>
              </a:ext>
            </a:extLst>
          </p:cNvPr>
          <p:cNvSpPr/>
          <p:nvPr/>
        </p:nvSpPr>
        <p:spPr>
          <a:xfrm>
            <a:off x="2573083" y="2486027"/>
            <a:ext cx="547687" cy="260350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5" tIns="45659" rIns="91305" bIns="4565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8C9FACFC-753A-4AFD-BA89-9F3BACED7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0060" y="3326763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5" tIns="45659" rIns="91305" bIns="456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600g</a:t>
            </a:r>
            <a:endParaRPr lang="vi-VN" altLang="vi-V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C38F5346-3C01-4271-A964-D4503949E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0770" y="3245805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5" tIns="45659" rIns="91305" bIns="456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800g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22">
            <a:extLst>
              <a:ext uri="{FF2B5EF4-FFF2-40B4-BE49-F238E27FC236}">
                <a16:creationId xmlns:a16="http://schemas.microsoft.com/office/drawing/2014/main" id="{8F405CC1-1C48-4F44-BE44-E709E0E06116}"/>
              </a:ext>
            </a:extLst>
          </p:cNvPr>
          <p:cNvSpPr/>
          <p:nvPr/>
        </p:nvSpPr>
        <p:spPr>
          <a:xfrm>
            <a:off x="6182233" y="2583180"/>
            <a:ext cx="547687" cy="260350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5" tIns="45659" rIns="91305" bIns="45659"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7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9" grpId="0"/>
      <p:bldP spid="10" grpId="0" animBg="1"/>
      <p:bldP spid="5" grpId="0"/>
      <p:bldP spid="4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Tuyển tập 20 hình nền Powerpoint &amp;quot;bảng đen phấn trắng&amp;quot; thời học trò |  Wallpaper powerpoint, Classroom background, Background powerpoint">
            <a:extLst>
              <a:ext uri="{FF2B5EF4-FFF2-40B4-BE49-F238E27FC236}">
                <a16:creationId xmlns:a16="http://schemas.microsoft.com/office/drawing/2014/main" id="{59BEFB83-559A-4781-BD24-ED2529735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397" y="1"/>
            <a:ext cx="9755982" cy="575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8CAE93-EC15-4F3B-82B7-1A86192252CE}"/>
              </a:ext>
            </a:extLst>
          </p:cNvPr>
          <p:cNvSpPr/>
          <p:nvPr/>
        </p:nvSpPr>
        <p:spPr>
          <a:xfrm>
            <a:off x="401241" y="521494"/>
            <a:ext cx="3199209" cy="601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79" tIns="34244" rIns="68479" bIns="34244" anchor="ctr"/>
          <a:lstStyle/>
          <a:p>
            <a:pPr>
              <a:defRPr/>
            </a:pP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4610EE-35B4-4832-9789-0BBA46218016}"/>
              </a:ext>
            </a:extLst>
          </p:cNvPr>
          <p:cNvSpPr/>
          <p:nvPr/>
        </p:nvSpPr>
        <p:spPr>
          <a:xfrm>
            <a:off x="1277541" y="1154906"/>
            <a:ext cx="2441972" cy="301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79" tIns="34244" rIns="68479" bIns="34244" anchor="ctr"/>
          <a:lstStyle/>
          <a:p>
            <a:pPr>
              <a:defRPr/>
            </a:pP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22g + 47g =</a:t>
            </a:r>
            <a:endParaRPr lang="en-US" sz="24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ED1582D8-C4DD-477C-98F7-0FAA8C84B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935" y="1982391"/>
            <a:ext cx="3371850" cy="43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79" tIns="34244" rIns="68479" bIns="342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1</a:t>
            </a:r>
            <a:r>
              <a:rPr lang="en-US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3g + 28g</a:t>
            </a:r>
            <a:r>
              <a:rPr lang="en-US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76D34029-81E9-4398-B05A-53E588AD6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316" y="2425303"/>
            <a:ext cx="2218134" cy="43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79" tIns="34244" rIns="68479" bIns="342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– </a:t>
            </a:r>
            <a:r>
              <a:rPr lang="en-US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vi-VN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=</a:t>
            </a:r>
            <a:r>
              <a:rPr lang="vi-VN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 Box 16">
            <a:extLst>
              <a:ext uri="{FF2B5EF4-FFF2-40B4-BE49-F238E27FC236}">
                <a16:creationId xmlns:a16="http://schemas.microsoft.com/office/drawing/2014/main" id="{A267B1EB-31BA-42F9-A649-1796993D5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5160" y="2914650"/>
            <a:ext cx="3296840" cy="43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79" tIns="34244" rIns="68479" bIns="342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100g + </a:t>
            </a:r>
            <a:r>
              <a:rPr lang="en-US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5g – </a:t>
            </a:r>
            <a:r>
              <a:rPr lang="en-US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vi-VN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=</a:t>
            </a:r>
          </a:p>
        </p:txBody>
      </p:sp>
      <p:sp>
        <p:nvSpPr>
          <p:cNvPr id="8" name="Text Box 19">
            <a:extLst>
              <a:ext uri="{FF2B5EF4-FFF2-40B4-BE49-F238E27FC236}">
                <a16:creationId xmlns:a16="http://schemas.microsoft.com/office/drawing/2014/main" id="{334DAB1D-B031-45B9-9D3C-717D11C2A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9972" y="1971675"/>
            <a:ext cx="2357438" cy="43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79" tIns="34244" rIns="68479" bIns="342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 </a:t>
            </a:r>
            <a:r>
              <a:rPr lang="vi-VN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vi-VN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x </a:t>
            </a:r>
            <a:r>
              <a:rPr lang="en-US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</a:p>
        </p:txBody>
      </p:sp>
      <p:sp>
        <p:nvSpPr>
          <p:cNvPr id="10" name="Text Box 21">
            <a:extLst>
              <a:ext uri="{FF2B5EF4-FFF2-40B4-BE49-F238E27FC236}">
                <a16:creationId xmlns:a16="http://schemas.microsoft.com/office/drawing/2014/main" id="{0F757E88-BCCB-4147-9541-A8598A441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9787" y="2564606"/>
            <a:ext cx="1385888" cy="43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79" tIns="34244" rIns="68479" bIns="342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96g : 3 =</a:t>
            </a:r>
          </a:p>
        </p:txBody>
      </p:sp>
      <p:sp>
        <p:nvSpPr>
          <p:cNvPr id="11" name="Text Box 13">
            <a:extLst>
              <a:ext uri="{FF2B5EF4-FFF2-40B4-BE49-F238E27FC236}">
                <a16:creationId xmlns:a16="http://schemas.microsoft.com/office/drawing/2014/main" id="{6811449C-4CB9-49F4-9E33-4E103F3CF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6150" y="2005013"/>
            <a:ext cx="810816" cy="39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79" tIns="34244" rIns="68479" bIns="342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vi-VN" sz="2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vi-VN" sz="2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vi-VN" sz="2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1g</a:t>
            </a:r>
          </a:p>
        </p:txBody>
      </p:sp>
      <p:sp>
        <p:nvSpPr>
          <p:cNvPr id="12" name="Text Box 15">
            <a:extLst>
              <a:ext uri="{FF2B5EF4-FFF2-40B4-BE49-F238E27FC236}">
                <a16:creationId xmlns:a16="http://schemas.microsoft.com/office/drawing/2014/main" id="{0B9DE37B-DDBB-402D-8573-BB3F7E856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154" y="2382442"/>
            <a:ext cx="702469" cy="39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79" tIns="34244" rIns="68479" bIns="342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vi-VN" sz="2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7g</a:t>
            </a:r>
          </a:p>
        </p:txBody>
      </p:sp>
      <p:sp>
        <p:nvSpPr>
          <p:cNvPr id="13" name="Text Box 17">
            <a:extLst>
              <a:ext uri="{FF2B5EF4-FFF2-40B4-BE49-F238E27FC236}">
                <a16:creationId xmlns:a16="http://schemas.microsoft.com/office/drawing/2014/main" id="{B7716322-22A3-4564-805D-709E1CA8A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3622" y="2890838"/>
            <a:ext cx="757238" cy="39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79" tIns="34244" rIns="68479" bIns="342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119</a:t>
            </a:r>
            <a:r>
              <a:rPr lang="vi-VN" altLang="vi-VN" sz="2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4" name="Text Box 20">
            <a:extLst>
              <a:ext uri="{FF2B5EF4-FFF2-40B4-BE49-F238E27FC236}">
                <a16:creationId xmlns:a16="http://schemas.microsoft.com/office/drawing/2014/main" id="{1CE0AB58-EEEF-466F-80A9-8EA53A1BC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4466" y="1969294"/>
            <a:ext cx="864394" cy="39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79" tIns="34244" rIns="68479" bIns="342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vi-VN" sz="2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vi-VN" sz="2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vi-VN" altLang="vi-VN" sz="2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5" name="Text Box 22">
            <a:extLst>
              <a:ext uri="{FF2B5EF4-FFF2-40B4-BE49-F238E27FC236}">
                <a16:creationId xmlns:a16="http://schemas.microsoft.com/office/drawing/2014/main" id="{01921044-D387-4BA0-8587-F4E5A3292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2085" y="2578894"/>
            <a:ext cx="810815" cy="39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79" tIns="34244" rIns="68479" bIns="342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vi-VN" sz="2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78A458-63E0-4459-820D-DB421B5E7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9272" y="1085850"/>
            <a:ext cx="599960" cy="43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79" tIns="34244" rIns="68479" bIns="342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69g</a:t>
            </a:r>
            <a:endParaRPr lang="en-US" altLang="en-US" sz="2400" i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Tuyển tập 20 hình nền Powerpoint &amp;quot;bảng đen phấn trắng&amp;quot; thời học trò |  Wallpaper powerpoint, Classroom background, Background powerpoint">
            <a:extLst>
              <a:ext uri="{FF2B5EF4-FFF2-40B4-BE49-F238E27FC236}">
                <a16:creationId xmlns:a16="http://schemas.microsoft.com/office/drawing/2014/main" id="{A07D1907-7D08-4BC5-AEF3-F30C00A14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397" y="1"/>
            <a:ext cx="9755982" cy="575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2">
            <a:extLst>
              <a:ext uri="{FF2B5EF4-FFF2-40B4-BE49-F238E27FC236}">
                <a16:creationId xmlns:a16="http://schemas.microsoft.com/office/drawing/2014/main" id="{2694B6FA-3EFA-4C20-AF2B-C81E66536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460" y="2188369"/>
            <a:ext cx="3024188" cy="71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79" tIns="34244" rIns="68479" bIns="342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vi-VN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 sữa nặng</a:t>
            </a:r>
            <a:r>
              <a:rPr lang="en-US" altLang="vi-VN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455g</a:t>
            </a:r>
          </a:p>
          <a:p>
            <a:pPr eaLnBrk="1" hangingPunct="1"/>
            <a:r>
              <a:rPr lang="vi-VN" altLang="vi-VN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 hộp nặng  :   5</a:t>
            </a:r>
            <a:r>
              <a:rPr lang="en-US" altLang="vi-VN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vi-VN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4" name="Text Box 23">
            <a:extLst>
              <a:ext uri="{FF2B5EF4-FFF2-40B4-BE49-F238E27FC236}">
                <a16:creationId xmlns:a16="http://schemas.microsoft.com/office/drawing/2014/main" id="{D2A5E908-B8F3-4342-B712-F242DBB79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910" y="1815704"/>
            <a:ext cx="1187053" cy="39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79" tIns="34244" rIns="68479" bIns="342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vi-VN" sz="2100" b="1" i="1" u="sng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tắt:</a:t>
            </a:r>
            <a:endParaRPr lang="en-US" altLang="vi-VN" sz="2100" b="1" u="sng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24">
            <a:extLst>
              <a:ext uri="{FF2B5EF4-FFF2-40B4-BE49-F238E27FC236}">
                <a16:creationId xmlns:a16="http://schemas.microsoft.com/office/drawing/2014/main" id="{7967EF2D-1F53-4114-A1B8-127B2D93F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225" y="2928938"/>
            <a:ext cx="2970610" cy="71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79" tIns="34244" rIns="68479" bIns="342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vi-VN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hộp có :</a:t>
            </a:r>
            <a:r>
              <a:rPr lang="en-US" altLang="vi-VN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  <a:r>
              <a:rPr lang="en-US" altLang="vi-VN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 sữa</a:t>
            </a:r>
            <a:r>
              <a:rPr lang="en-US" altLang="vi-VN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21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25">
            <a:extLst>
              <a:ext uri="{FF2B5EF4-FFF2-40B4-BE49-F238E27FC236}">
                <a16:creationId xmlns:a16="http://schemas.microsoft.com/office/drawing/2014/main" id="{A4DF0B66-AABC-4E70-8211-26D45C984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8004" y="1815704"/>
            <a:ext cx="1295400" cy="39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79" tIns="34244" rIns="68479" bIns="342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vi-VN" sz="2100" b="1" i="1" u="sng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r>
              <a:rPr lang="en-US" altLang="vi-VN" sz="2100" b="1" i="1" u="sng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vi-VN" sz="2100" b="1" i="1" u="sng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26">
            <a:extLst>
              <a:ext uri="{FF2B5EF4-FFF2-40B4-BE49-F238E27FC236}">
                <a16:creationId xmlns:a16="http://schemas.microsoft.com/office/drawing/2014/main" id="{AB5CA4CF-8A8F-4183-88F8-6B3B7F502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8860" y="2349104"/>
            <a:ext cx="3481388" cy="39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79" tIns="34244" rIns="68479" bIns="342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vi-VN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hộp có số gam sữa là:</a:t>
            </a:r>
          </a:p>
        </p:txBody>
      </p:sp>
      <p:sp>
        <p:nvSpPr>
          <p:cNvPr id="8" name="Text Box 27">
            <a:extLst>
              <a:ext uri="{FF2B5EF4-FFF2-40B4-BE49-F238E27FC236}">
                <a16:creationId xmlns:a16="http://schemas.microsoft.com/office/drawing/2014/main" id="{EAF38F59-F16F-4766-AC61-941540CCC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8860" y="2742010"/>
            <a:ext cx="3131344" cy="71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79" tIns="34244" rIns="68479" bIns="342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altLang="vi-VN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455 – 5</a:t>
            </a:r>
            <a:r>
              <a:rPr lang="en-US" altLang="vi-VN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vi-VN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vi-VN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397</a:t>
            </a:r>
            <a:r>
              <a:rPr lang="vi-VN" altLang="vi-VN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(g)</a:t>
            </a:r>
          </a:p>
          <a:p>
            <a:pPr eaLnBrk="1" hangingPunct="1"/>
            <a:r>
              <a:rPr lang="vi-VN" altLang="vi-VN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vi-VN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vi-VN" altLang="vi-VN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Đp số: </a:t>
            </a:r>
            <a:r>
              <a:rPr lang="en-US" altLang="vi-VN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397</a:t>
            </a:r>
            <a:r>
              <a:rPr lang="vi-VN" altLang="vi-VN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28BF35-AFEF-48E5-B922-926EE9554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916" y="554832"/>
            <a:ext cx="7775972" cy="103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79" tIns="34244" rIns="68479" bIns="342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1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altLang="vi-VN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altLang="vi-VN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vi-VN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455g, </a:t>
            </a:r>
            <a:r>
              <a:rPr lang="en-US" altLang="vi-VN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58g. </a:t>
            </a:r>
            <a:r>
              <a:rPr lang="en-US" altLang="vi-VN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vi-VN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gam </a:t>
            </a:r>
            <a:r>
              <a:rPr lang="en-US" altLang="vi-VN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altLang="en-US" sz="2100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A2FC7E-62C5-4F71-97B5-1949F9DA35B7}"/>
              </a:ext>
            </a:extLst>
          </p:cNvPr>
          <p:cNvCxnSpPr/>
          <p:nvPr/>
        </p:nvCxnSpPr>
        <p:spPr>
          <a:xfrm>
            <a:off x="4061222" y="1902619"/>
            <a:ext cx="0" cy="25574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uyển tập 20 hình nền Powerpoint &amp;quot;bảng đen phấn trắng&amp;quot; thời học trò |  Wallpaper powerpoint, Classroom background, Background powerpoint">
            <a:extLst>
              <a:ext uri="{FF2B5EF4-FFF2-40B4-BE49-F238E27FC236}">
                <a16:creationId xmlns:a16="http://schemas.microsoft.com/office/drawing/2014/main" id="{99113789-A5AB-4A1F-9075-5AA4ED901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397" y="1"/>
            <a:ext cx="9755982" cy="575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2">
            <a:extLst>
              <a:ext uri="{FF2B5EF4-FFF2-40B4-BE49-F238E27FC236}">
                <a16:creationId xmlns:a16="http://schemas.microsoft.com/office/drawing/2014/main" id="{56FF9F8F-D7D8-4249-B939-B4F39E953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460" y="2188369"/>
            <a:ext cx="3024188" cy="39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79" tIns="34244" rIns="68479" bIns="342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vi-VN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210</a:t>
            </a:r>
            <a:r>
              <a:rPr lang="vi-VN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4" name="Text Box 23">
            <a:extLst>
              <a:ext uri="{FF2B5EF4-FFF2-40B4-BE49-F238E27FC236}">
                <a16:creationId xmlns:a16="http://schemas.microsoft.com/office/drawing/2014/main" id="{D6736B26-E10D-4AD9-BB8F-3818B4B0B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910" y="1815704"/>
            <a:ext cx="1187053" cy="39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79" tIns="34244" rIns="68479" bIns="342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vi-VN" sz="2100" b="1" i="1" u="sng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tắt:</a:t>
            </a:r>
            <a:endParaRPr lang="en-US" altLang="vi-VN" sz="2100" b="1" u="sng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24">
            <a:extLst>
              <a:ext uri="{FF2B5EF4-FFF2-40B4-BE49-F238E27FC236}">
                <a16:creationId xmlns:a16="http://schemas.microsoft.com/office/drawing/2014/main" id="{97041395-33F4-47CA-8E6C-5D20486CE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794" y="2601847"/>
            <a:ext cx="2970610" cy="39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79" tIns="34244" rIns="68479" bIns="342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vi-VN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vi-VN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</a:t>
            </a:r>
            <a:r>
              <a:rPr lang="vi-VN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2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25">
            <a:extLst>
              <a:ext uri="{FF2B5EF4-FFF2-40B4-BE49-F238E27FC236}">
                <a16:creationId xmlns:a16="http://schemas.microsoft.com/office/drawing/2014/main" id="{817E4B53-3847-4B73-9863-1C587E945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8004" y="1815704"/>
            <a:ext cx="1295400" cy="39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79" tIns="34244" rIns="68479" bIns="342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vi-VN" sz="2100" b="1" i="1" u="sng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r>
              <a:rPr lang="en-US" altLang="vi-VN" sz="2100" b="1" i="1" u="sng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vi-VN" sz="2100" b="1" i="1" u="sng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26">
            <a:extLst>
              <a:ext uri="{FF2B5EF4-FFF2-40B4-BE49-F238E27FC236}">
                <a16:creationId xmlns:a16="http://schemas.microsoft.com/office/drawing/2014/main" id="{97F2C649-A401-406A-9365-C23B3F104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8859" y="2349104"/>
            <a:ext cx="4035027" cy="39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479" tIns="34244" rIns="68479" bIns="342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vi-VN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gam </a:t>
            </a:r>
            <a:r>
              <a:rPr lang="vi-VN" altLang="vi-VN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 Box 27">
            <a:extLst>
              <a:ext uri="{FF2B5EF4-FFF2-40B4-BE49-F238E27FC236}">
                <a16:creationId xmlns:a16="http://schemas.microsoft.com/office/drawing/2014/main" id="{61A2BC0C-3E3A-4601-99FE-806236677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8860" y="2742010"/>
            <a:ext cx="3131344" cy="71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79" tIns="34244" rIns="68479" bIns="342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210 x 4 = 840 </a:t>
            </a:r>
            <a:r>
              <a:rPr lang="vi-VN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(g)</a:t>
            </a:r>
          </a:p>
          <a:p>
            <a:pPr eaLnBrk="1" hangingPunct="1"/>
            <a:r>
              <a:rPr lang="vi-VN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vi-VN" altLang="vi-VN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Đp</a:t>
            </a:r>
            <a:r>
              <a:rPr lang="vi-VN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840</a:t>
            </a:r>
            <a:r>
              <a:rPr lang="vi-VN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265A59-5A02-4912-858A-CC9366A9C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916" y="554832"/>
            <a:ext cx="7775972" cy="103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79" tIns="34244" rIns="68479" bIns="342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1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altLang="vi-VN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altLang="vi-VN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altLang="vi-VN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altLang="vi-VN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vi-VN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vi-VN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210g. </a:t>
            </a:r>
            <a:r>
              <a:rPr lang="en-US" altLang="vi-VN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vi-VN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altLang="vi-VN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altLang="vi-VN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vi-VN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vi-VN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vi-VN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vi-VN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gam?</a:t>
            </a:r>
            <a:endParaRPr lang="en-US" altLang="en-US" sz="2100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C6CC5B-A876-4B9D-B33F-C8EE6466FF16}"/>
              </a:ext>
            </a:extLst>
          </p:cNvPr>
          <p:cNvCxnSpPr/>
          <p:nvPr/>
        </p:nvCxnSpPr>
        <p:spPr>
          <a:xfrm>
            <a:off x="4061222" y="1902619"/>
            <a:ext cx="0" cy="25574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450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drawing on a piece of paper&#10;&#10;Description automatically generated with low confidence">
            <a:extLst>
              <a:ext uri="{FF2B5EF4-FFF2-40B4-BE49-F238E27FC236}">
                <a16:creationId xmlns:a16="http://schemas.microsoft.com/office/drawing/2014/main" id="{7B45E194-6C38-42A5-B1A9-82759D5451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75" b="95989" l="761" r="97935">
                        <a14:foregroundMark x1="3043" y1="53389" x2="4891" y2="59474"/>
                        <a14:foregroundMark x1="3261" y1="62932" x2="1957" y2="68188"/>
                        <a14:foregroundMark x1="6304" y1="77317" x2="7935" y2="86445"/>
                        <a14:foregroundMark x1="7609" y1="90595" x2="9674" y2="95989"/>
                        <a14:foregroundMark x1="30761" y1="71231" x2="30435" y2="90456"/>
                        <a14:foregroundMark x1="23152" y1="30567" x2="28261" y2="46611"/>
                        <a14:foregroundMark x1="37935" y1="31397" x2="41196" y2="44122"/>
                        <a14:foregroundMark x1="23152" y1="10097" x2="28478" y2="2351"/>
                        <a14:foregroundMark x1="22826" y1="32780" x2="22283" y2="43568"/>
                        <a14:foregroundMark x1="42500" y1="33333" x2="44565" y2="43568"/>
                        <a14:foregroundMark x1="97935" y1="25588" x2="96522" y2="29876"/>
                        <a14:foregroundMark x1="1413" y1="49516" x2="2174" y2="51591"/>
                        <a14:foregroundMark x1="870" y1="63900" x2="761" y2="652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617964" y="1002845"/>
            <a:ext cx="2475056" cy="19450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BF909D-68E3-4BEC-AB03-638EA62E6969}"/>
              </a:ext>
            </a:extLst>
          </p:cNvPr>
          <p:cNvSpPr txBox="1"/>
          <p:nvPr/>
        </p:nvSpPr>
        <p:spPr>
          <a:xfrm>
            <a:off x="-57078" y="656415"/>
            <a:ext cx="5782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latin typeface="Lobster" panose="00000500000000000000" pitchFamily="2" charset="0"/>
              </a:rPr>
              <a:t> Chào tạm biệt và </a:t>
            </a:r>
          </a:p>
          <a:p>
            <a:pPr algn="ctr"/>
            <a:r>
              <a:rPr lang="en-US" sz="3600">
                <a:solidFill>
                  <a:schemeClr val="tx1"/>
                </a:solidFill>
                <a:latin typeface="Lobster" panose="00000500000000000000" pitchFamily="2" charset="0"/>
              </a:rPr>
              <a:t>hẹn gặp lại các con!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21937597-B902-45FA-863F-F407C4AA61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96" y="244294"/>
            <a:ext cx="1764087" cy="542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923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41"/>
    </mc:Choice>
    <mc:Fallback xmlns="">
      <p:transition spd="slow" advTm="20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>
            <a:extLst>
              <a:ext uri="{FF2B5EF4-FFF2-40B4-BE49-F238E27FC236}">
                <a16:creationId xmlns:a16="http://schemas.microsoft.com/office/drawing/2014/main" id="{B42814FD-7E90-4049-BDB9-365286CBF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337" y="2347912"/>
            <a:ext cx="3346847" cy="3558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5" name="Picture 3">
            <a:extLst>
              <a:ext uri="{FF2B5EF4-FFF2-40B4-BE49-F238E27FC236}">
                <a16:creationId xmlns:a16="http://schemas.microsoft.com/office/drawing/2014/main" id="{42B56BCB-7F76-4BC2-9CF2-3979E920F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254" y="-1053704"/>
            <a:ext cx="3764756" cy="332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6" name="Picture 4">
            <a:extLst>
              <a:ext uri="{FF2B5EF4-FFF2-40B4-BE49-F238E27FC236}">
                <a16:creationId xmlns:a16="http://schemas.microsoft.com/office/drawing/2014/main" id="{DB77398B-5F23-4322-84AB-176657B14B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1636">
            <a:off x="7815263" y="1320404"/>
            <a:ext cx="19145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7" name="Picture 6">
            <a:extLst>
              <a:ext uri="{FF2B5EF4-FFF2-40B4-BE49-F238E27FC236}">
                <a16:creationId xmlns:a16="http://schemas.microsoft.com/office/drawing/2014/main" id="{0C847E3C-CD14-49AB-BBFC-D7756B26B6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5" y="3870722"/>
            <a:ext cx="301823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8" name="Picture 7">
            <a:extLst>
              <a:ext uri="{FF2B5EF4-FFF2-40B4-BE49-F238E27FC236}">
                <a16:creationId xmlns:a16="http://schemas.microsoft.com/office/drawing/2014/main" id="{5C74259B-CCDD-4391-B806-2F9981495D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3172" y="2457450"/>
            <a:ext cx="1771651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9" name="Picture 8">
            <a:extLst>
              <a:ext uri="{FF2B5EF4-FFF2-40B4-BE49-F238E27FC236}">
                <a16:creationId xmlns:a16="http://schemas.microsoft.com/office/drawing/2014/main" id="{898B12B9-BCE8-4896-9720-F5590D145A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648" y="3912394"/>
            <a:ext cx="2387203" cy="279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0" name="Picture 12">
            <a:extLst>
              <a:ext uri="{FF2B5EF4-FFF2-40B4-BE49-F238E27FC236}">
                <a16:creationId xmlns:a16="http://schemas.microsoft.com/office/drawing/2014/main" id="{6D1B783B-D3EA-499B-A5D9-AD875641E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5041" flipH="1">
            <a:off x="-289323" y="-177404"/>
            <a:ext cx="1607345" cy="138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EC67533-9D8E-4419-BAE1-041E8A9F8B0E}"/>
              </a:ext>
            </a:extLst>
          </p:cNvPr>
          <p:cNvSpPr/>
          <p:nvPr/>
        </p:nvSpPr>
        <p:spPr>
          <a:xfrm>
            <a:off x="762000" y="1688306"/>
            <a:ext cx="7285435" cy="1892753"/>
          </a:xfrm>
          <a:prstGeom prst="rect">
            <a:avLst/>
          </a:prstGeom>
        </p:spPr>
        <p:txBody>
          <a:bodyPr lIns="45648" tIns="22824" rIns="45648" bIns="22824">
            <a:spAutoFit/>
          </a:bodyPr>
          <a:lstStyle/>
          <a:p>
            <a:pPr marL="228240" indent="-228240" algn="just" defTabSz="456468">
              <a:buFont typeface="Wingdings" panose="05000000000000000000" pitchFamily="2" charset="2"/>
              <a:buChar char="Ø"/>
              <a:defRPr/>
            </a:pPr>
            <a:r>
              <a:rPr lang="en-US" sz="30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0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30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0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 defTabSz="456468">
              <a:defRPr/>
            </a:pPr>
            <a:endParaRPr lang="en-US" sz="3000" b="1" dirty="0">
              <a:solidFill>
                <a:srgbClr val="ED7D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6468">
              <a:defRPr/>
            </a:pPr>
            <a:endParaRPr lang="en-US" sz="3000" b="1" dirty="0">
              <a:solidFill>
                <a:srgbClr val="00006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471E59-F90C-4C30-9871-F2EF95C43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378619"/>
            <a:ext cx="3199210" cy="461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648" tIns="22824" rIns="45648" bIns="22824">
            <a:spAutoFit/>
          </a:bodyPr>
          <a:lstStyle>
            <a:lvl1pPr defTabSz="608013">
              <a:spcBef>
                <a:spcPct val="20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8013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8013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8013">
              <a:spcBef>
                <a:spcPct val="20000"/>
              </a:spcBef>
              <a:buFont typeface="Arial" panose="020B0604020202020204" pitchFamily="34" charset="0"/>
              <a:buChar char="–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8013">
              <a:spcBef>
                <a:spcPct val="20000"/>
              </a:spcBef>
              <a:buFont typeface="Arial" panose="020B0604020202020204" pitchFamily="34" charset="0"/>
              <a:buChar char="»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 chơi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me con">
            <a:extLst>
              <a:ext uri="{FF2B5EF4-FFF2-40B4-BE49-F238E27FC236}">
                <a16:creationId xmlns:a16="http://schemas.microsoft.com/office/drawing/2014/main" id="{354EB6BE-43A7-42F1-B0F6-D9F2F8CA26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41" t="9436" b="10974"/>
          <a:stretch>
            <a:fillRect/>
          </a:stretch>
        </p:blipFill>
        <p:spPr bwMode="auto">
          <a:xfrm rot="21319422">
            <a:off x="7971235" y="2665810"/>
            <a:ext cx="977503" cy="2503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9" name="nhà 1">
            <a:extLst>
              <a:ext uri="{FF2B5EF4-FFF2-40B4-BE49-F238E27FC236}">
                <a16:creationId xmlns:a16="http://schemas.microsoft.com/office/drawing/2014/main" id="{38D61DF1-5EB8-42C8-B217-5D1BA35306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848" y="2755106"/>
            <a:ext cx="907256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tho 1">
            <a:extLst>
              <a:ext uri="{FF2B5EF4-FFF2-40B4-BE49-F238E27FC236}">
                <a16:creationId xmlns:a16="http://schemas.microsoft.com/office/drawing/2014/main" id="{C1DDC88C-7C86-418B-B554-E73B61EB8A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19" y="2301478"/>
            <a:ext cx="851297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1" name="If_I_Had_a_Chicken">
            <a:hlinkClick r:id="" action="ppaction://media"/>
            <a:extLst>
              <a:ext uri="{FF2B5EF4-FFF2-40B4-BE49-F238E27FC236}">
                <a16:creationId xmlns:a16="http://schemas.microsoft.com/office/drawing/2014/main" id="{72BC65B9-5231-4128-B350-751DD1839A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5" y="-1001316"/>
            <a:ext cx="342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" name="A">
            <a:extLst>
              <a:ext uri="{FF2B5EF4-FFF2-40B4-BE49-F238E27FC236}">
                <a16:creationId xmlns:a16="http://schemas.microsoft.com/office/drawing/2014/main" id="{F80A84CA-8ACB-4B97-9DA6-B11CB5C96C59}"/>
              </a:ext>
            </a:extLst>
          </p:cNvPr>
          <p:cNvSpPr/>
          <p:nvPr/>
        </p:nvSpPr>
        <p:spPr>
          <a:xfrm>
            <a:off x="3127772" y="4344591"/>
            <a:ext cx="538163" cy="729853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57" tIns="22829" rIns="45657" bIns="22829" anchor="ctr"/>
          <a:lstStyle/>
          <a:p>
            <a:pPr algn="ctr" defTabSz="684845">
              <a:defRPr/>
            </a:pPr>
            <a:r>
              <a:rPr lang="en-US" sz="3600" b="1" dirty="0">
                <a:solidFill>
                  <a:prstClr val="white"/>
                </a:solidFill>
              </a:rPr>
              <a:t>A</a:t>
            </a:r>
          </a:p>
        </p:txBody>
      </p:sp>
      <p:pic>
        <p:nvPicPr>
          <p:cNvPr id="112" name="nhà 1">
            <a:extLst>
              <a:ext uri="{FF2B5EF4-FFF2-40B4-BE49-F238E27FC236}">
                <a16:creationId xmlns:a16="http://schemas.microsoft.com/office/drawing/2014/main" id="{EE7934BD-D626-43EA-8210-01C252DCA6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297" y="2755107"/>
            <a:ext cx="928688" cy="155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" name="B">
            <a:extLst>
              <a:ext uri="{FF2B5EF4-FFF2-40B4-BE49-F238E27FC236}">
                <a16:creationId xmlns:a16="http://schemas.microsoft.com/office/drawing/2014/main" id="{D94F50BD-FBFD-446D-8E3B-07A2C76957EB}"/>
              </a:ext>
            </a:extLst>
          </p:cNvPr>
          <p:cNvSpPr/>
          <p:nvPr/>
        </p:nvSpPr>
        <p:spPr>
          <a:xfrm>
            <a:off x="4475560" y="4355306"/>
            <a:ext cx="538163" cy="71913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57" tIns="22829" rIns="45657" bIns="22829" anchor="ctr"/>
          <a:lstStyle/>
          <a:p>
            <a:pPr algn="ctr" defTabSz="684845">
              <a:defRPr/>
            </a:pPr>
            <a:r>
              <a:rPr lang="en-US" sz="3600" b="1" dirty="0">
                <a:solidFill>
                  <a:prstClr val="white"/>
                </a:solidFill>
              </a:rPr>
              <a:t>B</a:t>
            </a:r>
          </a:p>
        </p:txBody>
      </p:sp>
      <p:pic>
        <p:nvPicPr>
          <p:cNvPr id="114" name="nhà 1">
            <a:extLst>
              <a:ext uri="{FF2B5EF4-FFF2-40B4-BE49-F238E27FC236}">
                <a16:creationId xmlns:a16="http://schemas.microsoft.com/office/drawing/2014/main" id="{AF437AD3-7134-4E8C-8AE8-3479D8ACCE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7" y="2755107"/>
            <a:ext cx="928688" cy="155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" name="C">
            <a:extLst>
              <a:ext uri="{FF2B5EF4-FFF2-40B4-BE49-F238E27FC236}">
                <a16:creationId xmlns:a16="http://schemas.microsoft.com/office/drawing/2014/main" id="{45F94157-25BE-4CA6-BAD5-73A38833FA3C}"/>
              </a:ext>
            </a:extLst>
          </p:cNvPr>
          <p:cNvSpPr/>
          <p:nvPr/>
        </p:nvSpPr>
        <p:spPr>
          <a:xfrm>
            <a:off x="5776912" y="4310062"/>
            <a:ext cx="539354" cy="71913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57" tIns="22829" rIns="45657" bIns="22829" anchor="ctr"/>
          <a:lstStyle/>
          <a:p>
            <a:pPr algn="ctr" defTabSz="684845">
              <a:defRPr/>
            </a:pPr>
            <a:r>
              <a:rPr lang="en-US" sz="3600" b="1" dirty="0">
                <a:solidFill>
                  <a:prstClr val="white"/>
                </a:solidFill>
              </a:rPr>
              <a:t>C</a:t>
            </a:r>
          </a:p>
        </p:txBody>
      </p:sp>
      <p:pic>
        <p:nvPicPr>
          <p:cNvPr id="116" name="nhà 1">
            <a:extLst>
              <a:ext uri="{FF2B5EF4-FFF2-40B4-BE49-F238E27FC236}">
                <a16:creationId xmlns:a16="http://schemas.microsoft.com/office/drawing/2014/main" id="{0DE7635A-D59D-432E-952A-4D06E3C8E8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263" y="2755106"/>
            <a:ext cx="908447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" name="D">
            <a:extLst>
              <a:ext uri="{FF2B5EF4-FFF2-40B4-BE49-F238E27FC236}">
                <a16:creationId xmlns:a16="http://schemas.microsoft.com/office/drawing/2014/main" id="{63C419AD-8957-476D-88AE-0B4793DC0DCF}"/>
              </a:ext>
            </a:extLst>
          </p:cNvPr>
          <p:cNvSpPr/>
          <p:nvPr/>
        </p:nvSpPr>
        <p:spPr>
          <a:xfrm>
            <a:off x="7234237" y="4274344"/>
            <a:ext cx="539354" cy="717947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57" tIns="22829" rIns="45657" bIns="22829" anchor="ctr"/>
          <a:lstStyle/>
          <a:p>
            <a:pPr algn="ctr" defTabSz="684845">
              <a:defRPr/>
            </a:pPr>
            <a:r>
              <a:rPr lang="en-US" sz="3600" b="1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118" name="Cube 117">
            <a:extLst>
              <a:ext uri="{FF2B5EF4-FFF2-40B4-BE49-F238E27FC236}">
                <a16:creationId xmlns:a16="http://schemas.microsoft.com/office/drawing/2014/main" id="{AB785EEE-FF31-42CD-A749-D473ACBCFA02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3761780" y="-623292"/>
            <a:ext cx="2193131" cy="5230416"/>
          </a:xfrm>
          <a:prstGeom prst="cube">
            <a:avLst>
              <a:gd name="adj" fmla="val 6546"/>
            </a:avLst>
          </a:prstGeom>
          <a:solidFill>
            <a:srgbClr val="31859C">
              <a:alpha val="50195"/>
            </a:srgbClr>
          </a:solidFill>
          <a:ln w="57150">
            <a:solidFill>
              <a:srgbClr val="7030A0"/>
            </a:solidFill>
            <a:prstDash val="sysDot"/>
            <a:miter lim="800000"/>
            <a:headEnd/>
            <a:tailEnd/>
          </a:ln>
        </p:spPr>
        <p:txBody>
          <a:bodyPr vert="eaVert" lIns="45657" tIns="22829" rIns="45657" bIns="22829" anchor="ctr"/>
          <a:lstStyle/>
          <a:p>
            <a:pPr algn="ctr" defTabSz="684845">
              <a:defRPr/>
            </a:pPr>
            <a:endParaRPr lang="en-US" sz="1050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9F5AF339-CE94-49E9-8EE8-157E5B4FB77A}"/>
              </a:ext>
            </a:extLst>
          </p:cNvPr>
          <p:cNvCxnSpPr/>
          <p:nvPr/>
        </p:nvCxnSpPr>
        <p:spPr>
          <a:xfrm>
            <a:off x="3126582" y="186928"/>
            <a:ext cx="7144" cy="64174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56F60906-21C8-45AD-A54D-EE414C3FF95E}"/>
              </a:ext>
            </a:extLst>
          </p:cNvPr>
          <p:cNvCxnSpPr/>
          <p:nvPr/>
        </p:nvCxnSpPr>
        <p:spPr>
          <a:xfrm flipH="1">
            <a:off x="6510338" y="140494"/>
            <a:ext cx="22622" cy="697706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53221692-E737-4712-BF6B-5989C92FC6D6}"/>
              </a:ext>
            </a:extLst>
          </p:cNvPr>
          <p:cNvCxnSpPr/>
          <p:nvPr/>
        </p:nvCxnSpPr>
        <p:spPr>
          <a:xfrm flipH="1">
            <a:off x="5092303" y="114301"/>
            <a:ext cx="3572" cy="697706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122" name="Flowchart: Terminator 121">
            <a:extLst>
              <a:ext uri="{FF2B5EF4-FFF2-40B4-BE49-F238E27FC236}">
                <a16:creationId xmlns:a16="http://schemas.microsoft.com/office/drawing/2014/main" id="{BAFC0DD4-A605-430F-9DED-26306509B556}"/>
              </a:ext>
            </a:extLst>
          </p:cNvPr>
          <p:cNvSpPr>
            <a:spLocks noChangeArrowheads="1"/>
          </p:cNvSpPr>
          <p:nvPr/>
        </p:nvSpPr>
        <p:spPr bwMode="auto">
          <a:xfrm rot="5400000" flipH="1" flipV="1">
            <a:off x="4672013" y="-2163365"/>
            <a:ext cx="445294" cy="4686300"/>
          </a:xfrm>
          <a:prstGeom prst="flowChartTerminator">
            <a:avLst/>
          </a:prstGeom>
          <a:solidFill>
            <a:srgbClr val="FFC000"/>
          </a:solidFill>
          <a:ln w="76200" algn="ctr">
            <a:solidFill>
              <a:srgbClr val="FFC000"/>
            </a:solidFill>
            <a:miter lim="800000"/>
            <a:headEnd/>
            <a:tailEnd/>
          </a:ln>
        </p:spPr>
        <p:txBody>
          <a:bodyPr vert="eaVert" lIns="45657" tIns="22829" rIns="45657" bIns="22829" anchor="ctr"/>
          <a:lstStyle/>
          <a:p>
            <a:pPr algn="ctr" defTabSz="684845">
              <a:defRPr/>
            </a:pPr>
            <a:endParaRPr lang="en-US" sz="1050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C3C08859-307A-44C2-961C-5835759B9EB1}"/>
              </a:ext>
            </a:extLst>
          </p:cNvPr>
          <p:cNvSpPr/>
          <p:nvPr/>
        </p:nvSpPr>
        <p:spPr>
          <a:xfrm>
            <a:off x="2084785" y="-42862"/>
            <a:ext cx="5548313" cy="692435"/>
          </a:xfrm>
          <a:prstGeom prst="rect">
            <a:avLst/>
          </a:prstGeom>
          <a:solidFill>
            <a:srgbClr val="FFC000"/>
          </a:solidFill>
        </p:spPr>
        <p:txBody>
          <a:bodyPr lIns="45657" tIns="22829" rIns="45657" bIns="22829">
            <a:spAutoFit/>
          </a:bodyPr>
          <a:lstStyle/>
          <a:p>
            <a:pPr defTabSz="684845">
              <a:defRPr/>
            </a:pPr>
            <a:r>
              <a:rPr lang="en-US" sz="2100" b="1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100" b="1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b="1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2100" b="1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100" b="1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100" b="1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100" b="1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100" b="1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100" b="1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125 </a:t>
            </a:r>
            <a:r>
              <a:rPr lang="en-US" sz="2100" b="1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100" b="1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dầu.Hỏi</a:t>
            </a:r>
            <a:r>
              <a:rPr lang="en-US" sz="2100" b="1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b="1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2100" b="1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100" b="1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100" b="1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100" b="1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100" b="1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C7198827-13B2-44CE-9351-62A4D2A9E335}"/>
              </a:ext>
            </a:extLst>
          </p:cNvPr>
          <p:cNvSpPr/>
          <p:nvPr/>
        </p:nvSpPr>
        <p:spPr>
          <a:xfrm>
            <a:off x="2233576" y="1008460"/>
            <a:ext cx="1974131" cy="669351"/>
          </a:xfrm>
          <a:prstGeom prst="rect">
            <a:avLst/>
          </a:prstGeom>
          <a:noFill/>
        </p:spPr>
        <p:txBody>
          <a:bodyPr wrap="none" lIns="45657" tIns="22829" rIns="45657" bIns="22829">
            <a:spAutoFit/>
          </a:bodyPr>
          <a:lstStyle/>
          <a:p>
            <a:pPr algn="ctr" defTabSz="684845">
              <a:defRPr/>
            </a:pP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    </a:t>
            </a:r>
            <a:r>
              <a:rPr lang="en-US" sz="405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625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FAFC3051-D26C-4F81-9D2C-A88F5F30B4B9}"/>
              </a:ext>
            </a:extLst>
          </p:cNvPr>
          <p:cNvSpPr/>
          <p:nvPr/>
        </p:nvSpPr>
        <p:spPr>
          <a:xfrm>
            <a:off x="2174184" y="1849041"/>
            <a:ext cx="1945277" cy="669351"/>
          </a:xfrm>
          <a:prstGeom prst="rect">
            <a:avLst/>
          </a:prstGeom>
          <a:noFill/>
        </p:spPr>
        <p:txBody>
          <a:bodyPr wrap="none" lIns="45657" tIns="22829" rIns="45657" bIns="22829">
            <a:spAutoFit/>
          </a:bodyPr>
          <a:lstStyle/>
          <a:p>
            <a:pPr algn="ctr" defTabSz="684845">
              <a:defRPr/>
            </a:pP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    </a:t>
            </a:r>
            <a:r>
              <a:rPr lang="en-US" sz="405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525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4FC4E8F6-E051-441A-87FB-AC2E76775CD2}"/>
              </a:ext>
            </a:extLst>
          </p:cNvPr>
          <p:cNvSpPr/>
          <p:nvPr/>
        </p:nvSpPr>
        <p:spPr>
          <a:xfrm>
            <a:off x="5268516" y="1856185"/>
            <a:ext cx="1784747" cy="669351"/>
          </a:xfrm>
          <a:prstGeom prst="rect">
            <a:avLst/>
          </a:prstGeom>
          <a:noFill/>
        </p:spPr>
        <p:txBody>
          <a:bodyPr lIns="45657" tIns="22829" rIns="45657" bIns="22829">
            <a:spAutoFit/>
          </a:bodyPr>
          <a:lstStyle/>
          <a:p>
            <a:pPr algn="ctr" defTabSz="684845">
              <a:defRPr/>
            </a:pPr>
            <a:r>
              <a:rPr lang="en-US" sz="405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725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BAADC3A6-D48C-43B3-845B-BB3B33351F05}"/>
              </a:ext>
            </a:extLst>
          </p:cNvPr>
          <p:cNvSpPr/>
          <p:nvPr/>
        </p:nvSpPr>
        <p:spPr>
          <a:xfrm>
            <a:off x="5130403" y="1008460"/>
            <a:ext cx="1775222" cy="1292599"/>
          </a:xfrm>
          <a:prstGeom prst="rect">
            <a:avLst/>
          </a:prstGeom>
          <a:noFill/>
        </p:spPr>
        <p:txBody>
          <a:bodyPr lIns="45657" tIns="22829" rIns="45657" bIns="22829">
            <a:spAutoFit/>
          </a:bodyPr>
          <a:lstStyle/>
          <a:p>
            <a:pPr algn="ctr" defTabSz="684845">
              <a:defRPr/>
            </a:pPr>
            <a:r>
              <a:rPr lang="en-US" sz="405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B. 635</a:t>
            </a:r>
          </a:p>
          <a:p>
            <a:pPr algn="ctr" defTabSz="684845">
              <a:defRPr/>
            </a:pPr>
            <a:endParaRPr lang="en-US" sz="405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6519" name="Picture 138">
            <a:hlinkClick r:id="rId9" action="ppaction://hlinksldjump"/>
            <a:extLst>
              <a:ext uri="{FF2B5EF4-FFF2-40B4-BE49-F238E27FC236}">
                <a16:creationId xmlns:a16="http://schemas.microsoft.com/office/drawing/2014/main" id="{C3C8F080-B17E-447C-96C1-5219574CAE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b="48904"/>
          <a:stretch>
            <a:fillRect/>
          </a:stretch>
        </p:blipFill>
        <p:spPr bwMode="auto">
          <a:xfrm>
            <a:off x="1028700" y="3958829"/>
            <a:ext cx="1303735" cy="110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" name="Rectangle 139">
            <a:extLst>
              <a:ext uri="{FF2B5EF4-FFF2-40B4-BE49-F238E27FC236}">
                <a16:creationId xmlns:a16="http://schemas.microsoft.com/office/drawing/2014/main" id="{CC6B18DD-08C9-40F0-A066-564C81F15878}"/>
              </a:ext>
            </a:extLst>
          </p:cNvPr>
          <p:cNvSpPr/>
          <p:nvPr/>
        </p:nvSpPr>
        <p:spPr>
          <a:xfrm>
            <a:off x="1176338" y="4186238"/>
            <a:ext cx="960835" cy="323103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45657" tIns="22829" rIns="45657" bIns="22829">
            <a:spAutoFit/>
          </a:bodyPr>
          <a:lstStyle/>
          <a:p>
            <a:pPr algn="ctr" defTabSz="684845">
              <a:defRPr/>
            </a:pPr>
            <a:r>
              <a:rPr lang="en-US" sz="1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1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C -3.95833E-6 0.03125 0.04128 0.16297 0.05782 0.21111 C 0.07396 0.25926 0.06459 0.27871 0.09584 0.27871 C 0.11355 0.28287 0.19193 0.29861 0.2155 0.28334 C 0.23894 0.26806 0.22461 0.19537 0.23672 0.18704 " pathEditMode="relative" rAng="0" ptsTypes="AAAAA">
                                      <p:cBhvr>
                                        <p:cTn id="88" dur="3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14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</p:childTnLst>
        </p:cTn>
      </p:par>
    </p:tnLst>
    <p:bldLst>
      <p:bldP spid="118" grpId="0" animBg="1"/>
      <p:bldP spid="122" grpId="0" animBg="1"/>
      <p:bldP spid="134" grpId="0" animBg="1"/>
      <p:bldP spid="135" grpId="0"/>
      <p:bldP spid="136" grpId="0"/>
      <p:bldP spid="137" grpId="0"/>
      <p:bldP spid="1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nhà D">
            <a:extLst>
              <a:ext uri="{FF2B5EF4-FFF2-40B4-BE49-F238E27FC236}">
                <a16:creationId xmlns:a16="http://schemas.microsoft.com/office/drawing/2014/main" id="{7800AF6F-C04B-48F0-BEF7-4C2FBB7FAE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729" y="2755106"/>
            <a:ext cx="907256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nhà A">
            <a:extLst>
              <a:ext uri="{FF2B5EF4-FFF2-40B4-BE49-F238E27FC236}">
                <a16:creationId xmlns:a16="http://schemas.microsoft.com/office/drawing/2014/main" id="{E8FE283E-2864-4BB3-8AFD-8339E9923F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3" y="2755106"/>
            <a:ext cx="906066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4" name="nhà B">
            <a:extLst>
              <a:ext uri="{FF2B5EF4-FFF2-40B4-BE49-F238E27FC236}">
                <a16:creationId xmlns:a16="http://schemas.microsoft.com/office/drawing/2014/main" id="{1CFAEA9E-433C-4C7F-AE28-DDBEFA7273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762" y="2755107"/>
            <a:ext cx="928688" cy="155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5" name="nhà C">
            <a:extLst>
              <a:ext uri="{FF2B5EF4-FFF2-40B4-BE49-F238E27FC236}">
                <a16:creationId xmlns:a16="http://schemas.microsoft.com/office/drawing/2014/main" id="{DDB5EACC-0483-4D0A-8B7A-ACF2580310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403" y="2755107"/>
            <a:ext cx="928688" cy="155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me con">
            <a:extLst>
              <a:ext uri="{FF2B5EF4-FFF2-40B4-BE49-F238E27FC236}">
                <a16:creationId xmlns:a16="http://schemas.microsoft.com/office/drawing/2014/main" id="{007D5363-1149-4004-BBAD-D0ADECE1F4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41" t="9436" b="10974"/>
          <a:stretch>
            <a:fillRect/>
          </a:stretch>
        </p:blipFill>
        <p:spPr bwMode="auto">
          <a:xfrm rot="21319422" flipH="1">
            <a:off x="1395413" y="338138"/>
            <a:ext cx="1056085" cy="250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tho 1">
            <a:extLst>
              <a:ext uri="{FF2B5EF4-FFF2-40B4-BE49-F238E27FC236}">
                <a16:creationId xmlns:a16="http://schemas.microsoft.com/office/drawing/2014/main" id="{12CDBABE-7384-4A54-A600-CF539D91C7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935" y="1899047"/>
            <a:ext cx="852488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8" name="If_I_Had_a_Chicken">
            <a:hlinkClick r:id="" action="ppaction://media"/>
            <a:extLst>
              <a:ext uri="{FF2B5EF4-FFF2-40B4-BE49-F238E27FC236}">
                <a16:creationId xmlns:a16="http://schemas.microsoft.com/office/drawing/2014/main" id="{C9FA69EA-D9C7-4B4C-B76E-2419E43AA9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5" y="-1001316"/>
            <a:ext cx="342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" name="A">
            <a:extLst>
              <a:ext uri="{FF2B5EF4-FFF2-40B4-BE49-F238E27FC236}">
                <a16:creationId xmlns:a16="http://schemas.microsoft.com/office/drawing/2014/main" id="{96DEF873-A52C-4A89-B8F8-C68128C52E9A}"/>
              </a:ext>
            </a:extLst>
          </p:cNvPr>
          <p:cNvSpPr/>
          <p:nvPr/>
        </p:nvSpPr>
        <p:spPr>
          <a:xfrm>
            <a:off x="3062287" y="4274344"/>
            <a:ext cx="538163" cy="717947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71" tIns="22835" rIns="45671" bIns="22835" anchor="ctr"/>
          <a:lstStyle/>
          <a:p>
            <a:pPr algn="ctr" defTabSz="685049">
              <a:defRPr/>
            </a:pPr>
            <a:r>
              <a:rPr lang="en-US" sz="36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113" name="B">
            <a:extLst>
              <a:ext uri="{FF2B5EF4-FFF2-40B4-BE49-F238E27FC236}">
                <a16:creationId xmlns:a16="http://schemas.microsoft.com/office/drawing/2014/main" id="{1F113170-82EB-4690-86FA-D9992583D86E}"/>
              </a:ext>
            </a:extLst>
          </p:cNvPr>
          <p:cNvSpPr/>
          <p:nvPr/>
        </p:nvSpPr>
        <p:spPr>
          <a:xfrm>
            <a:off x="4376737" y="4310062"/>
            <a:ext cx="539354" cy="71913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71" tIns="22835" rIns="45671" bIns="22835" anchor="ctr"/>
          <a:lstStyle/>
          <a:p>
            <a:pPr algn="ctr" defTabSz="685049">
              <a:defRPr/>
            </a:pPr>
            <a:r>
              <a:rPr lang="en-US" sz="3600" b="1" dirty="0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15" name="C">
            <a:extLst>
              <a:ext uri="{FF2B5EF4-FFF2-40B4-BE49-F238E27FC236}">
                <a16:creationId xmlns:a16="http://schemas.microsoft.com/office/drawing/2014/main" id="{845EADC8-3A35-4FED-A8A5-6B841C7F996D}"/>
              </a:ext>
            </a:extLst>
          </p:cNvPr>
          <p:cNvSpPr/>
          <p:nvPr/>
        </p:nvSpPr>
        <p:spPr>
          <a:xfrm>
            <a:off x="5709047" y="4326731"/>
            <a:ext cx="538163" cy="71913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71" tIns="22835" rIns="45671" bIns="22835" anchor="ctr"/>
          <a:lstStyle/>
          <a:p>
            <a:pPr algn="ctr" defTabSz="685049">
              <a:defRPr/>
            </a:pPr>
            <a:r>
              <a:rPr lang="en-US" sz="3600" b="1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17" name="D">
            <a:extLst>
              <a:ext uri="{FF2B5EF4-FFF2-40B4-BE49-F238E27FC236}">
                <a16:creationId xmlns:a16="http://schemas.microsoft.com/office/drawing/2014/main" id="{B4722BD4-9EA1-4CD5-92C6-985BB61EF728}"/>
              </a:ext>
            </a:extLst>
          </p:cNvPr>
          <p:cNvSpPr/>
          <p:nvPr/>
        </p:nvSpPr>
        <p:spPr>
          <a:xfrm>
            <a:off x="7153275" y="4310063"/>
            <a:ext cx="538163" cy="717947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71" tIns="22835" rIns="45671" bIns="22835" anchor="ctr"/>
          <a:lstStyle/>
          <a:p>
            <a:pPr algn="ctr" defTabSz="685049">
              <a:defRPr/>
            </a:pPr>
            <a:r>
              <a:rPr lang="en-US" sz="3600" b="1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118" name="Cube 117">
            <a:extLst>
              <a:ext uri="{FF2B5EF4-FFF2-40B4-BE49-F238E27FC236}">
                <a16:creationId xmlns:a16="http://schemas.microsoft.com/office/drawing/2014/main" id="{50DB46B9-CC1F-441D-AB7A-B02E514D71C7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4057055" y="-781645"/>
            <a:ext cx="2193131" cy="5230416"/>
          </a:xfrm>
          <a:prstGeom prst="cube">
            <a:avLst>
              <a:gd name="adj" fmla="val 5653"/>
            </a:avLst>
          </a:prstGeom>
          <a:solidFill>
            <a:srgbClr val="4BACC6">
              <a:alpha val="50195"/>
            </a:srgbClr>
          </a:solidFill>
          <a:ln w="57150">
            <a:solidFill>
              <a:srgbClr val="7030A0"/>
            </a:solidFill>
            <a:prstDash val="sysDot"/>
            <a:miter lim="800000"/>
            <a:headEnd/>
            <a:tailEnd/>
          </a:ln>
        </p:spPr>
        <p:txBody>
          <a:bodyPr vert="eaVert" lIns="45671" tIns="22835" rIns="45671" bIns="22835" anchor="ctr"/>
          <a:lstStyle/>
          <a:p>
            <a:pPr algn="ctr" defTabSz="685049">
              <a:defRPr/>
            </a:pPr>
            <a:endParaRPr lang="en-US" sz="1050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2ADC6EA1-2C96-4615-BA4B-DAC2B9F17999}"/>
              </a:ext>
            </a:extLst>
          </p:cNvPr>
          <p:cNvCxnSpPr/>
          <p:nvPr/>
        </p:nvCxnSpPr>
        <p:spPr>
          <a:xfrm>
            <a:off x="3490913" y="77391"/>
            <a:ext cx="7144" cy="64174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B768BF04-D3D0-4F86-99C7-1AA4864F2A79}"/>
              </a:ext>
            </a:extLst>
          </p:cNvPr>
          <p:cNvCxnSpPr/>
          <p:nvPr/>
        </p:nvCxnSpPr>
        <p:spPr>
          <a:xfrm flipH="1">
            <a:off x="7077076" y="1"/>
            <a:ext cx="22622" cy="697706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5F6E9013-F350-4E3B-BD19-9B3B51439712}"/>
              </a:ext>
            </a:extLst>
          </p:cNvPr>
          <p:cNvCxnSpPr/>
          <p:nvPr/>
        </p:nvCxnSpPr>
        <p:spPr>
          <a:xfrm flipH="1">
            <a:off x="5164932" y="1"/>
            <a:ext cx="3572" cy="697706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122" name="Flowchart: Terminator 121">
            <a:extLst>
              <a:ext uri="{FF2B5EF4-FFF2-40B4-BE49-F238E27FC236}">
                <a16:creationId xmlns:a16="http://schemas.microsoft.com/office/drawing/2014/main" id="{577D4A6D-94BF-437D-ACC4-9FBFD8167BC2}"/>
              </a:ext>
            </a:extLst>
          </p:cNvPr>
          <p:cNvSpPr>
            <a:spLocks noChangeArrowheads="1"/>
          </p:cNvSpPr>
          <p:nvPr/>
        </p:nvSpPr>
        <p:spPr bwMode="auto">
          <a:xfrm rot="5400000" flipH="1" flipV="1">
            <a:off x="5043488" y="-2120503"/>
            <a:ext cx="445294" cy="4686300"/>
          </a:xfrm>
          <a:prstGeom prst="flowChartTerminator">
            <a:avLst/>
          </a:prstGeom>
          <a:solidFill>
            <a:srgbClr val="FFC000"/>
          </a:solidFill>
          <a:ln w="76200" algn="ctr">
            <a:solidFill>
              <a:srgbClr val="FFC000"/>
            </a:solidFill>
            <a:miter lim="800000"/>
            <a:headEnd/>
            <a:tailEnd/>
          </a:ln>
        </p:spPr>
        <p:txBody>
          <a:bodyPr vert="eaVert" lIns="45671" tIns="22835" rIns="45671" bIns="22835" anchor="ctr"/>
          <a:lstStyle/>
          <a:p>
            <a:pPr algn="ctr" defTabSz="685049">
              <a:defRPr/>
            </a:pPr>
            <a:endParaRPr lang="en-US" sz="1050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BFD96991-F52B-4971-ADEF-5A6FA012CD31}"/>
              </a:ext>
            </a:extLst>
          </p:cNvPr>
          <p:cNvSpPr/>
          <p:nvPr/>
        </p:nvSpPr>
        <p:spPr>
          <a:xfrm>
            <a:off x="4364289" y="-54768"/>
            <a:ext cx="1501274" cy="461614"/>
          </a:xfrm>
          <a:prstGeom prst="rect">
            <a:avLst/>
          </a:prstGeom>
          <a:noFill/>
        </p:spPr>
        <p:txBody>
          <a:bodyPr wrap="none" lIns="45671" tIns="22835" rIns="45671" bIns="22835">
            <a:spAutoFit/>
          </a:bodyPr>
          <a:lstStyle/>
          <a:p>
            <a:pPr algn="ctr" defTabSz="685049">
              <a:defRPr/>
            </a:pPr>
            <a:r>
              <a:rPr lang="en-US" sz="2700" b="1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125 x 7 = 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E238234F-56B6-4B2F-BB2F-61D036103A88}"/>
              </a:ext>
            </a:extLst>
          </p:cNvPr>
          <p:cNvSpPr/>
          <p:nvPr/>
        </p:nvSpPr>
        <p:spPr>
          <a:xfrm>
            <a:off x="2194322" y="894160"/>
            <a:ext cx="2324100" cy="669364"/>
          </a:xfrm>
          <a:prstGeom prst="rect">
            <a:avLst/>
          </a:prstGeom>
          <a:noFill/>
        </p:spPr>
        <p:txBody>
          <a:bodyPr lIns="45671" tIns="22835" rIns="45671" bIns="22835">
            <a:spAutoFit/>
          </a:bodyPr>
          <a:lstStyle/>
          <a:p>
            <a:pPr defTabSz="685049">
              <a:defRPr/>
            </a:pP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      </a:t>
            </a:r>
            <a:r>
              <a:rPr lang="en-US" sz="405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865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3D110175-5CCF-4D98-BF27-6DEE5CD559C0}"/>
              </a:ext>
            </a:extLst>
          </p:cNvPr>
          <p:cNvSpPr/>
          <p:nvPr/>
        </p:nvSpPr>
        <p:spPr>
          <a:xfrm>
            <a:off x="2176463" y="1739504"/>
            <a:ext cx="2341960" cy="669364"/>
          </a:xfrm>
          <a:prstGeom prst="rect">
            <a:avLst/>
          </a:prstGeom>
          <a:noFill/>
        </p:spPr>
        <p:txBody>
          <a:bodyPr lIns="45671" tIns="22835" rIns="45671" bIns="22835">
            <a:spAutoFit/>
          </a:bodyPr>
          <a:lstStyle/>
          <a:p>
            <a:pPr algn="ctr" defTabSz="685049">
              <a:defRPr/>
            </a:pP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     </a:t>
            </a:r>
            <a:r>
              <a:rPr lang="en-US" sz="405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875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4E8D480D-5CCF-4143-A449-01DF9CA4C8A0}"/>
              </a:ext>
            </a:extLst>
          </p:cNvPr>
          <p:cNvSpPr/>
          <p:nvPr/>
        </p:nvSpPr>
        <p:spPr>
          <a:xfrm>
            <a:off x="5910263" y="1701404"/>
            <a:ext cx="1513285" cy="669364"/>
          </a:xfrm>
          <a:prstGeom prst="rect">
            <a:avLst/>
          </a:prstGeom>
          <a:noFill/>
        </p:spPr>
        <p:txBody>
          <a:bodyPr lIns="45671" tIns="22835" rIns="45671" bIns="22835">
            <a:spAutoFit/>
          </a:bodyPr>
          <a:lstStyle/>
          <a:p>
            <a:pPr algn="ctr" defTabSz="685049">
              <a:defRPr/>
            </a:pPr>
            <a:r>
              <a:rPr lang="en-US" sz="405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855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059635DB-4B15-42C4-AFBE-395CDA87664F}"/>
              </a:ext>
            </a:extLst>
          </p:cNvPr>
          <p:cNvSpPr/>
          <p:nvPr/>
        </p:nvSpPr>
        <p:spPr>
          <a:xfrm>
            <a:off x="5786438" y="929879"/>
            <a:ext cx="1732360" cy="669364"/>
          </a:xfrm>
          <a:prstGeom prst="rect">
            <a:avLst/>
          </a:prstGeom>
          <a:noFill/>
        </p:spPr>
        <p:txBody>
          <a:bodyPr lIns="45671" tIns="22835" rIns="45671" bIns="22835">
            <a:spAutoFit/>
          </a:bodyPr>
          <a:lstStyle/>
          <a:p>
            <a:pPr algn="ctr" defTabSz="685049">
              <a:defRPr/>
            </a:pPr>
            <a:r>
              <a:rPr lang="en-US" sz="405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775</a:t>
            </a:r>
          </a:p>
        </p:txBody>
      </p:sp>
      <p:pic>
        <p:nvPicPr>
          <p:cNvPr id="107543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34217877-B037-4EC8-9D88-63C27A84A3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b="48904"/>
          <a:stretch>
            <a:fillRect/>
          </a:stretch>
        </p:blipFill>
        <p:spPr bwMode="auto">
          <a:xfrm>
            <a:off x="1117997" y="4042173"/>
            <a:ext cx="1376363" cy="110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723A8F7-02ED-43CA-ABFC-C936B558E6C4}"/>
              </a:ext>
            </a:extLst>
          </p:cNvPr>
          <p:cNvSpPr/>
          <p:nvPr/>
        </p:nvSpPr>
        <p:spPr>
          <a:xfrm>
            <a:off x="1119187" y="4267200"/>
            <a:ext cx="1290638" cy="32311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45671" tIns="22835" rIns="45671" bIns="22835">
            <a:spAutoFit/>
          </a:bodyPr>
          <a:lstStyle/>
          <a:p>
            <a:pPr algn="ctr" defTabSz="685049">
              <a:defRPr/>
            </a:pPr>
            <a:r>
              <a:rPr lang="en-US" sz="1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1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-2.59259E-6 C -0.00105 0.02847 -0.01875 0.20139 0.04179 0.25394 C 0.10221 0.30672 0.30742 0.31597 0.36185 0.31597 C 0.4026 0.31597 0.4082 0.21991 0.44882 0.19653 " pathEditMode="relative" rAng="0" ptsTypes="AAAA">
                                      <p:cBhvr>
                                        <p:cTn id="79" dur="4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70" y="1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</p:childTnLst>
        </p:cTn>
      </p:par>
    </p:tnLst>
    <p:bldLst>
      <p:bldP spid="118" grpId="0" animBg="1"/>
      <p:bldP spid="122" grpId="0" animBg="1"/>
      <p:bldP spid="134" grpId="0"/>
      <p:bldP spid="135" grpId="0"/>
      <p:bldP spid="136" grpId="0"/>
      <p:bldP spid="137" grpId="0"/>
      <p:bldP spid="1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nhà C">
            <a:extLst>
              <a:ext uri="{FF2B5EF4-FFF2-40B4-BE49-F238E27FC236}">
                <a16:creationId xmlns:a16="http://schemas.microsoft.com/office/drawing/2014/main" id="{7D37E00B-9FF5-4373-8FF7-D18D022A3C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797969"/>
            <a:ext cx="928688" cy="1556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nhà D">
            <a:extLst>
              <a:ext uri="{FF2B5EF4-FFF2-40B4-BE49-F238E27FC236}">
                <a16:creationId xmlns:a16="http://schemas.microsoft.com/office/drawing/2014/main" id="{D5CCC9C7-3CFA-4E16-B80F-8618B1C8B0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92" y="2797969"/>
            <a:ext cx="906065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nhà A">
            <a:extLst>
              <a:ext uri="{FF2B5EF4-FFF2-40B4-BE49-F238E27FC236}">
                <a16:creationId xmlns:a16="http://schemas.microsoft.com/office/drawing/2014/main" id="{CD69CEF7-B9FA-4C1E-8C97-5CC30DE7D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635" y="2797969"/>
            <a:ext cx="906065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9" name="nhà B">
            <a:extLst>
              <a:ext uri="{FF2B5EF4-FFF2-40B4-BE49-F238E27FC236}">
                <a16:creationId xmlns:a16="http://schemas.microsoft.com/office/drawing/2014/main" id="{56AC5D22-3341-45CF-928B-51CFBD0DB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456" y="2797969"/>
            <a:ext cx="928688" cy="1556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me con">
            <a:extLst>
              <a:ext uri="{FF2B5EF4-FFF2-40B4-BE49-F238E27FC236}">
                <a16:creationId xmlns:a16="http://schemas.microsoft.com/office/drawing/2014/main" id="{17773E89-E28A-4DF4-B131-74E6D8DB66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41" t="9436" b="10974"/>
          <a:stretch>
            <a:fillRect/>
          </a:stretch>
        </p:blipFill>
        <p:spPr bwMode="auto">
          <a:xfrm rot="21319422" flipH="1">
            <a:off x="1395413" y="338138"/>
            <a:ext cx="1056085" cy="250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tho 1">
            <a:extLst>
              <a:ext uri="{FF2B5EF4-FFF2-40B4-BE49-F238E27FC236}">
                <a16:creationId xmlns:a16="http://schemas.microsoft.com/office/drawing/2014/main" id="{288FF927-8D16-4666-9315-9E941A30D0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935" y="1899047"/>
            <a:ext cx="852488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2" name="If_I_Had_a_Chicken">
            <a:hlinkClick r:id="" action="ppaction://media"/>
            <a:extLst>
              <a:ext uri="{FF2B5EF4-FFF2-40B4-BE49-F238E27FC236}">
                <a16:creationId xmlns:a16="http://schemas.microsoft.com/office/drawing/2014/main" id="{C1CBDF72-3A0B-4848-B939-3CA9C8F3D2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5" y="-1001316"/>
            <a:ext cx="342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" name="A">
            <a:extLst>
              <a:ext uri="{FF2B5EF4-FFF2-40B4-BE49-F238E27FC236}">
                <a16:creationId xmlns:a16="http://schemas.microsoft.com/office/drawing/2014/main" id="{7DEA1417-4A4D-4D0C-ADA6-108DF95E91F7}"/>
              </a:ext>
            </a:extLst>
          </p:cNvPr>
          <p:cNvSpPr/>
          <p:nvPr/>
        </p:nvSpPr>
        <p:spPr>
          <a:xfrm>
            <a:off x="2951560" y="4444603"/>
            <a:ext cx="538163" cy="71913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89" tIns="22844" rIns="45689" bIns="22844" anchor="ctr"/>
          <a:lstStyle/>
          <a:p>
            <a:pPr algn="ctr" defTabSz="685322">
              <a:defRPr/>
            </a:pPr>
            <a:r>
              <a:rPr lang="en-US" sz="36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113" name="B">
            <a:extLst>
              <a:ext uri="{FF2B5EF4-FFF2-40B4-BE49-F238E27FC236}">
                <a16:creationId xmlns:a16="http://schemas.microsoft.com/office/drawing/2014/main" id="{0761C45E-40B5-42AC-81A8-C8B4BC6A3FA7}"/>
              </a:ext>
            </a:extLst>
          </p:cNvPr>
          <p:cNvSpPr/>
          <p:nvPr/>
        </p:nvSpPr>
        <p:spPr>
          <a:xfrm>
            <a:off x="4193381" y="4445794"/>
            <a:ext cx="539354" cy="717947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89" tIns="22844" rIns="45689" bIns="22844" anchor="ctr"/>
          <a:lstStyle/>
          <a:p>
            <a:pPr algn="ctr" defTabSz="685322">
              <a:defRPr/>
            </a:pPr>
            <a:r>
              <a:rPr lang="en-US" sz="3600" b="1" dirty="0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15" name="C">
            <a:extLst>
              <a:ext uri="{FF2B5EF4-FFF2-40B4-BE49-F238E27FC236}">
                <a16:creationId xmlns:a16="http://schemas.microsoft.com/office/drawing/2014/main" id="{7974A350-04BC-428C-BB40-3993F061063F}"/>
              </a:ext>
            </a:extLst>
          </p:cNvPr>
          <p:cNvSpPr/>
          <p:nvPr/>
        </p:nvSpPr>
        <p:spPr>
          <a:xfrm>
            <a:off x="5437585" y="4445794"/>
            <a:ext cx="538163" cy="717947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89" tIns="22844" rIns="45689" bIns="22844" anchor="ctr"/>
          <a:lstStyle/>
          <a:p>
            <a:pPr algn="ctr" defTabSz="685322">
              <a:defRPr/>
            </a:pPr>
            <a:r>
              <a:rPr lang="en-US" sz="3600" b="1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17" name="D">
            <a:extLst>
              <a:ext uri="{FF2B5EF4-FFF2-40B4-BE49-F238E27FC236}">
                <a16:creationId xmlns:a16="http://schemas.microsoft.com/office/drawing/2014/main" id="{446D222A-36E9-44E7-9B1F-0D82903A68F9}"/>
              </a:ext>
            </a:extLst>
          </p:cNvPr>
          <p:cNvSpPr/>
          <p:nvPr/>
        </p:nvSpPr>
        <p:spPr>
          <a:xfrm>
            <a:off x="6786562" y="4444603"/>
            <a:ext cx="538163" cy="71913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89" tIns="22844" rIns="45689" bIns="22844" anchor="ctr"/>
          <a:lstStyle/>
          <a:p>
            <a:pPr algn="ctr" defTabSz="685322">
              <a:defRPr/>
            </a:pPr>
            <a:r>
              <a:rPr lang="en-US" sz="3600" b="1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118" name="Cube 117">
            <a:extLst>
              <a:ext uri="{FF2B5EF4-FFF2-40B4-BE49-F238E27FC236}">
                <a16:creationId xmlns:a16="http://schemas.microsoft.com/office/drawing/2014/main" id="{7165DCDE-AC10-4EFB-A3DA-4D6092A55B48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4184452" y="-799504"/>
            <a:ext cx="2193131" cy="5230415"/>
          </a:xfrm>
          <a:prstGeom prst="cube">
            <a:avLst>
              <a:gd name="adj" fmla="val 5653"/>
            </a:avLst>
          </a:prstGeom>
          <a:solidFill>
            <a:srgbClr val="00B0F0">
              <a:alpha val="50195"/>
            </a:srgbClr>
          </a:solidFill>
          <a:ln w="57150">
            <a:solidFill>
              <a:srgbClr val="7030A0"/>
            </a:solidFill>
            <a:prstDash val="sysDot"/>
            <a:miter lim="800000"/>
            <a:headEnd/>
            <a:tailEnd/>
          </a:ln>
        </p:spPr>
        <p:txBody>
          <a:bodyPr vert="eaVert" lIns="45689" tIns="22844" rIns="45689" bIns="22844" anchor="ctr"/>
          <a:lstStyle/>
          <a:p>
            <a:pPr algn="ctr" defTabSz="685322">
              <a:defRPr/>
            </a:pPr>
            <a:endParaRPr lang="en-US" sz="1050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35FDE738-3CA3-4EBF-8114-0F919F7168AF}"/>
              </a:ext>
            </a:extLst>
          </p:cNvPr>
          <p:cNvCxnSpPr/>
          <p:nvPr/>
        </p:nvCxnSpPr>
        <p:spPr>
          <a:xfrm>
            <a:off x="3490913" y="77391"/>
            <a:ext cx="7144" cy="64174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EB6986AD-BFFF-49EC-BC67-16B41AF33166}"/>
              </a:ext>
            </a:extLst>
          </p:cNvPr>
          <p:cNvCxnSpPr/>
          <p:nvPr/>
        </p:nvCxnSpPr>
        <p:spPr>
          <a:xfrm flipH="1">
            <a:off x="7077076" y="1"/>
            <a:ext cx="22622" cy="697706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90007000-E067-4CF9-BF3C-6E0D8060DAB1}"/>
              </a:ext>
            </a:extLst>
          </p:cNvPr>
          <p:cNvCxnSpPr/>
          <p:nvPr/>
        </p:nvCxnSpPr>
        <p:spPr>
          <a:xfrm flipH="1">
            <a:off x="5164932" y="1"/>
            <a:ext cx="3572" cy="697706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122" name="Flowchart: Terminator 121">
            <a:extLst>
              <a:ext uri="{FF2B5EF4-FFF2-40B4-BE49-F238E27FC236}">
                <a16:creationId xmlns:a16="http://schemas.microsoft.com/office/drawing/2014/main" id="{079E08E7-B053-4426-9A8D-C89B4C19D1C7}"/>
              </a:ext>
            </a:extLst>
          </p:cNvPr>
          <p:cNvSpPr>
            <a:spLocks noChangeArrowheads="1"/>
          </p:cNvSpPr>
          <p:nvPr/>
        </p:nvSpPr>
        <p:spPr bwMode="auto">
          <a:xfrm rot="5400000" flipH="1" flipV="1">
            <a:off x="5043488" y="-2120503"/>
            <a:ext cx="445294" cy="4686300"/>
          </a:xfrm>
          <a:prstGeom prst="flowChartTerminator">
            <a:avLst/>
          </a:prstGeom>
          <a:solidFill>
            <a:srgbClr val="FFC000"/>
          </a:solidFill>
          <a:ln w="76200" algn="ctr">
            <a:solidFill>
              <a:srgbClr val="FFC000"/>
            </a:solidFill>
            <a:miter lim="800000"/>
            <a:headEnd/>
            <a:tailEnd/>
          </a:ln>
        </p:spPr>
        <p:txBody>
          <a:bodyPr vert="eaVert" lIns="45689" tIns="22844" rIns="45689" bIns="22844" anchor="ctr"/>
          <a:lstStyle/>
          <a:p>
            <a:pPr algn="ctr" defTabSz="685322">
              <a:defRPr/>
            </a:pPr>
            <a:endParaRPr lang="en-US" sz="1050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D54FE993-277D-47BD-B28B-F16FBCC797EA}"/>
              </a:ext>
            </a:extLst>
          </p:cNvPr>
          <p:cNvSpPr/>
          <p:nvPr/>
        </p:nvSpPr>
        <p:spPr>
          <a:xfrm>
            <a:off x="3855729" y="-54768"/>
            <a:ext cx="2516012" cy="461633"/>
          </a:xfrm>
          <a:prstGeom prst="rect">
            <a:avLst/>
          </a:prstGeom>
          <a:noFill/>
        </p:spPr>
        <p:txBody>
          <a:bodyPr wrap="none" lIns="45689" tIns="22844" rIns="45689" bIns="22844">
            <a:spAutoFit/>
          </a:bodyPr>
          <a:lstStyle/>
          <a:p>
            <a:pPr algn="ctr" defTabSz="685322">
              <a:defRPr/>
            </a:pPr>
            <a:r>
              <a:rPr lang="en-US" sz="2700" b="1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485kg + 54kg =?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EF32E3EC-36C3-4B39-B3B6-ACE1E6CB76BC}"/>
              </a:ext>
            </a:extLst>
          </p:cNvPr>
          <p:cNvSpPr/>
          <p:nvPr/>
        </p:nvSpPr>
        <p:spPr>
          <a:xfrm>
            <a:off x="2420301" y="813197"/>
            <a:ext cx="2091216" cy="669382"/>
          </a:xfrm>
          <a:prstGeom prst="rect">
            <a:avLst/>
          </a:prstGeom>
          <a:noFill/>
        </p:spPr>
        <p:txBody>
          <a:bodyPr wrap="none" lIns="45689" tIns="22844" rIns="45689" bIns="22844">
            <a:spAutoFit/>
          </a:bodyPr>
          <a:lstStyle/>
          <a:p>
            <a:pPr algn="ctr" defTabSz="685322">
              <a:defRPr/>
            </a:pP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     </a:t>
            </a:r>
            <a:r>
              <a:rPr lang="en-US" sz="405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409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056442D3-3A4D-434A-B05A-D30639FBB5D4}"/>
              </a:ext>
            </a:extLst>
          </p:cNvPr>
          <p:cNvSpPr/>
          <p:nvPr/>
        </p:nvSpPr>
        <p:spPr>
          <a:xfrm>
            <a:off x="2536102" y="1816894"/>
            <a:ext cx="1945342" cy="669382"/>
          </a:xfrm>
          <a:prstGeom prst="rect">
            <a:avLst/>
          </a:prstGeom>
          <a:noFill/>
        </p:spPr>
        <p:txBody>
          <a:bodyPr wrap="none" lIns="45689" tIns="22844" rIns="45689" bIns="22844">
            <a:spAutoFit/>
          </a:bodyPr>
          <a:lstStyle/>
          <a:p>
            <a:pPr algn="ctr" defTabSz="685322">
              <a:defRPr/>
            </a:pP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    </a:t>
            </a:r>
            <a:r>
              <a:rPr lang="en-US" sz="405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459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43A6756C-B76C-4381-9D9E-E03EC098986B}"/>
              </a:ext>
            </a:extLst>
          </p:cNvPr>
          <p:cNvSpPr/>
          <p:nvPr/>
        </p:nvSpPr>
        <p:spPr>
          <a:xfrm>
            <a:off x="5690603" y="1815704"/>
            <a:ext cx="1506120" cy="669382"/>
          </a:xfrm>
          <a:prstGeom prst="rect">
            <a:avLst/>
          </a:prstGeom>
          <a:noFill/>
        </p:spPr>
        <p:txBody>
          <a:bodyPr wrap="none" lIns="45689" tIns="22844" rIns="45689" bIns="22844">
            <a:spAutoFit/>
          </a:bodyPr>
          <a:lstStyle/>
          <a:p>
            <a:pPr algn="ctr" defTabSz="685322">
              <a:defRPr/>
            </a:pPr>
            <a:r>
              <a:rPr lang="en-US" sz="405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639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577493EF-2BE3-4332-B8D2-ECFEC9DC6CAB}"/>
              </a:ext>
            </a:extLst>
          </p:cNvPr>
          <p:cNvSpPr/>
          <p:nvPr/>
        </p:nvSpPr>
        <p:spPr>
          <a:xfrm>
            <a:off x="5737177" y="875110"/>
            <a:ext cx="1477266" cy="669382"/>
          </a:xfrm>
          <a:prstGeom prst="rect">
            <a:avLst/>
          </a:prstGeom>
          <a:noFill/>
        </p:spPr>
        <p:txBody>
          <a:bodyPr wrap="none" lIns="45689" tIns="22844" rIns="45689" bIns="22844">
            <a:spAutoFit/>
          </a:bodyPr>
          <a:lstStyle/>
          <a:p>
            <a:pPr algn="ctr" defTabSz="685322">
              <a:defRPr/>
            </a:pPr>
            <a:r>
              <a:rPr lang="en-US" sz="405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539</a:t>
            </a:r>
          </a:p>
        </p:txBody>
      </p:sp>
      <p:pic>
        <p:nvPicPr>
          <p:cNvPr id="108567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ED25ADA8-E78E-4080-9A75-CFBEE6FE06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b="48904"/>
          <a:stretch>
            <a:fillRect/>
          </a:stretch>
        </p:blipFill>
        <p:spPr bwMode="auto">
          <a:xfrm>
            <a:off x="1063228" y="3970735"/>
            <a:ext cx="1433513" cy="110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2B295F6-07CD-401F-9103-9D207815D257}"/>
              </a:ext>
            </a:extLst>
          </p:cNvPr>
          <p:cNvSpPr/>
          <p:nvPr/>
        </p:nvSpPr>
        <p:spPr>
          <a:xfrm>
            <a:off x="1176338" y="4186238"/>
            <a:ext cx="1056085" cy="323133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45689" tIns="22844" rIns="45689" bIns="22844">
            <a:spAutoFit/>
          </a:bodyPr>
          <a:lstStyle/>
          <a:p>
            <a:pPr algn="ctr" defTabSz="685322">
              <a:defRPr/>
            </a:pPr>
            <a:r>
              <a:rPr lang="en-US" sz="1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1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2.59259E-6 C -0.00026 0.0294 0.00494 0.22778 0.03698 0.25764 C 0.06862 0.28773 0.04921 0.29144 0.10143 0.29144 C 0.12799 0.29236 0.22851 0.32385 0.26015 0.30972 C 0.29192 0.2956 0.27565 0.21621 0.29166 0.20695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96" y="1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</p:childTnLst>
        </p:cTn>
      </p:par>
    </p:tnLst>
    <p:bldLst>
      <p:bldP spid="118" grpId="0" animBg="1"/>
      <p:bldP spid="122" grpId="0" animBg="1"/>
      <p:bldP spid="134" grpId="0"/>
      <p:bldP spid="135" grpId="0"/>
      <p:bldP spid="136" grpId="0"/>
      <p:bldP spid="137" grpId="0"/>
      <p:bldP spid="1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nhà D">
            <a:extLst>
              <a:ext uri="{FF2B5EF4-FFF2-40B4-BE49-F238E27FC236}">
                <a16:creationId xmlns:a16="http://schemas.microsoft.com/office/drawing/2014/main" id="{E7222DAC-C876-42D3-A7AA-7D10D185C6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142" y="2755106"/>
            <a:ext cx="907256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nhà A">
            <a:extLst>
              <a:ext uri="{FF2B5EF4-FFF2-40B4-BE49-F238E27FC236}">
                <a16:creationId xmlns:a16="http://schemas.microsoft.com/office/drawing/2014/main" id="{BB7D9327-96E9-4317-962A-5AE4350B9E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3" y="2755106"/>
            <a:ext cx="906066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2" name="nhà B">
            <a:extLst>
              <a:ext uri="{FF2B5EF4-FFF2-40B4-BE49-F238E27FC236}">
                <a16:creationId xmlns:a16="http://schemas.microsoft.com/office/drawing/2014/main" id="{9136A986-0E8F-4E5D-8849-60CAECC080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762" y="2755107"/>
            <a:ext cx="928688" cy="155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3" name="nhà C">
            <a:extLst>
              <a:ext uri="{FF2B5EF4-FFF2-40B4-BE49-F238E27FC236}">
                <a16:creationId xmlns:a16="http://schemas.microsoft.com/office/drawing/2014/main" id="{BB01AB3F-25CC-4355-9E39-AA33AB9BE7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972" y="2755107"/>
            <a:ext cx="928688" cy="155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me con">
            <a:extLst>
              <a:ext uri="{FF2B5EF4-FFF2-40B4-BE49-F238E27FC236}">
                <a16:creationId xmlns:a16="http://schemas.microsoft.com/office/drawing/2014/main" id="{C397D459-1858-4946-B339-A517D2A52C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41" t="9436" b="10974"/>
          <a:stretch>
            <a:fillRect/>
          </a:stretch>
        </p:blipFill>
        <p:spPr bwMode="auto">
          <a:xfrm rot="21319422" flipH="1">
            <a:off x="1395413" y="338138"/>
            <a:ext cx="1056085" cy="250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tho 1">
            <a:extLst>
              <a:ext uri="{FF2B5EF4-FFF2-40B4-BE49-F238E27FC236}">
                <a16:creationId xmlns:a16="http://schemas.microsoft.com/office/drawing/2014/main" id="{04ED6C58-16A0-4168-A546-39C44F2E90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935" y="1899047"/>
            <a:ext cx="852488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6" name="If_I_Had_a_Chicken">
            <a:hlinkClick r:id="" action="ppaction://media"/>
            <a:extLst>
              <a:ext uri="{FF2B5EF4-FFF2-40B4-BE49-F238E27FC236}">
                <a16:creationId xmlns:a16="http://schemas.microsoft.com/office/drawing/2014/main" id="{67153569-69A1-4A76-B246-E71DD1D166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5" y="-1001316"/>
            <a:ext cx="342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" name="A">
            <a:extLst>
              <a:ext uri="{FF2B5EF4-FFF2-40B4-BE49-F238E27FC236}">
                <a16:creationId xmlns:a16="http://schemas.microsoft.com/office/drawing/2014/main" id="{061CC304-DC83-4D05-A6A2-B302CA7AF927}"/>
              </a:ext>
            </a:extLst>
          </p:cNvPr>
          <p:cNvSpPr/>
          <p:nvPr/>
        </p:nvSpPr>
        <p:spPr>
          <a:xfrm>
            <a:off x="3062287" y="4274344"/>
            <a:ext cx="538163" cy="717947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6" rIns="45711" bIns="22856" anchor="ctr"/>
          <a:lstStyle/>
          <a:p>
            <a:pPr algn="ctr" defTabSz="685664">
              <a:defRPr/>
            </a:pPr>
            <a:r>
              <a:rPr lang="en-US" sz="36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113" name="B">
            <a:extLst>
              <a:ext uri="{FF2B5EF4-FFF2-40B4-BE49-F238E27FC236}">
                <a16:creationId xmlns:a16="http://schemas.microsoft.com/office/drawing/2014/main" id="{6AA39DAC-5D24-4831-BB06-889CA0694ABC}"/>
              </a:ext>
            </a:extLst>
          </p:cNvPr>
          <p:cNvSpPr/>
          <p:nvPr/>
        </p:nvSpPr>
        <p:spPr>
          <a:xfrm>
            <a:off x="4376737" y="4310062"/>
            <a:ext cx="539354" cy="71913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6" rIns="45711" bIns="22856" anchor="ctr"/>
          <a:lstStyle/>
          <a:p>
            <a:pPr algn="ctr" defTabSz="685664">
              <a:defRPr/>
            </a:pPr>
            <a:r>
              <a:rPr lang="en-US" sz="3600" b="1" dirty="0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15" name="C">
            <a:extLst>
              <a:ext uri="{FF2B5EF4-FFF2-40B4-BE49-F238E27FC236}">
                <a16:creationId xmlns:a16="http://schemas.microsoft.com/office/drawing/2014/main" id="{B9CE53FE-05B8-4BA9-A1F5-2B4A71EC8DCD}"/>
              </a:ext>
            </a:extLst>
          </p:cNvPr>
          <p:cNvSpPr/>
          <p:nvPr/>
        </p:nvSpPr>
        <p:spPr>
          <a:xfrm>
            <a:off x="5706666" y="4310062"/>
            <a:ext cx="540544" cy="71913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6" rIns="45711" bIns="22856" anchor="ctr"/>
          <a:lstStyle/>
          <a:p>
            <a:pPr algn="ctr" defTabSz="685664">
              <a:defRPr/>
            </a:pPr>
            <a:r>
              <a:rPr lang="en-US" sz="3600" b="1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17" name="D">
            <a:extLst>
              <a:ext uri="{FF2B5EF4-FFF2-40B4-BE49-F238E27FC236}">
                <a16:creationId xmlns:a16="http://schemas.microsoft.com/office/drawing/2014/main" id="{0B654FE7-1147-4320-BA1C-6643DB50CD2A}"/>
              </a:ext>
            </a:extLst>
          </p:cNvPr>
          <p:cNvSpPr/>
          <p:nvPr/>
        </p:nvSpPr>
        <p:spPr>
          <a:xfrm>
            <a:off x="7056835" y="4274344"/>
            <a:ext cx="538163" cy="717947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6" rIns="45711" bIns="22856" anchor="ctr"/>
          <a:lstStyle/>
          <a:p>
            <a:pPr algn="ctr" defTabSz="685664">
              <a:defRPr/>
            </a:pPr>
            <a:r>
              <a:rPr lang="en-US" sz="3600" b="1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118" name="Cube 117">
            <a:extLst>
              <a:ext uri="{FF2B5EF4-FFF2-40B4-BE49-F238E27FC236}">
                <a16:creationId xmlns:a16="http://schemas.microsoft.com/office/drawing/2014/main" id="{B2F8AA34-F1E4-4DBB-82CD-572C550D1A2F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4155282" y="-831056"/>
            <a:ext cx="2193131" cy="5229225"/>
          </a:xfrm>
          <a:prstGeom prst="cube">
            <a:avLst>
              <a:gd name="adj" fmla="val 5653"/>
            </a:avLst>
          </a:prstGeom>
          <a:solidFill>
            <a:srgbClr val="00B0F0">
              <a:alpha val="50195"/>
            </a:srgbClr>
          </a:solidFill>
          <a:ln w="57150">
            <a:solidFill>
              <a:srgbClr val="7030A0"/>
            </a:solidFill>
            <a:prstDash val="sysDot"/>
            <a:miter lim="800000"/>
            <a:headEnd/>
            <a:tailEnd/>
          </a:ln>
        </p:spPr>
        <p:txBody>
          <a:bodyPr vert="eaVert" lIns="45711" tIns="22856" rIns="45711" bIns="22856" anchor="ctr"/>
          <a:lstStyle/>
          <a:p>
            <a:pPr algn="ctr" defTabSz="685664">
              <a:defRPr/>
            </a:pPr>
            <a:endParaRPr lang="en-US" sz="1050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E1FECD36-BA61-4F00-9598-D9418DEA2B12}"/>
              </a:ext>
            </a:extLst>
          </p:cNvPr>
          <p:cNvCxnSpPr/>
          <p:nvPr/>
        </p:nvCxnSpPr>
        <p:spPr>
          <a:xfrm>
            <a:off x="3490913" y="77391"/>
            <a:ext cx="7144" cy="64174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691CDB3D-DC29-4CC9-8319-5E90C42E22CC}"/>
              </a:ext>
            </a:extLst>
          </p:cNvPr>
          <p:cNvCxnSpPr/>
          <p:nvPr/>
        </p:nvCxnSpPr>
        <p:spPr>
          <a:xfrm flipH="1">
            <a:off x="7077076" y="1"/>
            <a:ext cx="22622" cy="697706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5176831C-D950-4DF9-B694-34C5075113DD}"/>
              </a:ext>
            </a:extLst>
          </p:cNvPr>
          <p:cNvCxnSpPr/>
          <p:nvPr/>
        </p:nvCxnSpPr>
        <p:spPr>
          <a:xfrm flipH="1">
            <a:off x="5164932" y="1"/>
            <a:ext cx="3572" cy="697706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122" name="Flowchart: Terminator 121">
            <a:extLst>
              <a:ext uri="{FF2B5EF4-FFF2-40B4-BE49-F238E27FC236}">
                <a16:creationId xmlns:a16="http://schemas.microsoft.com/office/drawing/2014/main" id="{719E5ED9-A971-49AB-B781-EE3AD78CA2B8}"/>
              </a:ext>
            </a:extLst>
          </p:cNvPr>
          <p:cNvSpPr>
            <a:spLocks noChangeArrowheads="1"/>
          </p:cNvSpPr>
          <p:nvPr/>
        </p:nvSpPr>
        <p:spPr bwMode="auto">
          <a:xfrm rot="5400000" flipH="1" flipV="1">
            <a:off x="4994673" y="-2135981"/>
            <a:ext cx="445294" cy="4683919"/>
          </a:xfrm>
          <a:prstGeom prst="flowChartTerminator">
            <a:avLst/>
          </a:prstGeom>
          <a:solidFill>
            <a:srgbClr val="FFC000"/>
          </a:solidFill>
          <a:ln w="76200" algn="ctr">
            <a:solidFill>
              <a:srgbClr val="FFC000"/>
            </a:solidFill>
            <a:miter lim="800000"/>
            <a:headEnd/>
            <a:tailEnd/>
          </a:ln>
        </p:spPr>
        <p:txBody>
          <a:bodyPr vert="eaVert" lIns="45711" tIns="22856" rIns="45711" bIns="22856" anchor="ctr"/>
          <a:lstStyle/>
          <a:p>
            <a:pPr algn="ctr" defTabSz="685664">
              <a:defRPr/>
            </a:pPr>
            <a:endParaRPr lang="en-US" sz="1050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4EBDBB7B-3C18-4B72-87D8-B8777DEDEA50}"/>
              </a:ext>
            </a:extLst>
          </p:cNvPr>
          <p:cNvSpPr/>
          <p:nvPr/>
        </p:nvSpPr>
        <p:spPr>
          <a:xfrm>
            <a:off x="3615928" y="-54769"/>
            <a:ext cx="3289697" cy="877155"/>
          </a:xfrm>
          <a:prstGeom prst="rect">
            <a:avLst/>
          </a:prstGeom>
          <a:noFill/>
        </p:spPr>
        <p:txBody>
          <a:bodyPr lIns="45711" tIns="22856" rIns="45711" bIns="22856">
            <a:spAutoFit/>
          </a:bodyPr>
          <a:lstStyle/>
          <a:p>
            <a:pPr algn="ctr" defTabSz="685664">
              <a:defRPr/>
            </a:pPr>
            <a:r>
              <a:rPr lang="en-US" sz="2700" b="1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235kg + 56 kg – 73kg = ?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B6DEFCB2-8C63-4262-92C1-B737C778E55F}"/>
              </a:ext>
            </a:extLst>
          </p:cNvPr>
          <p:cNvSpPr/>
          <p:nvPr/>
        </p:nvSpPr>
        <p:spPr>
          <a:xfrm>
            <a:off x="2236755" y="960835"/>
            <a:ext cx="2208279" cy="669406"/>
          </a:xfrm>
          <a:prstGeom prst="rect">
            <a:avLst/>
          </a:prstGeom>
          <a:noFill/>
        </p:spPr>
        <p:txBody>
          <a:bodyPr wrap="none" lIns="45711" tIns="22856" rIns="45711" bIns="22856">
            <a:spAutoFit/>
          </a:bodyPr>
          <a:lstStyle/>
          <a:p>
            <a:pPr algn="ctr" defTabSz="685664">
              <a:defRPr/>
            </a:pP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      </a:t>
            </a:r>
            <a:r>
              <a:rPr lang="en-US" sz="405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118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CF4DBBE4-F8FB-45AD-A915-D21A9CD5516D}"/>
              </a:ext>
            </a:extLst>
          </p:cNvPr>
          <p:cNvSpPr/>
          <p:nvPr/>
        </p:nvSpPr>
        <p:spPr>
          <a:xfrm>
            <a:off x="2363270" y="1772842"/>
            <a:ext cx="2062406" cy="669406"/>
          </a:xfrm>
          <a:prstGeom prst="rect">
            <a:avLst/>
          </a:prstGeom>
          <a:noFill/>
        </p:spPr>
        <p:txBody>
          <a:bodyPr wrap="none" lIns="45711" tIns="22856" rIns="45711" bIns="22856">
            <a:spAutoFit/>
          </a:bodyPr>
          <a:lstStyle/>
          <a:p>
            <a:pPr algn="ctr" defTabSz="685664">
              <a:defRPr/>
            </a:pP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     </a:t>
            </a:r>
            <a:r>
              <a:rPr lang="en-US" sz="405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218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C065D567-569A-4E73-AE64-21975F55AC8C}"/>
              </a:ext>
            </a:extLst>
          </p:cNvPr>
          <p:cNvSpPr/>
          <p:nvPr/>
        </p:nvSpPr>
        <p:spPr>
          <a:xfrm>
            <a:off x="5698916" y="1772842"/>
            <a:ext cx="1506164" cy="669406"/>
          </a:xfrm>
          <a:prstGeom prst="rect">
            <a:avLst/>
          </a:prstGeom>
          <a:noFill/>
        </p:spPr>
        <p:txBody>
          <a:bodyPr wrap="none" lIns="45711" tIns="22856" rIns="45711" bIns="22856">
            <a:spAutoFit/>
          </a:bodyPr>
          <a:lstStyle/>
          <a:p>
            <a:pPr algn="ctr" defTabSz="685664">
              <a:defRPr/>
            </a:pPr>
            <a:r>
              <a:rPr lang="en-US" sz="405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05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308</a:t>
            </a:r>
            <a:endParaRPr lang="en-US" sz="405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C26C4E75-D748-45E7-983A-E41F60EED6F5}"/>
              </a:ext>
            </a:extLst>
          </p:cNvPr>
          <p:cNvSpPr/>
          <p:nvPr/>
        </p:nvSpPr>
        <p:spPr>
          <a:xfrm>
            <a:off x="5701437" y="970360"/>
            <a:ext cx="1477310" cy="669406"/>
          </a:xfrm>
          <a:prstGeom prst="rect">
            <a:avLst/>
          </a:prstGeom>
          <a:noFill/>
        </p:spPr>
        <p:txBody>
          <a:bodyPr wrap="none" lIns="45711" tIns="22856" rIns="45711" bIns="22856">
            <a:spAutoFit/>
          </a:bodyPr>
          <a:lstStyle/>
          <a:p>
            <a:pPr algn="ctr" defTabSz="685664">
              <a:defRPr/>
            </a:pPr>
            <a:r>
              <a:rPr lang="en-US" sz="405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228</a:t>
            </a:r>
          </a:p>
        </p:txBody>
      </p:sp>
      <p:pic>
        <p:nvPicPr>
          <p:cNvPr id="109591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4021CCAE-551E-4AF8-B924-3501FBAA5A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b="48904"/>
          <a:stretch>
            <a:fillRect/>
          </a:stretch>
        </p:blipFill>
        <p:spPr bwMode="auto">
          <a:xfrm>
            <a:off x="1117998" y="4042173"/>
            <a:ext cx="1348978" cy="110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62EA0AC-E02E-4CFD-A991-3E795A99EA05}"/>
              </a:ext>
            </a:extLst>
          </p:cNvPr>
          <p:cNvSpPr/>
          <p:nvPr/>
        </p:nvSpPr>
        <p:spPr>
          <a:xfrm>
            <a:off x="1190625" y="4269581"/>
            <a:ext cx="1109663" cy="323157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45711" tIns="22856" rIns="45711" bIns="22856">
            <a:spAutoFit/>
          </a:bodyPr>
          <a:lstStyle/>
          <a:p>
            <a:pPr algn="ctr" defTabSz="685664">
              <a:defRPr/>
            </a:pPr>
            <a:r>
              <a:rPr lang="en-US" sz="1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1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-2.59259E-6 C -0.00105 0.02847 -0.01875 0.20139 0.04192 0.25394 C 0.1026 0.30672 0.30833 0.31597 0.36289 0.31597 C 0.40377 0.31597 0.40937 0.21991 0.45013 0.19653 " pathEditMode="relative" rAng="0" ptsTypes="AAAA">
                                      <p:cBhvr>
                                        <p:cTn id="79" dur="4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35" y="1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</p:childTnLst>
        </p:cTn>
      </p:par>
    </p:tnLst>
    <p:bldLst>
      <p:bldP spid="118" grpId="0" animBg="1"/>
      <p:bldP spid="122" grpId="0" animBg="1"/>
      <p:bldP spid="134" grpId="0"/>
      <p:bldP spid="135" grpId="0"/>
      <p:bldP spid="136" grpId="0"/>
      <p:bldP spid="137" grpId="0"/>
      <p:bldP spid="1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itchen scale fruits isolated Royalty Free Vector Image">
            <a:extLst>
              <a:ext uri="{FF2B5EF4-FFF2-40B4-BE49-F238E27FC236}">
                <a16:creationId xmlns:a16="http://schemas.microsoft.com/office/drawing/2014/main" id="{E8F233A1-C02A-430C-8A10-D7F7EEA6C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2" b="93333" l="5429" r="94143">
                        <a14:foregroundMark x1="34714" y1="21574" x2="40571" y2="30185"/>
                        <a14:foregroundMark x1="40571" y1="30185" x2="45000" y2="33241"/>
                        <a14:foregroundMark x1="34714" y1="3889" x2="34429" y2="8148"/>
                        <a14:foregroundMark x1="67714" y1="8889" x2="69143" y2="15463"/>
                        <a14:foregroundMark x1="70571" y1="19722" x2="77286" y2="34907"/>
                        <a14:foregroundMark x1="16286" y1="38519" x2="63571" y2="41296"/>
                        <a14:foregroundMark x1="42714" y1="39630" x2="94143" y2="38148"/>
                        <a14:foregroundMark x1="46571" y1="39630" x2="47714" y2="46296"/>
                        <a14:foregroundMark x1="10000" y1="38333" x2="21143" y2="38333"/>
                        <a14:foregroundMark x1="5857" y1="37222" x2="13857" y2="37685"/>
                        <a14:foregroundMark x1="47143" y1="57407" x2="47429" y2="74259"/>
                        <a14:foregroundMark x1="30000" y1="61296" x2="65286" y2="73333"/>
                        <a14:foregroundMark x1="52286" y1="55556" x2="34286" y2="76481"/>
                        <a14:foregroundMark x1="34286" y1="76481" x2="34714" y2="75278"/>
                        <a14:foregroundMark x1="44714" y1="57407" x2="39143" y2="68241"/>
                        <a14:foregroundMark x1="59714" y1="59352" x2="62571" y2="75926"/>
                        <a14:foregroundMark x1="64286" y1="61574" x2="69714" y2="75648"/>
                        <a14:foregroundMark x1="38143" y1="73704" x2="68286" y2="76852"/>
                        <a14:foregroundMark x1="51143" y1="56759" x2="65571" y2="56574"/>
                        <a14:foregroundMark x1="65571" y1="56574" x2="65571" y2="56574"/>
                        <a14:foregroundMark x1="17143" y1="90833" x2="79000" y2="88981"/>
                        <a14:foregroundMark x1="37714" y1="4074" x2="42143" y2="3426"/>
                        <a14:foregroundMark x1="34714" y1="1852" x2="34000" y2="4537"/>
                        <a14:foregroundMark x1="15714" y1="80648" x2="28857" y2="90833"/>
                        <a14:foregroundMark x1="28857" y1="90833" x2="29000" y2="90741"/>
                        <a14:foregroundMark x1="37286" y1="80370" x2="50429" y2="90556"/>
                        <a14:foregroundMark x1="50429" y1="90556" x2="58000" y2="93333"/>
                        <a14:foregroundMark x1="59286" y1="81204" x2="81714" y2="91852"/>
                        <a14:foregroundMark x1="51857" y1="52037" x2="28000" y2="68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722" y="1539280"/>
            <a:ext cx="669194" cy="103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ột công việc tạm thời của Argentina - nhân viên bán hàng png tải về - Miễn  phí trong suốt Phim Hoạt Hình png Tải về.">
            <a:extLst>
              <a:ext uri="{FF2B5EF4-FFF2-40B4-BE49-F238E27FC236}">
                <a16:creationId xmlns:a16="http://schemas.microsoft.com/office/drawing/2014/main" id="{B242ADB8-D018-42A2-80E3-036CC96EC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92857" l="10000" r="90000">
                        <a14:foregroundMark x1="51111" y1="10429" x2="64889" y2="5000"/>
                        <a14:foregroundMark x1="29556" y1="70429" x2="36333" y2="83429"/>
                        <a14:foregroundMark x1="36333" y1="83429" x2="36333" y2="83429"/>
                        <a14:foregroundMark x1="35333" y1="84000" x2="56111" y2="67429"/>
                        <a14:foregroundMark x1="56111" y1="67429" x2="56000" y2="67429"/>
                        <a14:foregroundMark x1="50778" y1="64857" x2="59556" y2="75000"/>
                        <a14:foregroundMark x1="59556" y1="75000" x2="59556" y2="75000"/>
                        <a14:foregroundMark x1="52333" y1="59429" x2="61111" y2="78857"/>
                        <a14:foregroundMark x1="61889" y1="60714" x2="64444" y2="75714"/>
                        <a14:foregroundMark x1="65000" y1="76143" x2="67889" y2="84000"/>
                        <a14:foregroundMark x1="70889" y1="70286" x2="74111" y2="77429"/>
                        <a14:foregroundMark x1="72889" y1="76000" x2="74000" y2="85714"/>
                        <a14:foregroundMark x1="74556" y1="80857" x2="74222" y2="89286"/>
                        <a14:foregroundMark x1="75000" y1="90714" x2="74889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0839" y="857968"/>
            <a:ext cx="2203586" cy="171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arket pavilion for sale fruit Royalty Free Vector Image">
            <a:extLst>
              <a:ext uri="{FF2B5EF4-FFF2-40B4-BE49-F238E27FC236}">
                <a16:creationId xmlns:a16="http://schemas.microsoft.com/office/drawing/2014/main" id="{040129A5-FCA7-44E0-B904-990C21BF6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300" r="93500">
                        <a14:foregroundMark x1="9300" y1="19537" x2="10000" y2="26019"/>
                        <a14:foregroundMark x1="19600" y1="10463" x2="26000" y2="11481"/>
                        <a14:foregroundMark x1="92900" y1="73796" x2="93500" y2="7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653" y="-615234"/>
            <a:ext cx="6120245" cy="759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artoon Cute Character Japanese Student In School Uniform, School Uniform  Clipart, Character, Cartoon PNG Transparent Clipart Image and PSD File for  Free Download">
            <a:extLst>
              <a:ext uri="{FF2B5EF4-FFF2-40B4-BE49-F238E27FC236}">
                <a16:creationId xmlns:a16="http://schemas.microsoft.com/office/drawing/2014/main" id="{8A534A9B-A85E-4F10-9E7E-DF711627A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063" b="90000" l="10000" r="90000">
                        <a14:foregroundMark x1="42344" y1="9844" x2="47188" y2="9063"/>
                        <a14:foregroundMark x1="40781" y1="40781" x2="54688" y2="40000"/>
                        <a14:foregroundMark x1="40469" y1="72500" x2="40156" y2="76094"/>
                        <a14:foregroundMark x1="49531" y1="72969" x2="50156" y2="7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885" y="1714859"/>
            <a:ext cx="3389834" cy="338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FD301A5-32E7-4FC1-BDCC-9AC43F65FCEB}"/>
              </a:ext>
            </a:extLst>
          </p:cNvPr>
          <p:cNvGrpSpPr/>
          <p:nvPr/>
        </p:nvGrpSpPr>
        <p:grpSpPr>
          <a:xfrm>
            <a:off x="5028454" y="593253"/>
            <a:ext cx="2640547" cy="1505104"/>
            <a:chOff x="5028454" y="593253"/>
            <a:chExt cx="2640547" cy="1505104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EA1BB2C5-4C7D-476D-81FF-1CED9FE0C115}"/>
                </a:ext>
              </a:extLst>
            </p:cNvPr>
            <p:cNvSpPr/>
            <p:nvPr/>
          </p:nvSpPr>
          <p:spPr>
            <a:xfrm>
              <a:off x="5028454" y="593253"/>
              <a:ext cx="2437552" cy="1505104"/>
            </a:xfrm>
            <a:prstGeom prst="wedgeRoundRectCallout">
              <a:avLst>
                <a:gd name="adj1" fmla="val 8021"/>
                <a:gd name="adj2" fmla="val 81791"/>
                <a:gd name="adj3" fmla="val 16667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Google Shape;7712;p50">
              <a:extLst>
                <a:ext uri="{FF2B5EF4-FFF2-40B4-BE49-F238E27FC236}">
                  <a16:creationId xmlns:a16="http://schemas.microsoft.com/office/drawing/2014/main" id="{E00C8DBA-E365-45B2-AA39-96299A4B0EBB}"/>
                </a:ext>
              </a:extLst>
            </p:cNvPr>
            <p:cNvSpPr txBox="1">
              <a:spLocks/>
            </p:cNvSpPr>
            <p:nvPr/>
          </p:nvSpPr>
          <p:spPr>
            <a:xfrm>
              <a:off x="5231448" y="603801"/>
              <a:ext cx="2437553" cy="720583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2800">
                  <a:solidFill>
                    <a:schemeClr val="tx2"/>
                  </a:solidFill>
                  <a:latin typeface="Lobster" panose="00000500000000000000" pitchFamily="2" charset="0"/>
                  <a:sym typeface="Barlow"/>
                </a:rPr>
                <a:t>Cô ơi cho con mua 1 quả táo và 1 quả lê ạ!</a:t>
              </a:r>
              <a:endParaRPr lang="vi-VN" sz="2800">
                <a:solidFill>
                  <a:schemeClr val="tx2"/>
                </a:solidFill>
                <a:latin typeface="Lobster" panose="00000500000000000000" pitchFamily="2" charset="0"/>
                <a:sym typeface="Barlow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4DF9AF9-0662-49B0-AF20-395ECE762CE8}"/>
              </a:ext>
            </a:extLst>
          </p:cNvPr>
          <p:cNvGrpSpPr/>
          <p:nvPr/>
        </p:nvGrpSpPr>
        <p:grpSpPr>
          <a:xfrm>
            <a:off x="443169" y="2532479"/>
            <a:ext cx="2951195" cy="1190367"/>
            <a:chOff x="443169" y="2532479"/>
            <a:chExt cx="2951195" cy="1190367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07E401B0-B570-4A05-8221-0E6205702731}"/>
                </a:ext>
              </a:extLst>
            </p:cNvPr>
            <p:cNvSpPr/>
            <p:nvPr/>
          </p:nvSpPr>
          <p:spPr>
            <a:xfrm>
              <a:off x="613929" y="2571750"/>
              <a:ext cx="2634961" cy="1151096"/>
            </a:xfrm>
            <a:prstGeom prst="wedgeRoundRectCallout">
              <a:avLst>
                <a:gd name="adj1" fmla="val -8462"/>
                <a:gd name="adj2" fmla="val -73775"/>
                <a:gd name="adj3" fmla="val 16667"/>
              </a:avLst>
            </a:prstGeom>
            <a:solidFill>
              <a:schemeClr val="tx1">
                <a:alpha val="7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Google Shape;7712;p50">
              <a:extLst>
                <a:ext uri="{FF2B5EF4-FFF2-40B4-BE49-F238E27FC236}">
                  <a16:creationId xmlns:a16="http://schemas.microsoft.com/office/drawing/2014/main" id="{880B68ED-0514-45AB-AB78-5CB4AECA61B8}"/>
                </a:ext>
              </a:extLst>
            </p:cNvPr>
            <p:cNvSpPr txBox="1">
              <a:spLocks/>
            </p:cNvSpPr>
            <p:nvPr/>
          </p:nvSpPr>
          <p:spPr>
            <a:xfrm>
              <a:off x="443169" y="2532479"/>
              <a:ext cx="2951195" cy="720583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800">
                  <a:solidFill>
                    <a:schemeClr val="tx2">
                      <a:lumMod val="50000"/>
                    </a:schemeClr>
                  </a:solidFill>
                  <a:latin typeface="Lobster" panose="00000500000000000000" pitchFamily="2" charset="0"/>
                  <a:sym typeface="Barlow"/>
                </a:rPr>
                <a:t>2 quả nặng </a:t>
              </a:r>
            </a:p>
            <a:p>
              <a:pPr algn="ctr"/>
              <a:r>
                <a:rPr lang="en-US" sz="2800">
                  <a:solidFill>
                    <a:schemeClr val="tx2">
                      <a:lumMod val="50000"/>
                    </a:schemeClr>
                  </a:solidFill>
                  <a:latin typeface="Lobster" panose="00000500000000000000" pitchFamily="2" charset="0"/>
                  <a:sym typeface="Barlow"/>
                </a:rPr>
                <a:t>500 gam con nhé!</a:t>
              </a:r>
              <a:endParaRPr lang="vi-VN" sz="2800">
                <a:solidFill>
                  <a:schemeClr val="tx2">
                    <a:lumMod val="50000"/>
                  </a:schemeClr>
                </a:solidFill>
                <a:latin typeface="Lobster" panose="00000500000000000000" pitchFamily="2" charset="0"/>
                <a:sym typeface="Barlow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D5AD7C9-D38D-4984-8488-20C7A41B359D}"/>
              </a:ext>
            </a:extLst>
          </p:cNvPr>
          <p:cNvGrpSpPr/>
          <p:nvPr/>
        </p:nvGrpSpPr>
        <p:grpSpPr>
          <a:xfrm>
            <a:off x="4639990" y="567276"/>
            <a:ext cx="3029011" cy="1505104"/>
            <a:chOff x="4869637" y="428702"/>
            <a:chExt cx="3029011" cy="1505104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CB698B52-9529-4BDD-8D26-27D907B79A7F}"/>
                </a:ext>
              </a:extLst>
            </p:cNvPr>
            <p:cNvSpPr/>
            <p:nvPr/>
          </p:nvSpPr>
          <p:spPr>
            <a:xfrm>
              <a:off x="5288730" y="428702"/>
              <a:ext cx="2437552" cy="1505104"/>
            </a:xfrm>
            <a:prstGeom prst="wedgeRoundRectCallout">
              <a:avLst>
                <a:gd name="adj1" fmla="val 8021"/>
                <a:gd name="adj2" fmla="val 81791"/>
                <a:gd name="adj3" fmla="val 16667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Google Shape;7712;p50">
              <a:extLst>
                <a:ext uri="{FF2B5EF4-FFF2-40B4-BE49-F238E27FC236}">
                  <a16:creationId xmlns:a16="http://schemas.microsoft.com/office/drawing/2014/main" id="{5A01AE08-AB8F-4E9C-BC95-7FFCBC6D4E1E}"/>
                </a:ext>
              </a:extLst>
            </p:cNvPr>
            <p:cNvSpPr txBox="1">
              <a:spLocks/>
            </p:cNvSpPr>
            <p:nvPr/>
          </p:nvSpPr>
          <p:spPr>
            <a:xfrm>
              <a:off x="4869637" y="611750"/>
              <a:ext cx="3029011" cy="720583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800">
                  <a:solidFill>
                    <a:schemeClr val="tx2"/>
                  </a:solidFill>
                  <a:latin typeface="Lobster" panose="00000500000000000000" pitchFamily="2" charset="0"/>
                  <a:sym typeface="Barlow"/>
                </a:rPr>
                <a:t>Cô ơi, </a:t>
              </a:r>
            </a:p>
            <a:p>
              <a:pPr algn="ctr"/>
              <a:r>
                <a:rPr lang="en-US" sz="2800">
                  <a:solidFill>
                    <a:schemeClr val="tx2"/>
                  </a:solidFill>
                  <a:latin typeface="Lobster" panose="00000500000000000000" pitchFamily="2" charset="0"/>
                  <a:sym typeface="Barlow"/>
                </a:rPr>
                <a:t>gam là gì ạ?</a:t>
              </a:r>
              <a:endParaRPr lang="vi-VN" sz="2800">
                <a:solidFill>
                  <a:schemeClr val="tx2"/>
                </a:solidFill>
                <a:latin typeface="Lobster" panose="00000500000000000000" pitchFamily="2" charset="0"/>
                <a:sym typeface="Barlow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4096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86"/>
    </mc:Choice>
    <mc:Fallback xmlns="">
      <p:transition spd="slow" advTm="37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02 -0.09197 L -0.2665 0.04198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35" y="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7" name="Google Shape;7737;p55"/>
          <p:cNvSpPr txBox="1"/>
          <p:nvPr/>
        </p:nvSpPr>
        <p:spPr>
          <a:xfrm>
            <a:off x="2533073" y="1206749"/>
            <a:ext cx="4303732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SVN-Whimsy" panose="02040603050506020204" pitchFamily="18" charset="0"/>
                <a:ea typeface="Gochi Hand"/>
                <a:cs typeface="Gochi Hand"/>
                <a:sym typeface="Gochi Hand"/>
              </a:rPr>
              <a:t>Môn TOÁN</a:t>
            </a:r>
            <a:endParaRPr sz="2800">
              <a:solidFill>
                <a:schemeClr val="dk1"/>
              </a:solidFill>
              <a:latin typeface="SVN-Whimsy" panose="02040603050506020204" pitchFamily="18" charset="0"/>
              <a:ea typeface="Gochi Hand"/>
              <a:cs typeface="Gochi Hand"/>
              <a:sym typeface="Gochi Hand"/>
            </a:endParaRPr>
          </a:p>
        </p:txBody>
      </p:sp>
      <p:sp>
        <p:nvSpPr>
          <p:cNvPr id="3" name="Google Shape;7737;p55">
            <a:extLst>
              <a:ext uri="{FF2B5EF4-FFF2-40B4-BE49-F238E27FC236}">
                <a16:creationId xmlns:a16="http://schemas.microsoft.com/office/drawing/2014/main" id="{134B8F97-49A1-4538-887E-3378DD469F98}"/>
              </a:ext>
            </a:extLst>
          </p:cNvPr>
          <p:cNvSpPr txBox="1"/>
          <p:nvPr/>
        </p:nvSpPr>
        <p:spPr>
          <a:xfrm>
            <a:off x="2908522" y="1941255"/>
            <a:ext cx="3552834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chemeClr val="dk1"/>
                </a:solidFill>
                <a:latin typeface="SVN-Cookies" panose="02040603050506020204" pitchFamily="18" charset="0"/>
                <a:ea typeface="Gochi Hand"/>
                <a:cs typeface="Gochi Hand"/>
                <a:sym typeface="Gochi Hand"/>
              </a:rPr>
              <a:t>BÀI: GAM</a:t>
            </a:r>
            <a:endParaRPr sz="5200">
              <a:solidFill>
                <a:schemeClr val="dk1"/>
              </a:solidFill>
              <a:latin typeface="SVN-Cookies" panose="02040603050506020204" pitchFamily="18" charset="0"/>
              <a:ea typeface="Gochi Hand"/>
              <a:cs typeface="Gochi Hand"/>
              <a:sym typeface="Gochi Han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64"/>
    </mc:Choice>
    <mc:Fallback xmlns="">
      <p:transition spd="slow" advTm="14964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1.4|2.8|4.8|3.9|0.7|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8.2|7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5.9|1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1.5|0.8|16|12.9|10.8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|15.7|0.8|1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3.4|0.6|4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3"/>
</p:tagLst>
</file>

<file path=ppt/theme/theme1.xml><?xml version="1.0" encoding="utf-8"?>
<a:theme xmlns:a="http://schemas.openxmlformats.org/drawingml/2006/main" name="School Backgrounds for Virtual Classroom by Slidesgo">
  <a:themeElements>
    <a:clrScheme name="Simple Light">
      <a:dk1>
        <a:srgbClr val="FFFFFF"/>
      </a:dk1>
      <a:lt1>
        <a:srgbClr val="ECD3A6"/>
      </a:lt1>
      <a:dk2>
        <a:srgbClr val="B69B6A"/>
      </a:dk2>
      <a:lt2>
        <a:srgbClr val="745C36"/>
      </a:lt2>
      <a:accent1>
        <a:srgbClr val="FFB237"/>
      </a:accent1>
      <a:accent2>
        <a:srgbClr val="C55A29"/>
      </a:accent2>
      <a:accent3>
        <a:srgbClr val="DF403C"/>
      </a:accent3>
      <a:accent4>
        <a:srgbClr val="5B8F69"/>
      </a:accent4>
      <a:accent5>
        <a:srgbClr val="38523F"/>
      </a:accent5>
      <a:accent6>
        <a:srgbClr val="ECD3A6"/>
      </a:accent6>
      <a:hlink>
        <a:srgbClr val="745C3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615</Words>
  <Application>Microsoft Office PowerPoint</Application>
  <PresentationFormat>Trình chiếu Trên màn hình (16:9)</PresentationFormat>
  <Paragraphs>135</Paragraphs>
  <Slides>24</Slides>
  <Notes>12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24</vt:i4>
      </vt:variant>
    </vt:vector>
  </HeadingPairs>
  <TitlesOfParts>
    <vt:vector size="39" baseType="lpstr">
      <vt:lpstr>SVN-Revolution</vt:lpstr>
      <vt:lpstr>Londrina Solid</vt:lpstr>
      <vt:lpstr>HP001 4 hàng</vt:lpstr>
      <vt:lpstr>SVN-Whimsy</vt:lpstr>
      <vt:lpstr>Fredoka One</vt:lpstr>
      <vt:lpstr>Times New Roman</vt:lpstr>
      <vt:lpstr>Ubuntu</vt:lpstr>
      <vt:lpstr>Wingdings</vt:lpstr>
      <vt:lpstr>Calibri</vt:lpstr>
      <vt:lpstr>SVN-Cookies</vt:lpstr>
      <vt:lpstr>Barlow</vt:lpstr>
      <vt:lpstr>Cambria</vt:lpstr>
      <vt:lpstr>Lobster</vt:lpstr>
      <vt:lpstr>Arial</vt:lpstr>
      <vt:lpstr>School Backgrounds for Virtual Classroom by Slidesgo</vt:lpstr>
      <vt:lpstr>Toán 3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MỤC TIÊU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VUI HỌC toán CÙNG CÔ MAI</dc:title>
  <dc:creator>1727h</dc:creator>
  <cp:lastModifiedBy>HIEN</cp:lastModifiedBy>
  <cp:revision>11</cp:revision>
  <dcterms:modified xsi:type="dcterms:W3CDTF">2021-11-25T03:25:43Z</dcterms:modified>
</cp:coreProperties>
</file>