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4" r:id="rId5"/>
    <p:sldId id="263" r:id="rId6"/>
    <p:sldId id="284" r:id="rId7"/>
    <p:sldId id="283" r:id="rId8"/>
    <p:sldId id="285" r:id="rId9"/>
    <p:sldId id="286" r:id="rId10"/>
    <p:sldId id="267" r:id="rId11"/>
    <p:sldId id="330" r:id="rId12"/>
  </p:sldIdLst>
  <p:sldSz cx="18288000" cy="10287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KG Primary Penmanship" charset="0"/>
      <p:regular r:id="rId18"/>
    </p:embeddedFont>
    <p:embeddedFont>
      <p:font typeface="Lobster" charset="0"/>
      <p:regular r:id="rId19"/>
    </p:embeddedFont>
    <p:embeddedFont>
      <p:font typeface="Cambria Math" pitchFamily="18" charset="0"/>
      <p:regular r:id="rId20"/>
    </p:embeddedFont>
    <p:embeddedFont>
      <p:font typeface="Cambria" pitchFamily="18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3634" autoAdjust="0"/>
  </p:normalViewPr>
  <p:slideViewPr>
    <p:cSldViewPr>
      <p:cViewPr>
        <p:scale>
          <a:sx n="50" d="100"/>
          <a:sy n="5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2D0EA-527B-48F0-B96B-206B733AD17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7BF11-B16F-4299-AA3A-6E523A649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4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BF11-B16F-4299-AA3A-6E523A6498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42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BF11-B16F-4299-AA3A-6E523A6498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95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BF11-B16F-4299-AA3A-6E523A6498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6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9" name="Google Shape;7779;gb2f2eeebda_0_6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0" name="Google Shape;7780;gb2f2eeebda_0_6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489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2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66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57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00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30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75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09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65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37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47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80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09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51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93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1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28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7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26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9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80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03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82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97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765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47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97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00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050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70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02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589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382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688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16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56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809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19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666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2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2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800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766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65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511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665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778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725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923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2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96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04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409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92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281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155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6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8">
  <p:cSld name="Background 18">
    <p:bg>
      <p:bgPr>
        <a:solidFill>
          <a:schemeClr val="dk1"/>
        </a:solidFill>
        <a:effectLst/>
      </p:bgPr>
    </p:bg>
    <p:spTree>
      <p:nvGrpSpPr>
        <p:cNvPr id="1" name="Shape 6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" name="Google Shape;6359;p32"/>
          <p:cNvSpPr/>
          <p:nvPr/>
        </p:nvSpPr>
        <p:spPr>
          <a:xfrm>
            <a:off x="-30249" y="0"/>
            <a:ext cx="18355886" cy="8250952"/>
          </a:xfrm>
          <a:custGeom>
            <a:avLst/>
            <a:gdLst/>
            <a:ahLst/>
            <a:cxnLst/>
            <a:rect l="l" t="t" r="r" b="b"/>
            <a:pathLst>
              <a:path w="208483" h="166787" extrusionOk="0">
                <a:moveTo>
                  <a:pt x="0" y="0"/>
                </a:moveTo>
                <a:lnTo>
                  <a:pt x="0" y="166786"/>
                </a:lnTo>
                <a:lnTo>
                  <a:pt x="208482" y="166786"/>
                </a:lnTo>
                <a:lnTo>
                  <a:pt x="2084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60" name="Google Shape;6360;p32"/>
          <p:cNvSpPr/>
          <p:nvPr/>
        </p:nvSpPr>
        <p:spPr>
          <a:xfrm>
            <a:off x="-30263" y="4923028"/>
            <a:ext cx="13386538" cy="3327380"/>
          </a:xfrm>
          <a:custGeom>
            <a:avLst/>
            <a:gdLst/>
            <a:ahLst/>
            <a:cxnLst/>
            <a:rect l="l" t="t" r="r" b="b"/>
            <a:pathLst>
              <a:path w="152042" h="66983" extrusionOk="0">
                <a:moveTo>
                  <a:pt x="0" y="1"/>
                </a:moveTo>
                <a:lnTo>
                  <a:pt x="0" y="66982"/>
                </a:lnTo>
                <a:lnTo>
                  <a:pt x="152042" y="66982"/>
                </a:lnTo>
                <a:cubicBezTo>
                  <a:pt x="149106" y="66815"/>
                  <a:pt x="146171" y="66615"/>
                  <a:pt x="143269" y="66415"/>
                </a:cubicBezTo>
                <a:cubicBezTo>
                  <a:pt x="128759" y="65348"/>
                  <a:pt x="114315" y="63880"/>
                  <a:pt x="99938" y="61945"/>
                </a:cubicBezTo>
                <a:cubicBezTo>
                  <a:pt x="86295" y="60110"/>
                  <a:pt x="72785" y="57842"/>
                  <a:pt x="59509" y="54073"/>
                </a:cubicBezTo>
                <a:cubicBezTo>
                  <a:pt x="52871" y="52205"/>
                  <a:pt x="46333" y="50003"/>
                  <a:pt x="39929" y="47435"/>
                </a:cubicBezTo>
                <a:cubicBezTo>
                  <a:pt x="35492" y="45633"/>
                  <a:pt x="30922" y="43799"/>
                  <a:pt x="26619" y="41631"/>
                </a:cubicBezTo>
                <a:cubicBezTo>
                  <a:pt x="23083" y="39796"/>
                  <a:pt x="18847" y="37261"/>
                  <a:pt x="17546" y="33225"/>
                </a:cubicBezTo>
                <a:cubicBezTo>
                  <a:pt x="16512" y="29989"/>
                  <a:pt x="18213" y="26920"/>
                  <a:pt x="20915" y="25152"/>
                </a:cubicBezTo>
                <a:cubicBezTo>
                  <a:pt x="23950" y="23184"/>
                  <a:pt x="27753" y="22484"/>
                  <a:pt x="31256" y="22017"/>
                </a:cubicBezTo>
                <a:cubicBezTo>
                  <a:pt x="34458" y="21583"/>
                  <a:pt x="37660" y="21483"/>
                  <a:pt x="40863" y="21216"/>
                </a:cubicBezTo>
                <a:cubicBezTo>
                  <a:pt x="55073" y="20015"/>
                  <a:pt x="69350" y="19448"/>
                  <a:pt x="83560" y="18247"/>
                </a:cubicBezTo>
                <a:cubicBezTo>
                  <a:pt x="94267" y="17380"/>
                  <a:pt x="105075" y="16312"/>
                  <a:pt x="115549" y="13744"/>
                </a:cubicBezTo>
                <a:cubicBezTo>
                  <a:pt x="119352" y="12810"/>
                  <a:pt x="123188" y="11776"/>
                  <a:pt x="126791" y="10208"/>
                </a:cubicBezTo>
                <a:cubicBezTo>
                  <a:pt x="128825" y="9307"/>
                  <a:pt x="132928" y="7706"/>
                  <a:pt x="133495" y="7206"/>
                </a:cubicBezTo>
                <a:cubicBezTo>
                  <a:pt x="133495" y="7206"/>
                  <a:pt x="132962" y="4771"/>
                  <a:pt x="132995" y="4704"/>
                </a:cubicBezTo>
                <a:cubicBezTo>
                  <a:pt x="132728" y="4371"/>
                  <a:pt x="132628" y="4337"/>
                  <a:pt x="132228" y="4137"/>
                </a:cubicBezTo>
                <a:cubicBezTo>
                  <a:pt x="131794" y="3870"/>
                  <a:pt x="131527" y="3770"/>
                  <a:pt x="131027" y="3637"/>
                </a:cubicBezTo>
                <a:cubicBezTo>
                  <a:pt x="129859" y="3270"/>
                  <a:pt x="128659" y="3036"/>
                  <a:pt x="127458" y="2903"/>
                </a:cubicBezTo>
                <a:cubicBezTo>
                  <a:pt x="125127" y="2630"/>
                  <a:pt x="122777" y="2542"/>
                  <a:pt x="120423" y="2542"/>
                </a:cubicBezTo>
                <a:cubicBezTo>
                  <a:pt x="119610" y="2542"/>
                  <a:pt x="118797" y="2552"/>
                  <a:pt x="117984" y="2569"/>
                </a:cubicBezTo>
                <a:cubicBezTo>
                  <a:pt x="115116" y="2603"/>
                  <a:pt x="112247" y="2736"/>
                  <a:pt x="109345" y="2869"/>
                </a:cubicBezTo>
                <a:cubicBezTo>
                  <a:pt x="107010" y="2989"/>
                  <a:pt x="104675" y="3006"/>
                  <a:pt x="102328" y="3006"/>
                </a:cubicBezTo>
                <a:cubicBezTo>
                  <a:pt x="101389" y="3006"/>
                  <a:pt x="100448" y="3003"/>
                  <a:pt x="99504" y="3003"/>
                </a:cubicBezTo>
                <a:cubicBezTo>
                  <a:pt x="87396" y="3003"/>
                  <a:pt x="75254" y="2936"/>
                  <a:pt x="63145" y="2636"/>
                </a:cubicBezTo>
                <a:cubicBezTo>
                  <a:pt x="51203" y="2369"/>
                  <a:pt x="39228" y="1835"/>
                  <a:pt x="27286" y="1168"/>
                </a:cubicBezTo>
                <a:cubicBezTo>
                  <a:pt x="18180" y="668"/>
                  <a:pt x="9107" y="134"/>
                  <a:pt x="0" y="1"/>
                </a:cubicBezTo>
                <a:close/>
              </a:path>
            </a:pathLst>
          </a:custGeom>
          <a:solidFill>
            <a:srgbClr val="C6AE8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61" name="Google Shape;6361;p32"/>
          <p:cNvSpPr/>
          <p:nvPr/>
        </p:nvSpPr>
        <p:spPr>
          <a:xfrm>
            <a:off x="-30263" y="8250103"/>
            <a:ext cx="18355886" cy="2071298"/>
          </a:xfrm>
          <a:custGeom>
            <a:avLst/>
            <a:gdLst/>
            <a:ahLst/>
            <a:cxnLst/>
            <a:rect l="l" t="t" r="r" b="b"/>
            <a:pathLst>
              <a:path w="208483" h="41697" extrusionOk="0">
                <a:moveTo>
                  <a:pt x="0" y="0"/>
                </a:moveTo>
                <a:lnTo>
                  <a:pt x="0" y="41697"/>
                </a:lnTo>
                <a:lnTo>
                  <a:pt x="208482" y="41697"/>
                </a:lnTo>
                <a:lnTo>
                  <a:pt x="2084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62" name="Google Shape;6362;p32"/>
          <p:cNvSpPr/>
          <p:nvPr/>
        </p:nvSpPr>
        <p:spPr>
          <a:xfrm>
            <a:off x="-30263" y="8250103"/>
            <a:ext cx="18355886" cy="2071298"/>
          </a:xfrm>
          <a:custGeom>
            <a:avLst/>
            <a:gdLst/>
            <a:ahLst/>
            <a:cxnLst/>
            <a:rect l="l" t="t" r="r" b="b"/>
            <a:pathLst>
              <a:path w="208483" h="41697" extrusionOk="0">
                <a:moveTo>
                  <a:pt x="0" y="0"/>
                </a:moveTo>
                <a:lnTo>
                  <a:pt x="0" y="41697"/>
                </a:lnTo>
                <a:lnTo>
                  <a:pt x="12409" y="41697"/>
                </a:lnTo>
                <a:cubicBezTo>
                  <a:pt x="10508" y="39195"/>
                  <a:pt x="9040" y="36459"/>
                  <a:pt x="8506" y="33257"/>
                </a:cubicBezTo>
                <a:cubicBezTo>
                  <a:pt x="7839" y="29088"/>
                  <a:pt x="8072" y="24584"/>
                  <a:pt x="9607" y="20615"/>
                </a:cubicBezTo>
                <a:cubicBezTo>
                  <a:pt x="12809" y="12276"/>
                  <a:pt x="21082" y="8006"/>
                  <a:pt x="29488" y="6505"/>
                </a:cubicBezTo>
                <a:cubicBezTo>
                  <a:pt x="34020" y="5670"/>
                  <a:pt x="38625" y="5454"/>
                  <a:pt x="43244" y="5454"/>
                </a:cubicBezTo>
                <a:cubicBezTo>
                  <a:pt x="48040" y="5454"/>
                  <a:pt x="52850" y="5687"/>
                  <a:pt x="57608" y="5704"/>
                </a:cubicBezTo>
                <a:cubicBezTo>
                  <a:pt x="69450" y="5704"/>
                  <a:pt x="81291" y="5971"/>
                  <a:pt x="93133" y="5971"/>
                </a:cubicBezTo>
                <a:cubicBezTo>
                  <a:pt x="106926" y="5952"/>
                  <a:pt x="120729" y="5716"/>
                  <a:pt x="134538" y="5716"/>
                </a:cubicBezTo>
                <a:cubicBezTo>
                  <a:pt x="144374" y="5716"/>
                  <a:pt x="154212" y="5835"/>
                  <a:pt x="164050" y="6238"/>
                </a:cubicBezTo>
                <a:cubicBezTo>
                  <a:pt x="172657" y="6605"/>
                  <a:pt x="182297" y="6805"/>
                  <a:pt x="189802" y="11675"/>
                </a:cubicBezTo>
                <a:cubicBezTo>
                  <a:pt x="193371" y="14010"/>
                  <a:pt x="196374" y="17479"/>
                  <a:pt x="197708" y="21582"/>
                </a:cubicBezTo>
                <a:cubicBezTo>
                  <a:pt x="199076" y="25785"/>
                  <a:pt x="198775" y="30422"/>
                  <a:pt x="197474" y="34625"/>
                </a:cubicBezTo>
                <a:cubicBezTo>
                  <a:pt x="196640" y="37227"/>
                  <a:pt x="195306" y="39595"/>
                  <a:pt x="193638" y="41697"/>
                </a:cubicBezTo>
                <a:lnTo>
                  <a:pt x="208482" y="41697"/>
                </a:lnTo>
                <a:lnTo>
                  <a:pt x="208482" y="0"/>
                </a:lnTo>
                <a:close/>
              </a:path>
            </a:pathLst>
          </a:custGeom>
          <a:solidFill>
            <a:srgbClr val="A1875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63" name="Google Shape;6363;p32"/>
          <p:cNvSpPr/>
          <p:nvPr/>
        </p:nvSpPr>
        <p:spPr>
          <a:xfrm>
            <a:off x="-30263" y="8574902"/>
            <a:ext cx="1374558" cy="453980"/>
          </a:xfrm>
          <a:custGeom>
            <a:avLst/>
            <a:gdLst/>
            <a:ahLst/>
            <a:cxnLst/>
            <a:rect l="l" t="t" r="r" b="b"/>
            <a:pathLst>
              <a:path w="15612" h="9139" extrusionOk="0">
                <a:moveTo>
                  <a:pt x="7261" y="0"/>
                </a:moveTo>
                <a:cubicBezTo>
                  <a:pt x="6033" y="0"/>
                  <a:pt x="4875" y="88"/>
                  <a:pt x="4036" y="133"/>
                </a:cubicBezTo>
                <a:cubicBezTo>
                  <a:pt x="2702" y="199"/>
                  <a:pt x="1334" y="366"/>
                  <a:pt x="0" y="499"/>
                </a:cubicBezTo>
                <a:lnTo>
                  <a:pt x="0" y="9139"/>
                </a:lnTo>
                <a:cubicBezTo>
                  <a:pt x="2435" y="9039"/>
                  <a:pt x="4904" y="8939"/>
                  <a:pt x="7305" y="8438"/>
                </a:cubicBezTo>
                <a:cubicBezTo>
                  <a:pt x="9807" y="7905"/>
                  <a:pt x="15611" y="5937"/>
                  <a:pt x="13543" y="2167"/>
                </a:cubicBezTo>
                <a:cubicBezTo>
                  <a:pt x="12517" y="360"/>
                  <a:pt x="9744" y="0"/>
                  <a:pt x="7261" y="0"/>
                </a:cubicBezTo>
                <a:close/>
              </a:path>
            </a:pathLst>
          </a:custGeom>
          <a:solidFill>
            <a:srgbClr val="4D3D2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64" name="Google Shape;6364;p32"/>
          <p:cNvSpPr/>
          <p:nvPr/>
        </p:nvSpPr>
        <p:spPr>
          <a:xfrm>
            <a:off x="-30235" y="0"/>
            <a:ext cx="11750662" cy="5529708"/>
          </a:xfrm>
          <a:custGeom>
            <a:avLst/>
            <a:gdLst/>
            <a:ahLst/>
            <a:cxnLst/>
            <a:rect l="l" t="t" r="r" b="b"/>
            <a:pathLst>
              <a:path w="133462" h="89232" extrusionOk="0">
                <a:moveTo>
                  <a:pt x="0" y="1"/>
                </a:moveTo>
                <a:lnTo>
                  <a:pt x="0" y="89232"/>
                </a:lnTo>
                <a:lnTo>
                  <a:pt x="133462" y="89232"/>
                </a:lnTo>
                <a:lnTo>
                  <a:pt x="133462" y="1"/>
                </a:lnTo>
                <a:close/>
              </a:path>
            </a:pathLst>
          </a:custGeom>
          <a:solidFill>
            <a:srgbClr val="AB754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65" name="Google Shape;6365;p32"/>
          <p:cNvSpPr/>
          <p:nvPr/>
        </p:nvSpPr>
        <p:spPr>
          <a:xfrm>
            <a:off x="10663564" y="9080206"/>
            <a:ext cx="7662556" cy="278428"/>
          </a:xfrm>
          <a:custGeom>
            <a:avLst/>
            <a:gdLst/>
            <a:ahLst/>
            <a:cxnLst/>
            <a:rect l="l" t="t" r="r" b="b"/>
            <a:pathLst>
              <a:path w="87030" h="5605" extrusionOk="0">
                <a:moveTo>
                  <a:pt x="87029" y="0"/>
                </a:moveTo>
                <a:cubicBezTo>
                  <a:pt x="81125" y="100"/>
                  <a:pt x="74387" y="434"/>
                  <a:pt x="68549" y="867"/>
                </a:cubicBezTo>
                <a:cubicBezTo>
                  <a:pt x="65558" y="1103"/>
                  <a:pt x="62649" y="1319"/>
                  <a:pt x="59709" y="1319"/>
                </a:cubicBezTo>
                <a:cubicBezTo>
                  <a:pt x="58912" y="1319"/>
                  <a:pt x="58112" y="1303"/>
                  <a:pt x="57308" y="1268"/>
                </a:cubicBezTo>
                <a:cubicBezTo>
                  <a:pt x="53972" y="1131"/>
                  <a:pt x="50680" y="1017"/>
                  <a:pt x="47360" y="1017"/>
                </a:cubicBezTo>
                <a:cubicBezTo>
                  <a:pt x="46630" y="1017"/>
                  <a:pt x="45899" y="1022"/>
                  <a:pt x="45166" y="1034"/>
                </a:cubicBezTo>
                <a:cubicBezTo>
                  <a:pt x="37260" y="1101"/>
                  <a:pt x="29388" y="1468"/>
                  <a:pt x="21482" y="1468"/>
                </a:cubicBezTo>
                <a:cubicBezTo>
                  <a:pt x="14344" y="1468"/>
                  <a:pt x="8640" y="834"/>
                  <a:pt x="1468" y="567"/>
                </a:cubicBezTo>
                <a:lnTo>
                  <a:pt x="34" y="3436"/>
                </a:lnTo>
                <a:cubicBezTo>
                  <a:pt x="0" y="3869"/>
                  <a:pt x="367" y="4203"/>
                  <a:pt x="801" y="4236"/>
                </a:cubicBezTo>
                <a:lnTo>
                  <a:pt x="87029" y="5604"/>
                </a:lnTo>
                <a:lnTo>
                  <a:pt x="87029" y="0"/>
                </a:lnTo>
                <a:close/>
              </a:path>
            </a:pathLst>
          </a:custGeom>
          <a:solidFill>
            <a:srgbClr val="544327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66" name="Google Shape;6366;p32"/>
          <p:cNvSpPr/>
          <p:nvPr/>
        </p:nvSpPr>
        <p:spPr>
          <a:xfrm>
            <a:off x="15201351" y="4331635"/>
            <a:ext cx="3124782" cy="1807326"/>
          </a:xfrm>
          <a:custGeom>
            <a:avLst/>
            <a:gdLst/>
            <a:ahLst/>
            <a:cxnLst/>
            <a:rect l="l" t="t" r="r" b="b"/>
            <a:pathLst>
              <a:path w="41764" h="36383" extrusionOk="0">
                <a:moveTo>
                  <a:pt x="24532" y="0"/>
                </a:moveTo>
                <a:cubicBezTo>
                  <a:pt x="23336" y="0"/>
                  <a:pt x="22147" y="84"/>
                  <a:pt x="20982" y="265"/>
                </a:cubicBezTo>
                <a:cubicBezTo>
                  <a:pt x="17112" y="866"/>
                  <a:pt x="13777" y="2934"/>
                  <a:pt x="11342" y="5969"/>
                </a:cubicBezTo>
                <a:cubicBezTo>
                  <a:pt x="8740" y="9205"/>
                  <a:pt x="7239" y="13108"/>
                  <a:pt x="5904" y="17010"/>
                </a:cubicBezTo>
                <a:cubicBezTo>
                  <a:pt x="4470" y="21213"/>
                  <a:pt x="3002" y="25416"/>
                  <a:pt x="1735" y="29653"/>
                </a:cubicBezTo>
                <a:cubicBezTo>
                  <a:pt x="1568" y="30187"/>
                  <a:pt x="1435" y="30687"/>
                  <a:pt x="1268" y="31187"/>
                </a:cubicBezTo>
                <a:cubicBezTo>
                  <a:pt x="934" y="31321"/>
                  <a:pt x="634" y="31588"/>
                  <a:pt x="467" y="32055"/>
                </a:cubicBezTo>
                <a:lnTo>
                  <a:pt x="200" y="33022"/>
                </a:lnTo>
                <a:cubicBezTo>
                  <a:pt x="0" y="33689"/>
                  <a:pt x="434" y="34590"/>
                  <a:pt x="1134" y="34723"/>
                </a:cubicBezTo>
                <a:cubicBezTo>
                  <a:pt x="3436" y="35057"/>
                  <a:pt x="5771" y="35223"/>
                  <a:pt x="8073" y="35390"/>
                </a:cubicBezTo>
                <a:cubicBezTo>
                  <a:pt x="10274" y="35590"/>
                  <a:pt x="12476" y="35757"/>
                  <a:pt x="14677" y="35891"/>
                </a:cubicBezTo>
                <a:cubicBezTo>
                  <a:pt x="19181" y="36157"/>
                  <a:pt x="23684" y="36324"/>
                  <a:pt x="28187" y="36358"/>
                </a:cubicBezTo>
                <a:cubicBezTo>
                  <a:pt x="29304" y="36374"/>
                  <a:pt x="30422" y="36383"/>
                  <a:pt x="31539" y="36383"/>
                </a:cubicBezTo>
                <a:cubicBezTo>
                  <a:pt x="32657" y="36383"/>
                  <a:pt x="33774" y="36374"/>
                  <a:pt x="34892" y="36358"/>
                </a:cubicBezTo>
                <a:cubicBezTo>
                  <a:pt x="35187" y="36358"/>
                  <a:pt x="35491" y="36363"/>
                  <a:pt x="35796" y="36363"/>
                </a:cubicBezTo>
                <a:cubicBezTo>
                  <a:pt x="36560" y="36363"/>
                  <a:pt x="37336" y="36329"/>
                  <a:pt x="38027" y="36091"/>
                </a:cubicBezTo>
                <a:cubicBezTo>
                  <a:pt x="39128" y="35724"/>
                  <a:pt x="39862" y="34957"/>
                  <a:pt x="40262" y="33856"/>
                </a:cubicBezTo>
                <a:cubicBezTo>
                  <a:pt x="40596" y="32922"/>
                  <a:pt x="40663" y="31821"/>
                  <a:pt x="40796" y="30854"/>
                </a:cubicBezTo>
                <a:cubicBezTo>
                  <a:pt x="40963" y="29720"/>
                  <a:pt x="41130" y="28585"/>
                  <a:pt x="41230" y="27451"/>
                </a:cubicBezTo>
                <a:cubicBezTo>
                  <a:pt x="41497" y="25250"/>
                  <a:pt x="41630" y="22981"/>
                  <a:pt x="41697" y="20746"/>
                </a:cubicBezTo>
                <a:cubicBezTo>
                  <a:pt x="41763" y="18545"/>
                  <a:pt x="41697" y="16343"/>
                  <a:pt x="41597" y="14142"/>
                </a:cubicBezTo>
                <a:cubicBezTo>
                  <a:pt x="41463" y="12240"/>
                  <a:pt x="41296" y="10272"/>
                  <a:pt x="40763" y="8438"/>
                </a:cubicBezTo>
                <a:cubicBezTo>
                  <a:pt x="40196" y="6636"/>
                  <a:pt x="39228" y="4935"/>
                  <a:pt x="37761" y="3701"/>
                </a:cubicBezTo>
                <a:cubicBezTo>
                  <a:pt x="36293" y="2500"/>
                  <a:pt x="34558" y="1733"/>
                  <a:pt x="32757" y="1199"/>
                </a:cubicBezTo>
                <a:cubicBezTo>
                  <a:pt x="30122" y="453"/>
                  <a:pt x="27309" y="0"/>
                  <a:pt x="24532" y="0"/>
                </a:cubicBezTo>
                <a:close/>
              </a:path>
            </a:pathLst>
          </a:custGeom>
          <a:solidFill>
            <a:srgbClr val="E0E06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67" name="Google Shape;6367;p32"/>
          <p:cNvSpPr/>
          <p:nvPr/>
        </p:nvSpPr>
        <p:spPr>
          <a:xfrm>
            <a:off x="16162210" y="4334813"/>
            <a:ext cx="2163944" cy="1804146"/>
          </a:xfrm>
          <a:custGeom>
            <a:avLst/>
            <a:gdLst/>
            <a:ahLst/>
            <a:cxnLst/>
            <a:rect l="l" t="t" r="r" b="b"/>
            <a:pathLst>
              <a:path w="28922" h="36319" extrusionOk="0">
                <a:moveTo>
                  <a:pt x="13777" y="1"/>
                </a:moveTo>
                <a:lnTo>
                  <a:pt x="13777" y="1"/>
                </a:lnTo>
                <a:cubicBezTo>
                  <a:pt x="15945" y="3003"/>
                  <a:pt x="16846" y="6772"/>
                  <a:pt x="16813" y="10609"/>
                </a:cubicBezTo>
                <a:cubicBezTo>
                  <a:pt x="16713" y="20749"/>
                  <a:pt x="11476" y="30389"/>
                  <a:pt x="2169" y="34793"/>
                </a:cubicBezTo>
                <a:cubicBezTo>
                  <a:pt x="1435" y="35126"/>
                  <a:pt x="735" y="35426"/>
                  <a:pt x="1" y="35693"/>
                </a:cubicBezTo>
                <a:cubicBezTo>
                  <a:pt x="601" y="35727"/>
                  <a:pt x="1235" y="35793"/>
                  <a:pt x="1835" y="35827"/>
                </a:cubicBezTo>
                <a:cubicBezTo>
                  <a:pt x="6339" y="36093"/>
                  <a:pt x="10842" y="36260"/>
                  <a:pt x="15345" y="36294"/>
                </a:cubicBezTo>
                <a:cubicBezTo>
                  <a:pt x="16462" y="36310"/>
                  <a:pt x="17580" y="36319"/>
                  <a:pt x="18697" y="36319"/>
                </a:cubicBezTo>
                <a:cubicBezTo>
                  <a:pt x="19815" y="36319"/>
                  <a:pt x="20932" y="36310"/>
                  <a:pt x="22050" y="36294"/>
                </a:cubicBezTo>
                <a:cubicBezTo>
                  <a:pt x="22345" y="36294"/>
                  <a:pt x="22649" y="36299"/>
                  <a:pt x="22954" y="36299"/>
                </a:cubicBezTo>
                <a:cubicBezTo>
                  <a:pt x="23718" y="36299"/>
                  <a:pt x="24494" y="36265"/>
                  <a:pt x="25185" y="36027"/>
                </a:cubicBezTo>
                <a:cubicBezTo>
                  <a:pt x="26286" y="35660"/>
                  <a:pt x="27020" y="34893"/>
                  <a:pt x="27420" y="33792"/>
                </a:cubicBezTo>
                <a:cubicBezTo>
                  <a:pt x="27754" y="32858"/>
                  <a:pt x="27821" y="31757"/>
                  <a:pt x="27954" y="30790"/>
                </a:cubicBezTo>
                <a:cubicBezTo>
                  <a:pt x="28121" y="29656"/>
                  <a:pt x="28288" y="28521"/>
                  <a:pt x="28388" y="27387"/>
                </a:cubicBezTo>
                <a:cubicBezTo>
                  <a:pt x="28655" y="25152"/>
                  <a:pt x="28788" y="22917"/>
                  <a:pt x="28855" y="20682"/>
                </a:cubicBezTo>
                <a:cubicBezTo>
                  <a:pt x="28921" y="18481"/>
                  <a:pt x="28855" y="16279"/>
                  <a:pt x="28755" y="14078"/>
                </a:cubicBezTo>
                <a:cubicBezTo>
                  <a:pt x="28621" y="12176"/>
                  <a:pt x="28454" y="10208"/>
                  <a:pt x="27921" y="8374"/>
                </a:cubicBezTo>
                <a:cubicBezTo>
                  <a:pt x="27354" y="6572"/>
                  <a:pt x="26386" y="4871"/>
                  <a:pt x="24919" y="3637"/>
                </a:cubicBezTo>
                <a:cubicBezTo>
                  <a:pt x="23451" y="2436"/>
                  <a:pt x="21716" y="1669"/>
                  <a:pt x="19915" y="1135"/>
                </a:cubicBezTo>
                <a:cubicBezTo>
                  <a:pt x="17947" y="568"/>
                  <a:pt x="15845" y="168"/>
                  <a:pt x="13777" y="1"/>
                </a:cubicBezTo>
                <a:close/>
              </a:path>
            </a:pathLst>
          </a:custGeom>
          <a:solidFill>
            <a:srgbClr val="CECB5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68" name="Google Shape;6368;p32"/>
          <p:cNvSpPr/>
          <p:nvPr/>
        </p:nvSpPr>
        <p:spPr>
          <a:xfrm>
            <a:off x="15860604" y="4306501"/>
            <a:ext cx="2409652" cy="515378"/>
          </a:xfrm>
          <a:custGeom>
            <a:avLst/>
            <a:gdLst/>
            <a:ahLst/>
            <a:cxnLst/>
            <a:rect l="l" t="t" r="r" b="b"/>
            <a:pathLst>
              <a:path w="32206" h="10375" extrusionOk="0">
                <a:moveTo>
                  <a:pt x="15655" y="1"/>
                </a:moveTo>
                <a:cubicBezTo>
                  <a:pt x="11892" y="1"/>
                  <a:pt x="8132" y="817"/>
                  <a:pt x="5233" y="3306"/>
                </a:cubicBezTo>
                <a:cubicBezTo>
                  <a:pt x="4232" y="4174"/>
                  <a:pt x="3365" y="5241"/>
                  <a:pt x="2497" y="6242"/>
                </a:cubicBezTo>
                <a:cubicBezTo>
                  <a:pt x="1597" y="7276"/>
                  <a:pt x="1363" y="7843"/>
                  <a:pt x="663" y="9010"/>
                </a:cubicBezTo>
                <a:cubicBezTo>
                  <a:pt x="541" y="9254"/>
                  <a:pt x="0" y="10307"/>
                  <a:pt x="36" y="10307"/>
                </a:cubicBezTo>
                <a:cubicBezTo>
                  <a:pt x="40" y="10307"/>
                  <a:pt x="48" y="10298"/>
                  <a:pt x="62" y="10278"/>
                </a:cubicBezTo>
                <a:cubicBezTo>
                  <a:pt x="1330" y="8310"/>
                  <a:pt x="3198" y="6042"/>
                  <a:pt x="5166" y="4774"/>
                </a:cubicBezTo>
                <a:cubicBezTo>
                  <a:pt x="7067" y="3573"/>
                  <a:pt x="9135" y="2506"/>
                  <a:pt x="11337" y="2072"/>
                </a:cubicBezTo>
                <a:cubicBezTo>
                  <a:pt x="12596" y="1827"/>
                  <a:pt x="13902" y="1726"/>
                  <a:pt x="15210" y="1726"/>
                </a:cubicBezTo>
                <a:cubicBezTo>
                  <a:pt x="16571" y="1726"/>
                  <a:pt x="17933" y="1835"/>
                  <a:pt x="19243" y="2005"/>
                </a:cubicBezTo>
                <a:cubicBezTo>
                  <a:pt x="21711" y="2272"/>
                  <a:pt x="24146" y="3006"/>
                  <a:pt x="26214" y="4374"/>
                </a:cubicBezTo>
                <a:cubicBezTo>
                  <a:pt x="27148" y="4974"/>
                  <a:pt x="27982" y="5741"/>
                  <a:pt x="28683" y="6642"/>
                </a:cubicBezTo>
                <a:cubicBezTo>
                  <a:pt x="29050" y="7109"/>
                  <a:pt x="29383" y="7643"/>
                  <a:pt x="29650" y="8210"/>
                </a:cubicBezTo>
                <a:cubicBezTo>
                  <a:pt x="29917" y="8777"/>
                  <a:pt x="30050" y="9344"/>
                  <a:pt x="30351" y="9911"/>
                </a:cubicBezTo>
                <a:cubicBezTo>
                  <a:pt x="30530" y="10231"/>
                  <a:pt x="30847" y="10374"/>
                  <a:pt x="31168" y="10374"/>
                </a:cubicBezTo>
                <a:cubicBezTo>
                  <a:pt x="31682" y="10374"/>
                  <a:pt x="32206" y="10006"/>
                  <a:pt x="32185" y="9411"/>
                </a:cubicBezTo>
                <a:cubicBezTo>
                  <a:pt x="32152" y="8176"/>
                  <a:pt x="31451" y="6942"/>
                  <a:pt x="30751" y="5975"/>
                </a:cubicBezTo>
                <a:cubicBezTo>
                  <a:pt x="30017" y="4941"/>
                  <a:pt x="29150" y="4073"/>
                  <a:pt x="28149" y="3340"/>
                </a:cubicBezTo>
                <a:cubicBezTo>
                  <a:pt x="26014" y="1705"/>
                  <a:pt x="23412" y="838"/>
                  <a:pt x="20777" y="438"/>
                </a:cubicBezTo>
                <a:cubicBezTo>
                  <a:pt x="19125" y="174"/>
                  <a:pt x="17389" y="1"/>
                  <a:pt x="15655" y="1"/>
                </a:cubicBezTo>
                <a:close/>
              </a:path>
            </a:pathLst>
          </a:custGeom>
          <a:solidFill>
            <a:srgbClr val="B7B14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69" name="Google Shape;6369;p32"/>
          <p:cNvSpPr/>
          <p:nvPr/>
        </p:nvSpPr>
        <p:spPr>
          <a:xfrm>
            <a:off x="16256635" y="4797399"/>
            <a:ext cx="1515254" cy="204114"/>
          </a:xfrm>
          <a:custGeom>
            <a:avLst/>
            <a:gdLst/>
            <a:ahLst/>
            <a:cxnLst/>
            <a:rect l="l" t="t" r="r" b="b"/>
            <a:pathLst>
              <a:path w="20252" h="4109" extrusionOk="0">
                <a:moveTo>
                  <a:pt x="8314" y="0"/>
                </a:moveTo>
                <a:cubicBezTo>
                  <a:pt x="7297" y="0"/>
                  <a:pt x="6274" y="73"/>
                  <a:pt x="5277" y="195"/>
                </a:cubicBezTo>
                <a:cubicBezTo>
                  <a:pt x="4409" y="295"/>
                  <a:pt x="3576" y="428"/>
                  <a:pt x="2742" y="628"/>
                </a:cubicBezTo>
                <a:cubicBezTo>
                  <a:pt x="2341" y="695"/>
                  <a:pt x="1941" y="829"/>
                  <a:pt x="1541" y="995"/>
                </a:cubicBezTo>
                <a:cubicBezTo>
                  <a:pt x="1140" y="1129"/>
                  <a:pt x="774" y="1362"/>
                  <a:pt x="340" y="1462"/>
                </a:cubicBezTo>
                <a:cubicBezTo>
                  <a:pt x="1" y="1555"/>
                  <a:pt x="117" y="2074"/>
                  <a:pt x="426" y="2074"/>
                </a:cubicBezTo>
                <a:cubicBezTo>
                  <a:pt x="452" y="2074"/>
                  <a:pt x="479" y="2070"/>
                  <a:pt x="507" y="2063"/>
                </a:cubicBezTo>
                <a:cubicBezTo>
                  <a:pt x="940" y="1963"/>
                  <a:pt x="1407" y="1996"/>
                  <a:pt x="1841" y="1929"/>
                </a:cubicBezTo>
                <a:cubicBezTo>
                  <a:pt x="2208" y="1896"/>
                  <a:pt x="2575" y="1896"/>
                  <a:pt x="2908" y="1863"/>
                </a:cubicBezTo>
                <a:cubicBezTo>
                  <a:pt x="3709" y="1763"/>
                  <a:pt x="4476" y="1696"/>
                  <a:pt x="5277" y="1662"/>
                </a:cubicBezTo>
                <a:cubicBezTo>
                  <a:pt x="5619" y="1648"/>
                  <a:pt x="5961" y="1642"/>
                  <a:pt x="6303" y="1642"/>
                </a:cubicBezTo>
                <a:cubicBezTo>
                  <a:pt x="7562" y="1642"/>
                  <a:pt x="8821" y="1731"/>
                  <a:pt x="10080" y="1863"/>
                </a:cubicBezTo>
                <a:cubicBezTo>
                  <a:pt x="11615" y="1996"/>
                  <a:pt x="13149" y="2330"/>
                  <a:pt x="14650" y="2730"/>
                </a:cubicBezTo>
                <a:cubicBezTo>
                  <a:pt x="16185" y="3164"/>
                  <a:pt x="17652" y="3831"/>
                  <a:pt x="19220" y="4098"/>
                </a:cubicBezTo>
                <a:cubicBezTo>
                  <a:pt x="19258" y="4105"/>
                  <a:pt x="19296" y="4108"/>
                  <a:pt x="19334" y="4108"/>
                </a:cubicBezTo>
                <a:cubicBezTo>
                  <a:pt x="19825" y="4108"/>
                  <a:pt x="20252" y="3533"/>
                  <a:pt x="19787" y="3130"/>
                </a:cubicBezTo>
                <a:cubicBezTo>
                  <a:pt x="18486" y="1996"/>
                  <a:pt x="16852" y="1429"/>
                  <a:pt x="15217" y="962"/>
                </a:cubicBezTo>
                <a:cubicBezTo>
                  <a:pt x="13616" y="528"/>
                  <a:pt x="11915" y="228"/>
                  <a:pt x="10247" y="95"/>
                </a:cubicBezTo>
                <a:cubicBezTo>
                  <a:pt x="9610" y="30"/>
                  <a:pt x="8963" y="0"/>
                  <a:pt x="8314" y="0"/>
                </a:cubicBezTo>
                <a:close/>
              </a:path>
            </a:pathLst>
          </a:custGeom>
          <a:solidFill>
            <a:srgbClr val="B7B14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70" name="Google Shape;6370;p32"/>
          <p:cNvSpPr/>
          <p:nvPr/>
        </p:nvSpPr>
        <p:spPr>
          <a:xfrm>
            <a:off x="16225435" y="5234701"/>
            <a:ext cx="1532314" cy="182406"/>
          </a:xfrm>
          <a:custGeom>
            <a:avLst/>
            <a:gdLst/>
            <a:ahLst/>
            <a:cxnLst/>
            <a:rect l="l" t="t" r="r" b="b"/>
            <a:pathLst>
              <a:path w="20480" h="3672" extrusionOk="0">
                <a:moveTo>
                  <a:pt x="9046" y="0"/>
                </a:moveTo>
                <a:cubicBezTo>
                  <a:pt x="7731" y="0"/>
                  <a:pt x="6391" y="138"/>
                  <a:pt x="5093" y="297"/>
                </a:cubicBezTo>
                <a:cubicBezTo>
                  <a:pt x="4293" y="431"/>
                  <a:pt x="3492" y="564"/>
                  <a:pt x="2658" y="731"/>
                </a:cubicBezTo>
                <a:cubicBezTo>
                  <a:pt x="2291" y="798"/>
                  <a:pt x="1924" y="898"/>
                  <a:pt x="1557" y="998"/>
                </a:cubicBezTo>
                <a:cubicBezTo>
                  <a:pt x="1124" y="1098"/>
                  <a:pt x="724" y="1331"/>
                  <a:pt x="290" y="1431"/>
                </a:cubicBezTo>
                <a:cubicBezTo>
                  <a:pt x="1" y="1496"/>
                  <a:pt x="114" y="1900"/>
                  <a:pt x="391" y="1900"/>
                </a:cubicBezTo>
                <a:cubicBezTo>
                  <a:pt x="401" y="1900"/>
                  <a:pt x="412" y="1900"/>
                  <a:pt x="423" y="1898"/>
                </a:cubicBezTo>
                <a:cubicBezTo>
                  <a:pt x="640" y="1865"/>
                  <a:pt x="865" y="1865"/>
                  <a:pt x="1090" y="1865"/>
                </a:cubicBezTo>
                <a:cubicBezTo>
                  <a:pt x="1316" y="1865"/>
                  <a:pt x="1541" y="1865"/>
                  <a:pt x="1758" y="1832"/>
                </a:cubicBezTo>
                <a:cubicBezTo>
                  <a:pt x="2191" y="1798"/>
                  <a:pt x="2592" y="1765"/>
                  <a:pt x="2992" y="1732"/>
                </a:cubicBezTo>
                <a:cubicBezTo>
                  <a:pt x="3759" y="1698"/>
                  <a:pt x="4526" y="1665"/>
                  <a:pt x="5293" y="1665"/>
                </a:cubicBezTo>
                <a:cubicBezTo>
                  <a:pt x="5462" y="1661"/>
                  <a:pt x="5631" y="1660"/>
                  <a:pt x="5800" y="1660"/>
                </a:cubicBezTo>
                <a:cubicBezTo>
                  <a:pt x="7226" y="1660"/>
                  <a:pt x="8631" y="1779"/>
                  <a:pt x="10064" y="1898"/>
                </a:cubicBezTo>
                <a:cubicBezTo>
                  <a:pt x="11631" y="2032"/>
                  <a:pt x="13199" y="2265"/>
                  <a:pt x="14734" y="2599"/>
                </a:cubicBezTo>
                <a:cubicBezTo>
                  <a:pt x="16301" y="2899"/>
                  <a:pt x="17836" y="3466"/>
                  <a:pt x="19404" y="3666"/>
                </a:cubicBezTo>
                <a:cubicBezTo>
                  <a:pt x="19438" y="3670"/>
                  <a:pt x="19471" y="3672"/>
                  <a:pt x="19503" y="3672"/>
                </a:cubicBezTo>
                <a:cubicBezTo>
                  <a:pt x="20318" y="3672"/>
                  <a:pt x="20479" y="2484"/>
                  <a:pt x="19837" y="2098"/>
                </a:cubicBezTo>
                <a:cubicBezTo>
                  <a:pt x="18436" y="1265"/>
                  <a:pt x="16668" y="931"/>
                  <a:pt x="15067" y="597"/>
                </a:cubicBezTo>
                <a:cubicBezTo>
                  <a:pt x="13433" y="297"/>
                  <a:pt x="11731" y="97"/>
                  <a:pt x="10064" y="30"/>
                </a:cubicBezTo>
                <a:cubicBezTo>
                  <a:pt x="9727" y="10"/>
                  <a:pt x="9387" y="0"/>
                  <a:pt x="9046" y="0"/>
                </a:cubicBezTo>
                <a:close/>
              </a:path>
            </a:pathLst>
          </a:custGeom>
          <a:solidFill>
            <a:srgbClr val="B7B14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71" name="Google Shape;6371;p32"/>
          <p:cNvSpPr/>
          <p:nvPr/>
        </p:nvSpPr>
        <p:spPr>
          <a:xfrm>
            <a:off x="16188172" y="5610411"/>
            <a:ext cx="1583940" cy="162686"/>
          </a:xfrm>
          <a:custGeom>
            <a:avLst/>
            <a:gdLst/>
            <a:ahLst/>
            <a:cxnLst/>
            <a:rect l="l" t="t" r="r" b="b"/>
            <a:pathLst>
              <a:path w="21170" h="3275" extrusionOk="0">
                <a:moveTo>
                  <a:pt x="10997" y="1"/>
                </a:moveTo>
                <a:cubicBezTo>
                  <a:pt x="10851" y="1"/>
                  <a:pt x="10706" y="2"/>
                  <a:pt x="10562" y="5"/>
                </a:cubicBezTo>
                <a:cubicBezTo>
                  <a:pt x="8860" y="5"/>
                  <a:pt x="7126" y="272"/>
                  <a:pt x="5458" y="572"/>
                </a:cubicBezTo>
                <a:cubicBezTo>
                  <a:pt x="3723" y="939"/>
                  <a:pt x="2089" y="1539"/>
                  <a:pt x="454" y="2207"/>
                </a:cubicBezTo>
                <a:cubicBezTo>
                  <a:pt x="1" y="2358"/>
                  <a:pt x="95" y="3030"/>
                  <a:pt x="540" y="3030"/>
                </a:cubicBezTo>
                <a:cubicBezTo>
                  <a:pt x="585" y="3030"/>
                  <a:pt x="635" y="3023"/>
                  <a:pt x="688" y="3007"/>
                </a:cubicBezTo>
                <a:cubicBezTo>
                  <a:pt x="3455" y="2250"/>
                  <a:pt x="6400" y="2027"/>
                  <a:pt x="9301" y="2027"/>
                </a:cubicBezTo>
                <a:cubicBezTo>
                  <a:pt x="9723" y="2027"/>
                  <a:pt x="10143" y="2031"/>
                  <a:pt x="10562" y="2040"/>
                </a:cubicBezTo>
                <a:cubicBezTo>
                  <a:pt x="12129" y="2073"/>
                  <a:pt x="13764" y="2173"/>
                  <a:pt x="15332" y="2440"/>
                </a:cubicBezTo>
                <a:cubicBezTo>
                  <a:pt x="16132" y="2574"/>
                  <a:pt x="16933" y="2674"/>
                  <a:pt x="17733" y="2840"/>
                </a:cubicBezTo>
                <a:cubicBezTo>
                  <a:pt x="18601" y="2974"/>
                  <a:pt x="19468" y="3274"/>
                  <a:pt x="20335" y="3274"/>
                </a:cubicBezTo>
                <a:cubicBezTo>
                  <a:pt x="21036" y="3274"/>
                  <a:pt x="21169" y="2440"/>
                  <a:pt x="20669" y="2040"/>
                </a:cubicBezTo>
                <a:cubicBezTo>
                  <a:pt x="19968" y="1539"/>
                  <a:pt x="19034" y="1306"/>
                  <a:pt x="18234" y="1039"/>
                </a:cubicBezTo>
                <a:cubicBezTo>
                  <a:pt x="17400" y="806"/>
                  <a:pt x="16566" y="572"/>
                  <a:pt x="15699" y="405"/>
                </a:cubicBezTo>
                <a:cubicBezTo>
                  <a:pt x="14142" y="161"/>
                  <a:pt x="12558" y="1"/>
                  <a:pt x="10997" y="1"/>
                </a:cubicBezTo>
                <a:close/>
              </a:path>
            </a:pathLst>
          </a:custGeom>
          <a:solidFill>
            <a:srgbClr val="B7B14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72" name="Google Shape;6372;p32"/>
          <p:cNvSpPr/>
          <p:nvPr/>
        </p:nvSpPr>
        <p:spPr>
          <a:xfrm>
            <a:off x="10781021" y="6183931"/>
            <a:ext cx="7586222" cy="3097038"/>
          </a:xfrm>
          <a:custGeom>
            <a:avLst/>
            <a:gdLst/>
            <a:ahLst/>
            <a:cxnLst/>
            <a:rect l="l" t="t" r="r" b="b"/>
            <a:pathLst>
              <a:path w="86163" h="62346" extrusionOk="0">
                <a:moveTo>
                  <a:pt x="501" y="1"/>
                </a:moveTo>
                <a:lnTo>
                  <a:pt x="1" y="60210"/>
                </a:lnTo>
                <a:cubicBezTo>
                  <a:pt x="1" y="60644"/>
                  <a:pt x="334" y="60978"/>
                  <a:pt x="768" y="60978"/>
                </a:cubicBezTo>
                <a:lnTo>
                  <a:pt x="86162" y="62345"/>
                </a:lnTo>
                <a:lnTo>
                  <a:pt x="86162" y="1"/>
                </a:lnTo>
                <a:close/>
              </a:path>
            </a:pathLst>
          </a:custGeom>
          <a:solidFill>
            <a:srgbClr val="AB754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73" name="Google Shape;6373;p32"/>
          <p:cNvSpPr/>
          <p:nvPr/>
        </p:nvSpPr>
        <p:spPr>
          <a:xfrm>
            <a:off x="10828039" y="6183931"/>
            <a:ext cx="7539206" cy="1269346"/>
          </a:xfrm>
          <a:custGeom>
            <a:avLst/>
            <a:gdLst/>
            <a:ahLst/>
            <a:cxnLst/>
            <a:rect l="l" t="t" r="r" b="b"/>
            <a:pathLst>
              <a:path w="85629" h="25553" extrusionOk="0">
                <a:moveTo>
                  <a:pt x="0" y="1"/>
                </a:moveTo>
                <a:lnTo>
                  <a:pt x="0" y="25552"/>
                </a:lnTo>
                <a:cubicBezTo>
                  <a:pt x="21549" y="24285"/>
                  <a:pt x="42964" y="21516"/>
                  <a:pt x="63846" y="15679"/>
                </a:cubicBezTo>
                <a:cubicBezTo>
                  <a:pt x="71218" y="13610"/>
                  <a:pt x="78523" y="11175"/>
                  <a:pt x="85628" y="8373"/>
                </a:cubicBezTo>
                <a:lnTo>
                  <a:pt x="85628" y="1"/>
                </a:lnTo>
                <a:close/>
              </a:path>
            </a:pathLst>
          </a:custGeom>
          <a:solidFill>
            <a:srgbClr val="99613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74" name="Google Shape;6374;p32"/>
          <p:cNvSpPr/>
          <p:nvPr/>
        </p:nvSpPr>
        <p:spPr>
          <a:xfrm>
            <a:off x="10293493" y="5877411"/>
            <a:ext cx="8073726" cy="306594"/>
          </a:xfrm>
          <a:custGeom>
            <a:avLst/>
            <a:gdLst/>
            <a:ahLst/>
            <a:cxnLst/>
            <a:rect l="l" t="t" r="r" b="b"/>
            <a:pathLst>
              <a:path w="91700" h="6172" extrusionOk="0">
                <a:moveTo>
                  <a:pt x="0" y="1"/>
                </a:moveTo>
                <a:lnTo>
                  <a:pt x="0" y="6172"/>
                </a:lnTo>
                <a:lnTo>
                  <a:pt x="91699" y="6172"/>
                </a:lnTo>
                <a:lnTo>
                  <a:pt x="91699" y="1"/>
                </a:lnTo>
                <a:close/>
              </a:path>
            </a:pathLst>
          </a:custGeom>
          <a:solidFill>
            <a:srgbClr val="82542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75" name="Google Shape;6375;p32"/>
          <p:cNvSpPr/>
          <p:nvPr/>
        </p:nvSpPr>
        <p:spPr>
          <a:xfrm>
            <a:off x="11856013" y="5877410"/>
            <a:ext cx="1177778" cy="157520"/>
          </a:xfrm>
          <a:custGeom>
            <a:avLst/>
            <a:gdLst/>
            <a:ahLst/>
            <a:cxnLst/>
            <a:rect l="l" t="t" r="r" b="b"/>
            <a:pathLst>
              <a:path w="13377" h="3171" extrusionOk="0">
                <a:moveTo>
                  <a:pt x="1001" y="1"/>
                </a:moveTo>
                <a:cubicBezTo>
                  <a:pt x="0" y="2002"/>
                  <a:pt x="6372" y="3136"/>
                  <a:pt x="7873" y="3169"/>
                </a:cubicBezTo>
                <a:cubicBezTo>
                  <a:pt x="7928" y="3170"/>
                  <a:pt x="7983" y="3171"/>
                  <a:pt x="8038" y="3171"/>
                </a:cubicBezTo>
                <a:cubicBezTo>
                  <a:pt x="10647" y="3171"/>
                  <a:pt x="13148" y="2385"/>
                  <a:pt x="13377" y="1"/>
                </a:cubicBezTo>
                <a:close/>
              </a:path>
            </a:pathLst>
          </a:custGeom>
          <a:solidFill>
            <a:srgbClr val="6B412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76" name="Google Shape;6376;p32"/>
          <p:cNvSpPr/>
          <p:nvPr/>
        </p:nvSpPr>
        <p:spPr>
          <a:xfrm>
            <a:off x="-30249" y="5529393"/>
            <a:ext cx="11750662" cy="81010"/>
          </a:xfrm>
          <a:custGeom>
            <a:avLst/>
            <a:gdLst/>
            <a:ahLst/>
            <a:cxnLst/>
            <a:rect l="l" t="t" r="r" b="b"/>
            <a:pathLst>
              <a:path w="133462" h="1535" extrusionOk="0">
                <a:moveTo>
                  <a:pt x="0" y="1"/>
                </a:moveTo>
                <a:lnTo>
                  <a:pt x="0" y="1535"/>
                </a:lnTo>
                <a:lnTo>
                  <a:pt x="133462" y="1535"/>
                </a:lnTo>
                <a:lnTo>
                  <a:pt x="133462" y="1"/>
                </a:lnTo>
                <a:close/>
              </a:path>
            </a:pathLst>
          </a:custGeom>
          <a:solidFill>
            <a:srgbClr val="82542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77" name="Google Shape;6377;p32"/>
          <p:cNvSpPr/>
          <p:nvPr/>
        </p:nvSpPr>
        <p:spPr>
          <a:xfrm>
            <a:off x="-30249" y="383328"/>
            <a:ext cx="11172118" cy="4438272"/>
          </a:xfrm>
          <a:custGeom>
            <a:avLst/>
            <a:gdLst/>
            <a:ahLst/>
            <a:cxnLst/>
            <a:rect l="l" t="t" r="r" b="b"/>
            <a:pathLst>
              <a:path w="126891" h="76089" extrusionOk="0">
                <a:moveTo>
                  <a:pt x="0" y="0"/>
                </a:moveTo>
                <a:lnTo>
                  <a:pt x="0" y="76088"/>
                </a:lnTo>
                <a:lnTo>
                  <a:pt x="126891" y="76088"/>
                </a:lnTo>
                <a:lnTo>
                  <a:pt x="12689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78" name="Google Shape;6378;p32"/>
          <p:cNvSpPr/>
          <p:nvPr/>
        </p:nvSpPr>
        <p:spPr>
          <a:xfrm>
            <a:off x="-30235" y="407242"/>
            <a:ext cx="11172118" cy="4715236"/>
          </a:xfrm>
          <a:custGeom>
            <a:avLst/>
            <a:gdLst/>
            <a:ahLst/>
            <a:cxnLst/>
            <a:rect l="l" t="t" r="r" b="b"/>
            <a:pathLst>
              <a:path w="126891" h="76089" extrusionOk="0">
                <a:moveTo>
                  <a:pt x="0" y="0"/>
                </a:moveTo>
                <a:lnTo>
                  <a:pt x="0" y="76088"/>
                </a:lnTo>
                <a:lnTo>
                  <a:pt x="126891" y="76088"/>
                </a:lnTo>
                <a:lnTo>
                  <a:pt x="126891" y="71185"/>
                </a:lnTo>
                <a:cubicBezTo>
                  <a:pt x="125089" y="70884"/>
                  <a:pt x="123255" y="70517"/>
                  <a:pt x="121453" y="70151"/>
                </a:cubicBezTo>
                <a:cubicBezTo>
                  <a:pt x="108311" y="67482"/>
                  <a:pt x="95401" y="63679"/>
                  <a:pt x="82826" y="58976"/>
                </a:cubicBezTo>
                <a:cubicBezTo>
                  <a:pt x="72252" y="54973"/>
                  <a:pt x="61811" y="50403"/>
                  <a:pt x="51870" y="44999"/>
                </a:cubicBezTo>
                <a:cubicBezTo>
                  <a:pt x="42230" y="39795"/>
                  <a:pt x="32890" y="33658"/>
                  <a:pt x="25118" y="25852"/>
                </a:cubicBezTo>
                <a:cubicBezTo>
                  <a:pt x="21382" y="22083"/>
                  <a:pt x="18013" y="17913"/>
                  <a:pt x="15344" y="13343"/>
                </a:cubicBezTo>
                <a:cubicBezTo>
                  <a:pt x="13009" y="9340"/>
                  <a:pt x="10374" y="4770"/>
                  <a:pt x="9974" y="0"/>
                </a:cubicBezTo>
                <a:close/>
              </a:path>
            </a:pathLst>
          </a:custGeom>
          <a:solidFill>
            <a:srgbClr val="48745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79" name="Google Shape;6379;p32"/>
          <p:cNvSpPr/>
          <p:nvPr/>
        </p:nvSpPr>
        <p:spPr>
          <a:xfrm>
            <a:off x="-30249" y="344796"/>
            <a:ext cx="11172118" cy="157552"/>
          </a:xfrm>
          <a:custGeom>
            <a:avLst/>
            <a:gdLst/>
            <a:ahLst/>
            <a:cxnLst/>
            <a:rect l="l" t="t" r="r" b="b"/>
            <a:pathLst>
              <a:path w="126891" h="1535" extrusionOk="0">
                <a:moveTo>
                  <a:pt x="0" y="0"/>
                </a:moveTo>
                <a:lnTo>
                  <a:pt x="0" y="1535"/>
                </a:lnTo>
                <a:lnTo>
                  <a:pt x="126891" y="1535"/>
                </a:lnTo>
                <a:lnTo>
                  <a:pt x="126891" y="0"/>
                </a:lnTo>
                <a:close/>
              </a:path>
            </a:pathLst>
          </a:custGeom>
          <a:solidFill>
            <a:srgbClr val="82542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80" name="Google Shape;6380;p32"/>
          <p:cNvSpPr/>
          <p:nvPr/>
        </p:nvSpPr>
        <p:spPr>
          <a:xfrm>
            <a:off x="-380950" y="7013650"/>
            <a:ext cx="2039536" cy="351748"/>
          </a:xfrm>
          <a:custGeom>
            <a:avLst/>
            <a:gdLst/>
            <a:ahLst/>
            <a:cxnLst/>
            <a:rect l="l" t="t" r="r" b="b"/>
            <a:pathLst>
              <a:path w="27487" h="7081" extrusionOk="0">
                <a:moveTo>
                  <a:pt x="15109" y="0"/>
                </a:moveTo>
                <a:cubicBezTo>
                  <a:pt x="12403" y="0"/>
                  <a:pt x="9668" y="225"/>
                  <a:pt x="7038" y="809"/>
                </a:cubicBezTo>
                <a:cubicBezTo>
                  <a:pt x="6138" y="1009"/>
                  <a:pt x="5237" y="1843"/>
                  <a:pt x="4337" y="2077"/>
                </a:cubicBezTo>
                <a:cubicBezTo>
                  <a:pt x="3936" y="2210"/>
                  <a:pt x="3569" y="2344"/>
                  <a:pt x="3202" y="2477"/>
                </a:cubicBezTo>
                <a:cubicBezTo>
                  <a:pt x="3152" y="2460"/>
                  <a:pt x="3102" y="2452"/>
                  <a:pt x="3056" y="2452"/>
                </a:cubicBezTo>
                <a:cubicBezTo>
                  <a:pt x="3011" y="2452"/>
                  <a:pt x="2969" y="2460"/>
                  <a:pt x="2936" y="2477"/>
                </a:cubicBezTo>
                <a:cubicBezTo>
                  <a:pt x="2202" y="2577"/>
                  <a:pt x="1468" y="2677"/>
                  <a:pt x="767" y="2777"/>
                </a:cubicBezTo>
                <a:cubicBezTo>
                  <a:pt x="234" y="2844"/>
                  <a:pt x="0" y="3478"/>
                  <a:pt x="100" y="3945"/>
                </a:cubicBezTo>
                <a:cubicBezTo>
                  <a:pt x="467" y="5579"/>
                  <a:pt x="2268" y="5980"/>
                  <a:pt x="3703" y="6180"/>
                </a:cubicBezTo>
                <a:cubicBezTo>
                  <a:pt x="5771" y="6447"/>
                  <a:pt x="7872" y="6713"/>
                  <a:pt x="9974" y="6914"/>
                </a:cubicBezTo>
                <a:cubicBezTo>
                  <a:pt x="11304" y="7017"/>
                  <a:pt x="12645" y="7080"/>
                  <a:pt x="13988" y="7080"/>
                </a:cubicBezTo>
                <a:cubicBezTo>
                  <a:pt x="16552" y="7080"/>
                  <a:pt x="19120" y="6848"/>
                  <a:pt x="21616" y="6213"/>
                </a:cubicBezTo>
                <a:cubicBezTo>
                  <a:pt x="23650" y="5713"/>
                  <a:pt x="24251" y="5379"/>
                  <a:pt x="26085" y="4412"/>
                </a:cubicBezTo>
                <a:lnTo>
                  <a:pt x="27486" y="2277"/>
                </a:lnTo>
                <a:cubicBezTo>
                  <a:pt x="24851" y="943"/>
                  <a:pt x="20515" y="175"/>
                  <a:pt x="17179" y="42"/>
                </a:cubicBezTo>
                <a:cubicBezTo>
                  <a:pt x="16492" y="15"/>
                  <a:pt x="15802" y="0"/>
                  <a:pt x="15109" y="0"/>
                </a:cubicBezTo>
                <a:close/>
              </a:path>
            </a:pathLst>
          </a:custGeom>
          <a:solidFill>
            <a:srgbClr val="588EA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81" name="Google Shape;6381;p32"/>
          <p:cNvSpPr/>
          <p:nvPr/>
        </p:nvSpPr>
        <p:spPr>
          <a:xfrm>
            <a:off x="13702" y="7126700"/>
            <a:ext cx="1650664" cy="1718408"/>
          </a:xfrm>
          <a:custGeom>
            <a:avLst/>
            <a:gdLst/>
            <a:ahLst/>
            <a:cxnLst/>
            <a:rect l="l" t="t" r="r" b="b"/>
            <a:pathLst>
              <a:path w="22584" h="34593" extrusionOk="0">
                <a:moveTo>
                  <a:pt x="22516" y="1"/>
                </a:moveTo>
                <a:lnTo>
                  <a:pt x="22516" y="1"/>
                </a:lnTo>
                <a:cubicBezTo>
                  <a:pt x="18347" y="1669"/>
                  <a:pt x="13610" y="1869"/>
                  <a:pt x="9174" y="1869"/>
                </a:cubicBezTo>
                <a:cubicBezTo>
                  <a:pt x="6138" y="1869"/>
                  <a:pt x="3103" y="1802"/>
                  <a:pt x="134" y="1469"/>
                </a:cubicBezTo>
                <a:cubicBezTo>
                  <a:pt x="100" y="2403"/>
                  <a:pt x="67" y="3337"/>
                  <a:pt x="34" y="4271"/>
                </a:cubicBezTo>
                <a:cubicBezTo>
                  <a:pt x="0" y="7973"/>
                  <a:pt x="67" y="11643"/>
                  <a:pt x="100" y="15345"/>
                </a:cubicBezTo>
                <a:cubicBezTo>
                  <a:pt x="134" y="21683"/>
                  <a:pt x="200" y="28054"/>
                  <a:pt x="200" y="34392"/>
                </a:cubicBezTo>
                <a:cubicBezTo>
                  <a:pt x="1251" y="34542"/>
                  <a:pt x="2335" y="34592"/>
                  <a:pt x="3374" y="34592"/>
                </a:cubicBezTo>
                <a:cubicBezTo>
                  <a:pt x="4412" y="34592"/>
                  <a:pt x="5404" y="34542"/>
                  <a:pt x="6271" y="34492"/>
                </a:cubicBezTo>
                <a:cubicBezTo>
                  <a:pt x="8707" y="34359"/>
                  <a:pt x="11075" y="33992"/>
                  <a:pt x="13343" y="33091"/>
                </a:cubicBezTo>
                <a:cubicBezTo>
                  <a:pt x="14311" y="32691"/>
                  <a:pt x="15111" y="32191"/>
                  <a:pt x="15845" y="31657"/>
                </a:cubicBezTo>
                <a:cubicBezTo>
                  <a:pt x="15878" y="31590"/>
                  <a:pt x="15878" y="31557"/>
                  <a:pt x="15912" y="31490"/>
                </a:cubicBezTo>
                <a:cubicBezTo>
                  <a:pt x="16479" y="29889"/>
                  <a:pt x="16812" y="28221"/>
                  <a:pt x="17246" y="26620"/>
                </a:cubicBezTo>
                <a:cubicBezTo>
                  <a:pt x="17713" y="24852"/>
                  <a:pt x="18180" y="23084"/>
                  <a:pt x="18647" y="21316"/>
                </a:cubicBezTo>
                <a:cubicBezTo>
                  <a:pt x="19548" y="17814"/>
                  <a:pt x="22583" y="301"/>
                  <a:pt x="22516" y="1"/>
                </a:cubicBezTo>
                <a:close/>
              </a:path>
            </a:pathLst>
          </a:custGeom>
          <a:solidFill>
            <a:srgbClr val="B1D7E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82" name="Google Shape;6382;p32"/>
          <p:cNvSpPr/>
          <p:nvPr/>
        </p:nvSpPr>
        <p:spPr>
          <a:xfrm>
            <a:off x="-52649" y="7190400"/>
            <a:ext cx="1471970" cy="1654760"/>
          </a:xfrm>
          <a:custGeom>
            <a:avLst/>
            <a:gdLst/>
            <a:ahLst/>
            <a:cxnLst/>
            <a:rect l="l" t="t" r="r" b="b"/>
            <a:pathLst>
              <a:path w="19114" h="33125" extrusionOk="0">
                <a:moveTo>
                  <a:pt x="134" y="1"/>
                </a:moveTo>
                <a:cubicBezTo>
                  <a:pt x="100" y="935"/>
                  <a:pt x="34" y="1869"/>
                  <a:pt x="34" y="2803"/>
                </a:cubicBezTo>
                <a:cubicBezTo>
                  <a:pt x="0" y="6505"/>
                  <a:pt x="67" y="10175"/>
                  <a:pt x="100" y="13877"/>
                </a:cubicBezTo>
                <a:cubicBezTo>
                  <a:pt x="134" y="20215"/>
                  <a:pt x="200" y="26586"/>
                  <a:pt x="200" y="32924"/>
                </a:cubicBezTo>
                <a:cubicBezTo>
                  <a:pt x="1251" y="33074"/>
                  <a:pt x="2335" y="33124"/>
                  <a:pt x="3374" y="33124"/>
                </a:cubicBezTo>
                <a:cubicBezTo>
                  <a:pt x="4412" y="33124"/>
                  <a:pt x="5404" y="33074"/>
                  <a:pt x="6271" y="33024"/>
                </a:cubicBezTo>
                <a:cubicBezTo>
                  <a:pt x="8707" y="32891"/>
                  <a:pt x="11075" y="32524"/>
                  <a:pt x="13343" y="31623"/>
                </a:cubicBezTo>
                <a:cubicBezTo>
                  <a:pt x="14311" y="31223"/>
                  <a:pt x="15111" y="30723"/>
                  <a:pt x="15845" y="30189"/>
                </a:cubicBezTo>
                <a:cubicBezTo>
                  <a:pt x="15878" y="30122"/>
                  <a:pt x="15878" y="30089"/>
                  <a:pt x="15912" y="30022"/>
                </a:cubicBezTo>
                <a:cubicBezTo>
                  <a:pt x="16445" y="28421"/>
                  <a:pt x="16812" y="26753"/>
                  <a:pt x="17246" y="25152"/>
                </a:cubicBezTo>
                <a:cubicBezTo>
                  <a:pt x="17713" y="23384"/>
                  <a:pt x="18180" y="21616"/>
                  <a:pt x="18647" y="19848"/>
                </a:cubicBezTo>
                <a:cubicBezTo>
                  <a:pt x="18780" y="19381"/>
                  <a:pt x="18914" y="18647"/>
                  <a:pt x="19114" y="17747"/>
                </a:cubicBezTo>
                <a:cubicBezTo>
                  <a:pt x="10174" y="16846"/>
                  <a:pt x="4770" y="8673"/>
                  <a:pt x="3269" y="267"/>
                </a:cubicBezTo>
                <a:cubicBezTo>
                  <a:pt x="2235" y="201"/>
                  <a:pt x="1168" y="101"/>
                  <a:pt x="134" y="1"/>
                </a:cubicBezTo>
                <a:close/>
              </a:path>
            </a:pathLst>
          </a:custGeom>
          <a:solidFill>
            <a:srgbClr val="91C6E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83" name="Google Shape;6383;p32"/>
          <p:cNvSpPr/>
          <p:nvPr/>
        </p:nvSpPr>
        <p:spPr>
          <a:xfrm>
            <a:off x="12143851" y="2626963"/>
            <a:ext cx="1833370" cy="1530586"/>
          </a:xfrm>
          <a:custGeom>
            <a:avLst/>
            <a:gdLst/>
            <a:ahLst/>
            <a:cxnLst/>
            <a:rect l="l" t="t" r="r" b="b"/>
            <a:pathLst>
              <a:path w="18547" h="24295" extrusionOk="0">
                <a:moveTo>
                  <a:pt x="15528" y="0"/>
                </a:moveTo>
                <a:cubicBezTo>
                  <a:pt x="15145" y="0"/>
                  <a:pt x="14761" y="8"/>
                  <a:pt x="14377" y="8"/>
                </a:cubicBezTo>
                <a:lnTo>
                  <a:pt x="11909" y="8"/>
                </a:lnTo>
                <a:cubicBezTo>
                  <a:pt x="10308" y="42"/>
                  <a:pt x="8740" y="42"/>
                  <a:pt x="7172" y="75"/>
                </a:cubicBezTo>
                <a:cubicBezTo>
                  <a:pt x="5571" y="108"/>
                  <a:pt x="3937" y="75"/>
                  <a:pt x="2335" y="175"/>
                </a:cubicBezTo>
                <a:cubicBezTo>
                  <a:pt x="1735" y="209"/>
                  <a:pt x="1101" y="342"/>
                  <a:pt x="668" y="776"/>
                </a:cubicBezTo>
                <a:cubicBezTo>
                  <a:pt x="134" y="1309"/>
                  <a:pt x="0" y="2010"/>
                  <a:pt x="34" y="2710"/>
                </a:cubicBezTo>
                <a:cubicBezTo>
                  <a:pt x="201" y="5946"/>
                  <a:pt x="567" y="9182"/>
                  <a:pt x="834" y="12417"/>
                </a:cubicBezTo>
                <a:cubicBezTo>
                  <a:pt x="1101" y="16053"/>
                  <a:pt x="1368" y="19723"/>
                  <a:pt x="1668" y="23392"/>
                </a:cubicBezTo>
                <a:cubicBezTo>
                  <a:pt x="1700" y="23843"/>
                  <a:pt x="2044" y="24294"/>
                  <a:pt x="2518" y="24294"/>
                </a:cubicBezTo>
                <a:cubicBezTo>
                  <a:pt x="2535" y="24294"/>
                  <a:pt x="2552" y="24294"/>
                  <a:pt x="2569" y="24292"/>
                </a:cubicBezTo>
                <a:cubicBezTo>
                  <a:pt x="6005" y="24192"/>
                  <a:pt x="9440" y="24059"/>
                  <a:pt x="12876" y="23892"/>
                </a:cubicBezTo>
                <a:cubicBezTo>
                  <a:pt x="13744" y="23859"/>
                  <a:pt x="14611" y="23825"/>
                  <a:pt x="15478" y="23792"/>
                </a:cubicBezTo>
                <a:cubicBezTo>
                  <a:pt x="16212" y="23725"/>
                  <a:pt x="17213" y="23859"/>
                  <a:pt x="17780" y="23258"/>
                </a:cubicBezTo>
                <a:cubicBezTo>
                  <a:pt x="18280" y="22658"/>
                  <a:pt x="18147" y="21657"/>
                  <a:pt x="18147" y="20957"/>
                </a:cubicBezTo>
                <a:cubicBezTo>
                  <a:pt x="18147" y="20089"/>
                  <a:pt x="18180" y="19222"/>
                  <a:pt x="18180" y="18355"/>
                </a:cubicBezTo>
                <a:cubicBezTo>
                  <a:pt x="18213" y="15119"/>
                  <a:pt x="18514" y="4912"/>
                  <a:pt x="18480" y="3277"/>
                </a:cubicBezTo>
                <a:cubicBezTo>
                  <a:pt x="18480" y="2644"/>
                  <a:pt x="18547" y="1876"/>
                  <a:pt x="18347" y="1243"/>
                </a:cubicBezTo>
                <a:cubicBezTo>
                  <a:pt x="18080" y="509"/>
                  <a:pt x="17413" y="142"/>
                  <a:pt x="16679" y="42"/>
                </a:cubicBezTo>
                <a:cubicBezTo>
                  <a:pt x="16295" y="8"/>
                  <a:pt x="15912" y="0"/>
                  <a:pt x="155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84" name="Google Shape;6384;p32"/>
          <p:cNvSpPr/>
          <p:nvPr/>
        </p:nvSpPr>
        <p:spPr>
          <a:xfrm>
            <a:off x="12295496" y="2527300"/>
            <a:ext cx="1836732" cy="1531340"/>
          </a:xfrm>
          <a:custGeom>
            <a:avLst/>
            <a:gdLst/>
            <a:ahLst/>
            <a:cxnLst/>
            <a:rect l="l" t="t" r="r" b="b"/>
            <a:pathLst>
              <a:path w="18581" h="24307" extrusionOk="0">
                <a:moveTo>
                  <a:pt x="15693" y="1"/>
                </a:moveTo>
                <a:cubicBezTo>
                  <a:pt x="15255" y="1"/>
                  <a:pt x="14816" y="23"/>
                  <a:pt x="14378" y="23"/>
                </a:cubicBezTo>
                <a:cubicBezTo>
                  <a:pt x="14100" y="11"/>
                  <a:pt x="13826" y="8"/>
                  <a:pt x="13552" y="8"/>
                </a:cubicBezTo>
                <a:cubicBezTo>
                  <a:pt x="13006" y="8"/>
                  <a:pt x="12465" y="23"/>
                  <a:pt x="11909" y="23"/>
                </a:cubicBezTo>
                <a:cubicBezTo>
                  <a:pt x="10342" y="23"/>
                  <a:pt x="8740" y="56"/>
                  <a:pt x="7173" y="56"/>
                </a:cubicBezTo>
                <a:cubicBezTo>
                  <a:pt x="5571" y="89"/>
                  <a:pt x="3937" y="56"/>
                  <a:pt x="2336" y="156"/>
                </a:cubicBezTo>
                <a:cubicBezTo>
                  <a:pt x="1735" y="223"/>
                  <a:pt x="1102" y="323"/>
                  <a:pt x="668" y="790"/>
                </a:cubicBezTo>
                <a:cubicBezTo>
                  <a:pt x="134" y="1290"/>
                  <a:pt x="1" y="1991"/>
                  <a:pt x="34" y="2725"/>
                </a:cubicBezTo>
                <a:cubicBezTo>
                  <a:pt x="234" y="5927"/>
                  <a:pt x="568" y="9162"/>
                  <a:pt x="835" y="12398"/>
                </a:cubicBezTo>
                <a:cubicBezTo>
                  <a:pt x="1135" y="16067"/>
                  <a:pt x="1402" y="19737"/>
                  <a:pt x="1669" y="23373"/>
                </a:cubicBezTo>
                <a:cubicBezTo>
                  <a:pt x="1702" y="23873"/>
                  <a:pt x="2069" y="24307"/>
                  <a:pt x="2569" y="24307"/>
                </a:cubicBezTo>
                <a:cubicBezTo>
                  <a:pt x="6038" y="24207"/>
                  <a:pt x="9474" y="24040"/>
                  <a:pt x="12910" y="23906"/>
                </a:cubicBezTo>
                <a:cubicBezTo>
                  <a:pt x="13777" y="23873"/>
                  <a:pt x="14611" y="23806"/>
                  <a:pt x="15479" y="23773"/>
                </a:cubicBezTo>
                <a:cubicBezTo>
                  <a:pt x="16246" y="23740"/>
                  <a:pt x="17213" y="23873"/>
                  <a:pt x="17780" y="23239"/>
                </a:cubicBezTo>
                <a:cubicBezTo>
                  <a:pt x="18314" y="22672"/>
                  <a:pt x="18147" y="21671"/>
                  <a:pt x="18147" y="20938"/>
                </a:cubicBezTo>
                <a:cubicBezTo>
                  <a:pt x="18180" y="20070"/>
                  <a:pt x="18180" y="19203"/>
                  <a:pt x="18180" y="18369"/>
                </a:cubicBezTo>
                <a:cubicBezTo>
                  <a:pt x="18214" y="15133"/>
                  <a:pt x="18514" y="4893"/>
                  <a:pt x="18514" y="3258"/>
                </a:cubicBezTo>
                <a:cubicBezTo>
                  <a:pt x="18481" y="2624"/>
                  <a:pt x="18581" y="1857"/>
                  <a:pt x="18347" y="1257"/>
                </a:cubicBezTo>
                <a:cubicBezTo>
                  <a:pt x="18080" y="490"/>
                  <a:pt x="17447" y="123"/>
                  <a:pt x="16679" y="56"/>
                </a:cubicBezTo>
                <a:cubicBezTo>
                  <a:pt x="16351" y="13"/>
                  <a:pt x="16022" y="1"/>
                  <a:pt x="15693" y="1"/>
                </a:cubicBezTo>
                <a:close/>
              </a:path>
            </a:pathLst>
          </a:custGeom>
          <a:solidFill>
            <a:srgbClr val="ECECE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85" name="Google Shape;6385;p32"/>
          <p:cNvSpPr/>
          <p:nvPr/>
        </p:nvSpPr>
        <p:spPr>
          <a:xfrm>
            <a:off x="12312007" y="2801906"/>
            <a:ext cx="1793830" cy="1256724"/>
          </a:xfrm>
          <a:custGeom>
            <a:avLst/>
            <a:gdLst/>
            <a:ahLst/>
            <a:cxnLst/>
            <a:rect l="l" t="t" r="r" b="b"/>
            <a:pathLst>
              <a:path w="18147" h="19948" extrusionOk="0">
                <a:moveTo>
                  <a:pt x="1" y="0"/>
                </a:moveTo>
                <a:cubicBezTo>
                  <a:pt x="167" y="2702"/>
                  <a:pt x="434" y="5371"/>
                  <a:pt x="668" y="8039"/>
                </a:cubicBezTo>
                <a:cubicBezTo>
                  <a:pt x="968" y="11708"/>
                  <a:pt x="1235" y="15378"/>
                  <a:pt x="1502" y="19014"/>
                </a:cubicBezTo>
                <a:cubicBezTo>
                  <a:pt x="1535" y="19514"/>
                  <a:pt x="1902" y="19948"/>
                  <a:pt x="2402" y="19948"/>
                </a:cubicBezTo>
                <a:cubicBezTo>
                  <a:pt x="5871" y="19848"/>
                  <a:pt x="9307" y="19681"/>
                  <a:pt x="12743" y="19547"/>
                </a:cubicBezTo>
                <a:cubicBezTo>
                  <a:pt x="13610" y="19514"/>
                  <a:pt x="14444" y="19447"/>
                  <a:pt x="15312" y="19414"/>
                </a:cubicBezTo>
                <a:cubicBezTo>
                  <a:pt x="16079" y="19381"/>
                  <a:pt x="17046" y="19514"/>
                  <a:pt x="17613" y="18880"/>
                </a:cubicBezTo>
                <a:cubicBezTo>
                  <a:pt x="18147" y="18313"/>
                  <a:pt x="17980" y="17312"/>
                  <a:pt x="17980" y="16579"/>
                </a:cubicBezTo>
                <a:cubicBezTo>
                  <a:pt x="18013" y="15711"/>
                  <a:pt x="18013" y="14877"/>
                  <a:pt x="18013" y="14010"/>
                </a:cubicBezTo>
                <a:cubicBezTo>
                  <a:pt x="18013" y="13143"/>
                  <a:pt x="18047" y="11842"/>
                  <a:pt x="18080" y="10341"/>
                </a:cubicBezTo>
                <a:cubicBezTo>
                  <a:pt x="11209" y="8439"/>
                  <a:pt x="4637" y="5170"/>
                  <a:pt x="1" y="0"/>
                </a:cubicBezTo>
                <a:close/>
              </a:path>
            </a:pathLst>
          </a:custGeom>
          <a:solidFill>
            <a:srgbClr val="DBDBD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86" name="Google Shape;6386;p32"/>
          <p:cNvSpPr/>
          <p:nvPr/>
        </p:nvSpPr>
        <p:spPr>
          <a:xfrm>
            <a:off x="13060550" y="2310151"/>
            <a:ext cx="227652" cy="329994"/>
          </a:xfrm>
          <a:custGeom>
            <a:avLst/>
            <a:gdLst/>
            <a:ahLst/>
            <a:cxnLst/>
            <a:rect l="l" t="t" r="r" b="b"/>
            <a:pathLst>
              <a:path w="2303" h="5238" extrusionOk="0">
                <a:moveTo>
                  <a:pt x="1769" y="0"/>
                </a:moveTo>
                <a:cubicBezTo>
                  <a:pt x="1168" y="67"/>
                  <a:pt x="568" y="101"/>
                  <a:pt x="1" y="134"/>
                </a:cubicBezTo>
                <a:cubicBezTo>
                  <a:pt x="1" y="1168"/>
                  <a:pt x="34" y="2202"/>
                  <a:pt x="67" y="3236"/>
                </a:cubicBezTo>
                <a:cubicBezTo>
                  <a:pt x="67" y="3803"/>
                  <a:pt x="101" y="4370"/>
                  <a:pt x="134" y="4904"/>
                </a:cubicBezTo>
                <a:cubicBezTo>
                  <a:pt x="134" y="5037"/>
                  <a:pt x="167" y="5137"/>
                  <a:pt x="167" y="5238"/>
                </a:cubicBezTo>
                <a:cubicBezTo>
                  <a:pt x="868" y="5104"/>
                  <a:pt x="1602" y="4971"/>
                  <a:pt x="2302" y="4871"/>
                </a:cubicBezTo>
                <a:cubicBezTo>
                  <a:pt x="2269" y="3803"/>
                  <a:pt x="2136" y="2702"/>
                  <a:pt x="2035" y="1602"/>
                </a:cubicBezTo>
                <a:cubicBezTo>
                  <a:pt x="1969" y="1068"/>
                  <a:pt x="1969" y="467"/>
                  <a:pt x="1769" y="0"/>
                </a:cubicBezTo>
                <a:close/>
              </a:path>
            </a:pathLst>
          </a:custGeom>
          <a:solidFill>
            <a:srgbClr val="E0E06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87" name="Google Shape;6387;p32"/>
          <p:cNvSpPr/>
          <p:nvPr/>
        </p:nvSpPr>
        <p:spPr>
          <a:xfrm>
            <a:off x="16784400" y="2759773"/>
            <a:ext cx="1650668" cy="1429386"/>
          </a:xfrm>
          <a:custGeom>
            <a:avLst/>
            <a:gdLst/>
            <a:ahLst/>
            <a:cxnLst/>
            <a:rect l="l" t="t" r="r" b="b"/>
            <a:pathLst>
              <a:path w="18748" h="24747" extrusionOk="0">
                <a:moveTo>
                  <a:pt x="3961" y="1"/>
                </a:moveTo>
                <a:cubicBezTo>
                  <a:pt x="3492" y="1"/>
                  <a:pt x="3040" y="77"/>
                  <a:pt x="2703" y="396"/>
                </a:cubicBezTo>
                <a:cubicBezTo>
                  <a:pt x="2102" y="929"/>
                  <a:pt x="2169" y="1930"/>
                  <a:pt x="2102" y="2631"/>
                </a:cubicBezTo>
                <a:cubicBezTo>
                  <a:pt x="2036" y="3498"/>
                  <a:pt x="1935" y="4365"/>
                  <a:pt x="1835" y="5199"/>
                </a:cubicBezTo>
                <a:cubicBezTo>
                  <a:pt x="1535" y="8435"/>
                  <a:pt x="334" y="18575"/>
                  <a:pt x="201" y="20210"/>
                </a:cubicBezTo>
                <a:cubicBezTo>
                  <a:pt x="134" y="20877"/>
                  <a:pt x="1" y="21611"/>
                  <a:pt x="168" y="22245"/>
                </a:cubicBezTo>
                <a:cubicBezTo>
                  <a:pt x="368" y="23012"/>
                  <a:pt x="968" y="23446"/>
                  <a:pt x="1735" y="23579"/>
                </a:cubicBezTo>
                <a:cubicBezTo>
                  <a:pt x="2469" y="23746"/>
                  <a:pt x="3270" y="23746"/>
                  <a:pt x="4004" y="23813"/>
                </a:cubicBezTo>
                <a:cubicBezTo>
                  <a:pt x="4838" y="23913"/>
                  <a:pt x="5671" y="23979"/>
                  <a:pt x="6472" y="24046"/>
                </a:cubicBezTo>
                <a:cubicBezTo>
                  <a:pt x="8040" y="24179"/>
                  <a:pt x="9641" y="24280"/>
                  <a:pt x="11209" y="24413"/>
                </a:cubicBezTo>
                <a:cubicBezTo>
                  <a:pt x="12810" y="24513"/>
                  <a:pt x="14411" y="24713"/>
                  <a:pt x="16012" y="24747"/>
                </a:cubicBezTo>
                <a:cubicBezTo>
                  <a:pt x="16613" y="24747"/>
                  <a:pt x="17246" y="24680"/>
                  <a:pt x="17747" y="24280"/>
                </a:cubicBezTo>
                <a:cubicBezTo>
                  <a:pt x="18314" y="23813"/>
                  <a:pt x="18514" y="23112"/>
                  <a:pt x="18514" y="22412"/>
                </a:cubicBezTo>
                <a:cubicBezTo>
                  <a:pt x="18647" y="19176"/>
                  <a:pt x="18581" y="15907"/>
                  <a:pt x="18614" y="12671"/>
                </a:cubicBezTo>
                <a:cubicBezTo>
                  <a:pt x="18647" y="9002"/>
                  <a:pt x="18714" y="5333"/>
                  <a:pt x="18747" y="1663"/>
                </a:cubicBezTo>
                <a:cubicBezTo>
                  <a:pt x="18747" y="1196"/>
                  <a:pt x="18447" y="729"/>
                  <a:pt x="17914" y="696"/>
                </a:cubicBezTo>
                <a:cubicBezTo>
                  <a:pt x="14478" y="462"/>
                  <a:pt x="11042" y="329"/>
                  <a:pt x="7606" y="162"/>
                </a:cubicBezTo>
                <a:cubicBezTo>
                  <a:pt x="6739" y="129"/>
                  <a:pt x="5872" y="96"/>
                  <a:pt x="5038" y="62"/>
                </a:cubicBezTo>
                <a:cubicBezTo>
                  <a:pt x="4701" y="48"/>
                  <a:pt x="4326" y="1"/>
                  <a:pt x="3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88" name="Google Shape;6388;p32"/>
          <p:cNvSpPr/>
          <p:nvPr/>
        </p:nvSpPr>
        <p:spPr>
          <a:xfrm>
            <a:off x="16916560" y="2689599"/>
            <a:ext cx="1650668" cy="1428694"/>
          </a:xfrm>
          <a:custGeom>
            <a:avLst/>
            <a:gdLst/>
            <a:ahLst/>
            <a:cxnLst/>
            <a:rect l="l" t="t" r="r" b="b"/>
            <a:pathLst>
              <a:path w="18748" h="24735" extrusionOk="0">
                <a:moveTo>
                  <a:pt x="3880" y="1"/>
                </a:moveTo>
                <a:cubicBezTo>
                  <a:pt x="3441" y="1"/>
                  <a:pt x="3020" y="76"/>
                  <a:pt x="2703" y="377"/>
                </a:cubicBezTo>
                <a:cubicBezTo>
                  <a:pt x="2102" y="910"/>
                  <a:pt x="2169" y="1911"/>
                  <a:pt x="2102" y="2645"/>
                </a:cubicBezTo>
                <a:cubicBezTo>
                  <a:pt x="2036" y="3512"/>
                  <a:pt x="1936" y="4346"/>
                  <a:pt x="1835" y="5213"/>
                </a:cubicBezTo>
                <a:cubicBezTo>
                  <a:pt x="1535" y="8449"/>
                  <a:pt x="334" y="18590"/>
                  <a:pt x="201" y="20224"/>
                </a:cubicBezTo>
                <a:cubicBezTo>
                  <a:pt x="134" y="20858"/>
                  <a:pt x="1" y="21625"/>
                  <a:pt x="168" y="22259"/>
                </a:cubicBezTo>
                <a:cubicBezTo>
                  <a:pt x="368" y="23026"/>
                  <a:pt x="1002" y="23460"/>
                  <a:pt x="1735" y="23593"/>
                </a:cubicBezTo>
                <a:cubicBezTo>
                  <a:pt x="2469" y="23760"/>
                  <a:pt x="3270" y="23760"/>
                  <a:pt x="4004" y="23827"/>
                </a:cubicBezTo>
                <a:cubicBezTo>
                  <a:pt x="4838" y="23893"/>
                  <a:pt x="5672" y="23960"/>
                  <a:pt x="6472" y="24060"/>
                </a:cubicBezTo>
                <a:cubicBezTo>
                  <a:pt x="8040" y="24194"/>
                  <a:pt x="9641" y="24294"/>
                  <a:pt x="11209" y="24427"/>
                </a:cubicBezTo>
                <a:cubicBezTo>
                  <a:pt x="12810" y="24527"/>
                  <a:pt x="14411" y="24727"/>
                  <a:pt x="16012" y="24727"/>
                </a:cubicBezTo>
                <a:cubicBezTo>
                  <a:pt x="16098" y="24732"/>
                  <a:pt x="16184" y="24735"/>
                  <a:pt x="16271" y="24735"/>
                </a:cubicBezTo>
                <a:cubicBezTo>
                  <a:pt x="16791" y="24735"/>
                  <a:pt x="17318" y="24637"/>
                  <a:pt x="17747" y="24294"/>
                </a:cubicBezTo>
                <a:cubicBezTo>
                  <a:pt x="18314" y="23827"/>
                  <a:pt x="18514" y="23126"/>
                  <a:pt x="18514" y="22426"/>
                </a:cubicBezTo>
                <a:cubicBezTo>
                  <a:pt x="18647" y="19190"/>
                  <a:pt x="18581" y="15921"/>
                  <a:pt x="18614" y="12685"/>
                </a:cubicBezTo>
                <a:cubicBezTo>
                  <a:pt x="18647" y="9016"/>
                  <a:pt x="18714" y="5347"/>
                  <a:pt x="18748" y="1677"/>
                </a:cubicBezTo>
                <a:cubicBezTo>
                  <a:pt x="18748" y="1210"/>
                  <a:pt x="18447" y="710"/>
                  <a:pt x="17914" y="677"/>
                </a:cubicBezTo>
                <a:cubicBezTo>
                  <a:pt x="14478" y="477"/>
                  <a:pt x="11042" y="310"/>
                  <a:pt x="7606" y="176"/>
                </a:cubicBezTo>
                <a:cubicBezTo>
                  <a:pt x="6739" y="143"/>
                  <a:pt x="5872" y="110"/>
                  <a:pt x="5038" y="76"/>
                </a:cubicBezTo>
                <a:cubicBezTo>
                  <a:pt x="4677" y="61"/>
                  <a:pt x="4271" y="1"/>
                  <a:pt x="3880" y="1"/>
                </a:cubicBezTo>
                <a:close/>
              </a:path>
            </a:pathLst>
          </a:custGeom>
          <a:solidFill>
            <a:srgbClr val="ECECE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89" name="Google Shape;6389;p32"/>
          <p:cNvSpPr/>
          <p:nvPr/>
        </p:nvSpPr>
        <p:spPr>
          <a:xfrm>
            <a:off x="16916561" y="2909768"/>
            <a:ext cx="1647762" cy="1208512"/>
          </a:xfrm>
          <a:custGeom>
            <a:avLst/>
            <a:gdLst/>
            <a:ahLst/>
            <a:cxnLst/>
            <a:rect l="l" t="t" r="r" b="b"/>
            <a:pathLst>
              <a:path w="18715" h="20923" extrusionOk="0">
                <a:moveTo>
                  <a:pt x="18714" y="0"/>
                </a:moveTo>
                <a:lnTo>
                  <a:pt x="18714" y="0"/>
                </a:lnTo>
                <a:cubicBezTo>
                  <a:pt x="13844" y="6138"/>
                  <a:pt x="8040" y="11642"/>
                  <a:pt x="535" y="13343"/>
                </a:cubicBezTo>
                <a:cubicBezTo>
                  <a:pt x="368" y="14811"/>
                  <a:pt x="234" y="15945"/>
                  <a:pt x="201" y="16412"/>
                </a:cubicBezTo>
                <a:cubicBezTo>
                  <a:pt x="134" y="17046"/>
                  <a:pt x="1" y="17813"/>
                  <a:pt x="168" y="18447"/>
                </a:cubicBezTo>
                <a:cubicBezTo>
                  <a:pt x="368" y="19214"/>
                  <a:pt x="968" y="19648"/>
                  <a:pt x="1735" y="19781"/>
                </a:cubicBezTo>
                <a:cubicBezTo>
                  <a:pt x="2469" y="19948"/>
                  <a:pt x="3270" y="19948"/>
                  <a:pt x="4004" y="20015"/>
                </a:cubicBezTo>
                <a:cubicBezTo>
                  <a:pt x="4838" y="20081"/>
                  <a:pt x="5638" y="20148"/>
                  <a:pt x="6472" y="20248"/>
                </a:cubicBezTo>
                <a:cubicBezTo>
                  <a:pt x="8040" y="20382"/>
                  <a:pt x="9608" y="20482"/>
                  <a:pt x="11209" y="20615"/>
                </a:cubicBezTo>
                <a:cubicBezTo>
                  <a:pt x="12777" y="20715"/>
                  <a:pt x="14411" y="20915"/>
                  <a:pt x="16012" y="20915"/>
                </a:cubicBezTo>
                <a:cubicBezTo>
                  <a:pt x="16098" y="20920"/>
                  <a:pt x="16184" y="20923"/>
                  <a:pt x="16271" y="20923"/>
                </a:cubicBezTo>
                <a:cubicBezTo>
                  <a:pt x="16791" y="20923"/>
                  <a:pt x="17318" y="20825"/>
                  <a:pt x="17747" y="20482"/>
                </a:cubicBezTo>
                <a:cubicBezTo>
                  <a:pt x="18314" y="20015"/>
                  <a:pt x="18481" y="19314"/>
                  <a:pt x="18514" y="18614"/>
                </a:cubicBezTo>
                <a:cubicBezTo>
                  <a:pt x="18647" y="15378"/>
                  <a:pt x="18581" y="12109"/>
                  <a:pt x="18614" y="8873"/>
                </a:cubicBezTo>
                <a:cubicBezTo>
                  <a:pt x="18647" y="5905"/>
                  <a:pt x="18681" y="2969"/>
                  <a:pt x="18714" y="0"/>
                </a:cubicBezTo>
                <a:close/>
              </a:path>
            </a:pathLst>
          </a:custGeom>
          <a:solidFill>
            <a:srgbClr val="DBDBD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90" name="Google Shape;6390;p32"/>
          <p:cNvSpPr/>
          <p:nvPr/>
        </p:nvSpPr>
        <p:spPr>
          <a:xfrm>
            <a:off x="17744824" y="2543705"/>
            <a:ext cx="240892" cy="250506"/>
          </a:xfrm>
          <a:custGeom>
            <a:avLst/>
            <a:gdLst/>
            <a:ahLst/>
            <a:cxnLst/>
            <a:rect l="l" t="t" r="r" b="b"/>
            <a:pathLst>
              <a:path w="2736" h="4337" extrusionOk="0">
                <a:moveTo>
                  <a:pt x="301" y="0"/>
                </a:moveTo>
                <a:cubicBezTo>
                  <a:pt x="301" y="67"/>
                  <a:pt x="301" y="134"/>
                  <a:pt x="334" y="201"/>
                </a:cubicBezTo>
                <a:lnTo>
                  <a:pt x="301" y="267"/>
                </a:lnTo>
                <a:cubicBezTo>
                  <a:pt x="201" y="1335"/>
                  <a:pt x="134" y="2402"/>
                  <a:pt x="34" y="3436"/>
                </a:cubicBezTo>
                <a:cubicBezTo>
                  <a:pt x="34" y="3703"/>
                  <a:pt x="1" y="3937"/>
                  <a:pt x="1" y="4203"/>
                </a:cubicBezTo>
                <a:cubicBezTo>
                  <a:pt x="1" y="4165"/>
                  <a:pt x="12" y="4105"/>
                  <a:pt x="15" y="4105"/>
                </a:cubicBezTo>
                <a:lnTo>
                  <a:pt x="15" y="4105"/>
                </a:lnTo>
                <a:cubicBezTo>
                  <a:pt x="17" y="4105"/>
                  <a:pt x="15" y="4138"/>
                  <a:pt x="1" y="4237"/>
                </a:cubicBezTo>
                <a:lnTo>
                  <a:pt x="1" y="4270"/>
                </a:lnTo>
                <a:cubicBezTo>
                  <a:pt x="868" y="4270"/>
                  <a:pt x="1735" y="4304"/>
                  <a:pt x="2602" y="4337"/>
                </a:cubicBezTo>
                <a:cubicBezTo>
                  <a:pt x="2636" y="4170"/>
                  <a:pt x="2669" y="3970"/>
                  <a:pt x="2669" y="3770"/>
                </a:cubicBezTo>
                <a:cubicBezTo>
                  <a:pt x="2702" y="3269"/>
                  <a:pt x="2702" y="2769"/>
                  <a:pt x="2702" y="2269"/>
                </a:cubicBezTo>
                <a:cubicBezTo>
                  <a:pt x="2702" y="1768"/>
                  <a:pt x="2736" y="1268"/>
                  <a:pt x="2702" y="768"/>
                </a:cubicBezTo>
                <a:cubicBezTo>
                  <a:pt x="2702" y="534"/>
                  <a:pt x="2669" y="334"/>
                  <a:pt x="2602" y="134"/>
                </a:cubicBezTo>
                <a:cubicBezTo>
                  <a:pt x="1835" y="67"/>
                  <a:pt x="1068" y="34"/>
                  <a:pt x="301" y="0"/>
                </a:cubicBezTo>
                <a:close/>
              </a:path>
            </a:pathLst>
          </a:custGeom>
          <a:solidFill>
            <a:srgbClr val="E0E06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91" name="Google Shape;6391;p32"/>
          <p:cNvSpPr/>
          <p:nvPr/>
        </p:nvSpPr>
        <p:spPr>
          <a:xfrm>
            <a:off x="11944751" y="4965803"/>
            <a:ext cx="1531786" cy="963478"/>
          </a:xfrm>
          <a:custGeom>
            <a:avLst/>
            <a:gdLst/>
            <a:ahLst/>
            <a:cxnLst/>
            <a:rect l="l" t="t" r="r" b="b"/>
            <a:pathLst>
              <a:path w="14444" h="12785" extrusionOk="0">
                <a:moveTo>
                  <a:pt x="4746" y="1"/>
                </a:moveTo>
                <a:cubicBezTo>
                  <a:pt x="4552" y="1"/>
                  <a:pt x="4359" y="12"/>
                  <a:pt x="4170" y="34"/>
                </a:cubicBezTo>
                <a:cubicBezTo>
                  <a:pt x="1635" y="535"/>
                  <a:pt x="0" y="3136"/>
                  <a:pt x="367" y="5972"/>
                </a:cubicBezTo>
                <a:cubicBezTo>
                  <a:pt x="601" y="7740"/>
                  <a:pt x="1468" y="9374"/>
                  <a:pt x="2636" y="10675"/>
                </a:cubicBezTo>
                <a:cubicBezTo>
                  <a:pt x="3570" y="11709"/>
                  <a:pt x="4504" y="12176"/>
                  <a:pt x="5604" y="12443"/>
                </a:cubicBezTo>
                <a:cubicBezTo>
                  <a:pt x="5938" y="12443"/>
                  <a:pt x="6238" y="12443"/>
                  <a:pt x="6572" y="12410"/>
                </a:cubicBezTo>
                <a:cubicBezTo>
                  <a:pt x="6772" y="12393"/>
                  <a:pt x="6972" y="12376"/>
                  <a:pt x="7172" y="12376"/>
                </a:cubicBezTo>
                <a:cubicBezTo>
                  <a:pt x="7372" y="12376"/>
                  <a:pt x="7572" y="12393"/>
                  <a:pt x="7773" y="12443"/>
                </a:cubicBezTo>
                <a:cubicBezTo>
                  <a:pt x="8273" y="12576"/>
                  <a:pt x="8707" y="12710"/>
                  <a:pt x="9207" y="12777"/>
                </a:cubicBezTo>
                <a:cubicBezTo>
                  <a:pt x="9280" y="12782"/>
                  <a:pt x="9353" y="12784"/>
                  <a:pt x="9425" y="12784"/>
                </a:cubicBezTo>
                <a:cubicBezTo>
                  <a:pt x="10276" y="12784"/>
                  <a:pt x="11063" y="12429"/>
                  <a:pt x="11709" y="11876"/>
                </a:cubicBezTo>
                <a:cubicBezTo>
                  <a:pt x="12409" y="11309"/>
                  <a:pt x="12843" y="10508"/>
                  <a:pt x="13176" y="9708"/>
                </a:cubicBezTo>
                <a:cubicBezTo>
                  <a:pt x="13543" y="8840"/>
                  <a:pt x="13877" y="7973"/>
                  <a:pt x="14077" y="7039"/>
                </a:cubicBezTo>
                <a:cubicBezTo>
                  <a:pt x="14444" y="5371"/>
                  <a:pt x="14377" y="3537"/>
                  <a:pt x="13310" y="2102"/>
                </a:cubicBezTo>
                <a:cubicBezTo>
                  <a:pt x="12843" y="1469"/>
                  <a:pt x="12242" y="968"/>
                  <a:pt x="11475" y="635"/>
                </a:cubicBezTo>
                <a:cubicBezTo>
                  <a:pt x="10985" y="453"/>
                  <a:pt x="10486" y="400"/>
                  <a:pt x="9981" y="400"/>
                </a:cubicBezTo>
                <a:cubicBezTo>
                  <a:pt x="9559" y="400"/>
                  <a:pt x="9133" y="437"/>
                  <a:pt x="8707" y="468"/>
                </a:cubicBezTo>
                <a:cubicBezTo>
                  <a:pt x="8437" y="487"/>
                  <a:pt x="8167" y="506"/>
                  <a:pt x="7898" y="506"/>
                </a:cubicBezTo>
                <a:cubicBezTo>
                  <a:pt x="7700" y="506"/>
                  <a:pt x="7503" y="496"/>
                  <a:pt x="7306" y="468"/>
                </a:cubicBezTo>
                <a:cubicBezTo>
                  <a:pt x="6839" y="368"/>
                  <a:pt x="6372" y="234"/>
                  <a:pt x="5905" y="134"/>
                </a:cubicBezTo>
                <a:cubicBezTo>
                  <a:pt x="5527" y="45"/>
                  <a:pt x="5134" y="1"/>
                  <a:pt x="47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92" name="Google Shape;6392;p32"/>
          <p:cNvSpPr/>
          <p:nvPr/>
        </p:nvSpPr>
        <p:spPr>
          <a:xfrm>
            <a:off x="11944751" y="4970850"/>
            <a:ext cx="1411526" cy="958428"/>
          </a:xfrm>
          <a:custGeom>
            <a:avLst/>
            <a:gdLst/>
            <a:ahLst/>
            <a:cxnLst/>
            <a:rect l="l" t="t" r="r" b="b"/>
            <a:pathLst>
              <a:path w="13310" h="12718" extrusionOk="0">
                <a:moveTo>
                  <a:pt x="3970" y="1"/>
                </a:moveTo>
                <a:cubicBezTo>
                  <a:pt x="1568" y="601"/>
                  <a:pt x="0" y="3169"/>
                  <a:pt x="367" y="5905"/>
                </a:cubicBezTo>
                <a:cubicBezTo>
                  <a:pt x="601" y="7673"/>
                  <a:pt x="1468" y="9307"/>
                  <a:pt x="2636" y="10608"/>
                </a:cubicBezTo>
                <a:cubicBezTo>
                  <a:pt x="3570" y="11642"/>
                  <a:pt x="4470" y="12109"/>
                  <a:pt x="5604" y="12376"/>
                </a:cubicBezTo>
                <a:cubicBezTo>
                  <a:pt x="5938" y="12376"/>
                  <a:pt x="6238" y="12376"/>
                  <a:pt x="6572" y="12343"/>
                </a:cubicBezTo>
                <a:cubicBezTo>
                  <a:pt x="6772" y="12326"/>
                  <a:pt x="6972" y="12309"/>
                  <a:pt x="7172" y="12309"/>
                </a:cubicBezTo>
                <a:cubicBezTo>
                  <a:pt x="7372" y="12309"/>
                  <a:pt x="7572" y="12326"/>
                  <a:pt x="7773" y="12376"/>
                </a:cubicBezTo>
                <a:cubicBezTo>
                  <a:pt x="8273" y="12509"/>
                  <a:pt x="8707" y="12643"/>
                  <a:pt x="9207" y="12710"/>
                </a:cubicBezTo>
                <a:cubicBezTo>
                  <a:pt x="9280" y="12715"/>
                  <a:pt x="9353" y="12717"/>
                  <a:pt x="9425" y="12717"/>
                </a:cubicBezTo>
                <a:cubicBezTo>
                  <a:pt x="10276" y="12717"/>
                  <a:pt x="11063" y="12362"/>
                  <a:pt x="11709" y="11809"/>
                </a:cubicBezTo>
                <a:cubicBezTo>
                  <a:pt x="12409" y="11242"/>
                  <a:pt x="12843" y="10441"/>
                  <a:pt x="13176" y="9641"/>
                </a:cubicBezTo>
                <a:lnTo>
                  <a:pt x="13310" y="9307"/>
                </a:lnTo>
                <a:lnTo>
                  <a:pt x="13310" y="9307"/>
                </a:lnTo>
                <a:cubicBezTo>
                  <a:pt x="12476" y="9541"/>
                  <a:pt x="11709" y="9707"/>
                  <a:pt x="11108" y="9808"/>
                </a:cubicBezTo>
                <a:cubicBezTo>
                  <a:pt x="10688" y="9868"/>
                  <a:pt x="10269" y="9899"/>
                  <a:pt x="9856" y="9899"/>
                </a:cubicBezTo>
                <a:cubicBezTo>
                  <a:pt x="7973" y="9899"/>
                  <a:pt x="6214" y="9235"/>
                  <a:pt x="5037" y="7539"/>
                </a:cubicBezTo>
                <a:cubicBezTo>
                  <a:pt x="3503" y="5338"/>
                  <a:pt x="3603" y="2536"/>
                  <a:pt x="3970" y="1"/>
                </a:cubicBezTo>
                <a:close/>
              </a:path>
            </a:pathLst>
          </a:custGeom>
          <a:solidFill>
            <a:srgbClr val="AC322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93" name="Google Shape;6393;p32"/>
          <p:cNvSpPr/>
          <p:nvPr/>
        </p:nvSpPr>
        <p:spPr>
          <a:xfrm>
            <a:off x="12308321" y="5145309"/>
            <a:ext cx="176266" cy="216882"/>
          </a:xfrm>
          <a:custGeom>
            <a:avLst/>
            <a:gdLst/>
            <a:ahLst/>
            <a:cxnLst/>
            <a:rect l="l" t="t" r="r" b="b"/>
            <a:pathLst>
              <a:path w="2002" h="4366" extrusionOk="0">
                <a:moveTo>
                  <a:pt x="1278" y="1"/>
                </a:moveTo>
                <a:cubicBezTo>
                  <a:pt x="1061" y="1"/>
                  <a:pt x="858" y="127"/>
                  <a:pt x="701" y="329"/>
                </a:cubicBezTo>
                <a:cubicBezTo>
                  <a:pt x="501" y="596"/>
                  <a:pt x="367" y="930"/>
                  <a:pt x="267" y="1230"/>
                </a:cubicBezTo>
                <a:cubicBezTo>
                  <a:pt x="134" y="1563"/>
                  <a:pt x="67" y="1897"/>
                  <a:pt x="34" y="2264"/>
                </a:cubicBezTo>
                <a:cubicBezTo>
                  <a:pt x="0" y="2898"/>
                  <a:pt x="100" y="3532"/>
                  <a:pt x="301" y="4132"/>
                </a:cubicBezTo>
                <a:cubicBezTo>
                  <a:pt x="367" y="4265"/>
                  <a:pt x="501" y="4365"/>
                  <a:pt x="668" y="4365"/>
                </a:cubicBezTo>
                <a:cubicBezTo>
                  <a:pt x="834" y="4332"/>
                  <a:pt x="968" y="4199"/>
                  <a:pt x="968" y="4032"/>
                </a:cubicBezTo>
                <a:cubicBezTo>
                  <a:pt x="934" y="3465"/>
                  <a:pt x="1034" y="2964"/>
                  <a:pt x="1201" y="2431"/>
                </a:cubicBezTo>
                <a:cubicBezTo>
                  <a:pt x="1235" y="2297"/>
                  <a:pt x="1301" y="2197"/>
                  <a:pt x="1335" y="2064"/>
                </a:cubicBezTo>
                <a:cubicBezTo>
                  <a:pt x="1368" y="1997"/>
                  <a:pt x="1368" y="1930"/>
                  <a:pt x="1401" y="1830"/>
                </a:cubicBezTo>
                <a:cubicBezTo>
                  <a:pt x="1401" y="1830"/>
                  <a:pt x="1435" y="1730"/>
                  <a:pt x="1468" y="1697"/>
                </a:cubicBezTo>
                <a:cubicBezTo>
                  <a:pt x="1568" y="1463"/>
                  <a:pt x="1735" y="1230"/>
                  <a:pt x="1868" y="996"/>
                </a:cubicBezTo>
                <a:cubicBezTo>
                  <a:pt x="2002" y="696"/>
                  <a:pt x="1935" y="263"/>
                  <a:pt x="1602" y="96"/>
                </a:cubicBezTo>
                <a:cubicBezTo>
                  <a:pt x="1493" y="30"/>
                  <a:pt x="1384" y="1"/>
                  <a:pt x="1278" y="1"/>
                </a:cubicBezTo>
                <a:close/>
              </a:path>
            </a:pathLst>
          </a:custGeom>
          <a:solidFill>
            <a:srgbClr val="FAB3A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94" name="Google Shape;6394;p32"/>
          <p:cNvSpPr/>
          <p:nvPr/>
        </p:nvSpPr>
        <p:spPr>
          <a:xfrm>
            <a:off x="12694760" y="4857747"/>
            <a:ext cx="137972" cy="211234"/>
          </a:xfrm>
          <a:custGeom>
            <a:avLst/>
            <a:gdLst/>
            <a:ahLst/>
            <a:cxnLst/>
            <a:rect l="l" t="t" r="r" b="b"/>
            <a:pathLst>
              <a:path w="1301" h="2803" extrusionOk="0">
                <a:moveTo>
                  <a:pt x="200" y="0"/>
                </a:moveTo>
                <a:cubicBezTo>
                  <a:pt x="133" y="234"/>
                  <a:pt x="100" y="467"/>
                  <a:pt x="67" y="701"/>
                </a:cubicBezTo>
                <a:cubicBezTo>
                  <a:pt x="0" y="1335"/>
                  <a:pt x="133" y="1969"/>
                  <a:pt x="334" y="2569"/>
                </a:cubicBezTo>
                <a:cubicBezTo>
                  <a:pt x="400" y="2702"/>
                  <a:pt x="534" y="2802"/>
                  <a:pt x="701" y="2802"/>
                </a:cubicBezTo>
                <a:cubicBezTo>
                  <a:pt x="867" y="2769"/>
                  <a:pt x="1001" y="2636"/>
                  <a:pt x="967" y="2469"/>
                </a:cubicBezTo>
                <a:cubicBezTo>
                  <a:pt x="967" y="1902"/>
                  <a:pt x="1067" y="1401"/>
                  <a:pt x="1234" y="868"/>
                </a:cubicBezTo>
                <a:cubicBezTo>
                  <a:pt x="1234" y="801"/>
                  <a:pt x="1268" y="734"/>
                  <a:pt x="1301" y="668"/>
                </a:cubicBezTo>
                <a:cubicBezTo>
                  <a:pt x="1234" y="668"/>
                  <a:pt x="1168" y="668"/>
                  <a:pt x="1101" y="634"/>
                </a:cubicBezTo>
                <a:cubicBezTo>
                  <a:pt x="801" y="534"/>
                  <a:pt x="600" y="401"/>
                  <a:pt x="367" y="201"/>
                </a:cubicBezTo>
                <a:cubicBezTo>
                  <a:pt x="300" y="134"/>
                  <a:pt x="234" y="67"/>
                  <a:pt x="200" y="0"/>
                </a:cubicBezTo>
                <a:close/>
              </a:path>
            </a:pathLst>
          </a:custGeom>
          <a:solidFill>
            <a:srgbClr val="6B412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95" name="Google Shape;6395;p32"/>
          <p:cNvSpPr/>
          <p:nvPr/>
        </p:nvSpPr>
        <p:spPr>
          <a:xfrm>
            <a:off x="12730077" y="4722411"/>
            <a:ext cx="632270" cy="391570"/>
          </a:xfrm>
          <a:custGeom>
            <a:avLst/>
            <a:gdLst/>
            <a:ahLst/>
            <a:cxnLst/>
            <a:rect l="l" t="t" r="r" b="b"/>
            <a:pathLst>
              <a:path w="5962" h="5196" extrusionOk="0">
                <a:moveTo>
                  <a:pt x="5469" y="0"/>
                </a:moveTo>
                <a:cubicBezTo>
                  <a:pt x="5417" y="0"/>
                  <a:pt x="5362" y="9"/>
                  <a:pt x="5304" y="29"/>
                </a:cubicBezTo>
                <a:cubicBezTo>
                  <a:pt x="4204" y="395"/>
                  <a:pt x="3203" y="963"/>
                  <a:pt x="2302" y="1730"/>
                </a:cubicBezTo>
                <a:cubicBezTo>
                  <a:pt x="1902" y="2097"/>
                  <a:pt x="1468" y="2497"/>
                  <a:pt x="1135" y="2964"/>
                </a:cubicBezTo>
                <a:cubicBezTo>
                  <a:pt x="868" y="3398"/>
                  <a:pt x="634" y="3798"/>
                  <a:pt x="401" y="4232"/>
                </a:cubicBezTo>
                <a:cubicBezTo>
                  <a:pt x="334" y="4332"/>
                  <a:pt x="267" y="4432"/>
                  <a:pt x="201" y="4565"/>
                </a:cubicBezTo>
                <a:cubicBezTo>
                  <a:pt x="1" y="4832"/>
                  <a:pt x="234" y="5166"/>
                  <a:pt x="534" y="5166"/>
                </a:cubicBezTo>
                <a:cubicBezTo>
                  <a:pt x="757" y="5166"/>
                  <a:pt x="964" y="5195"/>
                  <a:pt x="1177" y="5195"/>
                </a:cubicBezTo>
                <a:cubicBezTo>
                  <a:pt x="1283" y="5195"/>
                  <a:pt x="1391" y="5188"/>
                  <a:pt x="1502" y="5166"/>
                </a:cubicBezTo>
                <a:cubicBezTo>
                  <a:pt x="1802" y="5132"/>
                  <a:pt x="2135" y="5032"/>
                  <a:pt x="2436" y="4899"/>
                </a:cubicBezTo>
                <a:cubicBezTo>
                  <a:pt x="3036" y="4665"/>
                  <a:pt x="3603" y="4298"/>
                  <a:pt x="4104" y="3865"/>
                </a:cubicBezTo>
                <a:cubicBezTo>
                  <a:pt x="5071" y="3031"/>
                  <a:pt x="5705" y="1830"/>
                  <a:pt x="5905" y="596"/>
                </a:cubicBezTo>
                <a:cubicBezTo>
                  <a:pt x="5962" y="310"/>
                  <a:pt x="5775" y="0"/>
                  <a:pt x="5469" y="0"/>
                </a:cubicBezTo>
                <a:close/>
              </a:path>
            </a:pathLst>
          </a:custGeom>
          <a:solidFill>
            <a:srgbClr val="E0E06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96" name="Google Shape;6396;p32"/>
          <p:cNvSpPr/>
          <p:nvPr/>
        </p:nvSpPr>
        <p:spPr>
          <a:xfrm>
            <a:off x="12730077" y="4835140"/>
            <a:ext cx="360994" cy="279812"/>
          </a:xfrm>
          <a:custGeom>
            <a:avLst/>
            <a:gdLst/>
            <a:ahLst/>
            <a:cxnLst/>
            <a:rect l="l" t="t" r="r" b="b"/>
            <a:pathLst>
              <a:path w="3404" h="3713" extrusionOk="0">
                <a:moveTo>
                  <a:pt x="2602" y="0"/>
                </a:moveTo>
                <a:lnTo>
                  <a:pt x="2602" y="0"/>
                </a:lnTo>
                <a:cubicBezTo>
                  <a:pt x="2502" y="67"/>
                  <a:pt x="2402" y="167"/>
                  <a:pt x="2336" y="234"/>
                </a:cubicBezTo>
                <a:cubicBezTo>
                  <a:pt x="1902" y="601"/>
                  <a:pt x="1468" y="1001"/>
                  <a:pt x="1168" y="1468"/>
                </a:cubicBezTo>
                <a:cubicBezTo>
                  <a:pt x="901" y="1902"/>
                  <a:pt x="634" y="2302"/>
                  <a:pt x="434" y="2736"/>
                </a:cubicBezTo>
                <a:cubicBezTo>
                  <a:pt x="334" y="2836"/>
                  <a:pt x="267" y="2969"/>
                  <a:pt x="201" y="3069"/>
                </a:cubicBezTo>
                <a:cubicBezTo>
                  <a:pt x="1" y="3336"/>
                  <a:pt x="267" y="3670"/>
                  <a:pt x="534" y="3670"/>
                </a:cubicBezTo>
                <a:cubicBezTo>
                  <a:pt x="801" y="3670"/>
                  <a:pt x="1068" y="3712"/>
                  <a:pt x="1318" y="3712"/>
                </a:cubicBezTo>
                <a:cubicBezTo>
                  <a:pt x="1380" y="3712"/>
                  <a:pt x="1442" y="3710"/>
                  <a:pt x="1502" y="3703"/>
                </a:cubicBezTo>
                <a:cubicBezTo>
                  <a:pt x="1835" y="3636"/>
                  <a:pt x="2135" y="3536"/>
                  <a:pt x="2436" y="3403"/>
                </a:cubicBezTo>
                <a:cubicBezTo>
                  <a:pt x="2769" y="3269"/>
                  <a:pt x="3103" y="3102"/>
                  <a:pt x="3403" y="2902"/>
                </a:cubicBezTo>
                <a:cubicBezTo>
                  <a:pt x="3370" y="2869"/>
                  <a:pt x="3336" y="2836"/>
                  <a:pt x="3303" y="2802"/>
                </a:cubicBezTo>
                <a:cubicBezTo>
                  <a:pt x="3236" y="2769"/>
                  <a:pt x="3170" y="2702"/>
                  <a:pt x="3136" y="2635"/>
                </a:cubicBezTo>
                <a:cubicBezTo>
                  <a:pt x="2669" y="2068"/>
                  <a:pt x="2469" y="1268"/>
                  <a:pt x="2536" y="501"/>
                </a:cubicBezTo>
                <a:cubicBezTo>
                  <a:pt x="2536" y="334"/>
                  <a:pt x="2569" y="167"/>
                  <a:pt x="2602" y="0"/>
                </a:cubicBezTo>
                <a:close/>
              </a:path>
            </a:pathLst>
          </a:custGeom>
          <a:solidFill>
            <a:srgbClr val="CECB5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97" name="Google Shape;6397;p32"/>
          <p:cNvSpPr/>
          <p:nvPr/>
        </p:nvSpPr>
        <p:spPr>
          <a:xfrm>
            <a:off x="13614200" y="576992"/>
            <a:ext cx="3828196" cy="2511776"/>
          </a:xfrm>
          <a:custGeom>
            <a:avLst/>
            <a:gdLst/>
            <a:ahLst/>
            <a:cxnLst/>
            <a:rect l="l" t="t" r="r" b="b"/>
            <a:pathLst>
              <a:path w="43480" h="29405" extrusionOk="0">
                <a:moveTo>
                  <a:pt x="20207" y="1"/>
                </a:moveTo>
                <a:cubicBezTo>
                  <a:pt x="7500" y="1"/>
                  <a:pt x="0" y="17904"/>
                  <a:pt x="12656" y="26587"/>
                </a:cubicBezTo>
                <a:cubicBezTo>
                  <a:pt x="15659" y="28559"/>
                  <a:pt x="18633" y="29404"/>
                  <a:pt x="21403" y="29404"/>
                </a:cubicBezTo>
                <a:cubicBezTo>
                  <a:pt x="34846" y="29404"/>
                  <a:pt x="43480" y="9492"/>
                  <a:pt x="27299" y="1803"/>
                </a:cubicBezTo>
                <a:cubicBezTo>
                  <a:pt x="24829" y="552"/>
                  <a:pt x="22437" y="1"/>
                  <a:pt x="2020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98" name="Google Shape;6398;p32"/>
          <p:cNvSpPr/>
          <p:nvPr/>
        </p:nvSpPr>
        <p:spPr>
          <a:xfrm>
            <a:off x="13664124" y="420252"/>
            <a:ext cx="3825820" cy="2511776"/>
          </a:xfrm>
          <a:custGeom>
            <a:avLst/>
            <a:gdLst/>
            <a:ahLst/>
            <a:cxnLst/>
            <a:rect l="l" t="t" r="r" b="b"/>
            <a:pathLst>
              <a:path w="43453" h="29405" extrusionOk="0">
                <a:moveTo>
                  <a:pt x="20207" y="1"/>
                </a:moveTo>
                <a:cubicBezTo>
                  <a:pt x="7500" y="1"/>
                  <a:pt x="0" y="17905"/>
                  <a:pt x="12656" y="26588"/>
                </a:cubicBezTo>
                <a:cubicBezTo>
                  <a:pt x="15659" y="28559"/>
                  <a:pt x="18632" y="29405"/>
                  <a:pt x="21400" y="29405"/>
                </a:cubicBezTo>
                <a:cubicBezTo>
                  <a:pt x="34837" y="29405"/>
                  <a:pt x="43452" y="9492"/>
                  <a:pt x="27300" y="1803"/>
                </a:cubicBezTo>
                <a:cubicBezTo>
                  <a:pt x="24829" y="553"/>
                  <a:pt x="22437" y="1"/>
                  <a:pt x="20207" y="1"/>
                </a:cubicBezTo>
                <a:close/>
              </a:path>
            </a:pathLst>
          </a:custGeom>
          <a:solidFill>
            <a:srgbClr val="443C3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99" name="Google Shape;6399;p32"/>
          <p:cNvSpPr/>
          <p:nvPr/>
        </p:nvSpPr>
        <p:spPr>
          <a:xfrm>
            <a:off x="14120479" y="624654"/>
            <a:ext cx="2611150" cy="2098940"/>
          </a:xfrm>
          <a:custGeom>
            <a:avLst/>
            <a:gdLst/>
            <a:ahLst/>
            <a:cxnLst/>
            <a:rect l="l" t="t" r="r" b="b"/>
            <a:pathLst>
              <a:path w="29657" h="24572" extrusionOk="0">
                <a:moveTo>
                  <a:pt x="14755" y="0"/>
                </a:moveTo>
                <a:cubicBezTo>
                  <a:pt x="12166" y="0"/>
                  <a:pt x="9680" y="797"/>
                  <a:pt x="7806" y="2579"/>
                </a:cubicBezTo>
                <a:cubicBezTo>
                  <a:pt x="1" y="9250"/>
                  <a:pt x="4204" y="23427"/>
                  <a:pt x="14544" y="24428"/>
                </a:cubicBezTo>
                <a:cubicBezTo>
                  <a:pt x="15135" y="24525"/>
                  <a:pt x="15723" y="24572"/>
                  <a:pt x="16303" y="24572"/>
                </a:cubicBezTo>
                <a:cubicBezTo>
                  <a:pt x="23496" y="24572"/>
                  <a:pt x="29657" y="17404"/>
                  <a:pt x="28021" y="10151"/>
                </a:cubicBezTo>
                <a:cubicBezTo>
                  <a:pt x="27071" y="4126"/>
                  <a:pt x="20647" y="0"/>
                  <a:pt x="14755" y="0"/>
                </a:cubicBezTo>
                <a:close/>
              </a:path>
            </a:pathLst>
          </a:custGeom>
          <a:solidFill>
            <a:srgbClr val="E2FEF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00" name="Google Shape;6400;p32"/>
          <p:cNvSpPr/>
          <p:nvPr/>
        </p:nvSpPr>
        <p:spPr>
          <a:xfrm>
            <a:off x="14120478" y="725274"/>
            <a:ext cx="2473008" cy="1998572"/>
          </a:xfrm>
          <a:custGeom>
            <a:avLst/>
            <a:gdLst/>
            <a:ahLst/>
            <a:cxnLst/>
            <a:rect l="l" t="t" r="r" b="b"/>
            <a:pathLst>
              <a:path w="28088" h="23397" extrusionOk="0">
                <a:moveTo>
                  <a:pt x="9774" y="0"/>
                </a:moveTo>
                <a:lnTo>
                  <a:pt x="9774" y="0"/>
                </a:lnTo>
                <a:cubicBezTo>
                  <a:pt x="9074" y="367"/>
                  <a:pt x="8407" y="834"/>
                  <a:pt x="7806" y="1401"/>
                </a:cubicBezTo>
                <a:cubicBezTo>
                  <a:pt x="1" y="8072"/>
                  <a:pt x="4204" y="22249"/>
                  <a:pt x="14544" y="23250"/>
                </a:cubicBezTo>
                <a:cubicBezTo>
                  <a:pt x="15139" y="23349"/>
                  <a:pt x="15731" y="23397"/>
                  <a:pt x="16315" y="23397"/>
                </a:cubicBezTo>
                <a:cubicBezTo>
                  <a:pt x="22028" y="23397"/>
                  <a:pt x="27089" y="18850"/>
                  <a:pt x="28088" y="13343"/>
                </a:cubicBezTo>
                <a:lnTo>
                  <a:pt x="28088" y="13343"/>
                </a:lnTo>
                <a:cubicBezTo>
                  <a:pt x="27754" y="14077"/>
                  <a:pt x="27320" y="14777"/>
                  <a:pt x="26753" y="15444"/>
                </a:cubicBezTo>
                <a:cubicBezTo>
                  <a:pt x="25519" y="16779"/>
                  <a:pt x="23818" y="17880"/>
                  <a:pt x="22183" y="18647"/>
                </a:cubicBezTo>
                <a:cubicBezTo>
                  <a:pt x="20706" y="19355"/>
                  <a:pt x="19114" y="19722"/>
                  <a:pt x="17488" y="19722"/>
                </a:cubicBezTo>
                <a:cubicBezTo>
                  <a:pt x="17352" y="19722"/>
                  <a:pt x="17216" y="19719"/>
                  <a:pt x="17080" y="19714"/>
                </a:cubicBezTo>
                <a:cubicBezTo>
                  <a:pt x="13444" y="19614"/>
                  <a:pt x="10141" y="17779"/>
                  <a:pt x="8073" y="14777"/>
                </a:cubicBezTo>
                <a:cubicBezTo>
                  <a:pt x="6105" y="11909"/>
                  <a:pt x="5338" y="8106"/>
                  <a:pt x="6572" y="4770"/>
                </a:cubicBezTo>
                <a:cubicBezTo>
                  <a:pt x="7206" y="3069"/>
                  <a:pt x="8307" y="1268"/>
                  <a:pt x="9774" y="0"/>
                </a:cubicBezTo>
                <a:close/>
              </a:path>
            </a:pathLst>
          </a:custGeom>
          <a:solidFill>
            <a:srgbClr val="C7F2E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01" name="Google Shape;6401;p32"/>
          <p:cNvSpPr/>
          <p:nvPr/>
        </p:nvSpPr>
        <p:spPr>
          <a:xfrm>
            <a:off x="15195461" y="899012"/>
            <a:ext cx="393650" cy="993948"/>
          </a:xfrm>
          <a:custGeom>
            <a:avLst/>
            <a:gdLst/>
            <a:ahLst/>
            <a:cxnLst/>
            <a:rect l="l" t="t" r="r" b="b"/>
            <a:pathLst>
              <a:path w="4471" h="11636" extrusionOk="0">
                <a:moveTo>
                  <a:pt x="3169" y="1"/>
                </a:moveTo>
                <a:cubicBezTo>
                  <a:pt x="3103" y="34"/>
                  <a:pt x="3069" y="68"/>
                  <a:pt x="3036" y="134"/>
                </a:cubicBezTo>
                <a:cubicBezTo>
                  <a:pt x="2903" y="301"/>
                  <a:pt x="2802" y="468"/>
                  <a:pt x="2669" y="635"/>
                </a:cubicBezTo>
                <a:cubicBezTo>
                  <a:pt x="2569" y="801"/>
                  <a:pt x="2436" y="968"/>
                  <a:pt x="2335" y="1168"/>
                </a:cubicBezTo>
                <a:cubicBezTo>
                  <a:pt x="2269" y="1235"/>
                  <a:pt x="2302" y="1368"/>
                  <a:pt x="2369" y="1435"/>
                </a:cubicBezTo>
                <a:cubicBezTo>
                  <a:pt x="2399" y="1465"/>
                  <a:pt x="2442" y="1482"/>
                  <a:pt x="2487" y="1482"/>
                </a:cubicBezTo>
                <a:cubicBezTo>
                  <a:pt x="2542" y="1482"/>
                  <a:pt x="2599" y="1457"/>
                  <a:pt x="2636" y="1402"/>
                </a:cubicBezTo>
                <a:lnTo>
                  <a:pt x="3036" y="901"/>
                </a:lnTo>
                <a:cubicBezTo>
                  <a:pt x="3069" y="869"/>
                  <a:pt x="3101" y="836"/>
                  <a:pt x="3103" y="804"/>
                </a:cubicBezTo>
                <a:lnTo>
                  <a:pt x="3103" y="804"/>
                </a:lnTo>
                <a:cubicBezTo>
                  <a:pt x="3036" y="3838"/>
                  <a:pt x="3103" y="6907"/>
                  <a:pt x="3203" y="9941"/>
                </a:cubicBezTo>
                <a:cubicBezTo>
                  <a:pt x="2402" y="8173"/>
                  <a:pt x="1702" y="6372"/>
                  <a:pt x="1101" y="4537"/>
                </a:cubicBezTo>
                <a:lnTo>
                  <a:pt x="1135" y="4537"/>
                </a:lnTo>
                <a:cubicBezTo>
                  <a:pt x="1335" y="4671"/>
                  <a:pt x="1568" y="4804"/>
                  <a:pt x="1768" y="4971"/>
                </a:cubicBezTo>
                <a:cubicBezTo>
                  <a:pt x="1794" y="4997"/>
                  <a:pt x="1829" y="5007"/>
                  <a:pt x="1865" y="5007"/>
                </a:cubicBezTo>
                <a:cubicBezTo>
                  <a:pt x="1922" y="5007"/>
                  <a:pt x="1981" y="4979"/>
                  <a:pt x="2002" y="4938"/>
                </a:cubicBezTo>
                <a:cubicBezTo>
                  <a:pt x="2069" y="4838"/>
                  <a:pt x="2069" y="4738"/>
                  <a:pt x="2002" y="4671"/>
                </a:cubicBezTo>
                <a:cubicBezTo>
                  <a:pt x="1902" y="4571"/>
                  <a:pt x="1802" y="4471"/>
                  <a:pt x="1702" y="4404"/>
                </a:cubicBezTo>
                <a:cubicBezTo>
                  <a:pt x="1602" y="4304"/>
                  <a:pt x="1502" y="4204"/>
                  <a:pt x="1368" y="4137"/>
                </a:cubicBezTo>
                <a:cubicBezTo>
                  <a:pt x="1268" y="4037"/>
                  <a:pt x="1168" y="3970"/>
                  <a:pt x="1068" y="3937"/>
                </a:cubicBezTo>
                <a:cubicBezTo>
                  <a:pt x="1001" y="3904"/>
                  <a:pt x="934" y="3870"/>
                  <a:pt x="901" y="3837"/>
                </a:cubicBezTo>
                <a:cubicBezTo>
                  <a:pt x="834" y="3804"/>
                  <a:pt x="768" y="3770"/>
                  <a:pt x="701" y="3737"/>
                </a:cubicBezTo>
                <a:cubicBezTo>
                  <a:pt x="668" y="3737"/>
                  <a:pt x="634" y="3737"/>
                  <a:pt x="601" y="3703"/>
                </a:cubicBezTo>
                <a:cubicBezTo>
                  <a:pt x="467" y="3703"/>
                  <a:pt x="367" y="3804"/>
                  <a:pt x="334" y="3937"/>
                </a:cubicBezTo>
                <a:cubicBezTo>
                  <a:pt x="267" y="4170"/>
                  <a:pt x="201" y="4404"/>
                  <a:pt x="167" y="4671"/>
                </a:cubicBezTo>
                <a:cubicBezTo>
                  <a:pt x="101" y="4904"/>
                  <a:pt x="34" y="5138"/>
                  <a:pt x="0" y="5405"/>
                </a:cubicBezTo>
                <a:cubicBezTo>
                  <a:pt x="0" y="5471"/>
                  <a:pt x="0" y="5571"/>
                  <a:pt x="101" y="5605"/>
                </a:cubicBezTo>
                <a:cubicBezTo>
                  <a:pt x="167" y="5605"/>
                  <a:pt x="267" y="5605"/>
                  <a:pt x="301" y="5538"/>
                </a:cubicBezTo>
                <a:cubicBezTo>
                  <a:pt x="401" y="5271"/>
                  <a:pt x="501" y="5038"/>
                  <a:pt x="601" y="4804"/>
                </a:cubicBezTo>
                <a:cubicBezTo>
                  <a:pt x="634" y="4738"/>
                  <a:pt x="668" y="4637"/>
                  <a:pt x="668" y="4571"/>
                </a:cubicBezTo>
                <a:cubicBezTo>
                  <a:pt x="1268" y="6972"/>
                  <a:pt x="2135" y="9274"/>
                  <a:pt x="3269" y="11476"/>
                </a:cubicBezTo>
                <a:cubicBezTo>
                  <a:pt x="3306" y="11586"/>
                  <a:pt x="3393" y="11635"/>
                  <a:pt x="3487" y="11635"/>
                </a:cubicBezTo>
                <a:cubicBezTo>
                  <a:pt x="3563" y="11635"/>
                  <a:pt x="3643" y="11602"/>
                  <a:pt x="3703" y="11542"/>
                </a:cubicBezTo>
                <a:cubicBezTo>
                  <a:pt x="3803" y="11509"/>
                  <a:pt x="3870" y="11409"/>
                  <a:pt x="3870" y="11276"/>
                </a:cubicBezTo>
                <a:cubicBezTo>
                  <a:pt x="3803" y="7773"/>
                  <a:pt x="3770" y="4237"/>
                  <a:pt x="3503" y="735"/>
                </a:cubicBezTo>
                <a:lnTo>
                  <a:pt x="3503" y="735"/>
                </a:lnTo>
                <a:cubicBezTo>
                  <a:pt x="3703" y="968"/>
                  <a:pt x="3903" y="1168"/>
                  <a:pt x="4103" y="1368"/>
                </a:cubicBezTo>
                <a:cubicBezTo>
                  <a:pt x="4137" y="1402"/>
                  <a:pt x="4187" y="1419"/>
                  <a:pt x="4241" y="1419"/>
                </a:cubicBezTo>
                <a:cubicBezTo>
                  <a:pt x="4295" y="1419"/>
                  <a:pt x="4354" y="1402"/>
                  <a:pt x="4404" y="1368"/>
                </a:cubicBezTo>
                <a:cubicBezTo>
                  <a:pt x="4470" y="1268"/>
                  <a:pt x="4470" y="1135"/>
                  <a:pt x="4404" y="1068"/>
                </a:cubicBezTo>
                <a:cubicBezTo>
                  <a:pt x="4103" y="735"/>
                  <a:pt x="3837" y="401"/>
                  <a:pt x="3536" y="101"/>
                </a:cubicBezTo>
                <a:cubicBezTo>
                  <a:pt x="3503" y="34"/>
                  <a:pt x="3403" y="34"/>
                  <a:pt x="3336" y="34"/>
                </a:cubicBezTo>
                <a:cubicBezTo>
                  <a:pt x="3269" y="1"/>
                  <a:pt x="3236" y="1"/>
                  <a:pt x="3169" y="1"/>
                </a:cubicBezTo>
                <a:close/>
              </a:path>
            </a:pathLst>
          </a:custGeom>
          <a:solidFill>
            <a:srgbClr val="443C3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02" name="Google Shape;6402;p32"/>
          <p:cNvSpPr/>
          <p:nvPr/>
        </p:nvSpPr>
        <p:spPr>
          <a:xfrm>
            <a:off x="4066924" y="3246281"/>
            <a:ext cx="88" cy="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3F393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03" name="Google Shape;6403;p32"/>
          <p:cNvSpPr/>
          <p:nvPr/>
        </p:nvSpPr>
        <p:spPr>
          <a:xfrm>
            <a:off x="4939236" y="2309485"/>
            <a:ext cx="88" cy="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94CAC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04" name="Google Shape;6404;p32"/>
          <p:cNvSpPr/>
          <p:nvPr/>
        </p:nvSpPr>
        <p:spPr>
          <a:xfrm>
            <a:off x="4134475" y="2447357"/>
            <a:ext cx="2994" cy="62"/>
          </a:xfrm>
          <a:custGeom>
            <a:avLst/>
            <a:gdLst/>
            <a:ahLst/>
            <a:cxnLst/>
            <a:rect l="l" t="t" r="r" b="b"/>
            <a:pathLst>
              <a:path w="34" h="1" extrusionOk="0">
                <a:moveTo>
                  <a:pt x="0" y="1"/>
                </a:moveTo>
                <a:cubicBezTo>
                  <a:pt x="0" y="1"/>
                  <a:pt x="34" y="1"/>
                  <a:pt x="34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94CAC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05" name="Google Shape;6405;p32"/>
          <p:cNvSpPr/>
          <p:nvPr/>
        </p:nvSpPr>
        <p:spPr>
          <a:xfrm>
            <a:off x="4598486" y="2443755"/>
            <a:ext cx="88" cy="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94CAC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06" name="Google Shape;6406;p32"/>
          <p:cNvSpPr/>
          <p:nvPr/>
        </p:nvSpPr>
        <p:spPr>
          <a:xfrm>
            <a:off x="4598486" y="2443755"/>
            <a:ext cx="88" cy="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94CAC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07" name="Google Shape;6407;p32"/>
          <p:cNvSpPr/>
          <p:nvPr/>
        </p:nvSpPr>
        <p:spPr>
          <a:xfrm>
            <a:off x="4298935" y="3001055"/>
            <a:ext cx="2994" cy="50"/>
          </a:xfrm>
          <a:custGeom>
            <a:avLst/>
            <a:gdLst/>
            <a:ahLst/>
            <a:cxnLst/>
            <a:rect l="l" t="t" r="r" b="b"/>
            <a:pathLst>
              <a:path w="34" h="1" extrusionOk="0">
                <a:moveTo>
                  <a:pt x="34" y="0"/>
                </a:moveTo>
                <a:cubicBezTo>
                  <a:pt x="34" y="0"/>
                  <a:pt x="0" y="0"/>
                  <a:pt x="0" y="0"/>
                </a:cubicBezTo>
                <a:cubicBezTo>
                  <a:pt x="0" y="0"/>
                  <a:pt x="34" y="0"/>
                  <a:pt x="34" y="0"/>
                </a:cubicBezTo>
                <a:close/>
              </a:path>
            </a:pathLst>
          </a:custGeom>
          <a:solidFill>
            <a:srgbClr val="94CAC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08" name="Google Shape;6408;p32"/>
          <p:cNvSpPr/>
          <p:nvPr/>
        </p:nvSpPr>
        <p:spPr>
          <a:xfrm>
            <a:off x="4199087" y="2966235"/>
            <a:ext cx="2994" cy="50"/>
          </a:xfrm>
          <a:custGeom>
            <a:avLst/>
            <a:gdLst/>
            <a:ahLst/>
            <a:cxnLst/>
            <a:rect l="l" t="t" r="r" b="b"/>
            <a:pathLst>
              <a:path w="34" h="1" extrusionOk="0">
                <a:moveTo>
                  <a:pt x="0" y="1"/>
                </a:moveTo>
                <a:cubicBezTo>
                  <a:pt x="0" y="1"/>
                  <a:pt x="34" y="1"/>
                  <a:pt x="34" y="1"/>
                </a:cubicBezTo>
                <a:cubicBezTo>
                  <a:pt x="34" y="1"/>
                  <a:pt x="0" y="1"/>
                  <a:pt x="0" y="1"/>
                </a:cubicBezTo>
                <a:close/>
              </a:path>
            </a:pathLst>
          </a:custGeom>
          <a:solidFill>
            <a:srgbClr val="94CAC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09" name="Google Shape;6409;p32"/>
          <p:cNvSpPr/>
          <p:nvPr/>
        </p:nvSpPr>
        <p:spPr>
          <a:xfrm>
            <a:off x="3949390" y="2410683"/>
            <a:ext cx="88" cy="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94CAC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10" name="Google Shape;6410;p32"/>
          <p:cNvSpPr/>
          <p:nvPr/>
        </p:nvSpPr>
        <p:spPr>
          <a:xfrm>
            <a:off x="3981704" y="2437921"/>
            <a:ext cx="88" cy="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94CAC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11" name="Google Shape;6411;p32"/>
          <p:cNvSpPr/>
          <p:nvPr/>
        </p:nvSpPr>
        <p:spPr>
          <a:xfrm>
            <a:off x="3955288" y="2412607"/>
            <a:ext cx="88" cy="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94CAC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12" name="Google Shape;6412;p32"/>
          <p:cNvSpPr/>
          <p:nvPr/>
        </p:nvSpPr>
        <p:spPr>
          <a:xfrm>
            <a:off x="9529843" y="4344808"/>
            <a:ext cx="120534" cy="16592"/>
          </a:xfrm>
          <a:custGeom>
            <a:avLst/>
            <a:gdLst/>
            <a:ahLst/>
            <a:cxnLst/>
            <a:rect l="l" t="t" r="r" b="b"/>
            <a:pathLst>
              <a:path w="1369" h="334" extrusionOk="0">
                <a:moveTo>
                  <a:pt x="1" y="334"/>
                </a:moveTo>
                <a:cubicBezTo>
                  <a:pt x="468" y="334"/>
                  <a:pt x="935" y="200"/>
                  <a:pt x="1368" y="0"/>
                </a:cubicBezTo>
                <a:cubicBezTo>
                  <a:pt x="935" y="200"/>
                  <a:pt x="468" y="334"/>
                  <a:pt x="1" y="334"/>
                </a:cubicBezTo>
                <a:close/>
              </a:path>
            </a:pathLst>
          </a:custGeom>
          <a:solidFill>
            <a:srgbClr val="3F393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13" name="Google Shape;6413;p32"/>
          <p:cNvSpPr/>
          <p:nvPr/>
        </p:nvSpPr>
        <p:spPr>
          <a:xfrm>
            <a:off x="9697224" y="3846061"/>
            <a:ext cx="8892" cy="3378"/>
          </a:xfrm>
          <a:custGeom>
            <a:avLst/>
            <a:gdLst/>
            <a:ahLst/>
            <a:cxnLst/>
            <a:rect l="l" t="t" r="r" b="b"/>
            <a:pathLst>
              <a:path w="101" h="68" extrusionOk="0">
                <a:moveTo>
                  <a:pt x="68" y="1"/>
                </a:moveTo>
                <a:cubicBezTo>
                  <a:pt x="1" y="1"/>
                  <a:pt x="1" y="67"/>
                  <a:pt x="68" y="67"/>
                </a:cubicBezTo>
                <a:cubicBezTo>
                  <a:pt x="101" y="67"/>
                  <a:pt x="101" y="1"/>
                  <a:pt x="68" y="1"/>
                </a:cubicBezTo>
                <a:close/>
              </a:path>
            </a:pathLst>
          </a:custGeom>
          <a:solidFill>
            <a:srgbClr val="443D3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14" name="Google Shape;6414;p32"/>
          <p:cNvSpPr/>
          <p:nvPr/>
        </p:nvSpPr>
        <p:spPr>
          <a:xfrm flipH="1">
            <a:off x="490151" y="1987779"/>
            <a:ext cx="9917930" cy="2590578"/>
          </a:xfrm>
          <a:custGeom>
            <a:avLst/>
            <a:gdLst/>
            <a:ahLst/>
            <a:cxnLst/>
            <a:rect l="l" t="t" r="r" b="b"/>
            <a:pathLst>
              <a:path w="130439" h="31240" extrusionOk="0">
                <a:moveTo>
                  <a:pt x="3830" y="22629"/>
                </a:moveTo>
                <a:lnTo>
                  <a:pt x="3830" y="22629"/>
                </a:lnTo>
                <a:cubicBezTo>
                  <a:pt x="3868" y="22667"/>
                  <a:pt x="3900" y="22705"/>
                  <a:pt x="3932" y="22742"/>
                </a:cubicBezTo>
                <a:lnTo>
                  <a:pt x="3932" y="22742"/>
                </a:lnTo>
                <a:cubicBezTo>
                  <a:pt x="3897" y="22705"/>
                  <a:pt x="3863" y="22667"/>
                  <a:pt x="3830" y="22629"/>
                </a:cubicBezTo>
                <a:close/>
                <a:moveTo>
                  <a:pt x="56349" y="1"/>
                </a:moveTo>
                <a:cubicBezTo>
                  <a:pt x="55155" y="1"/>
                  <a:pt x="53961" y="6"/>
                  <a:pt x="52767" y="15"/>
                </a:cubicBezTo>
                <a:cubicBezTo>
                  <a:pt x="46050" y="76"/>
                  <a:pt x="39271" y="258"/>
                  <a:pt x="32615" y="1018"/>
                </a:cubicBezTo>
                <a:cubicBezTo>
                  <a:pt x="28724" y="1474"/>
                  <a:pt x="24864" y="2021"/>
                  <a:pt x="21064" y="2933"/>
                </a:cubicBezTo>
                <a:cubicBezTo>
                  <a:pt x="17356" y="3845"/>
                  <a:pt x="13648" y="4909"/>
                  <a:pt x="10122" y="6459"/>
                </a:cubicBezTo>
                <a:cubicBezTo>
                  <a:pt x="7903" y="7432"/>
                  <a:pt x="5775" y="8617"/>
                  <a:pt x="3951" y="10198"/>
                </a:cubicBezTo>
                <a:cubicBezTo>
                  <a:pt x="2249" y="11657"/>
                  <a:pt x="821" y="13359"/>
                  <a:pt x="274" y="15578"/>
                </a:cubicBezTo>
                <a:cubicBezTo>
                  <a:pt x="0" y="16733"/>
                  <a:pt x="30" y="17705"/>
                  <a:pt x="243" y="18860"/>
                </a:cubicBezTo>
                <a:cubicBezTo>
                  <a:pt x="547" y="20441"/>
                  <a:pt x="1094" y="21991"/>
                  <a:pt x="1733" y="23450"/>
                </a:cubicBezTo>
                <a:cubicBezTo>
                  <a:pt x="2097" y="24362"/>
                  <a:pt x="2523" y="25213"/>
                  <a:pt x="3070" y="26003"/>
                </a:cubicBezTo>
                <a:cubicBezTo>
                  <a:pt x="3891" y="27128"/>
                  <a:pt x="5076" y="27827"/>
                  <a:pt x="6292" y="28405"/>
                </a:cubicBezTo>
                <a:cubicBezTo>
                  <a:pt x="7629" y="28921"/>
                  <a:pt x="8997" y="29316"/>
                  <a:pt x="10426" y="29560"/>
                </a:cubicBezTo>
                <a:cubicBezTo>
                  <a:pt x="11246" y="29712"/>
                  <a:pt x="12037" y="29864"/>
                  <a:pt x="12857" y="30016"/>
                </a:cubicBezTo>
                <a:cubicBezTo>
                  <a:pt x="14712" y="30319"/>
                  <a:pt x="16596" y="30502"/>
                  <a:pt x="18481" y="30654"/>
                </a:cubicBezTo>
                <a:cubicBezTo>
                  <a:pt x="22189" y="30927"/>
                  <a:pt x="25928" y="30988"/>
                  <a:pt x="29636" y="31079"/>
                </a:cubicBezTo>
                <a:cubicBezTo>
                  <a:pt x="31581" y="31140"/>
                  <a:pt x="33526" y="31201"/>
                  <a:pt x="35472" y="31231"/>
                </a:cubicBezTo>
                <a:cubicBezTo>
                  <a:pt x="35924" y="31237"/>
                  <a:pt x="36375" y="31239"/>
                  <a:pt x="36827" y="31239"/>
                </a:cubicBezTo>
                <a:cubicBezTo>
                  <a:pt x="38837" y="31239"/>
                  <a:pt x="40848" y="31190"/>
                  <a:pt x="42858" y="31140"/>
                </a:cubicBezTo>
                <a:cubicBezTo>
                  <a:pt x="48907" y="30988"/>
                  <a:pt x="54955" y="31019"/>
                  <a:pt x="61035" y="30927"/>
                </a:cubicBezTo>
                <a:cubicBezTo>
                  <a:pt x="64287" y="30897"/>
                  <a:pt x="67539" y="30836"/>
                  <a:pt x="70792" y="30775"/>
                </a:cubicBezTo>
                <a:cubicBezTo>
                  <a:pt x="73953" y="30715"/>
                  <a:pt x="77144" y="30715"/>
                  <a:pt x="80305" y="30563"/>
                </a:cubicBezTo>
                <a:cubicBezTo>
                  <a:pt x="83406" y="30411"/>
                  <a:pt x="86506" y="30137"/>
                  <a:pt x="89576" y="29833"/>
                </a:cubicBezTo>
                <a:lnTo>
                  <a:pt x="95503" y="29225"/>
                </a:lnTo>
                <a:cubicBezTo>
                  <a:pt x="96932" y="28800"/>
                  <a:pt x="98361" y="28587"/>
                  <a:pt x="99820" y="28587"/>
                </a:cubicBezTo>
                <a:cubicBezTo>
                  <a:pt x="103224" y="28435"/>
                  <a:pt x="106719" y="28313"/>
                  <a:pt x="110063" y="27614"/>
                </a:cubicBezTo>
                <a:lnTo>
                  <a:pt x="110063" y="27614"/>
                </a:lnTo>
                <a:cubicBezTo>
                  <a:pt x="110053" y="27616"/>
                  <a:pt x="110041" y="27617"/>
                  <a:pt x="110028" y="27617"/>
                </a:cubicBezTo>
                <a:cubicBezTo>
                  <a:pt x="109844" y="27617"/>
                  <a:pt x="109384" y="27430"/>
                  <a:pt x="109242" y="27401"/>
                </a:cubicBezTo>
                <a:cubicBezTo>
                  <a:pt x="109074" y="27373"/>
                  <a:pt x="108698" y="27216"/>
                  <a:pt x="108474" y="27216"/>
                </a:cubicBezTo>
                <a:cubicBezTo>
                  <a:pt x="108455" y="27216"/>
                  <a:pt x="108438" y="27217"/>
                  <a:pt x="108421" y="27219"/>
                </a:cubicBezTo>
                <a:cubicBezTo>
                  <a:pt x="105929" y="27766"/>
                  <a:pt x="103285" y="27797"/>
                  <a:pt x="100762" y="27857"/>
                </a:cubicBezTo>
                <a:cubicBezTo>
                  <a:pt x="99668" y="27888"/>
                  <a:pt x="98573" y="27918"/>
                  <a:pt x="97509" y="27949"/>
                </a:cubicBezTo>
                <a:cubicBezTo>
                  <a:pt x="96628" y="27888"/>
                  <a:pt x="95746" y="27857"/>
                  <a:pt x="94895" y="27797"/>
                </a:cubicBezTo>
                <a:cubicBezTo>
                  <a:pt x="94799" y="27793"/>
                  <a:pt x="94702" y="27792"/>
                  <a:pt x="94605" y="27792"/>
                </a:cubicBezTo>
                <a:cubicBezTo>
                  <a:pt x="93815" y="27792"/>
                  <a:pt x="93009" y="27891"/>
                  <a:pt x="92251" y="27918"/>
                </a:cubicBezTo>
                <a:cubicBezTo>
                  <a:pt x="83436" y="28471"/>
                  <a:pt x="74596" y="28496"/>
                  <a:pt x="65777" y="28496"/>
                </a:cubicBezTo>
                <a:cubicBezTo>
                  <a:pt x="64895" y="28496"/>
                  <a:pt x="64013" y="28496"/>
                  <a:pt x="63132" y="28496"/>
                </a:cubicBezTo>
                <a:cubicBezTo>
                  <a:pt x="58512" y="28465"/>
                  <a:pt x="53922" y="28435"/>
                  <a:pt x="49302" y="28405"/>
                </a:cubicBezTo>
                <a:cubicBezTo>
                  <a:pt x="48727" y="28400"/>
                  <a:pt x="48151" y="28398"/>
                  <a:pt x="47575" y="28398"/>
                </a:cubicBezTo>
                <a:cubicBezTo>
                  <a:pt x="45754" y="28398"/>
                  <a:pt x="43927" y="28416"/>
                  <a:pt x="42097" y="28416"/>
                </a:cubicBezTo>
                <a:cubicBezTo>
                  <a:pt x="40771" y="28416"/>
                  <a:pt x="39444" y="28407"/>
                  <a:pt x="38116" y="28374"/>
                </a:cubicBezTo>
                <a:cubicBezTo>
                  <a:pt x="32121" y="28254"/>
                  <a:pt x="26096" y="28193"/>
                  <a:pt x="20129" y="27784"/>
                </a:cubicBezTo>
                <a:lnTo>
                  <a:pt x="20129" y="27784"/>
                </a:lnTo>
                <a:cubicBezTo>
                  <a:pt x="16774" y="27481"/>
                  <a:pt x="13449" y="27084"/>
                  <a:pt x="10213" y="26125"/>
                </a:cubicBezTo>
                <a:cubicBezTo>
                  <a:pt x="8845" y="25760"/>
                  <a:pt x="7508" y="25243"/>
                  <a:pt x="6231" y="24575"/>
                </a:cubicBezTo>
                <a:cubicBezTo>
                  <a:pt x="5418" y="24098"/>
                  <a:pt x="4656" y="23517"/>
                  <a:pt x="3994" y="22810"/>
                </a:cubicBezTo>
                <a:lnTo>
                  <a:pt x="3994" y="22810"/>
                </a:lnTo>
                <a:cubicBezTo>
                  <a:pt x="3517" y="22242"/>
                  <a:pt x="3086" y="21629"/>
                  <a:pt x="2681" y="20990"/>
                </a:cubicBezTo>
                <a:lnTo>
                  <a:pt x="2681" y="20990"/>
                </a:lnTo>
                <a:cubicBezTo>
                  <a:pt x="2597" y="20783"/>
                  <a:pt x="2518" y="20572"/>
                  <a:pt x="2432" y="20368"/>
                </a:cubicBezTo>
                <a:lnTo>
                  <a:pt x="2432" y="20368"/>
                </a:lnTo>
                <a:cubicBezTo>
                  <a:pt x="2392" y="19896"/>
                  <a:pt x="2376" y="19424"/>
                  <a:pt x="2401" y="18952"/>
                </a:cubicBezTo>
                <a:cubicBezTo>
                  <a:pt x="2401" y="18374"/>
                  <a:pt x="2492" y="17827"/>
                  <a:pt x="2705" y="17280"/>
                </a:cubicBezTo>
                <a:lnTo>
                  <a:pt x="2705" y="17280"/>
                </a:lnTo>
                <a:cubicBezTo>
                  <a:pt x="2675" y="17401"/>
                  <a:pt x="2644" y="17523"/>
                  <a:pt x="2614" y="17645"/>
                </a:cubicBezTo>
                <a:cubicBezTo>
                  <a:pt x="2857" y="16915"/>
                  <a:pt x="3161" y="16307"/>
                  <a:pt x="3556" y="15669"/>
                </a:cubicBezTo>
                <a:cubicBezTo>
                  <a:pt x="4195" y="14666"/>
                  <a:pt x="5046" y="13906"/>
                  <a:pt x="5927" y="13176"/>
                </a:cubicBezTo>
                <a:cubicBezTo>
                  <a:pt x="7417" y="11961"/>
                  <a:pt x="9028" y="10988"/>
                  <a:pt x="10760" y="10198"/>
                </a:cubicBezTo>
                <a:cubicBezTo>
                  <a:pt x="15593" y="7979"/>
                  <a:pt x="20821" y="6581"/>
                  <a:pt x="26019" y="5608"/>
                </a:cubicBezTo>
                <a:cubicBezTo>
                  <a:pt x="32979" y="4270"/>
                  <a:pt x="40122" y="3784"/>
                  <a:pt x="47205" y="3541"/>
                </a:cubicBezTo>
                <a:cubicBezTo>
                  <a:pt x="50769" y="3431"/>
                  <a:pt x="54342" y="3370"/>
                  <a:pt x="57910" y="3370"/>
                </a:cubicBezTo>
                <a:cubicBezTo>
                  <a:pt x="61249" y="3370"/>
                  <a:pt x="64583" y="3423"/>
                  <a:pt x="67904" y="3541"/>
                </a:cubicBezTo>
                <a:cubicBezTo>
                  <a:pt x="72767" y="3693"/>
                  <a:pt x="77600" y="4058"/>
                  <a:pt x="82464" y="4453"/>
                </a:cubicBezTo>
                <a:cubicBezTo>
                  <a:pt x="86202" y="4757"/>
                  <a:pt x="89941" y="5030"/>
                  <a:pt x="93649" y="5547"/>
                </a:cubicBezTo>
                <a:cubicBezTo>
                  <a:pt x="100123" y="6489"/>
                  <a:pt x="106415" y="8131"/>
                  <a:pt x="112555" y="10319"/>
                </a:cubicBezTo>
                <a:cubicBezTo>
                  <a:pt x="115564" y="11413"/>
                  <a:pt x="118422" y="12690"/>
                  <a:pt x="121248" y="14179"/>
                </a:cubicBezTo>
                <a:cubicBezTo>
                  <a:pt x="122282" y="14727"/>
                  <a:pt x="123315" y="15274"/>
                  <a:pt x="124349" y="15851"/>
                </a:cubicBezTo>
                <a:cubicBezTo>
                  <a:pt x="125899" y="16641"/>
                  <a:pt x="127388" y="17584"/>
                  <a:pt x="128787" y="18648"/>
                </a:cubicBezTo>
                <a:cubicBezTo>
                  <a:pt x="129091" y="18860"/>
                  <a:pt x="129577" y="18921"/>
                  <a:pt x="129942" y="18982"/>
                </a:cubicBezTo>
                <a:cubicBezTo>
                  <a:pt x="129861" y="18982"/>
                  <a:pt x="130171" y="19036"/>
                  <a:pt x="130324" y="19036"/>
                </a:cubicBezTo>
                <a:cubicBezTo>
                  <a:pt x="130401" y="19036"/>
                  <a:pt x="130438" y="19022"/>
                  <a:pt x="130367" y="18982"/>
                </a:cubicBezTo>
                <a:cubicBezTo>
                  <a:pt x="128270" y="17553"/>
                  <a:pt x="126233" y="16003"/>
                  <a:pt x="124288" y="14392"/>
                </a:cubicBezTo>
                <a:cubicBezTo>
                  <a:pt x="124227" y="14362"/>
                  <a:pt x="124197" y="14331"/>
                  <a:pt x="124136" y="14301"/>
                </a:cubicBezTo>
                <a:cubicBezTo>
                  <a:pt x="121917" y="12903"/>
                  <a:pt x="119607" y="11626"/>
                  <a:pt x="117236" y="10502"/>
                </a:cubicBezTo>
                <a:cubicBezTo>
                  <a:pt x="116020" y="9985"/>
                  <a:pt x="114835" y="9438"/>
                  <a:pt x="113619" y="8891"/>
                </a:cubicBezTo>
                <a:cubicBezTo>
                  <a:pt x="105504" y="5456"/>
                  <a:pt x="96780" y="3359"/>
                  <a:pt x="88087" y="2021"/>
                </a:cubicBezTo>
                <a:cubicBezTo>
                  <a:pt x="77596" y="409"/>
                  <a:pt x="66958" y="1"/>
                  <a:pt x="56349" y="1"/>
                </a:cubicBezTo>
                <a:close/>
              </a:path>
            </a:pathLst>
          </a:custGeom>
          <a:solidFill>
            <a:srgbClr val="7FB88E">
              <a:alpha val="4944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15" name="Google Shape;6415;p32"/>
          <p:cNvSpPr/>
          <p:nvPr/>
        </p:nvSpPr>
        <p:spPr>
          <a:xfrm flipH="1">
            <a:off x="647199" y="899001"/>
            <a:ext cx="10100718" cy="2979910"/>
          </a:xfrm>
          <a:custGeom>
            <a:avLst/>
            <a:gdLst/>
            <a:ahLst/>
            <a:cxnLst/>
            <a:rect l="l" t="t" r="r" b="b"/>
            <a:pathLst>
              <a:path w="132843" h="35935" extrusionOk="0">
                <a:moveTo>
                  <a:pt x="102753" y="11312"/>
                </a:moveTo>
                <a:cubicBezTo>
                  <a:pt x="102839" y="11335"/>
                  <a:pt x="102926" y="11359"/>
                  <a:pt x="103012" y="11382"/>
                </a:cubicBezTo>
                <a:cubicBezTo>
                  <a:pt x="102926" y="11365"/>
                  <a:pt x="102839" y="11338"/>
                  <a:pt x="102753" y="11312"/>
                </a:cubicBezTo>
                <a:close/>
                <a:moveTo>
                  <a:pt x="95551" y="33816"/>
                </a:moveTo>
                <a:lnTo>
                  <a:pt x="95551" y="33816"/>
                </a:lnTo>
                <a:cubicBezTo>
                  <a:pt x="95575" y="33818"/>
                  <a:pt x="95599" y="33820"/>
                  <a:pt x="95624" y="33822"/>
                </a:cubicBezTo>
                <a:lnTo>
                  <a:pt x="95624" y="33822"/>
                </a:lnTo>
                <a:cubicBezTo>
                  <a:pt x="95599" y="33820"/>
                  <a:pt x="95575" y="33818"/>
                  <a:pt x="95551" y="33816"/>
                </a:cubicBezTo>
                <a:close/>
                <a:moveTo>
                  <a:pt x="50270" y="1"/>
                </a:moveTo>
                <a:cubicBezTo>
                  <a:pt x="49471" y="1"/>
                  <a:pt x="48673" y="5"/>
                  <a:pt x="47874" y="14"/>
                </a:cubicBezTo>
                <a:cubicBezTo>
                  <a:pt x="40640" y="105"/>
                  <a:pt x="33406" y="501"/>
                  <a:pt x="26232" y="1595"/>
                </a:cubicBezTo>
                <a:cubicBezTo>
                  <a:pt x="22463" y="2203"/>
                  <a:pt x="18725" y="2993"/>
                  <a:pt x="15047" y="4148"/>
                </a:cubicBezTo>
                <a:cubicBezTo>
                  <a:pt x="12645" y="4908"/>
                  <a:pt x="10214" y="5698"/>
                  <a:pt x="7965" y="6884"/>
                </a:cubicBezTo>
                <a:cubicBezTo>
                  <a:pt x="6080" y="7856"/>
                  <a:pt x="4408" y="9102"/>
                  <a:pt x="2949" y="10592"/>
                </a:cubicBezTo>
                <a:cubicBezTo>
                  <a:pt x="1369" y="12233"/>
                  <a:pt x="396" y="14361"/>
                  <a:pt x="153" y="16610"/>
                </a:cubicBezTo>
                <a:cubicBezTo>
                  <a:pt x="1" y="17826"/>
                  <a:pt x="153" y="19103"/>
                  <a:pt x="457" y="20288"/>
                </a:cubicBezTo>
                <a:cubicBezTo>
                  <a:pt x="822" y="21686"/>
                  <a:pt x="1369" y="23176"/>
                  <a:pt x="2068" y="24483"/>
                </a:cubicBezTo>
                <a:cubicBezTo>
                  <a:pt x="2250" y="24817"/>
                  <a:pt x="2463" y="25151"/>
                  <a:pt x="2645" y="25516"/>
                </a:cubicBezTo>
                <a:cubicBezTo>
                  <a:pt x="3648" y="26853"/>
                  <a:pt x="4712" y="28130"/>
                  <a:pt x="5837" y="29376"/>
                </a:cubicBezTo>
                <a:cubicBezTo>
                  <a:pt x="6506" y="29863"/>
                  <a:pt x="7144" y="30319"/>
                  <a:pt x="7813" y="30805"/>
                </a:cubicBezTo>
                <a:cubicBezTo>
                  <a:pt x="9211" y="31686"/>
                  <a:pt x="10670" y="32385"/>
                  <a:pt x="12220" y="32963"/>
                </a:cubicBezTo>
                <a:cubicBezTo>
                  <a:pt x="16688" y="34544"/>
                  <a:pt x="21399" y="35091"/>
                  <a:pt x="26111" y="35334"/>
                </a:cubicBezTo>
                <a:cubicBezTo>
                  <a:pt x="29059" y="35486"/>
                  <a:pt x="32008" y="35547"/>
                  <a:pt x="34956" y="35577"/>
                </a:cubicBezTo>
                <a:cubicBezTo>
                  <a:pt x="39515" y="35638"/>
                  <a:pt x="44105" y="35729"/>
                  <a:pt x="48695" y="35790"/>
                </a:cubicBezTo>
                <a:cubicBezTo>
                  <a:pt x="54850" y="35896"/>
                  <a:pt x="61013" y="35934"/>
                  <a:pt x="67175" y="35934"/>
                </a:cubicBezTo>
                <a:cubicBezTo>
                  <a:pt x="73338" y="35934"/>
                  <a:pt x="79501" y="35896"/>
                  <a:pt x="85656" y="35851"/>
                </a:cubicBezTo>
                <a:cubicBezTo>
                  <a:pt x="86806" y="35844"/>
                  <a:pt x="87957" y="35842"/>
                  <a:pt x="89109" y="35842"/>
                </a:cubicBezTo>
                <a:cubicBezTo>
                  <a:pt x="92256" y="35842"/>
                  <a:pt x="95409" y="35859"/>
                  <a:pt x="98556" y="35859"/>
                </a:cubicBezTo>
                <a:cubicBezTo>
                  <a:pt x="99708" y="35859"/>
                  <a:pt x="100859" y="35857"/>
                  <a:pt x="102009" y="35851"/>
                </a:cubicBezTo>
                <a:cubicBezTo>
                  <a:pt x="103772" y="35851"/>
                  <a:pt x="105504" y="35820"/>
                  <a:pt x="107267" y="35547"/>
                </a:cubicBezTo>
                <a:cubicBezTo>
                  <a:pt x="108635" y="35334"/>
                  <a:pt x="110003" y="35243"/>
                  <a:pt x="111340" y="34939"/>
                </a:cubicBezTo>
                <a:cubicBezTo>
                  <a:pt x="111583" y="34878"/>
                  <a:pt x="111948" y="34179"/>
                  <a:pt x="112070" y="33996"/>
                </a:cubicBezTo>
                <a:cubicBezTo>
                  <a:pt x="112070" y="33996"/>
                  <a:pt x="112383" y="33569"/>
                  <a:pt x="112210" y="33569"/>
                </a:cubicBezTo>
                <a:cubicBezTo>
                  <a:pt x="112205" y="33569"/>
                  <a:pt x="112198" y="33570"/>
                  <a:pt x="112191" y="33571"/>
                </a:cubicBezTo>
                <a:cubicBezTo>
                  <a:pt x="111583" y="33723"/>
                  <a:pt x="110976" y="33875"/>
                  <a:pt x="110368" y="33996"/>
                </a:cubicBezTo>
                <a:cubicBezTo>
                  <a:pt x="109643" y="34203"/>
                  <a:pt x="108918" y="34312"/>
                  <a:pt x="108184" y="34312"/>
                </a:cubicBezTo>
                <a:cubicBezTo>
                  <a:pt x="107840" y="34312"/>
                  <a:pt x="107495" y="34288"/>
                  <a:pt x="107146" y="34240"/>
                </a:cubicBezTo>
                <a:cubicBezTo>
                  <a:pt x="106578" y="34260"/>
                  <a:pt x="106011" y="34270"/>
                  <a:pt x="105442" y="34270"/>
                </a:cubicBezTo>
                <a:cubicBezTo>
                  <a:pt x="104305" y="34270"/>
                  <a:pt x="103164" y="34229"/>
                  <a:pt x="102009" y="34148"/>
                </a:cubicBezTo>
                <a:cubicBezTo>
                  <a:pt x="99882" y="34060"/>
                  <a:pt x="97783" y="33942"/>
                  <a:pt x="95658" y="33824"/>
                </a:cubicBezTo>
                <a:lnTo>
                  <a:pt x="95658" y="33824"/>
                </a:lnTo>
                <a:cubicBezTo>
                  <a:pt x="95647" y="33823"/>
                  <a:pt x="95635" y="33823"/>
                  <a:pt x="95624" y="33822"/>
                </a:cubicBezTo>
                <a:lnTo>
                  <a:pt x="95624" y="33822"/>
                </a:lnTo>
                <a:cubicBezTo>
                  <a:pt x="95630" y="33822"/>
                  <a:pt x="95636" y="33823"/>
                  <a:pt x="95642" y="33823"/>
                </a:cubicBezTo>
                <a:lnTo>
                  <a:pt x="95642" y="33823"/>
                </a:lnTo>
                <a:cubicBezTo>
                  <a:pt x="95586" y="33820"/>
                  <a:pt x="95530" y="33817"/>
                  <a:pt x="95474" y="33814"/>
                </a:cubicBezTo>
                <a:cubicBezTo>
                  <a:pt x="95499" y="33814"/>
                  <a:pt x="95525" y="33815"/>
                  <a:pt x="95551" y="33816"/>
                </a:cubicBezTo>
                <a:lnTo>
                  <a:pt x="95551" y="33816"/>
                </a:lnTo>
                <a:cubicBezTo>
                  <a:pt x="91179" y="33493"/>
                  <a:pt x="86805" y="33203"/>
                  <a:pt x="82404" y="33085"/>
                </a:cubicBezTo>
                <a:cubicBezTo>
                  <a:pt x="77601" y="32963"/>
                  <a:pt x="72799" y="32993"/>
                  <a:pt x="67996" y="32933"/>
                </a:cubicBezTo>
                <a:cubicBezTo>
                  <a:pt x="63680" y="32902"/>
                  <a:pt x="59364" y="32872"/>
                  <a:pt x="55078" y="32841"/>
                </a:cubicBezTo>
                <a:cubicBezTo>
                  <a:pt x="50640" y="32781"/>
                  <a:pt x="46233" y="32750"/>
                  <a:pt x="41795" y="32537"/>
                </a:cubicBezTo>
                <a:cubicBezTo>
                  <a:pt x="40184" y="32477"/>
                  <a:pt x="38573" y="32325"/>
                  <a:pt x="36962" y="32294"/>
                </a:cubicBezTo>
                <a:cubicBezTo>
                  <a:pt x="36217" y="32279"/>
                  <a:pt x="35480" y="32279"/>
                  <a:pt x="34743" y="32279"/>
                </a:cubicBezTo>
                <a:cubicBezTo>
                  <a:pt x="34006" y="32279"/>
                  <a:pt x="33269" y="32279"/>
                  <a:pt x="32524" y="32264"/>
                </a:cubicBezTo>
                <a:cubicBezTo>
                  <a:pt x="30518" y="32233"/>
                  <a:pt x="28512" y="32173"/>
                  <a:pt x="26506" y="32112"/>
                </a:cubicBezTo>
                <a:cubicBezTo>
                  <a:pt x="23284" y="32021"/>
                  <a:pt x="20001" y="31686"/>
                  <a:pt x="16840" y="31078"/>
                </a:cubicBezTo>
                <a:cubicBezTo>
                  <a:pt x="15199" y="30744"/>
                  <a:pt x="13618" y="30349"/>
                  <a:pt x="12068" y="29802"/>
                </a:cubicBezTo>
                <a:cubicBezTo>
                  <a:pt x="11308" y="29559"/>
                  <a:pt x="10579" y="29255"/>
                  <a:pt x="9879" y="28890"/>
                </a:cubicBezTo>
                <a:cubicBezTo>
                  <a:pt x="8955" y="28494"/>
                  <a:pt x="8076" y="28006"/>
                  <a:pt x="7243" y="27426"/>
                </a:cubicBezTo>
                <a:lnTo>
                  <a:pt x="7243" y="27426"/>
                </a:lnTo>
                <a:cubicBezTo>
                  <a:pt x="6741" y="27021"/>
                  <a:pt x="6238" y="26608"/>
                  <a:pt x="5735" y="26193"/>
                </a:cubicBezTo>
                <a:lnTo>
                  <a:pt x="5735" y="26193"/>
                </a:lnTo>
                <a:cubicBezTo>
                  <a:pt x="5431" y="25874"/>
                  <a:pt x="5131" y="25556"/>
                  <a:pt x="4830" y="25237"/>
                </a:cubicBezTo>
                <a:lnTo>
                  <a:pt x="4830" y="25237"/>
                </a:lnTo>
                <a:cubicBezTo>
                  <a:pt x="4284" y="24404"/>
                  <a:pt x="3738" y="23565"/>
                  <a:pt x="3192" y="22732"/>
                </a:cubicBezTo>
                <a:lnTo>
                  <a:pt x="3192" y="22732"/>
                </a:lnTo>
                <a:lnTo>
                  <a:pt x="3131" y="22579"/>
                </a:lnTo>
                <a:lnTo>
                  <a:pt x="3131" y="22579"/>
                </a:lnTo>
                <a:cubicBezTo>
                  <a:pt x="3048" y="21866"/>
                  <a:pt x="3092" y="21153"/>
                  <a:pt x="3284" y="20440"/>
                </a:cubicBezTo>
                <a:lnTo>
                  <a:pt x="3284" y="20440"/>
                </a:lnTo>
                <a:cubicBezTo>
                  <a:pt x="3253" y="20653"/>
                  <a:pt x="3192" y="20866"/>
                  <a:pt x="3162" y="21078"/>
                </a:cubicBezTo>
                <a:cubicBezTo>
                  <a:pt x="3496" y="20075"/>
                  <a:pt x="3831" y="19224"/>
                  <a:pt x="4439" y="18343"/>
                </a:cubicBezTo>
                <a:cubicBezTo>
                  <a:pt x="5077" y="17431"/>
                  <a:pt x="5806" y="16701"/>
                  <a:pt x="6627" y="15941"/>
                </a:cubicBezTo>
                <a:lnTo>
                  <a:pt x="6627" y="15941"/>
                </a:lnTo>
                <a:lnTo>
                  <a:pt x="6323" y="16245"/>
                </a:lnTo>
                <a:cubicBezTo>
                  <a:pt x="7813" y="15060"/>
                  <a:pt x="9363" y="14027"/>
                  <a:pt x="11065" y="13175"/>
                </a:cubicBezTo>
                <a:cubicBezTo>
                  <a:pt x="14925" y="11291"/>
                  <a:pt x="19120" y="10045"/>
                  <a:pt x="23284" y="9042"/>
                </a:cubicBezTo>
                <a:cubicBezTo>
                  <a:pt x="33465" y="6648"/>
                  <a:pt x="43977" y="6278"/>
                  <a:pt x="54401" y="6155"/>
                </a:cubicBezTo>
                <a:lnTo>
                  <a:pt x="54401" y="6155"/>
                </a:lnTo>
                <a:cubicBezTo>
                  <a:pt x="63137" y="6188"/>
                  <a:pt x="71873" y="6318"/>
                  <a:pt x="80580" y="7248"/>
                </a:cubicBezTo>
                <a:cubicBezTo>
                  <a:pt x="84471" y="7643"/>
                  <a:pt x="88331" y="8160"/>
                  <a:pt x="92191" y="8859"/>
                </a:cubicBezTo>
                <a:cubicBezTo>
                  <a:pt x="95693" y="9501"/>
                  <a:pt x="99139" y="10340"/>
                  <a:pt x="102583" y="11266"/>
                </a:cubicBezTo>
                <a:lnTo>
                  <a:pt x="102583" y="11266"/>
                </a:lnTo>
                <a:cubicBezTo>
                  <a:pt x="102574" y="11264"/>
                  <a:pt x="102565" y="11262"/>
                  <a:pt x="102556" y="11261"/>
                </a:cubicBezTo>
                <a:lnTo>
                  <a:pt x="102556" y="11261"/>
                </a:lnTo>
                <a:cubicBezTo>
                  <a:pt x="105200" y="12051"/>
                  <a:pt x="107784" y="12932"/>
                  <a:pt x="110368" y="13966"/>
                </a:cubicBezTo>
                <a:cubicBezTo>
                  <a:pt x="112890" y="14969"/>
                  <a:pt x="115353" y="16154"/>
                  <a:pt x="117754" y="17461"/>
                </a:cubicBezTo>
                <a:cubicBezTo>
                  <a:pt x="120307" y="18859"/>
                  <a:pt x="122799" y="20349"/>
                  <a:pt x="125231" y="21960"/>
                </a:cubicBezTo>
                <a:cubicBezTo>
                  <a:pt x="127420" y="23388"/>
                  <a:pt x="129547" y="24969"/>
                  <a:pt x="131584" y="26641"/>
                </a:cubicBezTo>
                <a:cubicBezTo>
                  <a:pt x="131600" y="26653"/>
                  <a:pt x="131619" y="26658"/>
                  <a:pt x="131641" y="26658"/>
                </a:cubicBezTo>
                <a:cubicBezTo>
                  <a:pt x="131956" y="26658"/>
                  <a:pt x="132843" y="25502"/>
                  <a:pt x="132587" y="25303"/>
                </a:cubicBezTo>
                <a:cubicBezTo>
                  <a:pt x="130581" y="23632"/>
                  <a:pt x="128483" y="22081"/>
                  <a:pt x="126265" y="20653"/>
                </a:cubicBezTo>
                <a:cubicBezTo>
                  <a:pt x="124958" y="19802"/>
                  <a:pt x="123620" y="18951"/>
                  <a:pt x="122283" y="18100"/>
                </a:cubicBezTo>
                <a:cubicBezTo>
                  <a:pt x="117936" y="15394"/>
                  <a:pt x="113498" y="12628"/>
                  <a:pt x="108848" y="10440"/>
                </a:cubicBezTo>
                <a:cubicBezTo>
                  <a:pt x="104836" y="8586"/>
                  <a:pt x="100580" y="7096"/>
                  <a:pt x="96386" y="5789"/>
                </a:cubicBezTo>
                <a:cubicBezTo>
                  <a:pt x="94106" y="5029"/>
                  <a:pt x="91765" y="4391"/>
                  <a:pt x="89425" y="3874"/>
                </a:cubicBezTo>
                <a:cubicBezTo>
                  <a:pt x="86568" y="3145"/>
                  <a:pt x="83711" y="2507"/>
                  <a:pt x="80793" y="1990"/>
                </a:cubicBezTo>
                <a:cubicBezTo>
                  <a:pt x="75139" y="1078"/>
                  <a:pt x="69425" y="592"/>
                  <a:pt x="63710" y="318"/>
                </a:cubicBezTo>
                <a:cubicBezTo>
                  <a:pt x="59246" y="138"/>
                  <a:pt x="54759" y="1"/>
                  <a:pt x="50270" y="1"/>
                </a:cubicBezTo>
                <a:close/>
              </a:path>
            </a:pathLst>
          </a:custGeom>
          <a:solidFill>
            <a:srgbClr val="7FB88E">
              <a:alpha val="4944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16" name="Google Shape;6416;p32"/>
          <p:cNvSpPr/>
          <p:nvPr/>
        </p:nvSpPr>
        <p:spPr>
          <a:xfrm flipH="1">
            <a:off x="730640" y="1769111"/>
            <a:ext cx="10299244" cy="2498614"/>
          </a:xfrm>
          <a:custGeom>
            <a:avLst/>
            <a:gdLst/>
            <a:ahLst/>
            <a:cxnLst/>
            <a:rect l="l" t="t" r="r" b="b"/>
            <a:pathLst>
              <a:path w="135454" h="30131" extrusionOk="0">
                <a:moveTo>
                  <a:pt x="5145" y="15255"/>
                </a:moveTo>
                <a:lnTo>
                  <a:pt x="5145" y="15255"/>
                </a:lnTo>
                <a:cubicBezTo>
                  <a:pt x="5132" y="15312"/>
                  <a:pt x="5120" y="15368"/>
                  <a:pt x="5107" y="15418"/>
                </a:cubicBezTo>
                <a:cubicBezTo>
                  <a:pt x="5119" y="15363"/>
                  <a:pt x="5131" y="15309"/>
                  <a:pt x="5145" y="15255"/>
                </a:cubicBezTo>
                <a:close/>
                <a:moveTo>
                  <a:pt x="8136" y="21537"/>
                </a:moveTo>
                <a:cubicBezTo>
                  <a:pt x="8203" y="21592"/>
                  <a:pt x="8266" y="21647"/>
                  <a:pt x="8329" y="21710"/>
                </a:cubicBezTo>
                <a:cubicBezTo>
                  <a:pt x="8264" y="21653"/>
                  <a:pt x="8200" y="21595"/>
                  <a:pt x="8136" y="21537"/>
                </a:cubicBezTo>
                <a:close/>
                <a:moveTo>
                  <a:pt x="59499" y="1"/>
                </a:moveTo>
                <a:cubicBezTo>
                  <a:pt x="58613" y="1"/>
                  <a:pt x="57726" y="3"/>
                  <a:pt x="56841" y="8"/>
                </a:cubicBezTo>
                <a:cubicBezTo>
                  <a:pt x="50123" y="68"/>
                  <a:pt x="43314" y="160"/>
                  <a:pt x="36627" y="889"/>
                </a:cubicBezTo>
                <a:cubicBezTo>
                  <a:pt x="29940" y="1588"/>
                  <a:pt x="23253" y="2743"/>
                  <a:pt x="16901" y="5053"/>
                </a:cubicBezTo>
                <a:cubicBezTo>
                  <a:pt x="13435" y="6300"/>
                  <a:pt x="9970" y="7637"/>
                  <a:pt x="6779" y="9491"/>
                </a:cubicBezTo>
                <a:cubicBezTo>
                  <a:pt x="5411" y="10312"/>
                  <a:pt x="4074" y="11102"/>
                  <a:pt x="2827" y="12105"/>
                </a:cubicBezTo>
                <a:cubicBezTo>
                  <a:pt x="2128" y="12683"/>
                  <a:pt x="1551" y="13351"/>
                  <a:pt x="1004" y="14020"/>
                </a:cubicBezTo>
                <a:cubicBezTo>
                  <a:pt x="365" y="14841"/>
                  <a:pt x="1" y="15813"/>
                  <a:pt x="31" y="16877"/>
                </a:cubicBezTo>
                <a:cubicBezTo>
                  <a:pt x="61" y="17971"/>
                  <a:pt x="548" y="18853"/>
                  <a:pt x="1216" y="19704"/>
                </a:cubicBezTo>
                <a:cubicBezTo>
                  <a:pt x="2645" y="21589"/>
                  <a:pt x="4773" y="23048"/>
                  <a:pt x="6748" y="24324"/>
                </a:cubicBezTo>
                <a:cubicBezTo>
                  <a:pt x="11186" y="27151"/>
                  <a:pt x="16475" y="28428"/>
                  <a:pt x="21642" y="29127"/>
                </a:cubicBezTo>
                <a:cubicBezTo>
                  <a:pt x="25442" y="29643"/>
                  <a:pt x="29272" y="29704"/>
                  <a:pt x="33071" y="29856"/>
                </a:cubicBezTo>
                <a:cubicBezTo>
                  <a:pt x="36668" y="29983"/>
                  <a:pt x="40244" y="30046"/>
                  <a:pt x="43816" y="30046"/>
                </a:cubicBezTo>
                <a:cubicBezTo>
                  <a:pt x="44530" y="30046"/>
                  <a:pt x="45245" y="30044"/>
                  <a:pt x="45959" y="30038"/>
                </a:cubicBezTo>
                <a:cubicBezTo>
                  <a:pt x="46648" y="30037"/>
                  <a:pt x="47337" y="30036"/>
                  <a:pt x="48026" y="30036"/>
                </a:cubicBezTo>
                <a:cubicBezTo>
                  <a:pt x="55747" y="30036"/>
                  <a:pt x="63478" y="30131"/>
                  <a:pt x="71205" y="30131"/>
                </a:cubicBezTo>
                <a:cubicBezTo>
                  <a:pt x="75538" y="30131"/>
                  <a:pt x="79869" y="30101"/>
                  <a:pt x="84197" y="30008"/>
                </a:cubicBezTo>
                <a:cubicBezTo>
                  <a:pt x="90945" y="29887"/>
                  <a:pt x="97692" y="29491"/>
                  <a:pt x="104440" y="29096"/>
                </a:cubicBezTo>
                <a:cubicBezTo>
                  <a:pt x="106538" y="29005"/>
                  <a:pt x="108665" y="28853"/>
                  <a:pt x="110763" y="28701"/>
                </a:cubicBezTo>
                <a:cubicBezTo>
                  <a:pt x="112191" y="28580"/>
                  <a:pt x="113559" y="28428"/>
                  <a:pt x="114927" y="28124"/>
                </a:cubicBezTo>
                <a:cubicBezTo>
                  <a:pt x="114927" y="28124"/>
                  <a:pt x="114509" y="26512"/>
                  <a:pt x="114383" y="26512"/>
                </a:cubicBezTo>
                <a:cubicBezTo>
                  <a:pt x="114382" y="26512"/>
                  <a:pt x="114381" y="26512"/>
                  <a:pt x="114380" y="26513"/>
                </a:cubicBezTo>
                <a:cubicBezTo>
                  <a:pt x="111431" y="27181"/>
                  <a:pt x="108361" y="27272"/>
                  <a:pt x="105352" y="27394"/>
                </a:cubicBezTo>
                <a:cubicBezTo>
                  <a:pt x="100762" y="27607"/>
                  <a:pt x="96203" y="27850"/>
                  <a:pt x="91613" y="28002"/>
                </a:cubicBezTo>
                <a:cubicBezTo>
                  <a:pt x="85953" y="28148"/>
                  <a:pt x="80293" y="28196"/>
                  <a:pt x="74633" y="28196"/>
                </a:cubicBezTo>
                <a:cubicBezTo>
                  <a:pt x="68530" y="28196"/>
                  <a:pt x="62427" y="28140"/>
                  <a:pt x="56324" y="28093"/>
                </a:cubicBezTo>
                <a:cubicBezTo>
                  <a:pt x="48786" y="28032"/>
                  <a:pt x="41248" y="27941"/>
                  <a:pt x="33709" y="27759"/>
                </a:cubicBezTo>
                <a:cubicBezTo>
                  <a:pt x="29272" y="27637"/>
                  <a:pt x="24773" y="27516"/>
                  <a:pt x="20366" y="26665"/>
                </a:cubicBezTo>
                <a:cubicBezTo>
                  <a:pt x="17964" y="26209"/>
                  <a:pt x="15442" y="25570"/>
                  <a:pt x="13192" y="24537"/>
                </a:cubicBezTo>
                <a:cubicBezTo>
                  <a:pt x="11362" y="23710"/>
                  <a:pt x="9675" y="22683"/>
                  <a:pt x="8076" y="21483"/>
                </a:cubicBezTo>
                <a:lnTo>
                  <a:pt x="8076" y="21483"/>
                </a:lnTo>
                <a:cubicBezTo>
                  <a:pt x="7085" y="20584"/>
                  <a:pt x="6210" y="19666"/>
                  <a:pt x="5593" y="18488"/>
                </a:cubicBezTo>
                <a:cubicBezTo>
                  <a:pt x="4998" y="17357"/>
                  <a:pt x="5015" y="16343"/>
                  <a:pt x="5187" y="15102"/>
                </a:cubicBezTo>
                <a:lnTo>
                  <a:pt x="5187" y="15102"/>
                </a:lnTo>
                <a:cubicBezTo>
                  <a:pt x="5321" y="14650"/>
                  <a:pt x="5528" y="14234"/>
                  <a:pt x="5776" y="13838"/>
                </a:cubicBezTo>
                <a:cubicBezTo>
                  <a:pt x="6080" y="13291"/>
                  <a:pt x="6414" y="12774"/>
                  <a:pt x="6840" y="12318"/>
                </a:cubicBezTo>
                <a:lnTo>
                  <a:pt x="6840" y="12318"/>
                </a:lnTo>
                <a:cubicBezTo>
                  <a:pt x="6748" y="12439"/>
                  <a:pt x="6627" y="12561"/>
                  <a:pt x="6536" y="12683"/>
                </a:cubicBezTo>
                <a:cubicBezTo>
                  <a:pt x="7508" y="11710"/>
                  <a:pt x="8481" y="10798"/>
                  <a:pt x="9636" y="10008"/>
                </a:cubicBezTo>
                <a:cubicBezTo>
                  <a:pt x="11733" y="8579"/>
                  <a:pt x="14347" y="8002"/>
                  <a:pt x="16749" y="7333"/>
                </a:cubicBezTo>
                <a:cubicBezTo>
                  <a:pt x="25010" y="5028"/>
                  <a:pt x="33418" y="4168"/>
                  <a:pt x="41916" y="3736"/>
                </a:cubicBezTo>
                <a:lnTo>
                  <a:pt x="41916" y="3736"/>
                </a:lnTo>
                <a:cubicBezTo>
                  <a:pt x="41896" y="3739"/>
                  <a:pt x="41876" y="3742"/>
                  <a:pt x="41855" y="3746"/>
                </a:cubicBezTo>
                <a:cubicBezTo>
                  <a:pt x="46342" y="3634"/>
                  <a:pt x="50828" y="3571"/>
                  <a:pt x="55314" y="3571"/>
                </a:cubicBezTo>
                <a:cubicBezTo>
                  <a:pt x="56876" y="3571"/>
                  <a:pt x="58439" y="3579"/>
                  <a:pt x="60002" y="3594"/>
                </a:cubicBezTo>
                <a:cubicBezTo>
                  <a:pt x="64014" y="3625"/>
                  <a:pt x="68026" y="3716"/>
                  <a:pt x="72008" y="3929"/>
                </a:cubicBezTo>
                <a:cubicBezTo>
                  <a:pt x="76993" y="4172"/>
                  <a:pt x="81978" y="4597"/>
                  <a:pt x="86963" y="5023"/>
                </a:cubicBezTo>
                <a:cubicBezTo>
                  <a:pt x="93650" y="5570"/>
                  <a:pt x="100276" y="6543"/>
                  <a:pt x="106811" y="8002"/>
                </a:cubicBezTo>
                <a:cubicBezTo>
                  <a:pt x="109638" y="8640"/>
                  <a:pt x="112434" y="9369"/>
                  <a:pt x="115200" y="10099"/>
                </a:cubicBezTo>
                <a:cubicBezTo>
                  <a:pt x="117328" y="10616"/>
                  <a:pt x="119395" y="11254"/>
                  <a:pt x="121401" y="12105"/>
                </a:cubicBezTo>
                <a:cubicBezTo>
                  <a:pt x="126568" y="13534"/>
                  <a:pt x="131188" y="16087"/>
                  <a:pt x="135292" y="19734"/>
                </a:cubicBezTo>
                <a:cubicBezTo>
                  <a:pt x="135317" y="19756"/>
                  <a:pt x="135335" y="19765"/>
                  <a:pt x="135350" y="19765"/>
                </a:cubicBezTo>
                <a:cubicBezTo>
                  <a:pt x="135453" y="19765"/>
                  <a:pt x="135310" y="19275"/>
                  <a:pt x="135320" y="19275"/>
                </a:cubicBezTo>
                <a:lnTo>
                  <a:pt x="135320" y="19275"/>
                </a:lnTo>
                <a:cubicBezTo>
                  <a:pt x="135320" y="19275"/>
                  <a:pt x="135321" y="19276"/>
                  <a:pt x="135322" y="19278"/>
                </a:cubicBezTo>
                <a:cubicBezTo>
                  <a:pt x="135231" y="19005"/>
                  <a:pt x="135109" y="18336"/>
                  <a:pt x="134866" y="18184"/>
                </a:cubicBezTo>
                <a:cubicBezTo>
                  <a:pt x="133833" y="17394"/>
                  <a:pt x="132739" y="16664"/>
                  <a:pt x="131644" y="15965"/>
                </a:cubicBezTo>
                <a:cubicBezTo>
                  <a:pt x="130641" y="15388"/>
                  <a:pt x="129638" y="14810"/>
                  <a:pt x="128666" y="14233"/>
                </a:cubicBezTo>
                <a:cubicBezTo>
                  <a:pt x="126386" y="12835"/>
                  <a:pt x="124045" y="11558"/>
                  <a:pt x="121614" y="10433"/>
                </a:cubicBezTo>
                <a:cubicBezTo>
                  <a:pt x="120368" y="9917"/>
                  <a:pt x="119121" y="9369"/>
                  <a:pt x="117875" y="8853"/>
                </a:cubicBezTo>
                <a:cubicBezTo>
                  <a:pt x="114106" y="7272"/>
                  <a:pt x="110124" y="5996"/>
                  <a:pt x="106173" y="4932"/>
                </a:cubicBezTo>
                <a:cubicBezTo>
                  <a:pt x="101644" y="3686"/>
                  <a:pt x="96963" y="2713"/>
                  <a:pt x="92312" y="2014"/>
                </a:cubicBezTo>
                <a:cubicBezTo>
                  <a:pt x="81459" y="383"/>
                  <a:pt x="70449" y="1"/>
                  <a:pt x="59499" y="1"/>
                </a:cubicBezTo>
                <a:close/>
              </a:path>
            </a:pathLst>
          </a:custGeom>
          <a:solidFill>
            <a:srgbClr val="7FB88E">
              <a:alpha val="4944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069213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8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6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18" r:id="rId8"/>
    <p:sldLayoutId id="2147483717" r:id="rId9"/>
    <p:sldLayoutId id="2147483716" r:id="rId10"/>
    <p:sldLayoutId id="2147483715" r:id="rId11"/>
    <p:sldLayoutId id="2147483714" r:id="rId12"/>
    <p:sldLayoutId id="2147483713" r:id="rId13"/>
    <p:sldLayoutId id="2147483712" r:id="rId14"/>
    <p:sldLayoutId id="2147483711" r:id="rId15"/>
    <p:sldLayoutId id="2147483710" r:id="rId16"/>
    <p:sldLayoutId id="2147483709" r:id="rId17"/>
    <p:sldLayoutId id="2147483708" r:id="rId18"/>
    <p:sldLayoutId id="2147483707" r:id="rId19"/>
    <p:sldLayoutId id="2147483706" r:id="rId20"/>
    <p:sldLayoutId id="2147483705" r:id="rId21"/>
    <p:sldLayoutId id="2147483704" r:id="rId22"/>
    <p:sldLayoutId id="2147483703" r:id="rId23"/>
    <p:sldLayoutId id="2147483702" r:id="rId24"/>
    <p:sldLayoutId id="2147483701" r:id="rId25"/>
    <p:sldLayoutId id="2147483700" r:id="rId26"/>
    <p:sldLayoutId id="2147483699" r:id="rId27"/>
    <p:sldLayoutId id="2147483698" r:id="rId28"/>
    <p:sldLayoutId id="2147483697" r:id="rId29"/>
    <p:sldLayoutId id="2147483696" r:id="rId30"/>
    <p:sldLayoutId id="2147483695" r:id="rId31"/>
    <p:sldLayoutId id="2147483694" r:id="rId32"/>
    <p:sldLayoutId id="2147483693" r:id="rId33"/>
    <p:sldLayoutId id="2147483692" r:id="rId34"/>
    <p:sldLayoutId id="2147483691" r:id="rId35"/>
    <p:sldLayoutId id="2147483690" r:id="rId36"/>
    <p:sldLayoutId id="2147483689" r:id="rId37"/>
    <p:sldLayoutId id="2147483688" r:id="rId38"/>
    <p:sldLayoutId id="2147483687" r:id="rId39"/>
    <p:sldLayoutId id="2147483686" r:id="rId40"/>
    <p:sldLayoutId id="2147483685" r:id="rId41"/>
    <p:sldLayoutId id="2147483684" r:id="rId42"/>
    <p:sldLayoutId id="2147483683" r:id="rId43"/>
    <p:sldLayoutId id="2147483682" r:id="rId44"/>
    <p:sldLayoutId id="2147483681" r:id="rId45"/>
    <p:sldLayoutId id="2147483680" r:id="rId46"/>
    <p:sldLayoutId id="2147483679" r:id="rId47"/>
    <p:sldLayoutId id="2147483678" r:id="rId48"/>
    <p:sldLayoutId id="2147483677" r:id="rId49"/>
    <p:sldLayoutId id="2147483676" r:id="rId50"/>
    <p:sldLayoutId id="2147483675" r:id="rId51"/>
    <p:sldLayoutId id="2147483674" r:id="rId52"/>
    <p:sldLayoutId id="2147483673" r:id="rId53"/>
    <p:sldLayoutId id="2147483672" r:id="rId54"/>
    <p:sldLayoutId id="2147483671" r:id="rId55"/>
    <p:sldLayoutId id="2147483670" r:id="rId56"/>
    <p:sldLayoutId id="2147483669" r:id="rId57"/>
    <p:sldLayoutId id="2147483668" r:id="rId58"/>
    <p:sldLayoutId id="2147483667" r:id="rId59"/>
    <p:sldLayoutId id="2147483666" r:id="rId60"/>
    <p:sldLayoutId id="2147483665" r:id="rId61"/>
    <p:sldLayoutId id="2147483664" r:id="rId62"/>
    <p:sldLayoutId id="2147483663" r:id="rId63"/>
    <p:sldLayoutId id="2147483662" r:id="rId64"/>
    <p:sldLayoutId id="2147483661" r:id="rId65"/>
    <p:sldLayoutId id="2147483660" r:id="rId66"/>
    <p:sldLayoutId id="2147483656" r:id="rId67"/>
    <p:sldLayoutId id="2147483657" r:id="rId68"/>
    <p:sldLayoutId id="2147483658" r:id="rId69"/>
    <p:sldLayoutId id="2147483659" r:id="rId70"/>
    <p:sldLayoutId id="2147483719" r:id="rId7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7.svg"/><Relationship Id="rId5" Type="http://schemas.openxmlformats.org/officeDocument/2006/relationships/image" Target="../media/image22.png"/><Relationship Id="rId4" Type="http://schemas.openxmlformats.org/officeDocument/2006/relationships/image" Target="../media/image25.sv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0.png"/><Relationship Id="rId10" Type="http://schemas.openxmlformats.org/officeDocument/2006/relationships/image" Target="../media/image2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0.png"/><Relationship Id="rId10" Type="http://schemas.openxmlformats.org/officeDocument/2006/relationships/image" Target="../media/image32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0.png"/><Relationship Id="rId10" Type="http://schemas.openxmlformats.org/officeDocument/2006/relationships/image" Target="../media/image33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181100" y="1133475"/>
            <a:ext cx="16230600" cy="8960106"/>
            <a:chOff x="0" y="0"/>
            <a:chExt cx="21640800" cy="1194680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71000"/>
            </a:blip>
            <a:srcRect/>
            <a:stretch>
              <a:fillRect/>
            </a:stretch>
          </p:blipFill>
          <p:spPr>
            <a:xfrm>
              <a:off x="4270830" y="9439992"/>
              <a:ext cx="12692740" cy="2506816"/>
            </a:xfrm>
            <a:prstGeom prst="rect">
              <a:avLst/>
            </a:prstGeom>
          </p:spPr>
        </p:pic>
        <p:grpSp>
          <p:nvGrpSpPr>
            <p:cNvPr id="5" name="Group 5"/>
            <p:cNvGrpSpPr/>
            <p:nvPr/>
          </p:nvGrpSpPr>
          <p:grpSpPr>
            <a:xfrm>
              <a:off x="0" y="0"/>
              <a:ext cx="21640800" cy="10693400"/>
              <a:chOff x="0" y="0"/>
              <a:chExt cx="5490351" cy="271295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490351" cy="2712955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2712955">
                    <a:moveTo>
                      <a:pt x="5365891" y="2712955"/>
                    </a:moveTo>
                    <a:lnTo>
                      <a:pt x="124460" y="2712955"/>
                    </a:lnTo>
                    <a:cubicBezTo>
                      <a:pt x="55880" y="2712955"/>
                      <a:pt x="0" y="2657075"/>
                      <a:pt x="0" y="258849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588495"/>
                    </a:lnTo>
                    <a:cubicBezTo>
                      <a:pt x="5490351" y="2657075"/>
                      <a:pt x="5434471" y="2712955"/>
                      <a:pt x="5365891" y="2712955"/>
                    </a:cubicBezTo>
                    <a:close/>
                  </a:path>
                </a:pathLst>
              </a:custGeom>
              <a:solidFill>
                <a:srgbClr val="E6B831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78294" y="2844318"/>
            <a:ext cx="9316309" cy="1282796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052600">
            <a:off x="513392" y="271139"/>
            <a:ext cx="2181553" cy="24790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8724F6-9990-AC4D-8809-D402E3964571}"/>
              </a:ext>
            </a:extLst>
          </p:cNvPr>
          <p:cNvSpPr txBox="1"/>
          <p:nvPr/>
        </p:nvSpPr>
        <p:spPr>
          <a:xfrm>
            <a:off x="-821778" y="3044176"/>
            <a:ext cx="20716381" cy="7503320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8000" dirty="0" err="1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Chào</a:t>
            </a:r>
            <a:r>
              <a:rPr lang="en-US" sz="8000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mừng</a:t>
            </a:r>
            <a:r>
              <a:rPr lang="en-US" sz="8000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8000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8000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8000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8000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8000" dirty="0" err="1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8000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8000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trực</a:t>
            </a:r>
            <a:r>
              <a:rPr lang="en-US" sz="8000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dam Gorry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tuyến</a:t>
            </a:r>
            <a:endParaRPr lang="en-US" sz="8000" dirty="0">
              <a:ln w="0"/>
              <a:solidFill>
                <a:srgbClr val="CC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dam Gorry" panose="0204060305050602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365D801-BCB4-4D73-BB36-659A20E72ACD}"/>
              </a:ext>
            </a:extLst>
          </p:cNvPr>
          <p:cNvSpPr/>
          <p:nvPr/>
        </p:nvSpPr>
        <p:spPr>
          <a:xfrm>
            <a:off x="3550998" y="5665336"/>
            <a:ext cx="521489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SVN-Adam Gorry" panose="02040603050506020204" pitchFamily="18" charset="0"/>
                <a:ea typeface="Cambria" panose="02040503050406030204" pitchFamily="18" charset="0"/>
              </a:rPr>
              <a:t>Môn</a:t>
            </a:r>
            <a:r>
              <a:rPr lang="en-US" sz="7200" b="1" cap="none" spc="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SVN-Adam Gorry" panose="02040603050506020204" pitchFamily="18" charset="0"/>
                <a:ea typeface="Cambria" panose="02040503050406030204" pitchFamily="18" charset="0"/>
              </a:rPr>
              <a:t>: </a:t>
            </a:r>
            <a:r>
              <a:rPr lang="en-US" sz="7200" b="1" cap="none" spc="0" dirty="0" err="1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SVN-Adam Gorry" panose="02040603050506020204" pitchFamily="18" charset="0"/>
                <a:ea typeface="Cambria" panose="02040503050406030204" pitchFamily="18" charset="0"/>
              </a:rPr>
              <a:t>Toán</a:t>
            </a:r>
            <a:endParaRPr lang="en-US" sz="7200" b="1" cap="none" spc="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latin typeface="SVN-Adam Gorry" panose="0204060305050602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7200" b="1" cap="none" spc="0" dirty="0" err="1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SVN-Adam Gorry" panose="02040603050506020204" pitchFamily="18" charset="0"/>
                <a:ea typeface="Cambria" panose="02040503050406030204" pitchFamily="18" charset="0"/>
              </a:rPr>
              <a:t>Lớp</a:t>
            </a:r>
            <a:r>
              <a:rPr lang="en-US" sz="7200" b="1" cap="none" spc="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SVN-Adam Gorry" panose="02040603050506020204" pitchFamily="18" charset="0"/>
                <a:ea typeface="Cambria" panose="02040503050406030204" pitchFamily="18" charset="0"/>
              </a:rPr>
              <a:t> 3</a:t>
            </a:r>
          </a:p>
        </p:txBody>
      </p:sp>
      <p:pic>
        <p:nvPicPr>
          <p:cNvPr id="10" name="Picture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849485" y="3162297"/>
            <a:ext cx="1170100" cy="1192459"/>
          </a:xfrm>
          <a:prstGeom prst="rect">
            <a:avLst/>
          </a:prstGeom>
        </p:spPr>
      </p:pic>
      <p:pic>
        <p:nvPicPr>
          <p:cNvPr id="11" name="Picture 28"/>
          <p:cNvPicPr>
            <a:picLocks noChangeAspect="1"/>
          </p:cNvPicPr>
          <p:nvPr/>
        </p:nvPicPr>
        <p:blipFill>
          <a:blip r:embed="rId6"/>
          <a:srcRect r="561"/>
          <a:stretch>
            <a:fillRect/>
          </a:stretch>
        </p:blipFill>
        <p:spPr>
          <a:xfrm>
            <a:off x="1878465" y="5836530"/>
            <a:ext cx="971020" cy="11607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22"/>
    </mc:Choice>
    <mc:Fallback xmlns="">
      <p:transition spd="slow" advTm="12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/>
    </p:bldLst>
  </p:timing>
  <p:extLst>
    <p:ext uri="{E180D4A7-C9FB-4DFB-919C-405C955672EB}">
      <p14:showEvtLst xmlns:p14="http://schemas.microsoft.com/office/powerpoint/2010/main">
        <p14:playEvt time="1121" objId="15"/>
        <p14:pauseEvt time="3070" objId="15"/>
        <p14:seekEvt time="3070" objId="15" seek="1899"/>
        <p14:resumeEvt time="3271" objId="15"/>
        <p14:playEvt time="12067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6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60120" y="419100"/>
            <a:ext cx="16230600" cy="8984325"/>
          </a:xfrm>
          <a:prstGeom prst="rect">
            <a:avLst/>
          </a:prstGeom>
          <a:solidFill>
            <a:srgbClr val="FFFBEC"/>
          </a:solidFill>
        </p:spPr>
      </p:sp>
      <p:sp>
        <p:nvSpPr>
          <p:cNvPr id="4" name="AutoShape 4"/>
          <p:cNvSpPr/>
          <p:nvPr/>
        </p:nvSpPr>
        <p:spPr>
          <a:xfrm>
            <a:off x="1170092" y="4962260"/>
            <a:ext cx="16230600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649050">
            <a:off x="16868549" y="678942"/>
            <a:ext cx="991450" cy="79028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3201896" y="-732212"/>
            <a:ext cx="3223735" cy="22273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801100" y="-159648"/>
            <a:ext cx="1181944" cy="11884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62472" y="65187"/>
            <a:ext cx="1645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5400" b="1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Bài</a:t>
            </a:r>
            <a:r>
              <a:rPr lang="en-US" altLang="en-US" sz="5400" b="1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2:</a:t>
            </a:r>
          </a:p>
          <a:p>
            <a:pPr>
              <a:lnSpc>
                <a:spcPct val="150000"/>
              </a:lnSpc>
            </a:pPr>
            <a:r>
              <a:rPr lang="en-US" altLang="en-US" sz="5400" b="1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Ngăn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trên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có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6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quyển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sách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,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ngăn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dưới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có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24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quyển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sách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.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Hỏi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số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sách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ở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ngăn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trên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bằng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một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phần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mấy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số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sách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ở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ngăn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dưới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SVN-Linux Libertine" panose="02040603050506020204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12992" y="2447660"/>
            <a:ext cx="7315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285392" y="2447660"/>
            <a:ext cx="7467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647764" y="3666860"/>
            <a:ext cx="4114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404786" y="4954465"/>
                <a:ext cx="16846811" cy="4435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u="sng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Bài </a:t>
                </a:r>
                <a:r>
                  <a:rPr lang="en-US" sz="4800" u="sng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giải</a:t>
                </a:r>
                <a:r>
                  <a:rPr lang="en-US" sz="4800" u="sng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:</a:t>
                </a:r>
              </a:p>
              <a:p>
                <a:pPr algn="ctr"/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Số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sách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ngăn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dưới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gấp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ngăn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trên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số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lần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là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:</a:t>
                </a:r>
              </a:p>
              <a:p>
                <a:pPr algn="ctr"/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24 : 6 = 4 (</a:t>
                </a:r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lần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)</a:t>
                </a:r>
              </a:p>
              <a:p>
                <a:pPr algn="ctr"/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Vậy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số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sách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4800" dirty="0" err="1" smtClean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ngăn</a:t>
                </a:r>
                <a:r>
                  <a:rPr lang="en-US" sz="4800" dirty="0" smtClean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4800" dirty="0" err="1" smtClean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trên</a:t>
                </a:r>
                <a:r>
                  <a:rPr lang="en-US" sz="4800" dirty="0" smtClean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bằng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số sách </a:t>
                </a:r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ngăn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4800" dirty="0" err="1" smtClean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dưới</a:t>
                </a:r>
                <a:r>
                  <a:rPr lang="en-US" sz="4800" smtClean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. </a:t>
                </a:r>
                <a:endParaRPr lang="en-US" sz="4800" dirty="0">
                  <a:solidFill>
                    <a:schemeClr val="tx2">
                      <a:lumMod val="50000"/>
                    </a:schemeClr>
                  </a:solidFill>
                  <a:latin typeface="SVN-Linux Libertine" panose="02040603050506020204" pitchFamily="18" charset="0"/>
                </a:endParaRPr>
              </a:p>
              <a:p>
                <a:pPr algn="ctr"/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Đáp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số</a:t>
                </a:r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800" dirty="0">
                  <a:solidFill>
                    <a:schemeClr val="tx2">
                      <a:lumMod val="50000"/>
                    </a:schemeClr>
                  </a:solidFill>
                  <a:latin typeface="SVN-Linux Libertine" panose="02040603050506020204" pitchFamily="18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86" y="4954465"/>
                <a:ext cx="16846811" cy="4435189"/>
              </a:xfrm>
              <a:prstGeom prst="rect">
                <a:avLst/>
              </a:prstGeom>
              <a:blipFill rotWithShape="1">
                <a:blip r:embed="rId9"/>
                <a:stretch>
                  <a:fillRect t="-2889" b="-2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77"/>
    </mc:Choice>
    <mc:Fallback xmlns="">
      <p:transition spd="slow" advTm="69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62" objId="3"/>
        <p14:pauseEvt time="1489" objId="3"/>
        <p14:seekEvt time="1489" objId="3" seek="1225"/>
        <p14:resumeEvt time="1699" objId="3"/>
        <p14:pauseEvt time="1839" objId="3"/>
        <p14:seekEvt time="1839" objId="3" seek="1293"/>
        <p14:resumeEvt time="2050" objId="3"/>
        <p14:pauseEvt time="39038" objId="3"/>
        <p14:seekEvt time="39038" objId="3" seek="38194"/>
        <p14:resumeEvt time="39248" objId="3"/>
        <p14:pauseEvt time="41109" objId="3"/>
        <p14:seekEvt time="41109" objId="3" seek="39949"/>
        <p14:resumeEvt time="41314" objId="3"/>
        <p14:pauseEvt time="46035" objId="3"/>
        <p14:seekEvt time="46035" objId="3" seek="44591"/>
        <p14:resumeEvt time="46240" objId="3"/>
        <p14:pauseEvt time="48548" objId="3"/>
        <p14:seekEvt time="48548" objId="3" seek="46823"/>
        <p14:resumeEvt time="48754" objId="3"/>
        <p14:pauseEvt time="56395" objId="3"/>
        <p14:seekEvt time="56395" objId="3" seek="54364"/>
        <p14:resumeEvt time="56610" objId="3"/>
        <p14:playEvt time="69875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drawing on a piece of paper&#10;&#10;Description automatically generated with low confidence">
            <a:extLst>
              <a:ext uri="{FF2B5EF4-FFF2-40B4-BE49-F238E27FC236}">
                <a16:creationId xmlns:a16="http://schemas.microsoft.com/office/drawing/2014/main" xmlns="" id="{7B45E194-6C38-42A5-B1A9-82759D545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75" b="95989" l="761" r="97935">
                        <a14:foregroundMark x1="3043" y1="53389" x2="4891" y2="59474"/>
                        <a14:foregroundMark x1="3261" y1="62932" x2="1957" y2="68188"/>
                        <a14:foregroundMark x1="6304" y1="77317" x2="7935" y2="86445"/>
                        <a14:foregroundMark x1="7609" y1="90595" x2="9674" y2="95989"/>
                        <a14:foregroundMark x1="30761" y1="71231" x2="30435" y2="90456"/>
                        <a14:foregroundMark x1="23152" y1="30567" x2="28261" y2="46611"/>
                        <a14:foregroundMark x1="37935" y1="31397" x2="41196" y2="44122"/>
                        <a14:foregroundMark x1="23152" y1="10097" x2="28478" y2="2351"/>
                        <a14:foregroundMark x1="22826" y1="32780" x2="22283" y2="43568"/>
                        <a14:foregroundMark x1="42500" y1="33333" x2="44565" y2="43568"/>
                        <a14:foregroundMark x1="97935" y1="25588" x2="96522" y2="29876"/>
                        <a14:foregroundMark x1="1413" y1="49516" x2="2174" y2="51591"/>
                        <a14:foregroundMark x1="870" y1="63900" x2="761" y2="652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35928" y="2005690"/>
            <a:ext cx="4950112" cy="38901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BF909D-68E3-4BEC-AB03-638EA62E6969}"/>
              </a:ext>
            </a:extLst>
          </p:cNvPr>
          <p:cNvSpPr txBox="1"/>
          <p:nvPr/>
        </p:nvSpPr>
        <p:spPr>
          <a:xfrm>
            <a:off x="-114156" y="1312831"/>
            <a:ext cx="11564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latin typeface="Lobster" panose="00000500000000000000" pitchFamily="2" charset="0"/>
              </a:rPr>
              <a:t> Chào tạm biệt và </a:t>
            </a:r>
          </a:p>
          <a:p>
            <a:pPr algn="ctr"/>
            <a:r>
              <a:rPr lang="en-US" sz="7200">
                <a:latin typeface="Lobster" panose="00000500000000000000" pitchFamily="2" charset="0"/>
              </a:rPr>
              <a:t>hẹn gặp lại các con!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21937597-B902-45FA-863F-F407C4AA61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393" y="488588"/>
            <a:ext cx="3528174" cy="1084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923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41"/>
    </mc:Choice>
    <mc:Fallback xmlns="">
      <p:transition spd="slow" advTm="20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9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362075" y="-5362575"/>
            <a:ext cx="21012150" cy="2101215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410200" y="808361"/>
            <a:ext cx="11674927" cy="9389995"/>
            <a:chOff x="0" y="0"/>
            <a:chExt cx="12692740" cy="1251999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alphaModFix amt="71000"/>
            </a:blip>
            <a:srcRect/>
            <a:stretch>
              <a:fillRect/>
            </a:stretch>
          </p:blipFill>
          <p:spPr>
            <a:xfrm>
              <a:off x="0" y="10013177"/>
              <a:ext cx="12692740" cy="2506816"/>
            </a:xfrm>
            <a:prstGeom prst="rect">
              <a:avLst/>
            </a:prstGeom>
          </p:spPr>
        </p:pic>
        <p:grpSp>
          <p:nvGrpSpPr>
            <p:cNvPr id="5" name="Group 5"/>
            <p:cNvGrpSpPr/>
            <p:nvPr/>
          </p:nvGrpSpPr>
          <p:grpSpPr>
            <a:xfrm>
              <a:off x="385050" y="0"/>
              <a:ext cx="11922640" cy="11560371"/>
              <a:chOff x="0" y="0"/>
              <a:chExt cx="2797971" cy="271295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797971" cy="2712955"/>
              </a:xfrm>
              <a:custGeom>
                <a:avLst/>
                <a:gdLst/>
                <a:ahLst/>
                <a:cxnLst/>
                <a:rect l="l" t="t" r="r" b="b"/>
                <a:pathLst>
                  <a:path w="2797971" h="2712955">
                    <a:moveTo>
                      <a:pt x="2673511" y="2712955"/>
                    </a:moveTo>
                    <a:lnTo>
                      <a:pt x="124460" y="2712955"/>
                    </a:lnTo>
                    <a:cubicBezTo>
                      <a:pt x="55880" y="2712955"/>
                      <a:pt x="0" y="2657075"/>
                      <a:pt x="0" y="258849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673511" y="0"/>
                    </a:lnTo>
                    <a:cubicBezTo>
                      <a:pt x="2742092" y="0"/>
                      <a:pt x="2797971" y="55880"/>
                      <a:pt x="2797971" y="124460"/>
                    </a:cubicBezTo>
                    <a:lnTo>
                      <a:pt x="2797971" y="2588495"/>
                    </a:lnTo>
                    <a:cubicBezTo>
                      <a:pt x="2797971" y="2657075"/>
                      <a:pt x="2742092" y="2712955"/>
                      <a:pt x="2673511" y="2712955"/>
                    </a:cubicBezTo>
                    <a:close/>
                  </a:path>
                </a:pathLst>
              </a:custGeom>
              <a:solidFill>
                <a:srgbClr val="EF6C49"/>
              </a:solidFill>
            </p:spPr>
          </p:sp>
        </p:grp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631017" y="6399224"/>
            <a:ext cx="3311842" cy="3619500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99647" y="3854073"/>
            <a:ext cx="3372353" cy="3950047"/>
          </a:xfrm>
          <a:prstGeom prst="rect">
            <a:avLst/>
          </a:prstGeom>
        </p:spPr>
      </p:pic>
      <p:pic>
        <p:nvPicPr>
          <p:cNvPr id="24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599287" y="8034895"/>
            <a:ext cx="1282026" cy="1479972"/>
          </a:xfrm>
          <a:prstGeom prst="rect">
            <a:avLst/>
          </a:prstGeom>
        </p:spPr>
      </p:pic>
      <p:pic>
        <p:nvPicPr>
          <p:cNvPr id="25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273366" y="248882"/>
            <a:ext cx="2420161" cy="2423190"/>
          </a:xfrm>
          <a:prstGeom prst="rect">
            <a:avLst/>
          </a:prstGeom>
        </p:spPr>
      </p:pic>
      <p:grpSp>
        <p:nvGrpSpPr>
          <p:cNvPr id="26" name="Group 5"/>
          <p:cNvGrpSpPr/>
          <p:nvPr/>
        </p:nvGrpSpPr>
        <p:grpSpPr>
          <a:xfrm>
            <a:off x="6097178" y="2636591"/>
            <a:ext cx="10589661" cy="5110155"/>
            <a:chOff x="-473981" y="-1393013"/>
            <a:chExt cx="14119547" cy="6813539"/>
          </a:xfrm>
        </p:grpSpPr>
        <p:sp>
          <p:nvSpPr>
            <p:cNvPr id="27" name="TextBox 6"/>
            <p:cNvSpPr txBox="1"/>
            <p:nvPr/>
          </p:nvSpPr>
          <p:spPr>
            <a:xfrm rot="21517737">
              <a:off x="67191" y="3101686"/>
              <a:ext cx="11146797" cy="2318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421"/>
                </a:lnSpc>
              </a:pPr>
              <a:endParaRPr lang="en-US" sz="15427" dirty="0">
                <a:solidFill>
                  <a:schemeClr val="accent6">
                    <a:lumMod val="20000"/>
                    <a:lumOff val="80000"/>
                  </a:schemeClr>
                </a:solidFill>
                <a:latin typeface="KG Primary Penmanship"/>
              </a:endParaRPr>
            </a:p>
          </p:txBody>
        </p:sp>
        <p:sp>
          <p:nvSpPr>
            <p:cNvPr id="29" name="TextBox 8"/>
            <p:cNvSpPr txBox="1"/>
            <p:nvPr/>
          </p:nvSpPr>
          <p:spPr>
            <a:xfrm>
              <a:off x="-473981" y="-1393013"/>
              <a:ext cx="14119547" cy="49244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0" b="1" u="sng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Linux Libertine" panose="02040603050506020204" pitchFamily="18" charset="0"/>
                </a:rPr>
                <a:t>Toán</a:t>
              </a:r>
              <a:endParaRPr lang="en-US" sz="80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endParaRPr>
            </a:p>
            <a:p>
              <a:pPr algn="ctr"/>
              <a:r>
                <a:rPr lang="en-US" sz="8000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Linux Libertine" panose="02040603050506020204" pitchFamily="18" charset="0"/>
                </a:rPr>
                <a:t>Số</a:t>
              </a:r>
              <a:r>
                <a:rPr lang="en-US" sz="80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Linux Libertine" panose="02040603050506020204" pitchFamily="18" charset="0"/>
                </a:rPr>
                <a:t> </a:t>
              </a:r>
              <a:r>
                <a:rPr lang="en-US" sz="8000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Linux Libertine" panose="02040603050506020204" pitchFamily="18" charset="0"/>
                </a:rPr>
                <a:t>bé</a:t>
              </a:r>
              <a:r>
                <a:rPr lang="en-US" sz="80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Linux Libertine" panose="02040603050506020204" pitchFamily="18" charset="0"/>
                </a:rPr>
                <a:t> </a:t>
              </a:r>
              <a:r>
                <a:rPr lang="en-US" sz="8000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Linux Libertine" panose="02040603050506020204" pitchFamily="18" charset="0"/>
                </a:rPr>
                <a:t>bằng</a:t>
              </a:r>
              <a:r>
                <a:rPr lang="en-US" sz="80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Linux Libertine" panose="02040603050506020204" pitchFamily="18" charset="0"/>
                </a:rPr>
                <a:t> </a:t>
              </a:r>
              <a:r>
                <a:rPr lang="en-US" sz="8000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Linux Libertine" panose="02040603050506020204" pitchFamily="18" charset="0"/>
                </a:rPr>
                <a:t>một</a:t>
              </a:r>
              <a:r>
                <a:rPr lang="en-US" sz="80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Linux Libertine" panose="02040603050506020204" pitchFamily="18" charset="0"/>
                </a:rPr>
                <a:t> </a:t>
              </a:r>
              <a:r>
                <a:rPr lang="en-US" sz="8000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Linux Libertine" panose="02040603050506020204" pitchFamily="18" charset="0"/>
                </a:rPr>
                <a:t>phần</a:t>
              </a:r>
              <a:r>
                <a:rPr lang="en-US" sz="80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Linux Libertine" panose="02040603050506020204" pitchFamily="18" charset="0"/>
                </a:rPr>
                <a:t> </a:t>
              </a:r>
              <a:r>
                <a:rPr lang="en-US" sz="8000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Linux Libertine" panose="02040603050506020204" pitchFamily="18" charset="0"/>
                </a:rPr>
                <a:t>mấy</a:t>
              </a:r>
              <a:r>
                <a:rPr lang="en-US" sz="80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Linux Libertine" panose="02040603050506020204" pitchFamily="18" charset="0"/>
                </a:rPr>
                <a:t> </a:t>
              </a:r>
              <a:r>
                <a:rPr lang="en-US" sz="8000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Linux Libertine" panose="02040603050506020204" pitchFamily="18" charset="0"/>
                </a:rPr>
                <a:t>số</a:t>
              </a:r>
              <a:r>
                <a:rPr lang="en-US" sz="80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Linux Libertine" panose="02040603050506020204" pitchFamily="18" charset="0"/>
                </a:rPr>
                <a:t> </a:t>
              </a:r>
              <a:r>
                <a:rPr lang="en-US" sz="8000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Linux Libertine" panose="02040603050506020204" pitchFamily="18" charset="0"/>
                </a:rPr>
                <a:t>lớn</a:t>
              </a:r>
              <a:endParaRPr lang="en-US" sz="8000" dirty="0">
                <a:solidFill>
                  <a:schemeClr val="accent6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endParaRPr>
            </a:p>
          </p:txBody>
        </p:sp>
      </p:grpSp>
      <p:pic>
        <p:nvPicPr>
          <p:cNvPr id="16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1396462">
            <a:off x="5868776" y="8095495"/>
            <a:ext cx="1370366" cy="1375524"/>
          </a:xfrm>
          <a:prstGeom prst="rect">
            <a:avLst/>
          </a:prstGeom>
        </p:spPr>
      </p:pic>
      <p:pic>
        <p:nvPicPr>
          <p:cNvPr id="19" name="Picture 3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20359082">
            <a:off x="11809463" y="8318243"/>
            <a:ext cx="1004319" cy="1181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247"/>
    </mc:Choice>
    <mc:Fallback xmlns="">
      <p:transition spd="slow" advClick="0" advTm="14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27" objId="8"/>
        <p14:stopEvt time="13500" objId="8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B8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81025" y="-4581525"/>
            <a:ext cx="19450050" cy="194500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66900" y="1024890"/>
            <a:ext cx="14554200" cy="1274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59"/>
              </a:lnSpc>
              <a:spcBef>
                <a:spcPct val="0"/>
              </a:spcBef>
            </a:pPr>
            <a:r>
              <a:rPr lang="en-US" sz="8799" u="none" dirty="0" err="1">
                <a:solidFill>
                  <a:srgbClr val="FFFFFF"/>
                </a:solidFill>
                <a:latin typeface="SVN-Adam Gorry" panose="02040603050506020204" pitchFamily="18" charset="0"/>
              </a:rPr>
              <a:t>Nội</a:t>
            </a:r>
            <a:r>
              <a:rPr lang="en-US" sz="8799" u="none" dirty="0">
                <a:solidFill>
                  <a:srgbClr val="FFFFFF"/>
                </a:solidFill>
                <a:latin typeface="SVN-Adam Gorry" panose="02040603050506020204" pitchFamily="18" charset="0"/>
              </a:rPr>
              <a:t> dung </a:t>
            </a:r>
            <a:r>
              <a:rPr lang="en-US" sz="8799" u="none" dirty="0" err="1">
                <a:solidFill>
                  <a:srgbClr val="FFFFFF"/>
                </a:solidFill>
                <a:latin typeface="SVN-Adam Gorry" panose="02040603050506020204" pitchFamily="18" charset="0"/>
              </a:rPr>
              <a:t>bài</a:t>
            </a:r>
            <a:r>
              <a:rPr lang="en-US" sz="8799" u="none" dirty="0">
                <a:solidFill>
                  <a:srgbClr val="FFFFFF"/>
                </a:solidFill>
                <a:latin typeface="SVN-Adam Gorry" panose="02040603050506020204" pitchFamily="18" charset="0"/>
              </a:rPr>
              <a:t> </a:t>
            </a:r>
            <a:r>
              <a:rPr lang="en-US" sz="8799" u="none" dirty="0" err="1">
                <a:solidFill>
                  <a:srgbClr val="FFFFFF"/>
                </a:solidFill>
                <a:latin typeface="SVN-Adam Gorry" panose="02040603050506020204" pitchFamily="18" charset="0"/>
              </a:rPr>
              <a:t>học</a:t>
            </a:r>
            <a:endParaRPr lang="en-US" sz="8799" u="none" dirty="0">
              <a:solidFill>
                <a:srgbClr val="FFFFFF"/>
              </a:solidFill>
              <a:latin typeface="SVN-Adam Gorry" panose="02040603050506020204" pitchFamily="18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307375" y="2979344"/>
            <a:ext cx="7557951" cy="6657037"/>
            <a:chOff x="0" y="0"/>
            <a:chExt cx="10077268" cy="8876049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alphaModFix amt="71000"/>
            </a:blip>
            <a:srcRect/>
            <a:stretch>
              <a:fillRect/>
            </a:stretch>
          </p:blipFill>
          <p:spPr>
            <a:xfrm>
              <a:off x="323509" y="7013575"/>
              <a:ext cx="9430250" cy="1862474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0" y="0"/>
              <a:ext cx="10077268" cy="7944812"/>
              <a:chOff x="0" y="0"/>
              <a:chExt cx="3441136" cy="271295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441136" cy="2712955"/>
              </a:xfrm>
              <a:custGeom>
                <a:avLst/>
                <a:gdLst/>
                <a:ahLst/>
                <a:cxnLst/>
                <a:rect l="l" t="t" r="r" b="b"/>
                <a:pathLst>
                  <a:path w="3441136" h="2712955">
                    <a:moveTo>
                      <a:pt x="3316675" y="2712955"/>
                    </a:moveTo>
                    <a:lnTo>
                      <a:pt x="124460" y="2712955"/>
                    </a:lnTo>
                    <a:cubicBezTo>
                      <a:pt x="55880" y="2712955"/>
                      <a:pt x="0" y="2657075"/>
                      <a:pt x="0" y="258849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316675" y="0"/>
                    </a:lnTo>
                    <a:cubicBezTo>
                      <a:pt x="3385256" y="0"/>
                      <a:pt x="3441136" y="55880"/>
                      <a:pt x="3441136" y="124460"/>
                    </a:cubicBezTo>
                    <a:lnTo>
                      <a:pt x="3441136" y="2588495"/>
                    </a:lnTo>
                    <a:cubicBezTo>
                      <a:pt x="3441136" y="2657075"/>
                      <a:pt x="3385256" y="2712955"/>
                      <a:pt x="3316675" y="2712955"/>
                    </a:cubicBezTo>
                    <a:close/>
                  </a:path>
                </a:pathLst>
              </a:custGeom>
              <a:solidFill>
                <a:srgbClr val="4F8669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9422675" y="2979344"/>
            <a:ext cx="7557951" cy="6657037"/>
            <a:chOff x="0" y="0"/>
            <a:chExt cx="10077268" cy="8876049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alphaModFix amt="71000"/>
            </a:blip>
            <a:srcRect/>
            <a:stretch>
              <a:fillRect/>
            </a:stretch>
          </p:blipFill>
          <p:spPr>
            <a:xfrm>
              <a:off x="323509" y="7013575"/>
              <a:ext cx="9430250" cy="1862474"/>
            </a:xfrm>
            <a:prstGeom prst="rect">
              <a:avLst/>
            </a:prstGeom>
          </p:spPr>
        </p:pic>
        <p:grpSp>
          <p:nvGrpSpPr>
            <p:cNvPr id="10" name="Group 10"/>
            <p:cNvGrpSpPr/>
            <p:nvPr/>
          </p:nvGrpSpPr>
          <p:grpSpPr>
            <a:xfrm>
              <a:off x="0" y="0"/>
              <a:ext cx="10077268" cy="7944812"/>
              <a:chOff x="0" y="0"/>
              <a:chExt cx="3441136" cy="271295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441136" cy="2712955"/>
              </a:xfrm>
              <a:custGeom>
                <a:avLst/>
                <a:gdLst/>
                <a:ahLst/>
                <a:cxnLst/>
                <a:rect l="l" t="t" r="r" b="b"/>
                <a:pathLst>
                  <a:path w="3441136" h="2712955">
                    <a:moveTo>
                      <a:pt x="3316675" y="2712955"/>
                    </a:moveTo>
                    <a:lnTo>
                      <a:pt x="124460" y="2712955"/>
                    </a:lnTo>
                    <a:cubicBezTo>
                      <a:pt x="55880" y="2712955"/>
                      <a:pt x="0" y="2657075"/>
                      <a:pt x="0" y="258849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316675" y="0"/>
                    </a:lnTo>
                    <a:cubicBezTo>
                      <a:pt x="3385256" y="0"/>
                      <a:pt x="3441136" y="55880"/>
                      <a:pt x="3441136" y="124460"/>
                    </a:cubicBezTo>
                    <a:lnTo>
                      <a:pt x="3441136" y="2588495"/>
                    </a:lnTo>
                    <a:cubicBezTo>
                      <a:pt x="3441136" y="2657075"/>
                      <a:pt x="3385256" y="2712955"/>
                      <a:pt x="3316675" y="2712955"/>
                    </a:cubicBezTo>
                    <a:close/>
                  </a:path>
                </a:pathLst>
              </a:custGeom>
              <a:solidFill>
                <a:srgbClr val="4F8669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 r="1185"/>
          <a:stretch>
            <a:fillRect/>
          </a:stretch>
        </p:blipFill>
        <p:spPr>
          <a:xfrm>
            <a:off x="796142" y="1047750"/>
            <a:ext cx="2141517" cy="284223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206552" y="6334329"/>
            <a:ext cx="2225784" cy="22285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115550" y="3755445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2. </a:t>
            </a:r>
            <a:r>
              <a:rPr lang="en-US" sz="6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Bài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tập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vận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dụng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00250" y="3912843"/>
            <a:ext cx="617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1. </a:t>
            </a:r>
            <a:r>
              <a:rPr lang="en-US" sz="6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Số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bé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bằng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một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phần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mấy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số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lớn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.</a:t>
            </a:r>
            <a:endParaRPr lang="vi-VN" sz="6000" dirty="0">
              <a:solidFill>
                <a:schemeClr val="accent3">
                  <a:lumMod val="20000"/>
                  <a:lumOff val="80000"/>
                </a:schemeClr>
              </a:solidFill>
              <a:latin typeface="SVN-Linux Libertine" panose="02040603050506020204" pitchFamily="18" charset="0"/>
            </a:endParaRPr>
          </a:p>
          <a:p>
            <a:pPr algn="just"/>
            <a:endParaRPr lang="en-US" sz="6000" dirty="0">
              <a:solidFill>
                <a:schemeClr val="accent3">
                  <a:lumMod val="20000"/>
                  <a:lumOff val="80000"/>
                </a:schemeClr>
              </a:solidFill>
              <a:latin typeface="SVN-Linux Libertine" panose="02040603050506020204" pitchFamily="18" charset="0"/>
            </a:endParaRPr>
          </a:p>
        </p:txBody>
      </p:sp>
      <p:pic>
        <p:nvPicPr>
          <p:cNvPr id="18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534276" y="4796858"/>
            <a:ext cx="2581274" cy="50000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38"/>
    </mc:Choice>
    <mc:Fallback xmlns="">
      <p:transition spd="slow" advTm="12338"/>
    </mc:Fallback>
  </mc:AlternateContent>
  <p:timing>
    <p:tnLst>
      <p:par>
        <p:cTn id="1" dur="indefinite" restart="never" nodeType="tmRoot"/>
      </p:par>
    </p:tnLst>
  </p:timing>
  <p:extLst>
    <p:ext uri="{E180D4A7-C9FB-4DFB-919C-405C955672EB}">
      <p14:showEvtLst xmlns:p14="http://schemas.microsoft.com/office/powerpoint/2010/main">
        <p14:playEvt time="39" objId="12"/>
        <p14:pauseEvt time="215" objId="12"/>
        <p14:seekEvt time="215" objId="12" seek="129"/>
        <p14:resumeEvt time="416" objId="12"/>
        <p14:stopEvt time="12195" objId="1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9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212850" y="-5213350"/>
            <a:ext cx="20713700" cy="207137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133475"/>
            <a:ext cx="16383000" cy="8960106"/>
            <a:chOff x="0" y="0"/>
            <a:chExt cx="21844000" cy="1194680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alphaModFix amt="71000"/>
            </a:blip>
            <a:srcRect/>
            <a:stretch>
              <a:fillRect/>
            </a:stretch>
          </p:blipFill>
          <p:spPr>
            <a:xfrm>
              <a:off x="4474030" y="9439992"/>
              <a:ext cx="12692740" cy="2506816"/>
            </a:xfrm>
            <a:prstGeom prst="rect">
              <a:avLst/>
            </a:prstGeom>
          </p:spPr>
        </p:pic>
        <p:grpSp>
          <p:nvGrpSpPr>
            <p:cNvPr id="5" name="Group 5"/>
            <p:cNvGrpSpPr/>
            <p:nvPr/>
          </p:nvGrpSpPr>
          <p:grpSpPr>
            <a:xfrm>
              <a:off x="0" y="0"/>
              <a:ext cx="21844000" cy="10693400"/>
              <a:chOff x="0" y="0"/>
              <a:chExt cx="5541904" cy="271295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541904" cy="2712955"/>
              </a:xfrm>
              <a:custGeom>
                <a:avLst/>
                <a:gdLst/>
                <a:ahLst/>
                <a:cxnLst/>
                <a:rect l="l" t="t" r="r" b="b"/>
                <a:pathLst>
                  <a:path w="5541904" h="2712955">
                    <a:moveTo>
                      <a:pt x="5417444" y="2712955"/>
                    </a:moveTo>
                    <a:lnTo>
                      <a:pt x="124460" y="2712955"/>
                    </a:lnTo>
                    <a:cubicBezTo>
                      <a:pt x="55880" y="2712955"/>
                      <a:pt x="0" y="2657075"/>
                      <a:pt x="0" y="258849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17444" y="0"/>
                    </a:lnTo>
                    <a:cubicBezTo>
                      <a:pt x="5486024" y="0"/>
                      <a:pt x="5541904" y="55880"/>
                      <a:pt x="5541904" y="124460"/>
                    </a:cubicBezTo>
                    <a:lnTo>
                      <a:pt x="5541904" y="2588495"/>
                    </a:lnTo>
                    <a:cubicBezTo>
                      <a:pt x="5541904" y="2657075"/>
                      <a:pt x="5486024" y="2712955"/>
                      <a:pt x="5417444" y="2712955"/>
                    </a:cubicBezTo>
                    <a:close/>
                  </a:path>
                </a:pathLst>
              </a:custGeom>
              <a:solidFill>
                <a:srgbClr val="EF6C49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272582" y="3260320"/>
            <a:ext cx="10416582" cy="102733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656281" y="323354"/>
            <a:ext cx="2029657" cy="219126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71845" y="2948896"/>
            <a:ext cx="95231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8800" dirty="0">
                <a:solidFill>
                  <a:prstClr val="white"/>
                </a:solidFill>
                <a:latin typeface="SVN-Linux Libertine" panose="02040603050506020204" pitchFamily="18" charset="0"/>
                <a:cs typeface="Times New Roman" pitchFamily="18" charset="0"/>
              </a:rPr>
              <a:t>   </a:t>
            </a:r>
            <a:r>
              <a:rPr lang="en-US" sz="88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1. </a:t>
            </a:r>
            <a:r>
              <a:rPr lang="en-US" sz="8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Số</a:t>
            </a:r>
            <a:r>
              <a:rPr lang="en-US" sz="88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8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bé</a:t>
            </a:r>
            <a:r>
              <a:rPr lang="en-US" sz="88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8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bằng</a:t>
            </a:r>
            <a:r>
              <a:rPr lang="en-US" sz="88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8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một</a:t>
            </a:r>
            <a:r>
              <a:rPr lang="en-US" sz="88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8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phần</a:t>
            </a:r>
            <a:r>
              <a:rPr lang="en-US" sz="88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8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mấy</a:t>
            </a:r>
            <a:r>
              <a:rPr lang="en-US" sz="88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8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số</a:t>
            </a:r>
            <a:r>
              <a:rPr lang="en-US" sz="88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8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lớn</a:t>
            </a:r>
            <a:r>
              <a:rPr lang="en-US" sz="88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.</a:t>
            </a:r>
            <a:endParaRPr lang="vi-VN" sz="8800" dirty="0">
              <a:solidFill>
                <a:schemeClr val="accent3">
                  <a:lumMod val="20000"/>
                  <a:lumOff val="80000"/>
                </a:schemeClr>
              </a:solidFill>
              <a:latin typeface="SVN-Linux Libertine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3"/>
    </mc:Choice>
    <mc:Fallback xmlns="">
      <p:transition spd="slow" advTm="7903"/>
    </mc:Fallback>
  </mc:AlternateContent>
  <p:timing>
    <p:tnLst>
      <p:par>
        <p:cTn id="1" dur="indefinite" restart="never" nodeType="tmRoot"/>
      </p:par>
    </p:tnLst>
  </p:timing>
  <p:extLst>
    <p:ext uri="{E180D4A7-C9FB-4DFB-919C-405C955672EB}">
      <p14:showEvtLst xmlns:p14="http://schemas.microsoft.com/office/powerpoint/2010/main">
        <p14:playEvt time="39" objId="8"/>
        <p14:pauseEvt time="323" objId="8"/>
        <p14:seekEvt time="324" objId="8" seek="238"/>
        <p14:resumeEvt time="536" objId="8"/>
        <p14:stopEvt time="7647" objId="8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78097" y="4042727"/>
            <a:ext cx="17083377" cy="6587173"/>
            <a:chOff x="0" y="0"/>
            <a:chExt cx="11916230" cy="12877164"/>
          </a:xfrm>
          <a:solidFill>
            <a:schemeClr val="accent1">
              <a:lumMod val="60000"/>
              <a:lumOff val="40000"/>
            </a:schemeClr>
          </a:solidFill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71000"/>
            </a:blip>
            <a:srcRect/>
            <a:stretch>
              <a:fillRect/>
            </a:stretch>
          </p:blipFill>
          <p:spPr>
            <a:xfrm>
              <a:off x="817033" y="10846436"/>
              <a:ext cx="10282163" cy="2030727"/>
            </a:xfrm>
            <a:prstGeom prst="rect">
              <a:avLst/>
            </a:prstGeom>
            <a:grpFill/>
          </p:spPr>
        </p:pic>
        <p:grpSp>
          <p:nvGrpSpPr>
            <p:cNvPr id="5" name="Group 5"/>
            <p:cNvGrpSpPr/>
            <p:nvPr/>
          </p:nvGrpSpPr>
          <p:grpSpPr>
            <a:xfrm>
              <a:off x="0" y="0"/>
              <a:ext cx="11916230" cy="11743267"/>
              <a:chOff x="0" y="0"/>
              <a:chExt cx="3023192" cy="2979310"/>
            </a:xfrm>
            <a:grpFill/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23192" cy="2979310"/>
              </a:xfrm>
              <a:custGeom>
                <a:avLst/>
                <a:gdLst/>
                <a:ahLst/>
                <a:cxnLst/>
                <a:rect l="l" t="t" r="r" b="b"/>
                <a:pathLst>
                  <a:path w="3023192" h="2979310">
                    <a:moveTo>
                      <a:pt x="2898732" y="2979310"/>
                    </a:moveTo>
                    <a:lnTo>
                      <a:pt x="124460" y="2979310"/>
                    </a:lnTo>
                    <a:cubicBezTo>
                      <a:pt x="55880" y="2979310"/>
                      <a:pt x="0" y="2923430"/>
                      <a:pt x="0" y="285485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898732" y="0"/>
                    </a:lnTo>
                    <a:cubicBezTo>
                      <a:pt x="2967312" y="0"/>
                      <a:pt x="3023192" y="55880"/>
                      <a:pt x="3023192" y="124460"/>
                    </a:cubicBezTo>
                    <a:lnTo>
                      <a:pt x="3023192" y="2854850"/>
                    </a:lnTo>
                    <a:cubicBezTo>
                      <a:pt x="3023192" y="2923430"/>
                      <a:pt x="2967312" y="2979310"/>
                      <a:pt x="2898732" y="2979310"/>
                    </a:cubicBezTo>
                    <a:close/>
                  </a:path>
                </a:pathLst>
              </a:custGeom>
              <a:grpFill/>
            </p:spPr>
          </p:sp>
        </p:grp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117428" y="8925564"/>
            <a:ext cx="1753738" cy="203923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384123">
            <a:off x="171026" y="3559488"/>
            <a:ext cx="1476698" cy="170470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43145" y="2034748"/>
            <a:ext cx="67151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6300" dirty="0">
                <a:solidFill>
                  <a:schemeClr val="bg1"/>
                </a:solidFill>
                <a:latin typeface="SVN-Linux Libertine" panose="02040603050506020204" pitchFamily="18" charset="0"/>
                <a:cs typeface="Times New Roman" pitchFamily="18" charset="0"/>
              </a:rPr>
              <a:t>    </a:t>
            </a:r>
            <a:endParaRPr lang="en-US" altLang="en-US" sz="6300" b="1" dirty="0">
              <a:solidFill>
                <a:schemeClr val="bg1"/>
              </a:solidFill>
              <a:latin typeface="SVN-Linux Libertine" panose="02040603050506020204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88097" y="859998"/>
            <a:ext cx="3352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488097" y="648166"/>
            <a:ext cx="0" cy="440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840897" y="631398"/>
            <a:ext cx="0" cy="440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88097" y="2593548"/>
            <a:ext cx="3352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488097" y="2381716"/>
            <a:ext cx="0" cy="440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840897" y="2364948"/>
            <a:ext cx="0" cy="440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840897" y="2593548"/>
            <a:ext cx="3352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840897" y="2381716"/>
            <a:ext cx="0" cy="440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1193697" y="2364948"/>
            <a:ext cx="0" cy="440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193697" y="2593548"/>
            <a:ext cx="3352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1193697" y="2381716"/>
            <a:ext cx="0" cy="440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4546497" y="2364948"/>
            <a:ext cx="0" cy="440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88097" y="1191577"/>
            <a:ext cx="0" cy="12573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840897" y="1124416"/>
            <a:ext cx="0" cy="12573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73697" y="-28575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en-US" sz="6000" dirty="0">
                <a:solidFill>
                  <a:schemeClr val="accent5">
                    <a:lumMod val="50000"/>
                  </a:schemeClr>
                </a:solidFill>
              </a:rPr>
              <a:t>        2cm        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36" name="Left Brace 35"/>
          <p:cNvSpPr/>
          <p:nvPr/>
        </p:nvSpPr>
        <p:spPr>
          <a:xfrm rot="16200000">
            <a:off x="9247421" y="-1908177"/>
            <a:ext cx="511179" cy="10086975"/>
          </a:xfrm>
          <a:prstGeom prst="leftBrace">
            <a:avLst>
              <a:gd name="adj1" fmla="val 8333"/>
              <a:gd name="adj2" fmla="val 48427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573697" y="2060187"/>
            <a:ext cx="945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805078" y="2034748"/>
            <a:ext cx="945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02897" y="3162300"/>
            <a:ext cx="1706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5">
                    <a:lumMod val="50000"/>
                  </a:schemeClr>
                </a:solidFill>
              </a:rPr>
              <a:t>6cm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81800" y="3924300"/>
            <a:ext cx="12176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tx2">
                    <a:lumMod val="50000"/>
                  </a:schemeClr>
                </a:solidFill>
                <a:latin typeface="SVN-Linux Libertine" panose="02040603050506020204" pitchFamily="18" charset="0"/>
              </a:rPr>
              <a:t>6 : 2 = 3 ( </a:t>
            </a:r>
            <a:r>
              <a:rPr lang="en-US" sz="7200" dirty="0" err="1">
                <a:solidFill>
                  <a:schemeClr val="tx2">
                    <a:lumMod val="50000"/>
                  </a:schemeClr>
                </a:solidFill>
                <a:latin typeface="SVN-Linux Libertine" panose="02040603050506020204" pitchFamily="18" charset="0"/>
              </a:rPr>
              <a:t>lần</a:t>
            </a:r>
            <a:r>
              <a:rPr lang="en-US" sz="7200" dirty="0">
                <a:solidFill>
                  <a:schemeClr val="tx2">
                    <a:lumMod val="50000"/>
                  </a:schemeClr>
                </a:solidFill>
                <a:latin typeface="SVN-Linux Libertine" panose="02040603050506020204" pitchFamily="18" charset="0"/>
              </a:rPr>
              <a:t>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66800" y="4991100"/>
                <a:ext cx="16240563" cy="4606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	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Độ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dài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đoạn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đoạn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thẳng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CD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gấp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3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lần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độ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dài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đoạn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thẳng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AB.</a:t>
                </a:r>
              </a:p>
              <a:p>
                <a:pPr algn="just"/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	Ta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nói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rằng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: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Độ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dài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đoạn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thẳng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AB </a:t>
                </a:r>
                <a:r>
                  <a:rPr lang="en-US" sz="66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bằng</a:t>
                </a:r>
                <a:r>
                  <a:rPr lang="en-US" sz="66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6600" b="0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đ</m:t>
                    </m:r>
                    <m:r>
                      <m:rPr>
                        <m:nor/>
                      </m:rPr>
                      <a:rPr lang="en-US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rPr>
                      <m:t>ộ </m:t>
                    </m:r>
                    <m:r>
                      <m:rPr>
                        <m:nor/>
                      </m:rPr>
                      <a:rPr lang="en-US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rPr>
                      <m:t> đ</m:t>
                    </m:r>
                    <m:r>
                      <m:rPr>
                        <m:nor/>
                      </m:rPr>
                      <a:rPr lang="en-US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en-US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6600" b="0" i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en-US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rPr>
                      <m:t>ẳ</m:t>
                    </m:r>
                    <m:r>
                      <m:rPr>
                        <m:nor/>
                      </m:rPr>
                      <a:rPr lang="en-US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rPr>
                      <m:t>CD</m:t>
                    </m:r>
                    <m:r>
                      <m:rPr>
                        <m:nor/>
                      </m:rPr>
                      <a:rPr lang="en-US" sz="6600" b="0" i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rPr>
                      <m:t>.</m:t>
                    </m:r>
                  </m:oMath>
                </a14:m>
                <a:endParaRPr lang="en-US" sz="6600" dirty="0">
                  <a:solidFill>
                    <a:schemeClr val="tx2">
                      <a:lumMod val="50000"/>
                    </a:schemeClr>
                  </a:solidFill>
                  <a:latin typeface="SVN-Linux Libertine" panose="020406030505060202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91100"/>
                <a:ext cx="16240563" cy="4606389"/>
              </a:xfrm>
              <a:prstGeom prst="rect">
                <a:avLst/>
              </a:prstGeom>
              <a:blipFill>
                <a:blip r:embed="rId10"/>
                <a:stretch>
                  <a:fillRect l="-2553" t="-4768" r="-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949"/>
    </mc:Choice>
    <mc:Fallback xmlns="">
      <p:transition spd="slow" advTm="132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  <p:extLst>
    <p:ext uri="{E180D4A7-C9FB-4DFB-919C-405C955672EB}">
      <p14:showEvtLst xmlns:p14="http://schemas.microsoft.com/office/powerpoint/2010/main">
        <p14:playEvt time="1713" objId="2"/>
        <p14:pauseEvt time="1806" objId="2"/>
        <p14:seekEvt time="1806" objId="2" seek="72"/>
        <p14:resumeEvt time="2006" objId="2"/>
        <p14:pauseEvt time="4121" objId="2"/>
        <p14:seekEvt time="4121" objId="2" seek="2168"/>
        <p14:resumeEvt time="4321" objId="2"/>
        <p14:pauseEvt time="58121" objId="2"/>
        <p14:seekEvt time="58121" objId="2" seek="55830"/>
        <p14:resumeEvt time="58332" objId="2"/>
        <p14:pauseEvt time="67708" objId="2"/>
        <p14:seekEvt time="67708" objId="2" seek="65127"/>
        <p14:resumeEvt time="67924" objId="2"/>
        <p14:playEvt time="128651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56689" y="1118252"/>
            <a:ext cx="17083377" cy="8521048"/>
            <a:chOff x="0" y="0"/>
            <a:chExt cx="11916230" cy="12877164"/>
          </a:xfrm>
          <a:solidFill>
            <a:schemeClr val="accent1">
              <a:lumMod val="60000"/>
              <a:lumOff val="40000"/>
            </a:schemeClr>
          </a:solidFill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71000"/>
            </a:blip>
            <a:srcRect/>
            <a:stretch>
              <a:fillRect/>
            </a:stretch>
          </p:blipFill>
          <p:spPr>
            <a:xfrm>
              <a:off x="817033" y="10846436"/>
              <a:ext cx="10282163" cy="2030727"/>
            </a:xfrm>
            <a:prstGeom prst="rect">
              <a:avLst/>
            </a:prstGeom>
            <a:grpFill/>
          </p:spPr>
        </p:pic>
        <p:grpSp>
          <p:nvGrpSpPr>
            <p:cNvPr id="5" name="Group 5"/>
            <p:cNvGrpSpPr/>
            <p:nvPr/>
          </p:nvGrpSpPr>
          <p:grpSpPr>
            <a:xfrm>
              <a:off x="0" y="0"/>
              <a:ext cx="11916230" cy="11743267"/>
              <a:chOff x="0" y="0"/>
              <a:chExt cx="3023192" cy="2979310"/>
            </a:xfrm>
            <a:grpFill/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23192" cy="2979310"/>
              </a:xfrm>
              <a:custGeom>
                <a:avLst/>
                <a:gdLst/>
                <a:ahLst/>
                <a:cxnLst/>
                <a:rect l="l" t="t" r="r" b="b"/>
                <a:pathLst>
                  <a:path w="3023192" h="2979310">
                    <a:moveTo>
                      <a:pt x="2898732" y="2979310"/>
                    </a:moveTo>
                    <a:lnTo>
                      <a:pt x="124460" y="2979310"/>
                    </a:lnTo>
                    <a:cubicBezTo>
                      <a:pt x="55880" y="2979310"/>
                      <a:pt x="0" y="2923430"/>
                      <a:pt x="0" y="285485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898732" y="0"/>
                    </a:lnTo>
                    <a:cubicBezTo>
                      <a:pt x="2967312" y="0"/>
                      <a:pt x="3023192" y="55880"/>
                      <a:pt x="3023192" y="124460"/>
                    </a:cubicBezTo>
                    <a:lnTo>
                      <a:pt x="3023192" y="2854850"/>
                    </a:lnTo>
                    <a:cubicBezTo>
                      <a:pt x="3023192" y="2923430"/>
                      <a:pt x="2967312" y="2979310"/>
                      <a:pt x="2898732" y="2979310"/>
                    </a:cubicBezTo>
                    <a:close/>
                  </a:path>
                </a:pathLst>
              </a:custGeom>
              <a:grpFill/>
            </p:spPr>
          </p:sp>
        </p:grp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117428" y="8925564"/>
            <a:ext cx="1753738" cy="203923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384123">
            <a:off x="61862" y="444947"/>
            <a:ext cx="1476698" cy="1704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8097" y="1732784"/>
                <a:ext cx="16240563" cy="6873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	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Muốn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tìm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độ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dài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đoạn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đoạn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thẳng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AB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bằng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một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phần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mấy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độ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dài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đoạn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thẳng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CD ta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làm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như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sau</a:t>
                </a:r>
                <a:r>
                  <a:rPr lang="en-US" sz="5400" b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:</a:t>
                </a:r>
              </a:p>
              <a:p>
                <a:pPr algn="just"/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	+ </a:t>
                </a:r>
                <a:r>
                  <a:rPr lang="en-US" sz="60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Thực</a:t>
                </a:r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hiện</a:t>
                </a:r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phép</a:t>
                </a:r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chia </a:t>
                </a:r>
                <a:r>
                  <a:rPr lang="en-US" sz="60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độ</a:t>
                </a:r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dài</a:t>
                </a:r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đoạn</a:t>
                </a:r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thẳng</a:t>
                </a:r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CD </a:t>
                </a:r>
                <a:r>
                  <a:rPr lang="en-US" sz="60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cho</a:t>
                </a:r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độ</a:t>
                </a:r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dài</a:t>
                </a:r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của</a:t>
                </a:r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đoạn</a:t>
                </a:r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thẳng</a:t>
                </a:r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AB: </a:t>
                </a:r>
              </a:p>
              <a:p>
                <a:pPr algn="ctr"/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6 : 2 = 3 (</a:t>
                </a:r>
                <a:r>
                  <a:rPr lang="en-US" sz="60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lần</a:t>
                </a:r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)</a:t>
                </a:r>
              </a:p>
              <a:p>
                <a:pPr algn="just"/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+ </a:t>
                </a:r>
                <a:r>
                  <a:rPr lang="en-US" sz="60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Trả</a:t>
                </a:r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lời</a:t>
                </a:r>
                <a:r>
                  <a:rPr lang="en-US" sz="6000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: </a:t>
                </a:r>
                <a:r>
                  <a:rPr lang="en-US" sz="6000" i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độ</a:t>
                </a:r>
                <a:r>
                  <a:rPr lang="en-US" sz="6000" i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i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dài</a:t>
                </a:r>
                <a:r>
                  <a:rPr lang="en-US" sz="6000" i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i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đoạn</a:t>
                </a:r>
                <a:r>
                  <a:rPr lang="en-US" sz="6000" i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i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đoạn</a:t>
                </a:r>
                <a:r>
                  <a:rPr lang="en-US" sz="6000" i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i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thẳng</a:t>
                </a:r>
                <a:r>
                  <a:rPr lang="en-US" sz="6000" i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CD </a:t>
                </a:r>
                <a:r>
                  <a:rPr lang="en-US" sz="6000" i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bằng</a:t>
                </a:r>
                <a:r>
                  <a:rPr lang="en-US" sz="6000" i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000" i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độ </a:t>
                </a:r>
                <a:r>
                  <a:rPr lang="en-US" sz="6000" i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dài</a:t>
                </a:r>
                <a:r>
                  <a:rPr lang="en-US" sz="6000" i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i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đoạn</a:t>
                </a:r>
                <a:r>
                  <a:rPr lang="en-US" sz="6000" i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000" i="1" dirty="0" err="1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thẳng</a:t>
                </a:r>
                <a:r>
                  <a:rPr lang="en-US" sz="6000" i="1" dirty="0">
                    <a:solidFill>
                      <a:schemeClr val="tx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AB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97" y="1732784"/>
                <a:ext cx="16240563" cy="6873613"/>
              </a:xfrm>
              <a:prstGeom prst="rect">
                <a:avLst/>
              </a:prstGeom>
              <a:blipFill>
                <a:blip r:embed="rId10"/>
                <a:stretch>
                  <a:fillRect l="-2252" t="-1418" r="-2290" b="-5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7695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37"/>
    </mc:Choice>
    <mc:Fallback xmlns="">
      <p:transition spd="slow" advTm="62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40" objId="2"/>
        <p14:pauseEvt time="777" objId="2"/>
        <p14:seekEvt time="777" objId="2" seek="663"/>
        <p14:resumeEvt time="987" objId="2"/>
        <p14:pauseEvt time="1090" objId="2"/>
        <p14:seekEvt time="1090" objId="2" seek="925"/>
        <p14:resumeEvt time="1290" objId="2"/>
        <p14:pauseEvt time="3289" objId="2"/>
        <p14:seekEvt time="3290" objId="2" seek="2899"/>
        <p14:resumeEvt time="3490" objId="2"/>
        <p14:pauseEvt time="38281" objId="2"/>
        <p14:seekEvt time="38281" objId="2" seek="37591"/>
        <p14:resumeEvt time="38483" objId="2"/>
        <p14:pauseEvt time="52350" objId="2"/>
        <p14:seekEvt time="52350" objId="2" seek="51388"/>
        <p14:resumeEvt time="52553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755389" y="708870"/>
            <a:ext cx="17079777" cy="3261259"/>
            <a:chOff x="0" y="0"/>
            <a:chExt cx="3023192" cy="297931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3023192" cy="2979310"/>
            </a:xfrm>
            <a:custGeom>
              <a:avLst/>
              <a:gdLst/>
              <a:ahLst/>
              <a:cxnLst/>
              <a:rect l="l" t="t" r="r" b="b"/>
              <a:pathLst>
                <a:path w="3023192" h="2979310">
                  <a:moveTo>
                    <a:pt x="2898732" y="2979310"/>
                  </a:moveTo>
                  <a:lnTo>
                    <a:pt x="124460" y="2979310"/>
                  </a:lnTo>
                  <a:cubicBezTo>
                    <a:pt x="55880" y="2979310"/>
                    <a:pt x="0" y="2923430"/>
                    <a:pt x="0" y="2854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8732" y="0"/>
                  </a:lnTo>
                  <a:cubicBezTo>
                    <a:pt x="2967312" y="0"/>
                    <a:pt x="3023192" y="55880"/>
                    <a:pt x="3023192" y="124460"/>
                  </a:cubicBezTo>
                  <a:lnTo>
                    <a:pt x="3023192" y="2854850"/>
                  </a:lnTo>
                  <a:cubicBezTo>
                    <a:pt x="3023192" y="2923430"/>
                    <a:pt x="2967312" y="2979310"/>
                    <a:pt x="2898732" y="297931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71186" y="2409385"/>
            <a:ext cx="1753738" cy="203923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384123">
            <a:off x="-44366" y="320742"/>
            <a:ext cx="1476698" cy="170470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449477" y="3139165"/>
            <a:ext cx="67151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6300" dirty="0">
                <a:solidFill>
                  <a:schemeClr val="bg1"/>
                </a:solidFill>
                <a:latin typeface="SVN-Linux Libertine" panose="02040603050506020204" pitchFamily="18" charset="0"/>
                <a:cs typeface="Times New Roman" pitchFamily="18" charset="0"/>
              </a:rPr>
              <a:t>    </a:t>
            </a:r>
            <a:endParaRPr lang="en-US" altLang="en-US" sz="6300" b="1" dirty="0">
              <a:solidFill>
                <a:schemeClr val="bg1"/>
              </a:solidFill>
              <a:latin typeface="SVN-Linux Libertine" panose="02040603050506020204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223" y="1258818"/>
            <a:ext cx="16240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	2) </a:t>
            </a:r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Bài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toán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: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Mẹ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30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tuổi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, con 6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tuổi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.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Hỏi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tuổi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con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bằng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một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phần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mấy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tuổi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mẹ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715125" y="2324100"/>
            <a:ext cx="4029075" cy="190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634392" y="2324100"/>
            <a:ext cx="3453208" cy="190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74933" y="4165432"/>
            <a:ext cx="168468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C0504D">
                    <a:lumMod val="50000"/>
                  </a:srgbClr>
                </a:solidFill>
                <a:latin typeface="SVN-Linux Libertine" panose="02040603050506020204" pitchFamily="18" charset="0"/>
              </a:rPr>
              <a:t>+ </a:t>
            </a:r>
            <a:r>
              <a:rPr lang="en-US" sz="6600" dirty="0" err="1">
                <a:solidFill>
                  <a:srgbClr val="C0504D">
                    <a:lumMod val="50000"/>
                  </a:srgbClr>
                </a:solidFill>
                <a:latin typeface="SVN-Linux Libertine" panose="02040603050506020204" pitchFamily="18" charset="0"/>
              </a:rPr>
              <a:t>Tuổi</a:t>
            </a:r>
            <a:r>
              <a:rPr lang="en-US" sz="6600" dirty="0">
                <a:solidFill>
                  <a:srgbClr val="C0504D">
                    <a:lumMod val="50000"/>
                  </a:srgbClr>
                </a:solidFill>
                <a:latin typeface="SVN-Linux Libertine" panose="02040603050506020204" pitchFamily="18" charset="0"/>
              </a:rPr>
              <a:t> </a:t>
            </a:r>
            <a:r>
              <a:rPr lang="en-US" sz="6600" dirty="0" err="1">
                <a:solidFill>
                  <a:srgbClr val="C0504D">
                    <a:lumMod val="50000"/>
                  </a:srgbClr>
                </a:solidFill>
                <a:latin typeface="SVN-Linux Libertine" panose="02040603050506020204" pitchFamily="18" charset="0"/>
              </a:rPr>
              <a:t>mẹ</a:t>
            </a:r>
            <a:r>
              <a:rPr lang="en-US" sz="6600" dirty="0">
                <a:solidFill>
                  <a:srgbClr val="C0504D">
                    <a:lumMod val="50000"/>
                  </a:srgbClr>
                </a:solidFill>
                <a:latin typeface="SVN-Linux Libertine" panose="02040603050506020204" pitchFamily="18" charset="0"/>
              </a:rPr>
              <a:t> </a:t>
            </a:r>
            <a:r>
              <a:rPr lang="en-US" sz="6600" dirty="0" err="1">
                <a:solidFill>
                  <a:srgbClr val="C0504D">
                    <a:lumMod val="50000"/>
                  </a:srgbClr>
                </a:solidFill>
                <a:latin typeface="SVN-Linux Libertine" panose="02040603050506020204" pitchFamily="18" charset="0"/>
              </a:rPr>
              <a:t>gấp</a:t>
            </a:r>
            <a:r>
              <a:rPr lang="en-US" sz="6600" dirty="0">
                <a:solidFill>
                  <a:srgbClr val="C0504D">
                    <a:lumMod val="50000"/>
                  </a:srgbClr>
                </a:solidFill>
                <a:latin typeface="SVN-Linux Libertine" panose="02040603050506020204" pitchFamily="18" charset="0"/>
              </a:rPr>
              <a:t> </a:t>
            </a:r>
            <a:r>
              <a:rPr lang="en-US" sz="6600" dirty="0" err="1">
                <a:solidFill>
                  <a:srgbClr val="C0504D">
                    <a:lumMod val="50000"/>
                  </a:srgbClr>
                </a:solidFill>
                <a:latin typeface="SVN-Linux Libertine" panose="02040603050506020204" pitchFamily="18" charset="0"/>
              </a:rPr>
              <a:t>mấy</a:t>
            </a:r>
            <a:r>
              <a:rPr lang="en-US" sz="6600" dirty="0">
                <a:solidFill>
                  <a:srgbClr val="C0504D">
                    <a:lumMod val="50000"/>
                  </a:srgbClr>
                </a:solidFill>
                <a:latin typeface="SVN-Linux Libertine" panose="02040603050506020204" pitchFamily="18" charset="0"/>
              </a:rPr>
              <a:t> </a:t>
            </a:r>
            <a:r>
              <a:rPr lang="en-US" sz="6600" dirty="0" err="1">
                <a:solidFill>
                  <a:srgbClr val="C0504D">
                    <a:lumMod val="50000"/>
                  </a:srgbClr>
                </a:solidFill>
                <a:latin typeface="SVN-Linux Libertine" panose="02040603050506020204" pitchFamily="18" charset="0"/>
              </a:rPr>
              <a:t>lần</a:t>
            </a:r>
            <a:r>
              <a:rPr lang="en-US" sz="6600" dirty="0">
                <a:solidFill>
                  <a:srgbClr val="C0504D">
                    <a:lumMod val="50000"/>
                  </a:srgbClr>
                </a:solidFill>
                <a:latin typeface="SVN-Linux Libertine" panose="02040603050506020204" pitchFamily="18" charset="0"/>
              </a:rPr>
              <a:t> </a:t>
            </a:r>
            <a:r>
              <a:rPr lang="en-US" sz="6600" dirty="0" err="1">
                <a:solidFill>
                  <a:srgbClr val="C0504D">
                    <a:lumMod val="50000"/>
                  </a:srgbClr>
                </a:solidFill>
                <a:latin typeface="SVN-Linux Libertine" panose="02040603050506020204" pitchFamily="18" charset="0"/>
              </a:rPr>
              <a:t>tuổi</a:t>
            </a:r>
            <a:r>
              <a:rPr lang="en-US" sz="6600" dirty="0">
                <a:solidFill>
                  <a:srgbClr val="C0504D">
                    <a:lumMod val="50000"/>
                  </a:srgbClr>
                </a:solidFill>
                <a:latin typeface="SVN-Linux Libertine" panose="02040603050506020204" pitchFamily="18" charset="0"/>
              </a:rPr>
              <a:t> con? (30 : 6 = 5(</a:t>
            </a:r>
            <a:r>
              <a:rPr lang="en-US" sz="6600" dirty="0" err="1">
                <a:solidFill>
                  <a:srgbClr val="C0504D">
                    <a:lumMod val="50000"/>
                  </a:srgbClr>
                </a:solidFill>
                <a:latin typeface="SVN-Linux Libertine" panose="02040603050506020204" pitchFamily="18" charset="0"/>
              </a:rPr>
              <a:t>lần</a:t>
            </a:r>
            <a:r>
              <a:rPr lang="en-US" sz="6600" dirty="0">
                <a:solidFill>
                  <a:srgbClr val="C0504D">
                    <a:lumMod val="50000"/>
                  </a:srgbClr>
                </a:solidFill>
                <a:latin typeface="SVN-Linux Libertine" panose="02040603050506020204" pitchFamily="18" charset="0"/>
              </a:rPr>
              <a:t>))</a:t>
            </a:r>
            <a:endParaRPr lang="en-US" sz="1600" dirty="0">
              <a:latin typeface="SVN-Linux Libertine" panose="020406030505060202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905000" y="6559594"/>
            <a:ext cx="2667000" cy="83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05000" y="6347762"/>
            <a:ext cx="0" cy="440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572000" y="6330994"/>
            <a:ext cx="0" cy="440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05000" y="8293144"/>
            <a:ext cx="2667000" cy="83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905000" y="8081312"/>
            <a:ext cx="0" cy="440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572000" y="8081312"/>
            <a:ext cx="0" cy="440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905000" y="6891173"/>
            <a:ext cx="0" cy="12573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572000" y="6824012"/>
            <a:ext cx="0" cy="12573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329702" y="5331001"/>
            <a:ext cx="2837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6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tuổi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SVN-Linux Libertine" panose="02040603050506020204" pitchFamily="18" charset="0"/>
            </a:endParaRPr>
          </a:p>
        </p:txBody>
      </p:sp>
      <p:sp>
        <p:nvSpPr>
          <p:cNvPr id="47" name="Left Brace 46"/>
          <p:cNvSpPr/>
          <p:nvPr/>
        </p:nvSpPr>
        <p:spPr>
          <a:xfrm rot="16200000">
            <a:off x="8294983" y="2160759"/>
            <a:ext cx="678859" cy="13515974"/>
          </a:xfrm>
          <a:prstGeom prst="leftBrace">
            <a:avLst>
              <a:gd name="adj1" fmla="val 8333"/>
              <a:gd name="adj2" fmla="val 48427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50000"/>
                </a:schemeClr>
              </a:solidFill>
              <a:latin typeface="SVN-Linux Libertine" panose="0204060305050602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6201" y="5913832"/>
            <a:ext cx="2036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Con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239000" y="9220076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30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tuổi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SVN-Linux Libertine" panose="0204060305050602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2421" y="7556712"/>
            <a:ext cx="2036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Mẹ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SVN-Linux Libertine" panose="02040603050506020204" pitchFamily="18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4572000" y="8327132"/>
            <a:ext cx="2667000" cy="83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7239000" y="8115300"/>
            <a:ext cx="0" cy="440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239000" y="8327132"/>
            <a:ext cx="2667000" cy="83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9906000" y="8115300"/>
            <a:ext cx="0" cy="440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9982200" y="8327132"/>
            <a:ext cx="2667000" cy="83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2649200" y="8115300"/>
            <a:ext cx="0" cy="440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2649200" y="8327132"/>
            <a:ext cx="2667000" cy="83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15392400" y="8115300"/>
            <a:ext cx="0" cy="440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251085" y="3395048"/>
            <a:ext cx="5578715" cy="530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5131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383"/>
    </mc:Choice>
    <mc:Fallback xmlns="">
      <p:transition spd="slow" advTm="107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46" grpId="0"/>
      <p:bldP spid="47" grpId="0" animBg="1"/>
      <p:bldP spid="48" grpId="0"/>
      <p:bldP spid="50" grpId="0"/>
      <p:bldP spid="51" grpId="0"/>
    </p:bldLst>
  </p:timing>
  <p:extLst>
    <p:ext uri="{E180D4A7-C9FB-4DFB-919C-405C955672EB}">
      <p14:showEvtLst xmlns:p14="http://schemas.microsoft.com/office/powerpoint/2010/main">
        <p14:playEvt time="544" objId="2"/>
        <p14:pauseEvt time="3523" objId="2"/>
        <p14:seekEvt time="3523" objId="2" seek="2959"/>
        <p14:resumeEvt time="3724" objId="2"/>
        <p14:pauseEvt time="6952" objId="2"/>
        <p14:seekEvt time="6952" objId="2" seek="6109"/>
        <p14:resumeEvt time="7152" objId="2"/>
        <p14:pauseEvt time="7352" objId="2"/>
        <p14:seekEvt time="7352" objId="2" seek="6236"/>
        <p14:resumeEvt time="7560" objId="2"/>
        <p14:pauseEvt time="7647" objId="2"/>
        <p14:seekEvt time="7648" objId="2" seek="6464"/>
        <p14:resumeEvt time="7853" objId="2"/>
        <p14:pauseEvt time="15643" objId="2"/>
        <p14:seekEvt time="15644" objId="2" seek="14150"/>
        <p14:resumeEvt time="15844" objId="2"/>
        <p14:pauseEvt time="17432" objId="2"/>
        <p14:seekEvt time="17432" objId="2" seek="15649"/>
        <p14:resumeEvt time="17633" objId="2"/>
        <p14:pauseEvt time="27119" objId="2"/>
        <p14:seekEvt time="27119" objId="2" seek="25046"/>
        <p14:resumeEvt time="27320" objId="2"/>
        <p14:pauseEvt time="80278" objId="2"/>
        <p14:seekEvt time="80278" objId="2" seek="77910"/>
        <p14:resumeEvt time="80490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755389" y="404336"/>
            <a:ext cx="17079777" cy="3261259"/>
            <a:chOff x="0" y="0"/>
            <a:chExt cx="3023192" cy="297931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3023192" cy="2979310"/>
            </a:xfrm>
            <a:custGeom>
              <a:avLst/>
              <a:gdLst/>
              <a:ahLst/>
              <a:cxnLst/>
              <a:rect l="l" t="t" r="r" b="b"/>
              <a:pathLst>
                <a:path w="3023192" h="2979310">
                  <a:moveTo>
                    <a:pt x="2898732" y="2979310"/>
                  </a:moveTo>
                  <a:lnTo>
                    <a:pt x="124460" y="2979310"/>
                  </a:lnTo>
                  <a:cubicBezTo>
                    <a:pt x="55880" y="2979310"/>
                    <a:pt x="0" y="2923430"/>
                    <a:pt x="0" y="2854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8732" y="0"/>
                  </a:lnTo>
                  <a:cubicBezTo>
                    <a:pt x="2967312" y="0"/>
                    <a:pt x="3023192" y="55880"/>
                    <a:pt x="3023192" y="124460"/>
                  </a:cubicBezTo>
                  <a:lnTo>
                    <a:pt x="3023192" y="2854850"/>
                  </a:lnTo>
                  <a:cubicBezTo>
                    <a:pt x="3023192" y="2923430"/>
                    <a:pt x="2967312" y="2979310"/>
                    <a:pt x="2898732" y="297931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71186" y="2409385"/>
            <a:ext cx="1753738" cy="203923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384123">
            <a:off x="-44366" y="320742"/>
            <a:ext cx="1476698" cy="17047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4367" y="849676"/>
            <a:ext cx="16240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	2) </a:t>
            </a:r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Bài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toán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: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Mẹ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30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tuổi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, con 6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tuổi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.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Hỏi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tuổi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con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bằng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một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phần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mấy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tuổi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7200" dirty="0" err="1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mẹ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SVN-Linux Libertine" panose="0204060305050602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1244" y="3902859"/>
                <a:ext cx="16846811" cy="6073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600" u="sng" dirty="0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Bài </a:t>
                </a:r>
                <a:r>
                  <a:rPr lang="en-US" sz="6600" u="sng" dirty="0" err="1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giải</a:t>
                </a:r>
                <a:r>
                  <a:rPr lang="en-US" sz="6600" u="sng" dirty="0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:</a:t>
                </a:r>
              </a:p>
              <a:p>
                <a:pPr algn="ctr"/>
                <a:r>
                  <a:rPr lang="en-US" sz="6600" dirty="0" err="1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Tuổi</a:t>
                </a:r>
                <a:r>
                  <a:rPr lang="en-US" sz="6600" dirty="0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mẹ</a:t>
                </a:r>
                <a:r>
                  <a:rPr lang="en-US" sz="6600" dirty="0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gấp</a:t>
                </a:r>
                <a:r>
                  <a:rPr lang="en-US" sz="6600" dirty="0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tuổi</a:t>
                </a:r>
                <a:r>
                  <a:rPr lang="en-US" sz="6600" dirty="0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 con </a:t>
                </a:r>
                <a:r>
                  <a:rPr lang="en-US" sz="6600" dirty="0" err="1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số</a:t>
                </a:r>
                <a:r>
                  <a:rPr lang="en-US" sz="6600" dirty="0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lần</a:t>
                </a:r>
                <a:r>
                  <a:rPr lang="en-US" sz="6600" dirty="0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là</a:t>
                </a:r>
                <a:r>
                  <a:rPr lang="en-US" sz="6600" dirty="0">
                    <a:solidFill>
                      <a:srgbClr val="C0504D">
                        <a:lumMod val="50000"/>
                      </a:srgbClr>
                    </a:solidFill>
                    <a:latin typeface="SVN-Linux Libertine" panose="02040603050506020204" pitchFamily="18" charset="0"/>
                  </a:rPr>
                  <a:t>:</a:t>
                </a:r>
              </a:p>
              <a:p>
                <a:pPr algn="ctr"/>
                <a:r>
                  <a:rPr lang="en-US" sz="6600" dirty="0">
                    <a:solidFill>
                      <a:schemeClr val="accent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30 : 6 = 5 (</a:t>
                </a:r>
                <a:r>
                  <a:rPr lang="en-US" sz="6600" dirty="0" err="1">
                    <a:solidFill>
                      <a:schemeClr val="accent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lần</a:t>
                </a:r>
                <a:r>
                  <a:rPr lang="en-US" sz="6600" dirty="0">
                    <a:solidFill>
                      <a:schemeClr val="accent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)</a:t>
                </a:r>
              </a:p>
              <a:p>
                <a:pPr algn="ctr"/>
                <a:r>
                  <a:rPr lang="en-US" sz="6600" dirty="0" err="1">
                    <a:solidFill>
                      <a:schemeClr val="accent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Vậy</a:t>
                </a:r>
                <a:r>
                  <a:rPr lang="en-US" sz="6600" dirty="0">
                    <a:solidFill>
                      <a:schemeClr val="accent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chemeClr val="accent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tuổi</a:t>
                </a:r>
                <a:r>
                  <a:rPr lang="en-US" sz="6600" dirty="0">
                    <a:solidFill>
                      <a:schemeClr val="accent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con </a:t>
                </a:r>
                <a:r>
                  <a:rPr lang="en-US" sz="6600" dirty="0" err="1">
                    <a:solidFill>
                      <a:schemeClr val="accent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bằng</a:t>
                </a:r>
                <a:r>
                  <a:rPr lang="en-US" sz="6600" dirty="0">
                    <a:solidFill>
                      <a:schemeClr val="accent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chemeClr val="accent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tuổi </a:t>
                </a:r>
                <a:r>
                  <a:rPr lang="en-US" sz="6600" dirty="0" err="1">
                    <a:solidFill>
                      <a:schemeClr val="accent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mẹ</a:t>
                </a:r>
                <a:endParaRPr lang="en-US" sz="6600" dirty="0">
                  <a:solidFill>
                    <a:schemeClr val="accent2">
                      <a:lumMod val="50000"/>
                    </a:schemeClr>
                  </a:solidFill>
                  <a:latin typeface="SVN-Linux Libertine" panose="02040603050506020204" pitchFamily="18" charset="0"/>
                </a:endParaRPr>
              </a:p>
              <a:p>
                <a:pPr algn="ctr"/>
                <a:r>
                  <a:rPr lang="en-US" sz="6600" dirty="0" err="1">
                    <a:solidFill>
                      <a:schemeClr val="accent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Đáp</a:t>
                </a:r>
                <a:r>
                  <a:rPr lang="en-US" sz="6600" dirty="0">
                    <a:solidFill>
                      <a:schemeClr val="accent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 </a:t>
                </a:r>
                <a:r>
                  <a:rPr lang="en-US" sz="6600" dirty="0" err="1">
                    <a:solidFill>
                      <a:schemeClr val="accent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số</a:t>
                </a:r>
                <a:r>
                  <a:rPr lang="en-US" sz="6600" dirty="0">
                    <a:solidFill>
                      <a:schemeClr val="accent2">
                        <a:lumMod val="50000"/>
                      </a:schemeClr>
                    </a:solidFill>
                    <a:latin typeface="SVN-Linux Libertine" panose="0204060305050602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6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600" dirty="0">
                  <a:solidFill>
                    <a:schemeClr val="accent2">
                      <a:lumMod val="50000"/>
                    </a:schemeClr>
                  </a:solidFill>
                  <a:latin typeface="SVN-Linux Libertine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44" y="3902859"/>
                <a:ext cx="16846811" cy="6073458"/>
              </a:xfrm>
              <a:prstGeom prst="rect">
                <a:avLst/>
              </a:prstGeom>
              <a:blipFill>
                <a:blip r:embed="rId10"/>
                <a:stretch>
                  <a:fillRect t="-3511" b="-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4324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37"/>
    </mc:Choice>
    <mc:Fallback xmlns="">
      <p:transition spd="slow" advTm="297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99" objId="2"/>
        <p14:pauseEvt time="1006" objId="2"/>
        <p14:seekEvt time="1007" objId="2" seek="834"/>
        <p14:resumeEvt time="1207" objId="2"/>
        <p14:pauseEvt time="1759" objId="2"/>
        <p14:seekEvt time="1759" objId="2" seek="1317"/>
        <p14:resumeEvt time="1963" objId="2"/>
        <p14:pauseEvt time="5667" objId="2"/>
        <p14:seekEvt time="5668" objId="2" seek="4932"/>
        <p14:resumeEvt time="5871" objId="2"/>
        <p14:pauseEvt time="11059" objId="2"/>
        <p14:seekEvt time="11059" objId="2" seek="10044"/>
        <p14:resumeEvt time="11263" objId="2"/>
        <p14:pauseEvt time="13657" objId="2"/>
        <p14:seekEvt time="13657" objId="2" seek="12378"/>
        <p14:resumeEvt time="13858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755389" y="404337"/>
            <a:ext cx="17079777" cy="2453164"/>
            <a:chOff x="0" y="0"/>
            <a:chExt cx="3023192" cy="2979310"/>
          </a:xfrm>
          <a:solidFill>
            <a:schemeClr val="accent3">
              <a:lumMod val="75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3023192" cy="2979310"/>
            </a:xfrm>
            <a:custGeom>
              <a:avLst/>
              <a:gdLst/>
              <a:ahLst/>
              <a:cxnLst/>
              <a:rect l="l" t="t" r="r" b="b"/>
              <a:pathLst>
                <a:path w="3023192" h="2979310">
                  <a:moveTo>
                    <a:pt x="2898732" y="2979310"/>
                  </a:moveTo>
                  <a:lnTo>
                    <a:pt x="124460" y="2979310"/>
                  </a:lnTo>
                  <a:cubicBezTo>
                    <a:pt x="55880" y="2979310"/>
                    <a:pt x="0" y="2923430"/>
                    <a:pt x="0" y="2854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8732" y="0"/>
                  </a:lnTo>
                  <a:cubicBezTo>
                    <a:pt x="2967312" y="0"/>
                    <a:pt x="3023192" y="55880"/>
                    <a:pt x="3023192" y="124460"/>
                  </a:cubicBezTo>
                  <a:lnTo>
                    <a:pt x="3023192" y="2854850"/>
                  </a:lnTo>
                  <a:cubicBezTo>
                    <a:pt x="3023192" y="2923430"/>
                    <a:pt x="2967312" y="2979310"/>
                    <a:pt x="2898732" y="297931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384123">
            <a:off x="16663150" y="1332698"/>
            <a:ext cx="1476698" cy="17047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4367" y="849676"/>
            <a:ext cx="16240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	</a:t>
            </a:r>
            <a:r>
              <a:rPr lang="en-US" sz="7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Bài</a:t>
            </a:r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1: </a:t>
            </a:r>
            <a:r>
              <a:rPr lang="en-US" sz="7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Viết</a:t>
            </a:r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</a:t>
            </a:r>
            <a:r>
              <a:rPr lang="en-US" sz="7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vào</a:t>
            </a:r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 ô </a:t>
            </a:r>
            <a:r>
              <a:rPr lang="en-US" sz="7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trống</a:t>
            </a:r>
            <a:r>
              <a:rPr lang="en-US" sz="72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Linux Libertine" panose="02040603050506020204" pitchFamily="18" charset="0"/>
              </a:rPr>
              <a:t>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906615"/>
              </p:ext>
            </p:extLst>
          </p:nvPr>
        </p:nvGraphicFramePr>
        <p:xfrm>
          <a:off x="804367" y="3467100"/>
          <a:ext cx="17030799" cy="64918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85397">
                  <a:extLst>
                    <a:ext uri="{9D8B030D-6E8A-4147-A177-3AD203B41FA5}">
                      <a16:colId xmlns:a16="http://schemas.microsoft.com/office/drawing/2014/main" xmlns="" val="3970340494"/>
                    </a:ext>
                  </a:extLst>
                </a:gridCol>
                <a:gridCol w="2728745">
                  <a:extLst>
                    <a:ext uri="{9D8B030D-6E8A-4147-A177-3AD203B41FA5}">
                      <a16:colId xmlns:a16="http://schemas.microsoft.com/office/drawing/2014/main" xmlns="" val="1797069394"/>
                    </a:ext>
                  </a:extLst>
                </a:gridCol>
                <a:gridCol w="5769347">
                  <a:extLst>
                    <a:ext uri="{9D8B030D-6E8A-4147-A177-3AD203B41FA5}">
                      <a16:colId xmlns:a16="http://schemas.microsoft.com/office/drawing/2014/main" xmlns="" val="2724575497"/>
                    </a:ext>
                  </a:extLst>
                </a:gridCol>
                <a:gridCol w="5847310">
                  <a:extLst>
                    <a:ext uri="{9D8B030D-6E8A-4147-A177-3AD203B41FA5}">
                      <a16:colId xmlns:a16="http://schemas.microsoft.com/office/drawing/2014/main" xmlns="" val="656470336"/>
                    </a:ext>
                  </a:extLst>
                </a:gridCol>
              </a:tblGrid>
              <a:tr h="2115557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Số</a:t>
                      </a:r>
                      <a:r>
                        <a:rPr lang="en-US" sz="5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 </a:t>
                      </a:r>
                      <a:r>
                        <a:rPr lang="en-US" sz="540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lớn</a:t>
                      </a:r>
                      <a:endParaRPr lang="en-US" sz="5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Số</a:t>
                      </a:r>
                      <a:r>
                        <a:rPr lang="en-US" sz="5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 </a:t>
                      </a:r>
                      <a:r>
                        <a:rPr lang="en-US" sz="5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bé</a:t>
                      </a:r>
                      <a:endParaRPr lang="en-US" sz="5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Số</a:t>
                      </a:r>
                      <a:r>
                        <a:rPr lang="en-US" sz="5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 </a:t>
                      </a:r>
                      <a:r>
                        <a:rPr lang="en-US" sz="540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lớn</a:t>
                      </a:r>
                      <a:r>
                        <a:rPr lang="en-US" sz="5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 </a:t>
                      </a:r>
                      <a:r>
                        <a:rPr lang="en-US" sz="540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gấp</a:t>
                      </a:r>
                      <a:r>
                        <a:rPr lang="en-US" sz="5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 </a:t>
                      </a:r>
                      <a:r>
                        <a:rPr lang="en-US" sz="540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mấy</a:t>
                      </a:r>
                      <a:r>
                        <a:rPr lang="en-US" sz="5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 </a:t>
                      </a:r>
                      <a:r>
                        <a:rPr lang="en-US" sz="540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lần</a:t>
                      </a:r>
                      <a:r>
                        <a:rPr lang="en-US" sz="5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 </a:t>
                      </a:r>
                      <a:r>
                        <a:rPr lang="en-US" sz="540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số</a:t>
                      </a:r>
                      <a:r>
                        <a:rPr lang="en-US" sz="5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 </a:t>
                      </a:r>
                      <a:r>
                        <a:rPr lang="en-US" sz="540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bé</a:t>
                      </a:r>
                      <a:r>
                        <a:rPr lang="en-US" sz="5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?</a:t>
                      </a:r>
                      <a:endParaRPr lang="en-US" sz="5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Số</a:t>
                      </a:r>
                      <a:r>
                        <a:rPr lang="en-US" sz="5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 </a:t>
                      </a:r>
                      <a:r>
                        <a:rPr lang="en-US" sz="540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bé</a:t>
                      </a:r>
                      <a:r>
                        <a:rPr lang="en-US" sz="5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 </a:t>
                      </a:r>
                      <a:r>
                        <a:rPr lang="en-US" sz="540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bằng</a:t>
                      </a:r>
                      <a:r>
                        <a:rPr lang="en-US" sz="5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 </a:t>
                      </a:r>
                      <a:r>
                        <a:rPr lang="en-US" sz="540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một</a:t>
                      </a:r>
                      <a:r>
                        <a:rPr lang="en-US" sz="5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 </a:t>
                      </a:r>
                      <a:r>
                        <a:rPr lang="en-US" sz="540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phần</a:t>
                      </a:r>
                      <a:r>
                        <a:rPr lang="en-US" sz="5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 </a:t>
                      </a:r>
                      <a:r>
                        <a:rPr lang="en-US" sz="540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mấy</a:t>
                      </a:r>
                      <a:r>
                        <a:rPr lang="en-US" sz="5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 </a:t>
                      </a:r>
                      <a:r>
                        <a:rPr lang="en-US" sz="540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số</a:t>
                      </a:r>
                      <a:r>
                        <a:rPr lang="en-US" sz="5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 </a:t>
                      </a:r>
                      <a:r>
                        <a:rPr lang="en-US" sz="540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lớn</a:t>
                      </a:r>
                      <a:r>
                        <a:rPr lang="en-US" sz="5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?</a:t>
                      </a:r>
                      <a:endParaRPr lang="en-US" sz="5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29729737"/>
                  </a:ext>
                </a:extLst>
              </a:tr>
              <a:tr h="1458768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89660471"/>
                  </a:ext>
                </a:extLst>
              </a:tr>
              <a:tr h="1458768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4440204"/>
                  </a:ext>
                </a:extLst>
              </a:tr>
              <a:tr h="1458768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VN-Linux Libertine" panose="020406030505060202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VN-Linux Libertine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0411916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855299" y="5711904"/>
            <a:ext cx="5774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600" dirty="0">
                <a:solidFill>
                  <a:srgbClr val="9BBB59">
                    <a:lumMod val="50000"/>
                  </a:srgbClr>
                </a:solidFill>
                <a:latin typeface="SVN-Linux Libertine" panose="02040603050506020204" pitchFamily="18" charset="0"/>
              </a:rP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8855299" y="7277100"/>
            <a:ext cx="5774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600" dirty="0">
                <a:solidFill>
                  <a:srgbClr val="9BBB59">
                    <a:lumMod val="50000"/>
                  </a:srgbClr>
                </a:solidFill>
                <a:latin typeface="SVN-Linux Libertine" panose="02040603050506020204" pitchFamily="18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855299" y="8759904"/>
            <a:ext cx="5774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600" dirty="0">
                <a:solidFill>
                  <a:srgbClr val="9BBB59">
                    <a:lumMod val="50000"/>
                  </a:srgbClr>
                </a:solidFill>
                <a:latin typeface="SVN-Linux Libertine" panose="02040603050506020204" pitchFamily="18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560006" y="5600700"/>
                <a:ext cx="679994" cy="1475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6600" dirty="0">
                  <a:solidFill>
                    <a:srgbClr val="9BBB59">
                      <a:lumMod val="50000"/>
                    </a:srgbClr>
                  </a:solidFill>
                  <a:latin typeface="SVN-Linux Libertine" panose="020406030505060202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0006" y="5600700"/>
                <a:ext cx="679994" cy="14752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498233" y="7048500"/>
                <a:ext cx="665567" cy="1475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8233" y="7048500"/>
                <a:ext cx="665567" cy="14752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560006" y="8523712"/>
                <a:ext cx="679993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6600" dirty="0">
                  <a:solidFill>
                    <a:srgbClr val="9BBB59">
                      <a:lumMod val="50000"/>
                    </a:srgbClr>
                  </a:solidFill>
                  <a:latin typeface="SVN-Linux Libertine" panose="0204060305050602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0006" y="8523712"/>
                <a:ext cx="679993" cy="14800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198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698"/>
    </mc:Choice>
    <mc:Fallback xmlns="">
      <p:transition spd="slow" advTm="104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  <p:extLst>
    <p:ext uri="{E180D4A7-C9FB-4DFB-919C-405C955672EB}">
      <p14:showEvtLst xmlns:p14="http://schemas.microsoft.com/office/powerpoint/2010/main">
        <p14:playEvt time="1020" objId="2"/>
        <p14:pauseEvt time="1266" objId="2"/>
        <p14:seekEvt time="1266" objId="2" seek="165"/>
        <p14:resumeEvt time="1473" objId="2"/>
        <p14:pauseEvt time="1639" objId="2"/>
        <p14:seekEvt time="1640" objId="2" seek="243"/>
        <p14:resumeEvt time="1844" objId="2"/>
        <p14:pauseEvt time="1933" objId="2"/>
        <p14:seekEvt time="1933" objId="2" seek="474"/>
        <p14:resumeEvt time="2149" objId="2"/>
        <p14:pauseEvt time="4307" objId="2"/>
        <p14:seekEvt time="4307" objId="2" seek="2553"/>
        <p14:resumeEvt time="4520" objId="2"/>
        <p14:pauseEvt time="31873" objId="2"/>
        <p14:seekEvt time="31873" objId="2" seek="29779"/>
        <p14:resumeEvt time="32080" objId="2"/>
        <p14:pauseEvt time="36055" objId="2"/>
        <p14:seekEvt time="36055" objId="2" seek="33676"/>
        <p14:resumeEvt time="36267" objId="2"/>
        <p14:pauseEvt time="60949" objId="2"/>
        <p14:seekEvt time="60949" objId="2" seek="58268"/>
        <p14:resumeEvt time="61157" objId="2"/>
        <p14:pauseEvt time="70860" objId="2"/>
        <p14:seekEvt time="70860" objId="2" seek="67878"/>
        <p14:resumeEvt time="71061" objId="2"/>
        <p14:pauseEvt time="84772" objId="2"/>
        <p14:seekEvt time="84772" objId="2" seek="81551"/>
        <p14:resumeEvt time="84981" objId="2"/>
        <p14:playEvt time="103416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401513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5.9|9.3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6|14.1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14.1|1.8|9.6|53.1|9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1|3.5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1|27.4|4.2|24.2|10.5|20.8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8.7|2|4.5|2.6|5.3|8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274</Words>
  <Application>Microsoft Office PowerPoint</Application>
  <PresentationFormat>Custom</PresentationFormat>
  <Paragraphs>64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Times New Roman</vt:lpstr>
      <vt:lpstr>SVN-Linux Libertine</vt:lpstr>
      <vt:lpstr>Calibri</vt:lpstr>
      <vt:lpstr>KG Primary Penmanship</vt:lpstr>
      <vt:lpstr>SVN-Adam Gorry</vt:lpstr>
      <vt:lpstr>Lobster</vt:lpstr>
      <vt:lpstr>Cambria Math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TLV_TUẦN2_VIẾT ĐƠN</dc:title>
  <dc:creator>LE UYEN</dc:creator>
  <cp:lastModifiedBy>Administrator</cp:lastModifiedBy>
  <cp:revision>39</cp:revision>
  <dcterms:created xsi:type="dcterms:W3CDTF">2006-08-16T00:00:00Z</dcterms:created>
  <dcterms:modified xsi:type="dcterms:W3CDTF">2021-11-29T01:51:21Z</dcterms:modified>
  <dc:identifier>DAErBWTf8kc</dc:identifier>
</cp:coreProperties>
</file>