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jp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5" r:id="rId1"/>
  </p:sldMasterIdLst>
  <p:notesMasterIdLst>
    <p:notesMasterId r:id="rId9"/>
  </p:notesMasterIdLst>
  <p:sldIdLst>
    <p:sldId id="256" r:id="rId2"/>
    <p:sldId id="469" r:id="rId3"/>
    <p:sldId id="470" r:id="rId4"/>
    <p:sldId id="471" r:id="rId5"/>
    <p:sldId id="472" r:id="rId6"/>
    <p:sldId id="473" r:id="rId7"/>
    <p:sldId id="292" r:id="rId8"/>
  </p:sldIdLst>
  <p:sldSz cx="9144000" cy="5143500" type="screen16x9"/>
  <p:notesSz cx="6858000" cy="9144000"/>
  <p:embeddedFontLst>
    <p:embeddedFont>
      <p:font typeface="Bellota Text" panose="020B0604020202020204" charset="0"/>
      <p:regular r:id="rId10"/>
      <p:bold r:id="rId11"/>
      <p:italic r:id="rId12"/>
      <p:boldItalic r:id="rId13"/>
    </p:embeddedFont>
    <p:embeddedFont>
      <p:font typeface="Didact Gothic" panose="020B0604020202020204" charset="0"/>
      <p:regular r:id="rId14"/>
    </p:embeddedFont>
    <p:embeddedFont>
      <p:font typeface="iCiel Cadena" panose="02000503000000020004" charset="0"/>
      <p:bold r:id="rId15"/>
    </p:embeddedFont>
    <p:embeddedFont>
      <p:font typeface="Lobster" panose="020B0604020202020204" charset="0"/>
      <p:regular r:id="rId16"/>
    </p:embeddedFont>
    <p:embeddedFont>
      <p:font typeface="Odibee Sans" panose="020B0604020202020204" charset="0"/>
      <p:regular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036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A623AFE-471E-4DAF-932C-3712CD538A02}">
  <a:tblStyle styleId="{9A623AFE-471E-4DAF-932C-3712CD538A0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48" autoAdjust="0"/>
    <p:restoredTop sz="94386" autoAdjust="0"/>
  </p:normalViewPr>
  <p:slideViewPr>
    <p:cSldViewPr snapToGrid="0">
      <p:cViewPr varScale="1">
        <p:scale>
          <a:sx n="140" d="100"/>
          <a:sy n="140" d="100"/>
        </p:scale>
        <p:origin x="71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86facabc84_0_15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1" name="Google Shape;301;g86facabc84_0_15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0"/>
        <p:cNvGrpSpPr/>
        <p:nvPr/>
      </p:nvGrpSpPr>
      <p:grpSpPr>
        <a:xfrm>
          <a:off x="0" y="0"/>
          <a:ext cx="0" cy="0"/>
          <a:chOff x="0" y="0"/>
          <a:chExt cx="0" cy="0"/>
        </a:xfrm>
      </p:grpSpPr>
      <p:sp>
        <p:nvSpPr>
          <p:cNvPr id="2261" name="Google Shape;2261;g806ec00983_2_10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2" name="Google Shape;2262;g806ec00983_2_10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rot="-193354">
            <a:off x="2567022" y="1760744"/>
            <a:ext cx="4082556" cy="1649607"/>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atin typeface="Odibee Sans"/>
                <a:ea typeface="Odibee Sans"/>
                <a:cs typeface="Odibee Sans"/>
                <a:sym typeface="Odibee Sans"/>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rot="-193396">
            <a:off x="2980592" y="2840067"/>
            <a:ext cx="3644165" cy="485269"/>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600">
                <a:latin typeface="Bellota Text"/>
                <a:ea typeface="Bellota Text"/>
                <a:cs typeface="Bellota Text"/>
                <a:sym typeface="Bellota Text"/>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grpSp>
        <p:nvGrpSpPr>
          <p:cNvPr id="11" name="Google Shape;11;p2"/>
          <p:cNvGrpSpPr/>
          <p:nvPr/>
        </p:nvGrpSpPr>
        <p:grpSpPr>
          <a:xfrm>
            <a:off x="-9000" y="-8685"/>
            <a:ext cx="9144000" cy="5160524"/>
            <a:chOff x="-8950" y="0"/>
            <a:chExt cx="9144000" cy="5143551"/>
          </a:xfrm>
        </p:grpSpPr>
        <p:sp>
          <p:nvSpPr>
            <p:cNvPr id="12" name="Google Shape;12;p2"/>
            <p:cNvSpPr/>
            <p:nvPr/>
          </p:nvSpPr>
          <p:spPr>
            <a:xfrm>
              <a:off x="-8950" y="0"/>
              <a:ext cx="91440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8950" y="1285817"/>
              <a:ext cx="9144000" cy="12861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8950" y="2571634"/>
              <a:ext cx="9144000" cy="1286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8950" y="3857451"/>
              <a:ext cx="9144000" cy="12861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Agenda">
  <p:cSld name="BLANK_1">
    <p:spTree>
      <p:nvGrpSpPr>
        <p:cNvPr id="1" name="Shape 181"/>
        <p:cNvGrpSpPr/>
        <p:nvPr/>
      </p:nvGrpSpPr>
      <p:grpSpPr>
        <a:xfrm>
          <a:off x="0" y="0"/>
          <a:ext cx="0" cy="0"/>
          <a:chOff x="0" y="0"/>
          <a:chExt cx="0" cy="0"/>
        </a:xfrm>
      </p:grpSpPr>
      <p:cxnSp>
        <p:nvCxnSpPr>
          <p:cNvPr id="182" name="Google Shape;182;p13"/>
          <p:cNvCxnSpPr/>
          <p:nvPr/>
        </p:nvCxnSpPr>
        <p:spPr>
          <a:xfrm>
            <a:off x="716700" y="86627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183" name="Google Shape;183;p13"/>
          <p:cNvCxnSpPr/>
          <p:nvPr/>
        </p:nvCxnSpPr>
        <p:spPr>
          <a:xfrm>
            <a:off x="716700" y="141962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184" name="Google Shape;184;p13"/>
          <p:cNvCxnSpPr/>
          <p:nvPr/>
        </p:nvCxnSpPr>
        <p:spPr>
          <a:xfrm>
            <a:off x="716700" y="197297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185" name="Google Shape;185;p13"/>
          <p:cNvCxnSpPr/>
          <p:nvPr/>
        </p:nvCxnSpPr>
        <p:spPr>
          <a:xfrm>
            <a:off x="716700" y="252632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186" name="Google Shape;186;p13"/>
          <p:cNvCxnSpPr/>
          <p:nvPr/>
        </p:nvCxnSpPr>
        <p:spPr>
          <a:xfrm>
            <a:off x="716700" y="307967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187" name="Google Shape;187;p13"/>
          <p:cNvCxnSpPr/>
          <p:nvPr/>
        </p:nvCxnSpPr>
        <p:spPr>
          <a:xfrm>
            <a:off x="716700" y="363302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188" name="Google Shape;188;p13"/>
          <p:cNvCxnSpPr/>
          <p:nvPr/>
        </p:nvCxnSpPr>
        <p:spPr>
          <a:xfrm>
            <a:off x="716700" y="418637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189" name="Google Shape;189;p13"/>
          <p:cNvCxnSpPr/>
          <p:nvPr/>
        </p:nvCxnSpPr>
        <p:spPr>
          <a:xfrm>
            <a:off x="716700" y="4739725"/>
            <a:ext cx="8427300" cy="0"/>
          </a:xfrm>
          <a:prstGeom prst="straightConnector1">
            <a:avLst/>
          </a:prstGeom>
          <a:noFill/>
          <a:ln w="9525" cap="flat" cmpd="sng">
            <a:solidFill>
              <a:srgbClr val="EAE9E5"/>
            </a:solidFill>
            <a:prstDash val="solid"/>
            <a:round/>
            <a:headEnd type="none" w="med" len="med"/>
            <a:tailEnd type="none" w="med" len="med"/>
          </a:ln>
        </p:spPr>
      </p:cxnSp>
      <p:sp>
        <p:nvSpPr>
          <p:cNvPr id="190" name="Google Shape;190;p13"/>
          <p:cNvSpPr/>
          <p:nvPr/>
        </p:nvSpPr>
        <p:spPr>
          <a:xfrm>
            <a:off x="0" y="-16850"/>
            <a:ext cx="716700" cy="5160300"/>
          </a:xfrm>
          <a:prstGeom prst="rect">
            <a:avLst/>
          </a:prstGeom>
          <a:solidFill>
            <a:schemeClr val="accent1"/>
          </a:solidFill>
          <a:ln>
            <a:noFill/>
          </a:ln>
          <a:effectLst>
            <a:outerShdw blurRad="28575" dist="19050" dir="19380000" algn="bl" rotWithShape="0">
              <a:srgbClr val="000000">
                <a:alpha val="2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3"/>
          <p:cNvSpPr/>
          <p:nvPr/>
        </p:nvSpPr>
        <p:spPr>
          <a:xfrm>
            <a:off x="273607" y="784675"/>
            <a:ext cx="163200" cy="1632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3"/>
          <p:cNvSpPr/>
          <p:nvPr/>
        </p:nvSpPr>
        <p:spPr>
          <a:xfrm>
            <a:off x="273607" y="1891375"/>
            <a:ext cx="163200" cy="1632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3"/>
          <p:cNvSpPr/>
          <p:nvPr/>
        </p:nvSpPr>
        <p:spPr>
          <a:xfrm>
            <a:off x="273607" y="3079675"/>
            <a:ext cx="163200" cy="1632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3"/>
          <p:cNvSpPr/>
          <p:nvPr/>
        </p:nvSpPr>
        <p:spPr>
          <a:xfrm>
            <a:off x="273607" y="4104775"/>
            <a:ext cx="163200" cy="1632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5" name="Google Shape;195;p13"/>
          <p:cNvGrpSpPr/>
          <p:nvPr/>
        </p:nvGrpSpPr>
        <p:grpSpPr>
          <a:xfrm>
            <a:off x="8330750" y="-14051"/>
            <a:ext cx="404657" cy="1808340"/>
            <a:chOff x="8574475" y="-14051"/>
            <a:chExt cx="404657" cy="1808340"/>
          </a:xfrm>
        </p:grpSpPr>
        <p:sp>
          <p:nvSpPr>
            <p:cNvPr id="196" name="Google Shape;196;p13"/>
            <p:cNvSpPr/>
            <p:nvPr/>
          </p:nvSpPr>
          <p:spPr>
            <a:xfrm>
              <a:off x="8574475" y="-14051"/>
              <a:ext cx="404657" cy="1808340"/>
            </a:xfrm>
            <a:custGeom>
              <a:avLst/>
              <a:gdLst/>
              <a:ahLst/>
              <a:cxnLst/>
              <a:rect l="l" t="t" r="r" b="b"/>
              <a:pathLst>
                <a:path w="8244" h="36841" extrusionOk="0">
                  <a:moveTo>
                    <a:pt x="0" y="0"/>
                  </a:moveTo>
                  <a:lnTo>
                    <a:pt x="0" y="36840"/>
                  </a:lnTo>
                  <a:lnTo>
                    <a:pt x="4124" y="32829"/>
                  </a:lnTo>
                  <a:lnTo>
                    <a:pt x="8244" y="36840"/>
                  </a:lnTo>
                  <a:lnTo>
                    <a:pt x="8244" y="0"/>
                  </a:lnTo>
                  <a:close/>
                </a:path>
              </a:pathLst>
            </a:custGeom>
            <a:solidFill>
              <a:schemeClr val="accent4"/>
            </a:solidFill>
            <a:ln>
              <a:noFill/>
            </a:ln>
            <a:effectLst>
              <a:outerShdw blurRad="28575" dist="19050" dir="19320000" algn="bl" rotWithShape="0">
                <a:srgbClr val="000000">
                  <a:alpha val="2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3"/>
            <p:cNvSpPr/>
            <p:nvPr/>
          </p:nvSpPr>
          <p:spPr>
            <a:xfrm>
              <a:off x="8804287" y="-14051"/>
              <a:ext cx="174841" cy="270409"/>
            </a:xfrm>
            <a:custGeom>
              <a:avLst/>
              <a:gdLst/>
              <a:ahLst/>
              <a:cxnLst/>
              <a:rect l="l" t="t" r="r" b="b"/>
              <a:pathLst>
                <a:path w="3562" h="5509" extrusionOk="0">
                  <a:moveTo>
                    <a:pt x="1" y="0"/>
                  </a:moveTo>
                  <a:lnTo>
                    <a:pt x="3562" y="5509"/>
                  </a:lnTo>
                  <a:lnTo>
                    <a:pt x="3562" y="3826"/>
                  </a:lnTo>
                  <a:lnTo>
                    <a:pt x="109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13"/>
            <p:cNvSpPr/>
            <p:nvPr/>
          </p:nvSpPr>
          <p:spPr>
            <a:xfrm>
              <a:off x="8574475" y="1712730"/>
              <a:ext cx="32494" cy="81530"/>
            </a:xfrm>
            <a:custGeom>
              <a:avLst/>
              <a:gdLst/>
              <a:ahLst/>
              <a:cxnLst/>
              <a:rect l="l" t="t" r="r" b="b"/>
              <a:pathLst>
                <a:path w="662" h="1661" extrusionOk="0">
                  <a:moveTo>
                    <a:pt x="0" y="1"/>
                  </a:moveTo>
                  <a:lnTo>
                    <a:pt x="0" y="1660"/>
                  </a:lnTo>
                  <a:lnTo>
                    <a:pt x="662" y="1019"/>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13"/>
            <p:cNvSpPr/>
            <p:nvPr/>
          </p:nvSpPr>
          <p:spPr>
            <a:xfrm>
              <a:off x="8629302" y="-14051"/>
              <a:ext cx="349829" cy="541015"/>
            </a:xfrm>
            <a:custGeom>
              <a:avLst/>
              <a:gdLst/>
              <a:ahLst/>
              <a:cxnLst/>
              <a:rect l="l" t="t" r="r" b="b"/>
              <a:pathLst>
                <a:path w="7127" h="11022" extrusionOk="0">
                  <a:moveTo>
                    <a:pt x="1" y="0"/>
                  </a:moveTo>
                  <a:lnTo>
                    <a:pt x="7127" y="11021"/>
                  </a:lnTo>
                  <a:lnTo>
                    <a:pt x="7127" y="9338"/>
                  </a:lnTo>
                  <a:lnTo>
                    <a:pt x="109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3"/>
            <p:cNvSpPr/>
            <p:nvPr/>
          </p:nvSpPr>
          <p:spPr>
            <a:xfrm>
              <a:off x="8574475" y="89173"/>
              <a:ext cx="404657" cy="708346"/>
            </a:xfrm>
            <a:custGeom>
              <a:avLst/>
              <a:gdLst/>
              <a:ahLst/>
              <a:cxnLst/>
              <a:rect l="l" t="t" r="r" b="b"/>
              <a:pathLst>
                <a:path w="8244" h="14431" extrusionOk="0">
                  <a:moveTo>
                    <a:pt x="0" y="1"/>
                  </a:moveTo>
                  <a:lnTo>
                    <a:pt x="0" y="1683"/>
                  </a:lnTo>
                  <a:lnTo>
                    <a:pt x="8244" y="14431"/>
                  </a:lnTo>
                  <a:lnTo>
                    <a:pt x="8244" y="12748"/>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3"/>
            <p:cNvSpPr/>
            <p:nvPr/>
          </p:nvSpPr>
          <p:spPr>
            <a:xfrm>
              <a:off x="8574475" y="1171430"/>
              <a:ext cx="399306" cy="617637"/>
            </a:xfrm>
            <a:custGeom>
              <a:avLst/>
              <a:gdLst/>
              <a:ahLst/>
              <a:cxnLst/>
              <a:rect l="l" t="t" r="r" b="b"/>
              <a:pathLst>
                <a:path w="8135" h="12583" extrusionOk="0">
                  <a:moveTo>
                    <a:pt x="0" y="1"/>
                  </a:moveTo>
                  <a:lnTo>
                    <a:pt x="0" y="1687"/>
                  </a:lnTo>
                  <a:lnTo>
                    <a:pt x="5199" y="9722"/>
                  </a:lnTo>
                  <a:lnTo>
                    <a:pt x="8135" y="12583"/>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3"/>
            <p:cNvSpPr/>
            <p:nvPr/>
          </p:nvSpPr>
          <p:spPr>
            <a:xfrm>
              <a:off x="8574475" y="1442178"/>
              <a:ext cx="139794" cy="248076"/>
            </a:xfrm>
            <a:custGeom>
              <a:avLst/>
              <a:gdLst/>
              <a:ahLst/>
              <a:cxnLst/>
              <a:rect l="l" t="t" r="r" b="b"/>
              <a:pathLst>
                <a:path w="2848" h="5054" extrusionOk="0">
                  <a:moveTo>
                    <a:pt x="0" y="0"/>
                  </a:moveTo>
                  <a:lnTo>
                    <a:pt x="0" y="1684"/>
                  </a:lnTo>
                  <a:lnTo>
                    <a:pt x="2180" y="5053"/>
                  </a:lnTo>
                  <a:lnTo>
                    <a:pt x="2847" y="4402"/>
                  </a:lnTo>
                  <a:lnTo>
                    <a:pt x="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13"/>
            <p:cNvSpPr/>
            <p:nvPr/>
          </p:nvSpPr>
          <p:spPr>
            <a:xfrm>
              <a:off x="8574475" y="900878"/>
              <a:ext cx="404657" cy="708542"/>
            </a:xfrm>
            <a:custGeom>
              <a:avLst/>
              <a:gdLst/>
              <a:ahLst/>
              <a:cxnLst/>
              <a:rect l="l" t="t" r="r" b="b"/>
              <a:pathLst>
                <a:path w="8244" h="14435" extrusionOk="0">
                  <a:moveTo>
                    <a:pt x="0" y="0"/>
                  </a:moveTo>
                  <a:lnTo>
                    <a:pt x="0" y="1687"/>
                  </a:lnTo>
                  <a:lnTo>
                    <a:pt x="8244" y="14434"/>
                  </a:lnTo>
                  <a:lnTo>
                    <a:pt x="8244" y="12748"/>
                  </a:lnTo>
                  <a:lnTo>
                    <a:pt x="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13"/>
            <p:cNvSpPr/>
            <p:nvPr/>
          </p:nvSpPr>
          <p:spPr>
            <a:xfrm>
              <a:off x="8574475" y="359725"/>
              <a:ext cx="404657" cy="708395"/>
            </a:xfrm>
            <a:custGeom>
              <a:avLst/>
              <a:gdLst/>
              <a:ahLst/>
              <a:cxnLst/>
              <a:rect l="l" t="t" r="r" b="b"/>
              <a:pathLst>
                <a:path w="8244" h="14432" extrusionOk="0">
                  <a:moveTo>
                    <a:pt x="0" y="0"/>
                  </a:moveTo>
                  <a:lnTo>
                    <a:pt x="0" y="1683"/>
                  </a:lnTo>
                  <a:lnTo>
                    <a:pt x="8244" y="14431"/>
                  </a:lnTo>
                  <a:lnTo>
                    <a:pt x="8244" y="12748"/>
                  </a:lnTo>
                  <a:lnTo>
                    <a:pt x="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3"/>
            <p:cNvSpPr/>
            <p:nvPr/>
          </p:nvSpPr>
          <p:spPr>
            <a:xfrm>
              <a:off x="8574475" y="630277"/>
              <a:ext cx="404657" cy="708591"/>
            </a:xfrm>
            <a:custGeom>
              <a:avLst/>
              <a:gdLst/>
              <a:ahLst/>
              <a:cxnLst/>
              <a:rect l="l" t="t" r="r" b="b"/>
              <a:pathLst>
                <a:path w="8244" h="14436" extrusionOk="0">
                  <a:moveTo>
                    <a:pt x="0" y="1"/>
                  </a:moveTo>
                  <a:lnTo>
                    <a:pt x="0" y="1684"/>
                  </a:lnTo>
                  <a:lnTo>
                    <a:pt x="8244" y="14435"/>
                  </a:lnTo>
                  <a:lnTo>
                    <a:pt x="8244" y="12749"/>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6" name="Google Shape;206;p13"/>
          <p:cNvGrpSpPr/>
          <p:nvPr/>
        </p:nvGrpSpPr>
        <p:grpSpPr>
          <a:xfrm rot="-2208756">
            <a:off x="1102699" y="3884256"/>
            <a:ext cx="496378" cy="634217"/>
            <a:chOff x="4257150" y="439500"/>
            <a:chExt cx="496378" cy="634217"/>
          </a:xfrm>
        </p:grpSpPr>
        <p:sp>
          <p:nvSpPr>
            <p:cNvPr id="207" name="Google Shape;207;p13"/>
            <p:cNvSpPr/>
            <p:nvPr/>
          </p:nvSpPr>
          <p:spPr>
            <a:xfrm>
              <a:off x="4257150" y="439500"/>
              <a:ext cx="496378" cy="634217"/>
            </a:xfrm>
            <a:custGeom>
              <a:avLst/>
              <a:gdLst/>
              <a:ahLst/>
              <a:cxnLst/>
              <a:rect l="l" t="t" r="r" b="b"/>
              <a:pathLst>
                <a:path w="15953" h="20383" extrusionOk="0">
                  <a:moveTo>
                    <a:pt x="9711" y="1634"/>
                  </a:moveTo>
                  <a:cubicBezTo>
                    <a:pt x="10362" y="1634"/>
                    <a:pt x="11021" y="1799"/>
                    <a:pt x="11624" y="2147"/>
                  </a:cubicBezTo>
                  <a:cubicBezTo>
                    <a:pt x="13455" y="3206"/>
                    <a:pt x="14084" y="5560"/>
                    <a:pt x="13019" y="7402"/>
                  </a:cubicBezTo>
                  <a:cubicBezTo>
                    <a:pt x="12999" y="7435"/>
                    <a:pt x="12979" y="7468"/>
                    <a:pt x="12950" y="7514"/>
                  </a:cubicBezTo>
                  <a:cubicBezTo>
                    <a:pt x="12936" y="7540"/>
                    <a:pt x="12924" y="7567"/>
                    <a:pt x="12910" y="7594"/>
                  </a:cubicBezTo>
                  <a:lnTo>
                    <a:pt x="9015" y="14346"/>
                  </a:lnTo>
                  <a:cubicBezTo>
                    <a:pt x="8677" y="14930"/>
                    <a:pt x="8062" y="15257"/>
                    <a:pt x="7431" y="15257"/>
                  </a:cubicBezTo>
                  <a:cubicBezTo>
                    <a:pt x="7123" y="15257"/>
                    <a:pt x="6810" y="15179"/>
                    <a:pt x="6525" y="15014"/>
                  </a:cubicBezTo>
                  <a:lnTo>
                    <a:pt x="4825" y="14031"/>
                  </a:lnTo>
                  <a:lnTo>
                    <a:pt x="2120" y="18721"/>
                  </a:lnTo>
                  <a:cubicBezTo>
                    <a:pt x="2112" y="18736"/>
                    <a:pt x="2097" y="18743"/>
                    <a:pt x="2082" y="18743"/>
                  </a:cubicBezTo>
                  <a:cubicBezTo>
                    <a:pt x="2045" y="18743"/>
                    <a:pt x="2003" y="18705"/>
                    <a:pt x="2024" y="18668"/>
                  </a:cubicBezTo>
                  <a:lnTo>
                    <a:pt x="4733" y="13979"/>
                  </a:lnTo>
                  <a:lnTo>
                    <a:pt x="3033" y="12997"/>
                  </a:lnTo>
                  <a:cubicBezTo>
                    <a:pt x="2163" y="12494"/>
                    <a:pt x="1865" y="11377"/>
                    <a:pt x="2365" y="10507"/>
                  </a:cubicBezTo>
                  <a:lnTo>
                    <a:pt x="6250" y="3778"/>
                  </a:lnTo>
                  <a:lnTo>
                    <a:pt x="6317" y="3675"/>
                  </a:lnTo>
                  <a:lnTo>
                    <a:pt x="6329" y="3652"/>
                  </a:lnTo>
                  <a:cubicBezTo>
                    <a:pt x="6346" y="3622"/>
                    <a:pt x="6360" y="3595"/>
                    <a:pt x="6372" y="3566"/>
                  </a:cubicBezTo>
                  <a:lnTo>
                    <a:pt x="6379" y="3553"/>
                  </a:lnTo>
                  <a:cubicBezTo>
                    <a:pt x="7090" y="2323"/>
                    <a:pt x="8383" y="1634"/>
                    <a:pt x="9711" y="1634"/>
                  </a:cubicBezTo>
                  <a:close/>
                  <a:moveTo>
                    <a:pt x="9715" y="1"/>
                  </a:moveTo>
                  <a:cubicBezTo>
                    <a:pt x="7823" y="1"/>
                    <a:pt x="5978" y="982"/>
                    <a:pt x="4964" y="2736"/>
                  </a:cubicBezTo>
                  <a:cubicBezTo>
                    <a:pt x="4944" y="2772"/>
                    <a:pt x="4924" y="2809"/>
                    <a:pt x="4908" y="2849"/>
                  </a:cubicBezTo>
                  <a:cubicBezTo>
                    <a:pt x="4881" y="2885"/>
                    <a:pt x="4858" y="2921"/>
                    <a:pt x="4838" y="2957"/>
                  </a:cubicBezTo>
                  <a:lnTo>
                    <a:pt x="953" y="9690"/>
                  </a:lnTo>
                  <a:cubicBezTo>
                    <a:pt x="0" y="11340"/>
                    <a:pt x="566" y="13460"/>
                    <a:pt x="2216" y="14412"/>
                  </a:cubicBezTo>
                  <a:lnTo>
                    <a:pt x="2500" y="14574"/>
                  </a:lnTo>
                  <a:lnTo>
                    <a:pt x="612" y="17851"/>
                  </a:lnTo>
                  <a:cubicBezTo>
                    <a:pt x="146" y="18654"/>
                    <a:pt x="424" y="19690"/>
                    <a:pt x="1227" y="20156"/>
                  </a:cubicBezTo>
                  <a:cubicBezTo>
                    <a:pt x="1493" y="20309"/>
                    <a:pt x="1783" y="20382"/>
                    <a:pt x="2070" y="20382"/>
                  </a:cubicBezTo>
                  <a:cubicBezTo>
                    <a:pt x="2654" y="20382"/>
                    <a:pt x="3223" y="20079"/>
                    <a:pt x="3535" y="19538"/>
                  </a:cubicBezTo>
                  <a:lnTo>
                    <a:pt x="5424" y="16264"/>
                  </a:lnTo>
                  <a:lnTo>
                    <a:pt x="5708" y="16426"/>
                  </a:lnTo>
                  <a:cubicBezTo>
                    <a:pt x="6251" y="16740"/>
                    <a:pt x="6845" y="16890"/>
                    <a:pt x="7431" y="16890"/>
                  </a:cubicBezTo>
                  <a:cubicBezTo>
                    <a:pt x="8626" y="16890"/>
                    <a:pt x="9789" y="16270"/>
                    <a:pt x="10430" y="15162"/>
                  </a:cubicBezTo>
                  <a:lnTo>
                    <a:pt x="14312" y="8430"/>
                  </a:lnTo>
                  <a:cubicBezTo>
                    <a:pt x="14335" y="8397"/>
                    <a:pt x="14352" y="8361"/>
                    <a:pt x="14368" y="8328"/>
                  </a:cubicBezTo>
                  <a:lnTo>
                    <a:pt x="14382" y="8308"/>
                  </a:lnTo>
                  <a:cubicBezTo>
                    <a:pt x="14401" y="8275"/>
                    <a:pt x="14421" y="8242"/>
                    <a:pt x="14441" y="8209"/>
                  </a:cubicBezTo>
                  <a:cubicBezTo>
                    <a:pt x="15952" y="5596"/>
                    <a:pt x="15053" y="2240"/>
                    <a:pt x="12440" y="732"/>
                  </a:cubicBezTo>
                  <a:cubicBezTo>
                    <a:pt x="11582" y="236"/>
                    <a:pt x="10643" y="1"/>
                    <a:pt x="9715" y="1"/>
                  </a:cubicBezTo>
                  <a:close/>
                </a:path>
              </a:pathLst>
            </a:custGeom>
            <a:solidFill>
              <a:schemeClr val="lt1"/>
            </a:solidFill>
            <a:ln>
              <a:noFill/>
            </a:ln>
            <a:effectLst>
              <a:outerShdw blurRad="28575" dist="19050" dir="19620000" algn="bl" rotWithShape="0">
                <a:srgbClr val="000000">
                  <a:alpha val="2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13"/>
            <p:cNvSpPr/>
            <p:nvPr/>
          </p:nvSpPr>
          <p:spPr>
            <a:xfrm>
              <a:off x="4290692" y="759242"/>
              <a:ext cx="197456" cy="289058"/>
            </a:xfrm>
            <a:custGeom>
              <a:avLst/>
              <a:gdLst/>
              <a:ahLst/>
              <a:cxnLst/>
              <a:rect l="l" t="t" r="r" b="b"/>
              <a:pathLst>
                <a:path w="6346" h="9290" extrusionOk="0">
                  <a:moveTo>
                    <a:pt x="5348" y="1"/>
                  </a:moveTo>
                  <a:cubicBezTo>
                    <a:pt x="5048" y="1"/>
                    <a:pt x="4756" y="157"/>
                    <a:pt x="4597" y="436"/>
                  </a:cubicBezTo>
                  <a:lnTo>
                    <a:pt x="239" y="7982"/>
                  </a:lnTo>
                  <a:cubicBezTo>
                    <a:pt x="1" y="8398"/>
                    <a:pt x="143" y="8931"/>
                    <a:pt x="560" y="9172"/>
                  </a:cubicBezTo>
                  <a:cubicBezTo>
                    <a:pt x="697" y="9252"/>
                    <a:pt x="847" y="9290"/>
                    <a:pt x="996" y="9290"/>
                  </a:cubicBezTo>
                  <a:cubicBezTo>
                    <a:pt x="1296" y="9290"/>
                    <a:pt x="1588" y="9134"/>
                    <a:pt x="1750" y="8854"/>
                  </a:cubicBezTo>
                  <a:lnTo>
                    <a:pt x="6105" y="1309"/>
                  </a:lnTo>
                  <a:cubicBezTo>
                    <a:pt x="6346" y="892"/>
                    <a:pt x="6204" y="356"/>
                    <a:pt x="5784" y="118"/>
                  </a:cubicBezTo>
                  <a:cubicBezTo>
                    <a:pt x="5646" y="39"/>
                    <a:pt x="5496" y="1"/>
                    <a:pt x="534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13"/>
            <p:cNvSpPr/>
            <p:nvPr/>
          </p:nvSpPr>
          <p:spPr>
            <a:xfrm>
              <a:off x="4286149" y="464890"/>
              <a:ext cx="438348" cy="474690"/>
            </a:xfrm>
            <a:custGeom>
              <a:avLst/>
              <a:gdLst/>
              <a:ahLst/>
              <a:cxnLst/>
              <a:rect l="l" t="t" r="r" b="b"/>
              <a:pathLst>
                <a:path w="14088" h="15256" extrusionOk="0">
                  <a:moveTo>
                    <a:pt x="8776" y="0"/>
                  </a:moveTo>
                  <a:cubicBezTo>
                    <a:pt x="7167" y="0"/>
                    <a:pt x="5603" y="835"/>
                    <a:pt x="4740" y="2330"/>
                  </a:cubicBezTo>
                  <a:cubicBezTo>
                    <a:pt x="4720" y="2367"/>
                    <a:pt x="4703" y="2406"/>
                    <a:pt x="4680" y="2442"/>
                  </a:cubicBezTo>
                  <a:cubicBezTo>
                    <a:pt x="4660" y="2479"/>
                    <a:pt x="4634" y="2512"/>
                    <a:pt x="4611" y="2552"/>
                  </a:cubicBezTo>
                  <a:lnTo>
                    <a:pt x="725" y="9281"/>
                  </a:lnTo>
                  <a:cubicBezTo>
                    <a:pt x="1" y="10537"/>
                    <a:pt x="434" y="12161"/>
                    <a:pt x="1694" y="12889"/>
                  </a:cubicBezTo>
                  <a:lnTo>
                    <a:pt x="5186" y="14906"/>
                  </a:lnTo>
                  <a:cubicBezTo>
                    <a:pt x="5598" y="15143"/>
                    <a:pt x="6049" y="15256"/>
                    <a:pt x="6494" y="15256"/>
                  </a:cubicBezTo>
                  <a:cubicBezTo>
                    <a:pt x="7409" y="15256"/>
                    <a:pt x="8301" y="14782"/>
                    <a:pt x="8790" y="13937"/>
                  </a:cubicBezTo>
                  <a:lnTo>
                    <a:pt x="12676" y="7208"/>
                  </a:lnTo>
                  <a:cubicBezTo>
                    <a:pt x="12696" y="7168"/>
                    <a:pt x="12712" y="7132"/>
                    <a:pt x="12735" y="7092"/>
                  </a:cubicBezTo>
                  <a:cubicBezTo>
                    <a:pt x="12755" y="7055"/>
                    <a:pt x="12781" y="7022"/>
                    <a:pt x="12801" y="6986"/>
                  </a:cubicBezTo>
                  <a:cubicBezTo>
                    <a:pt x="14088" y="4757"/>
                    <a:pt x="13327" y="1910"/>
                    <a:pt x="11099" y="624"/>
                  </a:cubicBezTo>
                  <a:cubicBezTo>
                    <a:pt x="10366" y="201"/>
                    <a:pt x="9566" y="0"/>
                    <a:pt x="87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3"/>
            <p:cNvSpPr/>
            <p:nvPr/>
          </p:nvSpPr>
          <p:spPr>
            <a:xfrm>
              <a:off x="4337613" y="553538"/>
              <a:ext cx="194687" cy="268740"/>
            </a:xfrm>
            <a:custGeom>
              <a:avLst/>
              <a:gdLst/>
              <a:ahLst/>
              <a:cxnLst/>
              <a:rect l="l" t="t" r="r" b="b"/>
              <a:pathLst>
                <a:path w="6257" h="8637" extrusionOk="0">
                  <a:moveTo>
                    <a:pt x="4970" y="1"/>
                  </a:moveTo>
                  <a:cubicBezTo>
                    <a:pt x="4582" y="1"/>
                    <a:pt x="4203" y="202"/>
                    <a:pt x="3995" y="565"/>
                  </a:cubicBezTo>
                  <a:lnTo>
                    <a:pt x="311" y="6948"/>
                  </a:lnTo>
                  <a:cubicBezTo>
                    <a:pt x="1" y="7486"/>
                    <a:pt x="186" y="8175"/>
                    <a:pt x="725" y="8486"/>
                  </a:cubicBezTo>
                  <a:cubicBezTo>
                    <a:pt x="902" y="8588"/>
                    <a:pt x="1095" y="8636"/>
                    <a:pt x="1286" y="8636"/>
                  </a:cubicBezTo>
                  <a:cubicBezTo>
                    <a:pt x="1675" y="8636"/>
                    <a:pt x="2054" y="8434"/>
                    <a:pt x="2263" y="8072"/>
                  </a:cubicBezTo>
                  <a:lnTo>
                    <a:pt x="5946" y="1693"/>
                  </a:lnTo>
                  <a:cubicBezTo>
                    <a:pt x="6257" y="1151"/>
                    <a:pt x="6075" y="463"/>
                    <a:pt x="5532" y="153"/>
                  </a:cubicBezTo>
                  <a:cubicBezTo>
                    <a:pt x="5355" y="50"/>
                    <a:pt x="5162" y="1"/>
                    <a:pt x="4970" y="1"/>
                  </a:cubicBez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3"/>
            <p:cNvSpPr/>
            <p:nvPr/>
          </p:nvSpPr>
          <p:spPr>
            <a:xfrm>
              <a:off x="4456161" y="621992"/>
              <a:ext cx="194780" cy="268771"/>
            </a:xfrm>
            <a:custGeom>
              <a:avLst/>
              <a:gdLst/>
              <a:ahLst/>
              <a:cxnLst/>
              <a:rect l="l" t="t" r="r" b="b"/>
              <a:pathLst>
                <a:path w="6260" h="8638" extrusionOk="0">
                  <a:moveTo>
                    <a:pt x="4972" y="0"/>
                  </a:moveTo>
                  <a:cubicBezTo>
                    <a:pt x="4583" y="0"/>
                    <a:pt x="4203" y="203"/>
                    <a:pt x="3994" y="564"/>
                  </a:cubicBezTo>
                  <a:lnTo>
                    <a:pt x="310" y="6947"/>
                  </a:lnTo>
                  <a:cubicBezTo>
                    <a:pt x="0" y="7486"/>
                    <a:pt x="185" y="8174"/>
                    <a:pt x="724" y="8484"/>
                  </a:cubicBezTo>
                  <a:cubicBezTo>
                    <a:pt x="902" y="8588"/>
                    <a:pt x="1097" y="8637"/>
                    <a:pt x="1288" y="8637"/>
                  </a:cubicBezTo>
                  <a:cubicBezTo>
                    <a:pt x="1677" y="8637"/>
                    <a:pt x="2054" y="8435"/>
                    <a:pt x="2262" y="8074"/>
                  </a:cubicBezTo>
                  <a:lnTo>
                    <a:pt x="5945" y="1692"/>
                  </a:lnTo>
                  <a:cubicBezTo>
                    <a:pt x="6259" y="1153"/>
                    <a:pt x="6074" y="462"/>
                    <a:pt x="5532" y="151"/>
                  </a:cubicBezTo>
                  <a:cubicBezTo>
                    <a:pt x="5356" y="49"/>
                    <a:pt x="5163" y="0"/>
                    <a:pt x="4972" y="0"/>
                  </a:cubicBez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3"/>
            <p:cNvSpPr/>
            <p:nvPr/>
          </p:nvSpPr>
          <p:spPr>
            <a:xfrm>
              <a:off x="4417454" y="490747"/>
              <a:ext cx="254583" cy="119202"/>
            </a:xfrm>
            <a:custGeom>
              <a:avLst/>
              <a:gdLst/>
              <a:ahLst/>
              <a:cxnLst/>
              <a:rect l="l" t="t" r="r" b="b"/>
              <a:pathLst>
                <a:path w="8182" h="3831" extrusionOk="0">
                  <a:moveTo>
                    <a:pt x="4028" y="1"/>
                  </a:moveTo>
                  <a:cubicBezTo>
                    <a:pt x="3436" y="1"/>
                    <a:pt x="2844" y="130"/>
                    <a:pt x="2308" y="451"/>
                  </a:cubicBezTo>
                  <a:cubicBezTo>
                    <a:pt x="1591" y="877"/>
                    <a:pt x="1" y="3268"/>
                    <a:pt x="447" y="3671"/>
                  </a:cubicBezTo>
                  <a:cubicBezTo>
                    <a:pt x="530" y="3744"/>
                    <a:pt x="616" y="3798"/>
                    <a:pt x="708" y="3830"/>
                  </a:cubicBezTo>
                  <a:lnTo>
                    <a:pt x="1429" y="2583"/>
                  </a:lnTo>
                  <a:cubicBezTo>
                    <a:pt x="1637" y="2220"/>
                    <a:pt x="2018" y="2018"/>
                    <a:pt x="2408" y="2018"/>
                  </a:cubicBezTo>
                  <a:cubicBezTo>
                    <a:pt x="2596" y="2018"/>
                    <a:pt x="2792" y="2067"/>
                    <a:pt x="2966" y="2171"/>
                  </a:cubicBezTo>
                  <a:cubicBezTo>
                    <a:pt x="3162" y="2283"/>
                    <a:pt x="3311" y="2441"/>
                    <a:pt x="3407" y="2627"/>
                  </a:cubicBezTo>
                  <a:cubicBezTo>
                    <a:pt x="3773" y="2415"/>
                    <a:pt x="4134" y="2253"/>
                    <a:pt x="4468" y="2230"/>
                  </a:cubicBezTo>
                  <a:cubicBezTo>
                    <a:pt x="4518" y="2226"/>
                    <a:pt x="4567" y="2223"/>
                    <a:pt x="4620" y="2223"/>
                  </a:cubicBezTo>
                  <a:cubicBezTo>
                    <a:pt x="5057" y="2223"/>
                    <a:pt x="5609" y="2336"/>
                    <a:pt x="6141" y="2448"/>
                  </a:cubicBezTo>
                  <a:cubicBezTo>
                    <a:pt x="6676" y="2560"/>
                    <a:pt x="7192" y="2673"/>
                    <a:pt x="7553" y="2673"/>
                  </a:cubicBezTo>
                  <a:cubicBezTo>
                    <a:pt x="7973" y="2673"/>
                    <a:pt x="8181" y="2524"/>
                    <a:pt x="7973" y="2048"/>
                  </a:cubicBezTo>
                  <a:cubicBezTo>
                    <a:pt x="7593" y="1175"/>
                    <a:pt x="5800" y="1"/>
                    <a:pt x="4028"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3"/>
            <p:cNvSpPr/>
            <p:nvPr/>
          </p:nvSpPr>
          <p:spPr>
            <a:xfrm>
              <a:off x="4439483" y="553538"/>
              <a:ext cx="83979" cy="57843"/>
            </a:xfrm>
            <a:custGeom>
              <a:avLst/>
              <a:gdLst/>
              <a:ahLst/>
              <a:cxnLst/>
              <a:rect l="l" t="t" r="r" b="b"/>
              <a:pathLst>
                <a:path w="2699" h="1859" extrusionOk="0">
                  <a:moveTo>
                    <a:pt x="1700" y="0"/>
                  </a:moveTo>
                  <a:cubicBezTo>
                    <a:pt x="1310" y="0"/>
                    <a:pt x="929" y="202"/>
                    <a:pt x="721" y="565"/>
                  </a:cubicBezTo>
                  <a:lnTo>
                    <a:pt x="0" y="1812"/>
                  </a:lnTo>
                  <a:cubicBezTo>
                    <a:pt x="89" y="1845"/>
                    <a:pt x="185" y="1859"/>
                    <a:pt x="281" y="1859"/>
                  </a:cubicBezTo>
                  <a:cubicBezTo>
                    <a:pt x="976" y="1859"/>
                    <a:pt x="1855" y="1098"/>
                    <a:pt x="2699" y="609"/>
                  </a:cubicBezTo>
                  <a:cubicBezTo>
                    <a:pt x="2603" y="423"/>
                    <a:pt x="2454" y="265"/>
                    <a:pt x="2258" y="153"/>
                  </a:cubicBezTo>
                  <a:cubicBezTo>
                    <a:pt x="2084" y="49"/>
                    <a:pt x="1888" y="0"/>
                    <a:pt x="1700"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4" name="Google Shape;214;p13"/>
          <p:cNvSpPr/>
          <p:nvPr/>
        </p:nvSpPr>
        <p:spPr>
          <a:xfrm rot="639960">
            <a:off x="4686953" y="355149"/>
            <a:ext cx="404651" cy="369713"/>
          </a:xfrm>
          <a:custGeom>
            <a:avLst/>
            <a:gdLst/>
            <a:ahLst/>
            <a:cxnLst/>
            <a:rect l="l" t="t" r="r" b="b"/>
            <a:pathLst>
              <a:path w="2827" h="2583" extrusionOk="0">
                <a:moveTo>
                  <a:pt x="2500" y="0"/>
                </a:moveTo>
                <a:cubicBezTo>
                  <a:pt x="1894" y="0"/>
                  <a:pt x="1392" y="1366"/>
                  <a:pt x="1326" y="1415"/>
                </a:cubicBezTo>
                <a:cubicBezTo>
                  <a:pt x="1322" y="1419"/>
                  <a:pt x="1322" y="1419"/>
                  <a:pt x="1319" y="1419"/>
                </a:cubicBezTo>
                <a:cubicBezTo>
                  <a:pt x="1276" y="1419"/>
                  <a:pt x="1094" y="1142"/>
                  <a:pt x="873" y="860"/>
                </a:cubicBezTo>
                <a:cubicBezTo>
                  <a:pt x="652" y="582"/>
                  <a:pt x="390" y="304"/>
                  <a:pt x="185" y="304"/>
                </a:cubicBezTo>
                <a:cubicBezTo>
                  <a:pt x="139" y="304"/>
                  <a:pt x="99" y="315"/>
                  <a:pt x="63" y="344"/>
                </a:cubicBezTo>
                <a:cubicBezTo>
                  <a:pt x="17" y="374"/>
                  <a:pt x="0" y="427"/>
                  <a:pt x="0" y="493"/>
                </a:cubicBezTo>
                <a:cubicBezTo>
                  <a:pt x="0" y="1035"/>
                  <a:pt x="1329" y="2576"/>
                  <a:pt x="1485" y="2583"/>
                </a:cubicBezTo>
                <a:lnTo>
                  <a:pt x="1488" y="2583"/>
                </a:lnTo>
                <a:cubicBezTo>
                  <a:pt x="1636" y="2583"/>
                  <a:pt x="2827" y="1015"/>
                  <a:pt x="2827" y="324"/>
                </a:cubicBezTo>
                <a:cubicBezTo>
                  <a:pt x="2827" y="185"/>
                  <a:pt x="2778" y="83"/>
                  <a:pt x="2665" y="37"/>
                </a:cubicBezTo>
                <a:cubicBezTo>
                  <a:pt x="2609" y="11"/>
                  <a:pt x="2556" y="0"/>
                  <a:pt x="2500" y="0"/>
                </a:cubicBezTo>
                <a:close/>
              </a:path>
            </a:pathLst>
          </a:custGeom>
          <a:solidFill>
            <a:schemeClr val="accent2"/>
          </a:solidFill>
          <a:ln w="28575" cap="flat" cmpd="sng">
            <a:solidFill>
              <a:schemeClr val="lt1"/>
            </a:solidFill>
            <a:prstDash val="solid"/>
            <a:round/>
            <a:headEnd type="none" w="sm" len="sm"/>
            <a:tailEnd type="none" w="sm" len="sm"/>
          </a:ln>
          <a:effectLst>
            <a:outerShdw blurRad="28575" dist="9525" dir="19380000" algn="bl" rotWithShape="0">
              <a:srgbClr val="000000">
                <a:alpha val="2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13"/>
          <p:cNvSpPr txBox="1">
            <a:spLocks noGrp="1"/>
          </p:cNvSpPr>
          <p:nvPr>
            <p:ph type="title"/>
          </p:nvPr>
        </p:nvSpPr>
        <p:spPr>
          <a:xfrm>
            <a:off x="5184394" y="1260221"/>
            <a:ext cx="3084300" cy="479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216" name="Google Shape;216;p13"/>
          <p:cNvSpPr txBox="1">
            <a:spLocks noGrp="1"/>
          </p:cNvSpPr>
          <p:nvPr>
            <p:ph type="title" idx="2"/>
          </p:nvPr>
        </p:nvSpPr>
        <p:spPr>
          <a:xfrm>
            <a:off x="1582800" y="1260221"/>
            <a:ext cx="3084300" cy="479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217" name="Google Shape;217;p13"/>
          <p:cNvSpPr txBox="1">
            <a:spLocks noGrp="1"/>
          </p:cNvSpPr>
          <p:nvPr>
            <p:ph type="subTitle" idx="1"/>
          </p:nvPr>
        </p:nvSpPr>
        <p:spPr>
          <a:xfrm flipH="1">
            <a:off x="1772711" y="1696366"/>
            <a:ext cx="2704800" cy="5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Font typeface="Didact Gothic"/>
              <a:buNone/>
              <a:defRPr sz="1400">
                <a:latin typeface="Didact Gothic"/>
                <a:ea typeface="Didact Gothic"/>
                <a:cs typeface="Didact Gothic"/>
                <a:sym typeface="Didact Gothic"/>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18" name="Google Shape;218;p13"/>
          <p:cNvSpPr txBox="1">
            <a:spLocks noGrp="1"/>
          </p:cNvSpPr>
          <p:nvPr>
            <p:ph type="subTitle" idx="3"/>
          </p:nvPr>
        </p:nvSpPr>
        <p:spPr>
          <a:xfrm flipH="1">
            <a:off x="5386849" y="1696367"/>
            <a:ext cx="2704500" cy="5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Font typeface="Didact Gothic"/>
              <a:buNone/>
              <a:defRPr sz="1400">
                <a:latin typeface="Didact Gothic"/>
                <a:ea typeface="Didact Gothic"/>
                <a:cs typeface="Didact Gothic"/>
                <a:sym typeface="Didact Gothic"/>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19" name="Google Shape;219;p13"/>
          <p:cNvSpPr txBox="1">
            <a:spLocks noGrp="1"/>
          </p:cNvSpPr>
          <p:nvPr>
            <p:ph type="title" idx="4"/>
          </p:nvPr>
        </p:nvSpPr>
        <p:spPr>
          <a:xfrm>
            <a:off x="5184394" y="3547796"/>
            <a:ext cx="3084300" cy="479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220" name="Google Shape;220;p13"/>
          <p:cNvSpPr txBox="1">
            <a:spLocks noGrp="1"/>
          </p:cNvSpPr>
          <p:nvPr>
            <p:ph type="title" idx="5"/>
          </p:nvPr>
        </p:nvSpPr>
        <p:spPr>
          <a:xfrm>
            <a:off x="1582800" y="3547796"/>
            <a:ext cx="3084300" cy="479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221" name="Google Shape;221;p13"/>
          <p:cNvSpPr txBox="1">
            <a:spLocks noGrp="1"/>
          </p:cNvSpPr>
          <p:nvPr>
            <p:ph type="subTitle" idx="6"/>
          </p:nvPr>
        </p:nvSpPr>
        <p:spPr>
          <a:xfrm flipH="1">
            <a:off x="1772711" y="3983941"/>
            <a:ext cx="2704800" cy="5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Font typeface="Didact Gothic"/>
              <a:buNone/>
              <a:defRPr sz="1400">
                <a:latin typeface="Didact Gothic"/>
                <a:ea typeface="Didact Gothic"/>
                <a:cs typeface="Didact Gothic"/>
                <a:sym typeface="Didact Gothic"/>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22" name="Google Shape;222;p13"/>
          <p:cNvSpPr txBox="1">
            <a:spLocks noGrp="1"/>
          </p:cNvSpPr>
          <p:nvPr>
            <p:ph type="subTitle" idx="7"/>
          </p:nvPr>
        </p:nvSpPr>
        <p:spPr>
          <a:xfrm flipH="1">
            <a:off x="5386849" y="3983942"/>
            <a:ext cx="2704500" cy="5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Font typeface="Didact Gothic"/>
              <a:buNone/>
              <a:defRPr sz="1400">
                <a:latin typeface="Didact Gothic"/>
                <a:ea typeface="Didact Gothic"/>
                <a:cs typeface="Didact Gothic"/>
                <a:sym typeface="Didact Gothic"/>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1">
  <p:cSld name="SECTION_HEADER_1">
    <p:spTree>
      <p:nvGrpSpPr>
        <p:cNvPr id="1" name="Shape 245"/>
        <p:cNvGrpSpPr/>
        <p:nvPr/>
      </p:nvGrpSpPr>
      <p:grpSpPr>
        <a:xfrm>
          <a:off x="0" y="0"/>
          <a:ext cx="0" cy="0"/>
          <a:chOff x="0" y="0"/>
          <a:chExt cx="0" cy="0"/>
        </a:xfrm>
      </p:grpSpPr>
      <p:cxnSp>
        <p:nvCxnSpPr>
          <p:cNvPr id="246" name="Google Shape;246;p15"/>
          <p:cNvCxnSpPr/>
          <p:nvPr/>
        </p:nvCxnSpPr>
        <p:spPr>
          <a:xfrm>
            <a:off x="716700" y="86627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247" name="Google Shape;247;p15"/>
          <p:cNvCxnSpPr/>
          <p:nvPr/>
        </p:nvCxnSpPr>
        <p:spPr>
          <a:xfrm>
            <a:off x="716700" y="141962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248" name="Google Shape;248;p15"/>
          <p:cNvCxnSpPr/>
          <p:nvPr/>
        </p:nvCxnSpPr>
        <p:spPr>
          <a:xfrm>
            <a:off x="716700" y="197297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249" name="Google Shape;249;p15"/>
          <p:cNvCxnSpPr/>
          <p:nvPr/>
        </p:nvCxnSpPr>
        <p:spPr>
          <a:xfrm>
            <a:off x="716700" y="252632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250" name="Google Shape;250;p15"/>
          <p:cNvCxnSpPr/>
          <p:nvPr/>
        </p:nvCxnSpPr>
        <p:spPr>
          <a:xfrm>
            <a:off x="716700" y="307967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251" name="Google Shape;251;p15"/>
          <p:cNvCxnSpPr/>
          <p:nvPr/>
        </p:nvCxnSpPr>
        <p:spPr>
          <a:xfrm>
            <a:off x="716700" y="363302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252" name="Google Shape;252;p15"/>
          <p:cNvCxnSpPr/>
          <p:nvPr/>
        </p:nvCxnSpPr>
        <p:spPr>
          <a:xfrm>
            <a:off x="716700" y="4186375"/>
            <a:ext cx="8427300" cy="0"/>
          </a:xfrm>
          <a:prstGeom prst="straightConnector1">
            <a:avLst/>
          </a:prstGeom>
          <a:noFill/>
          <a:ln w="9525" cap="flat" cmpd="sng">
            <a:solidFill>
              <a:srgbClr val="EAE9E5"/>
            </a:solidFill>
            <a:prstDash val="solid"/>
            <a:round/>
            <a:headEnd type="none" w="med" len="med"/>
            <a:tailEnd type="none" w="med" len="med"/>
          </a:ln>
        </p:spPr>
      </p:cxnSp>
      <p:cxnSp>
        <p:nvCxnSpPr>
          <p:cNvPr id="253" name="Google Shape;253;p15"/>
          <p:cNvCxnSpPr/>
          <p:nvPr/>
        </p:nvCxnSpPr>
        <p:spPr>
          <a:xfrm>
            <a:off x="716700" y="4739725"/>
            <a:ext cx="8427300" cy="0"/>
          </a:xfrm>
          <a:prstGeom prst="straightConnector1">
            <a:avLst/>
          </a:prstGeom>
          <a:noFill/>
          <a:ln w="9525" cap="flat" cmpd="sng">
            <a:solidFill>
              <a:srgbClr val="EAE9E5"/>
            </a:solidFill>
            <a:prstDash val="solid"/>
            <a:round/>
            <a:headEnd type="none" w="med" len="med"/>
            <a:tailEnd type="none" w="med" len="med"/>
          </a:ln>
        </p:spPr>
      </p:cxnSp>
      <p:sp>
        <p:nvSpPr>
          <p:cNvPr id="254" name="Google Shape;254;p15"/>
          <p:cNvSpPr/>
          <p:nvPr/>
        </p:nvSpPr>
        <p:spPr>
          <a:xfrm>
            <a:off x="0" y="-16850"/>
            <a:ext cx="716700" cy="5160300"/>
          </a:xfrm>
          <a:prstGeom prst="rect">
            <a:avLst/>
          </a:prstGeom>
          <a:solidFill>
            <a:schemeClr val="accent1"/>
          </a:solidFill>
          <a:ln>
            <a:noFill/>
          </a:ln>
          <a:effectLst>
            <a:outerShdw blurRad="28575" dist="19050" dir="19380000" algn="bl" rotWithShape="0">
              <a:srgbClr val="000000">
                <a:alpha val="2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5"/>
          <p:cNvSpPr/>
          <p:nvPr/>
        </p:nvSpPr>
        <p:spPr>
          <a:xfrm>
            <a:off x="273607" y="784675"/>
            <a:ext cx="163200" cy="1632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5"/>
          <p:cNvSpPr/>
          <p:nvPr/>
        </p:nvSpPr>
        <p:spPr>
          <a:xfrm>
            <a:off x="273607" y="1891375"/>
            <a:ext cx="163200" cy="1632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5"/>
          <p:cNvSpPr/>
          <p:nvPr/>
        </p:nvSpPr>
        <p:spPr>
          <a:xfrm>
            <a:off x="273607" y="3079675"/>
            <a:ext cx="163200" cy="1632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5"/>
          <p:cNvSpPr/>
          <p:nvPr/>
        </p:nvSpPr>
        <p:spPr>
          <a:xfrm>
            <a:off x="273607" y="4104775"/>
            <a:ext cx="163200" cy="1632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15"/>
          <p:cNvSpPr txBox="1">
            <a:spLocks noGrp="1"/>
          </p:cNvSpPr>
          <p:nvPr>
            <p:ph type="ctrTitle"/>
          </p:nvPr>
        </p:nvSpPr>
        <p:spPr>
          <a:xfrm rot="-159">
            <a:off x="1411364" y="2639069"/>
            <a:ext cx="6495600" cy="895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latin typeface="Odibee Sans"/>
                <a:ea typeface="Odibee Sans"/>
                <a:cs typeface="Odibee Sans"/>
                <a:sym typeface="Odibee Sans"/>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260" name="Google Shape;260;p15"/>
          <p:cNvSpPr txBox="1">
            <a:spLocks noGrp="1"/>
          </p:cNvSpPr>
          <p:nvPr>
            <p:ph type="subTitle" idx="1"/>
          </p:nvPr>
        </p:nvSpPr>
        <p:spPr>
          <a:xfrm rot="891">
            <a:off x="2449275" y="3398535"/>
            <a:ext cx="4627500" cy="485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600">
                <a:latin typeface="Bellota Text"/>
                <a:ea typeface="Bellota Text"/>
                <a:cs typeface="Bellota Text"/>
                <a:sym typeface="Bellota Text"/>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61" name="Google Shape;261;p15"/>
          <p:cNvSpPr/>
          <p:nvPr/>
        </p:nvSpPr>
        <p:spPr>
          <a:xfrm rot="5400000" flipH="1">
            <a:off x="8521100" y="-93350"/>
            <a:ext cx="540300" cy="726900"/>
          </a:xfrm>
          <a:prstGeom prst="rtTriangle">
            <a:avLst/>
          </a:prstGeom>
          <a:solidFill>
            <a:schemeClr val="lt1"/>
          </a:solidFill>
          <a:ln>
            <a:noFill/>
          </a:ln>
          <a:effectLst>
            <a:outerShdw blurRad="57150" dist="19050" dir="1860000" algn="bl" rotWithShape="0">
              <a:srgbClr val="000000">
                <a:alpha val="18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Odibee Sans"/>
              <a:buNone/>
              <a:defRPr sz="2800">
                <a:solidFill>
                  <a:schemeClr val="dk1"/>
                </a:solidFill>
                <a:latin typeface="Odibee Sans"/>
                <a:ea typeface="Odibee Sans"/>
                <a:cs typeface="Odibee Sans"/>
                <a:sym typeface="Odibee Sans"/>
              </a:defRPr>
            </a:lvl1pPr>
            <a:lvl2pPr lvl="1">
              <a:spcBef>
                <a:spcPts val="0"/>
              </a:spcBef>
              <a:spcAft>
                <a:spcPts val="0"/>
              </a:spcAft>
              <a:buClr>
                <a:schemeClr val="dk1"/>
              </a:buClr>
              <a:buSzPts val="2800"/>
              <a:buFont typeface="Odibee Sans"/>
              <a:buNone/>
              <a:defRPr sz="2800">
                <a:solidFill>
                  <a:schemeClr val="dk1"/>
                </a:solidFill>
                <a:latin typeface="Odibee Sans"/>
                <a:ea typeface="Odibee Sans"/>
                <a:cs typeface="Odibee Sans"/>
                <a:sym typeface="Odibee Sans"/>
              </a:defRPr>
            </a:lvl2pPr>
            <a:lvl3pPr lvl="2">
              <a:spcBef>
                <a:spcPts val="0"/>
              </a:spcBef>
              <a:spcAft>
                <a:spcPts val="0"/>
              </a:spcAft>
              <a:buClr>
                <a:schemeClr val="dk1"/>
              </a:buClr>
              <a:buSzPts val="2800"/>
              <a:buFont typeface="Odibee Sans"/>
              <a:buNone/>
              <a:defRPr sz="2800">
                <a:solidFill>
                  <a:schemeClr val="dk1"/>
                </a:solidFill>
                <a:latin typeface="Odibee Sans"/>
                <a:ea typeface="Odibee Sans"/>
                <a:cs typeface="Odibee Sans"/>
                <a:sym typeface="Odibee Sans"/>
              </a:defRPr>
            </a:lvl3pPr>
            <a:lvl4pPr lvl="3">
              <a:spcBef>
                <a:spcPts val="0"/>
              </a:spcBef>
              <a:spcAft>
                <a:spcPts val="0"/>
              </a:spcAft>
              <a:buClr>
                <a:schemeClr val="dk1"/>
              </a:buClr>
              <a:buSzPts val="2800"/>
              <a:buFont typeface="Odibee Sans"/>
              <a:buNone/>
              <a:defRPr sz="2800">
                <a:solidFill>
                  <a:schemeClr val="dk1"/>
                </a:solidFill>
                <a:latin typeface="Odibee Sans"/>
                <a:ea typeface="Odibee Sans"/>
                <a:cs typeface="Odibee Sans"/>
                <a:sym typeface="Odibee Sans"/>
              </a:defRPr>
            </a:lvl4pPr>
            <a:lvl5pPr lvl="4">
              <a:spcBef>
                <a:spcPts val="0"/>
              </a:spcBef>
              <a:spcAft>
                <a:spcPts val="0"/>
              </a:spcAft>
              <a:buClr>
                <a:schemeClr val="dk1"/>
              </a:buClr>
              <a:buSzPts val="2800"/>
              <a:buFont typeface="Odibee Sans"/>
              <a:buNone/>
              <a:defRPr sz="2800">
                <a:solidFill>
                  <a:schemeClr val="dk1"/>
                </a:solidFill>
                <a:latin typeface="Odibee Sans"/>
                <a:ea typeface="Odibee Sans"/>
                <a:cs typeface="Odibee Sans"/>
                <a:sym typeface="Odibee Sans"/>
              </a:defRPr>
            </a:lvl5pPr>
            <a:lvl6pPr lvl="5">
              <a:spcBef>
                <a:spcPts val="0"/>
              </a:spcBef>
              <a:spcAft>
                <a:spcPts val="0"/>
              </a:spcAft>
              <a:buClr>
                <a:schemeClr val="dk1"/>
              </a:buClr>
              <a:buSzPts val="2800"/>
              <a:buFont typeface="Odibee Sans"/>
              <a:buNone/>
              <a:defRPr sz="2800">
                <a:solidFill>
                  <a:schemeClr val="dk1"/>
                </a:solidFill>
                <a:latin typeface="Odibee Sans"/>
                <a:ea typeface="Odibee Sans"/>
                <a:cs typeface="Odibee Sans"/>
                <a:sym typeface="Odibee Sans"/>
              </a:defRPr>
            </a:lvl6pPr>
            <a:lvl7pPr lvl="6">
              <a:spcBef>
                <a:spcPts val="0"/>
              </a:spcBef>
              <a:spcAft>
                <a:spcPts val="0"/>
              </a:spcAft>
              <a:buClr>
                <a:schemeClr val="dk1"/>
              </a:buClr>
              <a:buSzPts val="2800"/>
              <a:buFont typeface="Odibee Sans"/>
              <a:buNone/>
              <a:defRPr sz="2800">
                <a:solidFill>
                  <a:schemeClr val="dk1"/>
                </a:solidFill>
                <a:latin typeface="Odibee Sans"/>
                <a:ea typeface="Odibee Sans"/>
                <a:cs typeface="Odibee Sans"/>
                <a:sym typeface="Odibee Sans"/>
              </a:defRPr>
            </a:lvl7pPr>
            <a:lvl8pPr lvl="7">
              <a:spcBef>
                <a:spcPts val="0"/>
              </a:spcBef>
              <a:spcAft>
                <a:spcPts val="0"/>
              </a:spcAft>
              <a:buClr>
                <a:schemeClr val="dk1"/>
              </a:buClr>
              <a:buSzPts val="2800"/>
              <a:buFont typeface="Odibee Sans"/>
              <a:buNone/>
              <a:defRPr sz="2800">
                <a:solidFill>
                  <a:schemeClr val="dk1"/>
                </a:solidFill>
                <a:latin typeface="Odibee Sans"/>
                <a:ea typeface="Odibee Sans"/>
                <a:cs typeface="Odibee Sans"/>
                <a:sym typeface="Odibee Sans"/>
              </a:defRPr>
            </a:lvl8pPr>
            <a:lvl9pPr lvl="8">
              <a:spcBef>
                <a:spcPts val="0"/>
              </a:spcBef>
              <a:spcAft>
                <a:spcPts val="0"/>
              </a:spcAft>
              <a:buClr>
                <a:schemeClr val="dk1"/>
              </a:buClr>
              <a:buSzPts val="2800"/>
              <a:buFont typeface="Odibee Sans"/>
              <a:buNone/>
              <a:defRPr sz="2800">
                <a:solidFill>
                  <a:schemeClr val="dk1"/>
                </a:solidFill>
                <a:latin typeface="Odibee Sans"/>
                <a:ea typeface="Odibee Sans"/>
                <a:cs typeface="Odibee Sans"/>
                <a:sym typeface="Odibee Sans"/>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Didact Gothic"/>
              <a:buChar char="●"/>
              <a:defRPr sz="1800">
                <a:solidFill>
                  <a:schemeClr val="dk1"/>
                </a:solidFill>
                <a:latin typeface="Didact Gothic"/>
                <a:ea typeface="Didact Gothic"/>
                <a:cs typeface="Didact Gothic"/>
                <a:sym typeface="Didact Gothic"/>
              </a:defRPr>
            </a:lvl1pPr>
            <a:lvl2pPr marL="914400" lvl="1"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2pPr>
            <a:lvl3pPr marL="1371600" lvl="2"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3pPr>
            <a:lvl4pPr marL="1828800" lvl="3"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4pPr>
            <a:lvl5pPr marL="2286000" lvl="4"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5pPr>
            <a:lvl6pPr marL="2743200" lvl="5"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6pPr>
            <a:lvl7pPr marL="3200400" lvl="6"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7pPr>
            <a:lvl8pPr marL="3657600" lvl="7"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8pPr>
            <a:lvl9pPr marL="4114800" lvl="8" indent="-317500">
              <a:lnSpc>
                <a:spcPct val="115000"/>
              </a:lnSpc>
              <a:spcBef>
                <a:spcPts val="1600"/>
              </a:spcBef>
              <a:spcAft>
                <a:spcPts val="1600"/>
              </a:spcAft>
              <a:buClr>
                <a:schemeClr val="dk1"/>
              </a:buClr>
              <a:buSzPts val="1400"/>
              <a:buFont typeface="Didact Gothic"/>
              <a:buChar char="■"/>
              <a:defRPr>
                <a:solidFill>
                  <a:schemeClr val="dk1"/>
                </a:solidFill>
                <a:latin typeface="Didact Gothic"/>
                <a:ea typeface="Didact Gothic"/>
                <a:cs typeface="Didact Gothic"/>
                <a:sym typeface="Didact Gothic"/>
              </a:defRPr>
            </a:lvl9pPr>
          </a:lstStyle>
          <a:p>
            <a:endParaRPr/>
          </a:p>
        </p:txBody>
      </p:sp>
      <p:pic>
        <p:nvPicPr>
          <p:cNvPr id="3" name="Picture 2" descr="A picture containing text, room, gambling house, scene&#10;&#10;Description automatically generated">
            <a:extLst>
              <a:ext uri="{FF2B5EF4-FFF2-40B4-BE49-F238E27FC236}">
                <a16:creationId xmlns:a16="http://schemas.microsoft.com/office/drawing/2014/main" id="{DBA133FB-E51C-483A-AB41-5C672FA6D883}"/>
              </a:ext>
            </a:extLst>
          </p:cNvPr>
          <p:cNvPicPr>
            <a:picLocks noChangeAspect="1"/>
          </p:cNvPicPr>
          <p:nvPr userDrawn="1"/>
        </p:nvPicPr>
        <p:blipFill>
          <a:blip r:embed="rId5"/>
          <a:stretch>
            <a:fillRect/>
          </a:stretch>
        </p:blipFill>
        <p:spPr>
          <a:xfrm>
            <a:off x="-698500" y="62825"/>
            <a:ext cx="622300" cy="622300"/>
          </a:xfrm>
          <a:prstGeom prst="rect">
            <a:avLst/>
          </a:prstGeom>
        </p:spPr>
      </p:pic>
      <p:sp>
        <p:nvSpPr>
          <p:cNvPr id="4" name="TextBox 3">
            <a:extLst>
              <a:ext uri="{FF2B5EF4-FFF2-40B4-BE49-F238E27FC236}">
                <a16:creationId xmlns:a16="http://schemas.microsoft.com/office/drawing/2014/main" id="{1BC7305F-8DCF-4A90-AD07-07E04FFC2F66}"/>
              </a:ext>
            </a:extLst>
          </p:cNvPr>
          <p:cNvSpPr txBox="1"/>
          <p:nvPr userDrawn="1"/>
        </p:nvSpPr>
        <p:spPr>
          <a:xfrm>
            <a:off x="819150" y="4928056"/>
            <a:ext cx="1601452" cy="215444"/>
          </a:xfrm>
          <a:prstGeom prst="rect">
            <a:avLst/>
          </a:prstGeom>
          <a:noFill/>
        </p:spPr>
        <p:txBody>
          <a:bodyPr wrap="square" rtlCol="0">
            <a:spAutoFit/>
          </a:bodyPr>
          <a:lstStyle/>
          <a:p>
            <a:r>
              <a:rPr lang="en-US" sz="800">
                <a:solidFill>
                  <a:schemeClr val="accent6">
                    <a:lumMod val="75000"/>
                  </a:schemeClr>
                </a:solidFill>
                <a:latin typeface="Lobster" panose="00000500000000000000" pitchFamily="2" charset="0"/>
              </a:rPr>
              <a:t>Thư viện dạy học sáng tạo</a:t>
            </a:r>
          </a:p>
        </p:txBody>
      </p:sp>
    </p:spTree>
  </p:cSld>
  <p:clrMap bg1="lt1" tx1="dk1" bg2="dk2" tx2="lt2" accent1="accent1" accent2="accent2" accent3="accent3" accent4="accent4" accent5="accent5" accent6="accent6" hlink="hlink" folHlink="folHlink"/>
  <p:sldLayoutIdLst>
    <p:sldLayoutId id="2147483648" r:id="rId1"/>
    <p:sldLayoutId id="2147483659" r:id="rId2"/>
    <p:sldLayoutId id="214748366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20"/>
          <p:cNvSpPr/>
          <p:nvPr/>
        </p:nvSpPr>
        <p:spPr>
          <a:xfrm rot="-180842">
            <a:off x="1649955" y="988411"/>
            <a:ext cx="6497769" cy="2822889"/>
          </a:xfrm>
          <a:prstGeom prst="wedgeRectCallout">
            <a:avLst>
              <a:gd name="adj1" fmla="val 33265"/>
              <a:gd name="adj2" fmla="val 61268"/>
            </a:avLst>
          </a:prstGeom>
          <a:solidFill>
            <a:schemeClr val="lt1"/>
          </a:solidFill>
          <a:ln>
            <a:noFill/>
          </a:ln>
          <a:effectLst>
            <a:outerShdw blurRad="28575" dist="28575" dir="19320000" algn="bl" rotWithShape="0">
              <a:srgbClr val="434343">
                <a:alpha val="2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20"/>
          <p:cNvSpPr txBox="1">
            <a:spLocks noGrp="1"/>
          </p:cNvSpPr>
          <p:nvPr>
            <p:ph type="ctrTitle"/>
          </p:nvPr>
        </p:nvSpPr>
        <p:spPr>
          <a:xfrm rot="-193354">
            <a:off x="1320993" y="1759959"/>
            <a:ext cx="6892875" cy="1257691"/>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2800" b="1" dirty="0">
                <a:solidFill>
                  <a:schemeClr val="accent6">
                    <a:lumMod val="50000"/>
                  </a:schemeClr>
                </a:solidFill>
                <a:latin typeface="iCiel Cadena" panose="02000503000000020004" pitchFamily="50" charset="0"/>
                <a:cs typeface="Times New Roman" panose="02020603050405020304" pitchFamily="18" charset="0"/>
              </a:rPr>
              <a:t>TẬP LÀM VẶN</a:t>
            </a:r>
            <a:br>
              <a:rPr lang="en" sz="2800" b="1" dirty="0">
                <a:latin typeface="iCiel Cadena" panose="02000503000000020004" pitchFamily="50" charset="0"/>
                <a:cs typeface="Times New Roman" panose="02020603050405020304" pitchFamily="18" charset="0"/>
              </a:rPr>
            </a:br>
            <a:r>
              <a:rPr lang="en-US" sz="4000" b="1" dirty="0" err="1">
                <a:solidFill>
                  <a:srgbClr val="FF0000"/>
                </a:solidFill>
                <a:latin typeface="iCiel Cadena" panose="02000503000000020004" pitchFamily="50" charset="0"/>
                <a:cs typeface="Times New Roman" panose="02020603050405020304" pitchFamily="18" charset="0"/>
              </a:rPr>
              <a:t>Viết</a:t>
            </a:r>
            <a:r>
              <a:rPr lang="en-US" sz="4000" b="1" dirty="0">
                <a:solidFill>
                  <a:srgbClr val="FF0000"/>
                </a:solidFill>
                <a:latin typeface="iCiel Cadena" panose="02000503000000020004" pitchFamily="50" charset="0"/>
                <a:cs typeface="Times New Roman" panose="02020603050405020304" pitchFamily="18" charset="0"/>
              </a:rPr>
              <a:t> </a:t>
            </a:r>
            <a:r>
              <a:rPr lang="en-US" sz="4000" b="1" dirty="0" err="1">
                <a:solidFill>
                  <a:srgbClr val="FF0000"/>
                </a:solidFill>
                <a:latin typeface="iCiel Cadena" panose="02000503000000020004" pitchFamily="50" charset="0"/>
                <a:cs typeface="Times New Roman" panose="02020603050405020304" pitchFamily="18" charset="0"/>
              </a:rPr>
              <a:t>th</a:t>
            </a:r>
            <a:r>
              <a:rPr lang="vi-VN" sz="4000" b="1" dirty="0">
                <a:solidFill>
                  <a:srgbClr val="FF0000"/>
                </a:solidFill>
                <a:latin typeface="iCiel Cadena" panose="02000503000000020004" pitchFamily="50" charset="0"/>
                <a:cs typeface="Times New Roman" panose="02020603050405020304" pitchFamily="18" charset="0"/>
              </a:rPr>
              <a:t>ư</a:t>
            </a:r>
            <a:endParaRPr sz="4000" b="1" dirty="0">
              <a:solidFill>
                <a:srgbClr val="FF0000"/>
              </a:solidFill>
              <a:latin typeface="iCiel Cadena" panose="02000503000000020004" pitchFamily="50" charset="0"/>
              <a:cs typeface="Times New Roman" panose="02020603050405020304" pitchFamily="18" charset="0"/>
            </a:endParaRPr>
          </a:p>
        </p:txBody>
      </p:sp>
      <p:grpSp>
        <p:nvGrpSpPr>
          <p:cNvPr id="306" name="Google Shape;306;p20"/>
          <p:cNvGrpSpPr/>
          <p:nvPr/>
        </p:nvGrpSpPr>
        <p:grpSpPr>
          <a:xfrm rot="889286">
            <a:off x="6787982" y="817655"/>
            <a:ext cx="1912774" cy="1010181"/>
            <a:chOff x="5862862" y="867279"/>
            <a:chExt cx="1912829" cy="1010210"/>
          </a:xfrm>
        </p:grpSpPr>
        <p:sp>
          <p:nvSpPr>
            <p:cNvPr id="307" name="Google Shape;307;p20"/>
            <p:cNvSpPr/>
            <p:nvPr/>
          </p:nvSpPr>
          <p:spPr>
            <a:xfrm rot="1233980">
              <a:off x="7702903" y="1677825"/>
              <a:ext cx="968" cy="7906"/>
            </a:xfrm>
            <a:custGeom>
              <a:avLst/>
              <a:gdLst/>
              <a:ahLst/>
              <a:cxnLst/>
              <a:rect l="l" t="t" r="r" b="b"/>
              <a:pathLst>
                <a:path w="18" h="147" extrusionOk="0">
                  <a:moveTo>
                    <a:pt x="17" y="1"/>
                  </a:moveTo>
                  <a:lnTo>
                    <a:pt x="0" y="90"/>
                  </a:lnTo>
                  <a:cubicBezTo>
                    <a:pt x="5" y="118"/>
                    <a:pt x="9" y="146"/>
                    <a:pt x="12" y="146"/>
                  </a:cubicBezTo>
                  <a:cubicBezTo>
                    <a:pt x="15" y="146"/>
                    <a:pt x="17" y="111"/>
                    <a:pt x="17" y="1"/>
                  </a:cubicBezTo>
                  <a:close/>
                </a:path>
              </a:pathLst>
            </a:custGeom>
            <a:solidFill>
              <a:srgbClr val="F98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0"/>
            <p:cNvSpPr/>
            <p:nvPr/>
          </p:nvSpPr>
          <p:spPr>
            <a:xfrm rot="1233980">
              <a:off x="5865970" y="1190581"/>
              <a:ext cx="1906613" cy="363607"/>
            </a:xfrm>
            <a:custGeom>
              <a:avLst/>
              <a:gdLst/>
              <a:ahLst/>
              <a:cxnLst/>
              <a:rect l="l" t="t" r="r" b="b"/>
              <a:pathLst>
                <a:path w="35452" h="6761" extrusionOk="0">
                  <a:moveTo>
                    <a:pt x="13370" y="1"/>
                  </a:moveTo>
                  <a:lnTo>
                    <a:pt x="13370" y="1"/>
                  </a:lnTo>
                  <a:cubicBezTo>
                    <a:pt x="13358" y="32"/>
                    <a:pt x="13345" y="71"/>
                    <a:pt x="13334" y="71"/>
                  </a:cubicBezTo>
                  <a:cubicBezTo>
                    <a:pt x="13333" y="71"/>
                    <a:pt x="13331" y="70"/>
                    <a:pt x="13330" y="68"/>
                  </a:cubicBezTo>
                  <a:lnTo>
                    <a:pt x="13330" y="68"/>
                  </a:lnTo>
                  <a:cubicBezTo>
                    <a:pt x="13330" y="107"/>
                    <a:pt x="13330" y="147"/>
                    <a:pt x="13333" y="187"/>
                  </a:cubicBezTo>
                  <a:lnTo>
                    <a:pt x="11147" y="187"/>
                  </a:lnTo>
                  <a:cubicBezTo>
                    <a:pt x="11144" y="157"/>
                    <a:pt x="11144" y="123"/>
                    <a:pt x="11138" y="94"/>
                  </a:cubicBezTo>
                  <a:cubicBezTo>
                    <a:pt x="11134" y="123"/>
                    <a:pt x="11134" y="157"/>
                    <a:pt x="11131" y="187"/>
                  </a:cubicBezTo>
                  <a:lnTo>
                    <a:pt x="893" y="187"/>
                  </a:lnTo>
                  <a:cubicBezTo>
                    <a:pt x="893" y="187"/>
                    <a:pt x="318" y="633"/>
                    <a:pt x="195" y="1730"/>
                  </a:cubicBezTo>
                  <a:cubicBezTo>
                    <a:pt x="0" y="3433"/>
                    <a:pt x="519" y="3282"/>
                    <a:pt x="453" y="4115"/>
                  </a:cubicBezTo>
                  <a:cubicBezTo>
                    <a:pt x="351" y="5385"/>
                    <a:pt x="569" y="5877"/>
                    <a:pt x="404" y="6681"/>
                  </a:cubicBezTo>
                  <a:lnTo>
                    <a:pt x="10949" y="6681"/>
                  </a:lnTo>
                  <a:cubicBezTo>
                    <a:pt x="10955" y="6710"/>
                    <a:pt x="10963" y="6737"/>
                    <a:pt x="10972" y="6760"/>
                  </a:cubicBezTo>
                  <a:lnTo>
                    <a:pt x="10975" y="6681"/>
                  </a:lnTo>
                  <a:lnTo>
                    <a:pt x="19778" y="6681"/>
                  </a:lnTo>
                  <a:cubicBezTo>
                    <a:pt x="19784" y="6710"/>
                    <a:pt x="19795" y="6737"/>
                    <a:pt x="19804" y="6760"/>
                  </a:cubicBezTo>
                  <a:lnTo>
                    <a:pt x="19804" y="6681"/>
                  </a:lnTo>
                  <a:lnTo>
                    <a:pt x="28607" y="6681"/>
                  </a:lnTo>
                  <a:cubicBezTo>
                    <a:pt x="28613" y="6710"/>
                    <a:pt x="28624" y="6737"/>
                    <a:pt x="28633" y="6760"/>
                  </a:cubicBezTo>
                  <a:lnTo>
                    <a:pt x="28633" y="6681"/>
                  </a:lnTo>
                  <a:lnTo>
                    <a:pt x="35452" y="6681"/>
                  </a:lnTo>
                  <a:cubicBezTo>
                    <a:pt x="35452" y="6681"/>
                    <a:pt x="35412" y="6142"/>
                    <a:pt x="35161" y="5616"/>
                  </a:cubicBezTo>
                  <a:cubicBezTo>
                    <a:pt x="35038" y="5358"/>
                    <a:pt x="34860" y="5100"/>
                    <a:pt x="34612" y="4915"/>
                  </a:cubicBezTo>
                  <a:cubicBezTo>
                    <a:pt x="33858" y="4356"/>
                    <a:pt x="34454" y="3552"/>
                    <a:pt x="34371" y="2911"/>
                  </a:cubicBezTo>
                  <a:cubicBezTo>
                    <a:pt x="34288" y="2270"/>
                    <a:pt x="33799" y="1549"/>
                    <a:pt x="33465" y="1149"/>
                  </a:cubicBezTo>
                  <a:cubicBezTo>
                    <a:pt x="33343" y="1003"/>
                    <a:pt x="33220" y="834"/>
                    <a:pt x="33114" y="683"/>
                  </a:cubicBezTo>
                  <a:cubicBezTo>
                    <a:pt x="32929" y="414"/>
                    <a:pt x="32793" y="187"/>
                    <a:pt x="32793" y="187"/>
                  </a:cubicBezTo>
                  <a:lnTo>
                    <a:pt x="31018" y="187"/>
                  </a:lnTo>
                  <a:cubicBezTo>
                    <a:pt x="31021" y="123"/>
                    <a:pt x="31024" y="64"/>
                    <a:pt x="31028" y="1"/>
                  </a:cubicBezTo>
                  <a:lnTo>
                    <a:pt x="31028" y="1"/>
                  </a:lnTo>
                  <a:cubicBezTo>
                    <a:pt x="31019" y="32"/>
                    <a:pt x="31006" y="71"/>
                    <a:pt x="30994" y="71"/>
                  </a:cubicBezTo>
                  <a:cubicBezTo>
                    <a:pt x="30992" y="71"/>
                    <a:pt x="30990" y="70"/>
                    <a:pt x="30988" y="68"/>
                  </a:cubicBezTo>
                  <a:lnTo>
                    <a:pt x="30988" y="68"/>
                  </a:lnTo>
                  <a:cubicBezTo>
                    <a:pt x="30988" y="107"/>
                    <a:pt x="30991" y="147"/>
                    <a:pt x="30991" y="187"/>
                  </a:cubicBezTo>
                  <a:lnTo>
                    <a:pt x="28809" y="187"/>
                  </a:lnTo>
                  <a:cubicBezTo>
                    <a:pt x="28805" y="157"/>
                    <a:pt x="28802" y="123"/>
                    <a:pt x="28799" y="94"/>
                  </a:cubicBezTo>
                  <a:cubicBezTo>
                    <a:pt x="28796" y="123"/>
                    <a:pt x="28792" y="157"/>
                    <a:pt x="28789" y="187"/>
                  </a:cubicBezTo>
                  <a:lnTo>
                    <a:pt x="22189" y="187"/>
                  </a:lnTo>
                  <a:cubicBezTo>
                    <a:pt x="22192" y="123"/>
                    <a:pt x="22195" y="64"/>
                    <a:pt x="22199" y="1"/>
                  </a:cubicBezTo>
                  <a:lnTo>
                    <a:pt x="22199" y="1"/>
                  </a:lnTo>
                  <a:cubicBezTo>
                    <a:pt x="22190" y="32"/>
                    <a:pt x="22175" y="71"/>
                    <a:pt x="22164" y="71"/>
                  </a:cubicBezTo>
                  <a:cubicBezTo>
                    <a:pt x="22162" y="71"/>
                    <a:pt x="22160" y="70"/>
                    <a:pt x="22159" y="68"/>
                  </a:cubicBezTo>
                  <a:lnTo>
                    <a:pt x="22159" y="68"/>
                  </a:lnTo>
                  <a:cubicBezTo>
                    <a:pt x="22159" y="107"/>
                    <a:pt x="22159" y="147"/>
                    <a:pt x="22162" y="187"/>
                  </a:cubicBezTo>
                  <a:lnTo>
                    <a:pt x="19976" y="187"/>
                  </a:lnTo>
                  <a:cubicBezTo>
                    <a:pt x="19976" y="157"/>
                    <a:pt x="19973" y="123"/>
                    <a:pt x="19967" y="94"/>
                  </a:cubicBezTo>
                  <a:cubicBezTo>
                    <a:pt x="19967" y="123"/>
                    <a:pt x="19963" y="157"/>
                    <a:pt x="19960" y="187"/>
                  </a:cubicBezTo>
                  <a:lnTo>
                    <a:pt x="13360" y="187"/>
                  </a:lnTo>
                  <a:cubicBezTo>
                    <a:pt x="13363" y="123"/>
                    <a:pt x="13366" y="64"/>
                    <a:pt x="13370" y="1"/>
                  </a:cubicBezTo>
                  <a:close/>
                </a:path>
              </a:pathLst>
            </a:custGeom>
            <a:solidFill>
              <a:schemeClr val="accent1"/>
            </a:solidFill>
            <a:ln>
              <a:noFill/>
            </a:ln>
            <a:effectLst>
              <a:outerShdw blurRad="42863" dist="19050" dir="19380000" algn="bl" rotWithShape="0">
                <a:srgbClr val="000000">
                  <a:alpha val="2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20"/>
            <p:cNvSpPr/>
            <p:nvPr/>
          </p:nvSpPr>
          <p:spPr>
            <a:xfrm rot="1233980">
              <a:off x="7060840" y="1317101"/>
              <a:ext cx="136655" cy="349302"/>
            </a:xfrm>
            <a:custGeom>
              <a:avLst/>
              <a:gdLst/>
              <a:ahLst/>
              <a:cxnLst/>
              <a:rect l="l" t="t" r="r" b="b"/>
              <a:pathLst>
                <a:path w="2541" h="6495" extrusionOk="0">
                  <a:moveTo>
                    <a:pt x="70" y="2732"/>
                  </a:moveTo>
                  <a:cubicBezTo>
                    <a:pt x="72" y="2842"/>
                    <a:pt x="70" y="2877"/>
                    <a:pt x="67" y="2877"/>
                  </a:cubicBezTo>
                  <a:cubicBezTo>
                    <a:pt x="64" y="2877"/>
                    <a:pt x="60" y="2849"/>
                    <a:pt x="57" y="2821"/>
                  </a:cubicBezTo>
                  <a:lnTo>
                    <a:pt x="70" y="2732"/>
                  </a:lnTo>
                  <a:close/>
                  <a:moveTo>
                    <a:pt x="2382" y="3356"/>
                  </a:moveTo>
                  <a:cubicBezTo>
                    <a:pt x="2379" y="3382"/>
                    <a:pt x="2374" y="3429"/>
                    <a:pt x="2368" y="3485"/>
                  </a:cubicBezTo>
                  <a:lnTo>
                    <a:pt x="2368" y="3476"/>
                  </a:lnTo>
                  <a:cubicBezTo>
                    <a:pt x="2375" y="3416"/>
                    <a:pt x="2380" y="3378"/>
                    <a:pt x="2382" y="3356"/>
                  </a:cubicBezTo>
                  <a:close/>
                  <a:moveTo>
                    <a:pt x="2332" y="599"/>
                  </a:moveTo>
                  <a:cubicBezTo>
                    <a:pt x="2342" y="642"/>
                    <a:pt x="2352" y="695"/>
                    <a:pt x="2362" y="755"/>
                  </a:cubicBezTo>
                  <a:cubicBezTo>
                    <a:pt x="2379" y="854"/>
                    <a:pt x="2391" y="973"/>
                    <a:pt x="2402" y="1108"/>
                  </a:cubicBezTo>
                  <a:cubicBezTo>
                    <a:pt x="2408" y="1174"/>
                    <a:pt x="2411" y="1244"/>
                    <a:pt x="2418" y="1320"/>
                  </a:cubicBezTo>
                  <a:cubicBezTo>
                    <a:pt x="2421" y="1356"/>
                    <a:pt x="2421" y="1396"/>
                    <a:pt x="2425" y="1432"/>
                  </a:cubicBezTo>
                  <a:cubicBezTo>
                    <a:pt x="2421" y="1472"/>
                    <a:pt x="2421" y="1512"/>
                    <a:pt x="2418" y="1551"/>
                  </a:cubicBezTo>
                  <a:cubicBezTo>
                    <a:pt x="2403" y="1810"/>
                    <a:pt x="2386" y="1861"/>
                    <a:pt x="2373" y="1861"/>
                  </a:cubicBezTo>
                  <a:cubicBezTo>
                    <a:pt x="2365" y="1861"/>
                    <a:pt x="2359" y="1840"/>
                    <a:pt x="2356" y="1840"/>
                  </a:cubicBezTo>
                  <a:cubicBezTo>
                    <a:pt x="2355" y="1840"/>
                    <a:pt x="2355" y="1845"/>
                    <a:pt x="2356" y="1859"/>
                  </a:cubicBezTo>
                  <a:cubicBezTo>
                    <a:pt x="2302" y="2335"/>
                    <a:pt x="2309" y="2540"/>
                    <a:pt x="2332" y="2722"/>
                  </a:cubicBezTo>
                  <a:cubicBezTo>
                    <a:pt x="2348" y="2904"/>
                    <a:pt x="2362" y="3069"/>
                    <a:pt x="2316" y="3462"/>
                  </a:cubicBezTo>
                  <a:cubicBezTo>
                    <a:pt x="2296" y="3575"/>
                    <a:pt x="2278" y="3609"/>
                    <a:pt x="2263" y="3609"/>
                  </a:cubicBezTo>
                  <a:cubicBezTo>
                    <a:pt x="2240" y="3609"/>
                    <a:pt x="2221" y="3534"/>
                    <a:pt x="2202" y="3534"/>
                  </a:cubicBezTo>
                  <a:cubicBezTo>
                    <a:pt x="2198" y="3534"/>
                    <a:pt x="2194" y="3537"/>
                    <a:pt x="2190" y="3545"/>
                  </a:cubicBezTo>
                  <a:cubicBezTo>
                    <a:pt x="2193" y="3132"/>
                    <a:pt x="2249" y="2910"/>
                    <a:pt x="2263" y="2632"/>
                  </a:cubicBezTo>
                  <a:lnTo>
                    <a:pt x="2263" y="2632"/>
                  </a:lnTo>
                  <a:lnTo>
                    <a:pt x="2223" y="2977"/>
                  </a:lnTo>
                  <a:cubicBezTo>
                    <a:pt x="2217" y="2844"/>
                    <a:pt x="2213" y="2566"/>
                    <a:pt x="2243" y="2417"/>
                  </a:cubicBezTo>
                  <a:lnTo>
                    <a:pt x="2243" y="2417"/>
                  </a:lnTo>
                  <a:cubicBezTo>
                    <a:pt x="2233" y="2454"/>
                    <a:pt x="2226" y="2510"/>
                    <a:pt x="2217" y="2580"/>
                  </a:cubicBezTo>
                  <a:cubicBezTo>
                    <a:pt x="2246" y="2199"/>
                    <a:pt x="2279" y="1819"/>
                    <a:pt x="2325" y="1436"/>
                  </a:cubicBezTo>
                  <a:cubicBezTo>
                    <a:pt x="2332" y="1280"/>
                    <a:pt x="2332" y="1128"/>
                    <a:pt x="2332" y="973"/>
                  </a:cubicBezTo>
                  <a:lnTo>
                    <a:pt x="2332" y="599"/>
                  </a:lnTo>
                  <a:close/>
                  <a:moveTo>
                    <a:pt x="2309" y="5698"/>
                  </a:moveTo>
                  <a:lnTo>
                    <a:pt x="2309" y="5698"/>
                  </a:lnTo>
                  <a:cubicBezTo>
                    <a:pt x="2310" y="5706"/>
                    <a:pt x="2312" y="5715"/>
                    <a:pt x="2313" y="5725"/>
                  </a:cubicBezTo>
                  <a:lnTo>
                    <a:pt x="2313" y="5725"/>
                  </a:lnTo>
                  <a:cubicBezTo>
                    <a:pt x="2312" y="5715"/>
                    <a:pt x="2310" y="5706"/>
                    <a:pt x="2309" y="5698"/>
                  </a:cubicBezTo>
                  <a:close/>
                  <a:moveTo>
                    <a:pt x="2451" y="6336"/>
                  </a:moveTo>
                  <a:cubicBezTo>
                    <a:pt x="2448" y="6350"/>
                    <a:pt x="2448" y="6362"/>
                    <a:pt x="2444" y="6376"/>
                  </a:cubicBezTo>
                  <a:cubicBezTo>
                    <a:pt x="2448" y="6359"/>
                    <a:pt x="2448" y="6346"/>
                    <a:pt x="2451" y="6336"/>
                  </a:cubicBezTo>
                  <a:close/>
                  <a:moveTo>
                    <a:pt x="169" y="1"/>
                  </a:moveTo>
                  <a:lnTo>
                    <a:pt x="169" y="27"/>
                  </a:lnTo>
                  <a:cubicBezTo>
                    <a:pt x="166" y="367"/>
                    <a:pt x="163" y="705"/>
                    <a:pt x="160" y="1039"/>
                  </a:cubicBezTo>
                  <a:lnTo>
                    <a:pt x="222" y="886"/>
                  </a:lnTo>
                  <a:lnTo>
                    <a:pt x="222" y="886"/>
                  </a:lnTo>
                  <a:lnTo>
                    <a:pt x="216" y="1350"/>
                  </a:lnTo>
                  <a:cubicBezTo>
                    <a:pt x="209" y="1402"/>
                    <a:pt x="199" y="1439"/>
                    <a:pt x="190" y="1439"/>
                  </a:cubicBezTo>
                  <a:cubicBezTo>
                    <a:pt x="178" y="1439"/>
                    <a:pt x="169" y="1371"/>
                    <a:pt x="173" y="1181"/>
                  </a:cubicBezTo>
                  <a:lnTo>
                    <a:pt x="173" y="1181"/>
                  </a:lnTo>
                  <a:cubicBezTo>
                    <a:pt x="153" y="1270"/>
                    <a:pt x="163" y="1405"/>
                    <a:pt x="169" y="1524"/>
                  </a:cubicBezTo>
                  <a:cubicBezTo>
                    <a:pt x="169" y="1643"/>
                    <a:pt x="179" y="1743"/>
                    <a:pt x="186" y="1747"/>
                  </a:cubicBezTo>
                  <a:cubicBezTo>
                    <a:pt x="162" y="1924"/>
                    <a:pt x="147" y="1986"/>
                    <a:pt x="139" y="1986"/>
                  </a:cubicBezTo>
                  <a:cubicBezTo>
                    <a:pt x="119" y="1986"/>
                    <a:pt x="130" y="1664"/>
                    <a:pt x="124" y="1664"/>
                  </a:cubicBezTo>
                  <a:lnTo>
                    <a:pt x="124" y="1664"/>
                  </a:lnTo>
                  <a:cubicBezTo>
                    <a:pt x="123" y="1664"/>
                    <a:pt x="122" y="1673"/>
                    <a:pt x="120" y="1693"/>
                  </a:cubicBezTo>
                  <a:lnTo>
                    <a:pt x="97" y="1965"/>
                  </a:lnTo>
                  <a:lnTo>
                    <a:pt x="110" y="1901"/>
                  </a:lnTo>
                  <a:lnTo>
                    <a:pt x="110" y="1901"/>
                  </a:lnTo>
                  <a:cubicBezTo>
                    <a:pt x="114" y="2120"/>
                    <a:pt x="137" y="2143"/>
                    <a:pt x="97" y="2540"/>
                  </a:cubicBezTo>
                  <a:cubicBezTo>
                    <a:pt x="70" y="2794"/>
                    <a:pt x="50" y="2669"/>
                    <a:pt x="44" y="2768"/>
                  </a:cubicBezTo>
                  <a:cubicBezTo>
                    <a:pt x="41" y="2768"/>
                    <a:pt x="41" y="2778"/>
                    <a:pt x="37" y="2801"/>
                  </a:cubicBezTo>
                  <a:cubicBezTo>
                    <a:pt x="37" y="2824"/>
                    <a:pt x="37" y="2861"/>
                    <a:pt x="34" y="2924"/>
                  </a:cubicBezTo>
                  <a:lnTo>
                    <a:pt x="1" y="3508"/>
                  </a:lnTo>
                  <a:lnTo>
                    <a:pt x="60" y="3274"/>
                  </a:lnTo>
                  <a:lnTo>
                    <a:pt x="60" y="3274"/>
                  </a:lnTo>
                  <a:cubicBezTo>
                    <a:pt x="64" y="3406"/>
                    <a:pt x="57" y="3545"/>
                    <a:pt x="57" y="3615"/>
                  </a:cubicBezTo>
                  <a:cubicBezTo>
                    <a:pt x="59" y="3647"/>
                    <a:pt x="60" y="3665"/>
                    <a:pt x="64" y="3665"/>
                  </a:cubicBezTo>
                  <a:cubicBezTo>
                    <a:pt x="69" y="3665"/>
                    <a:pt x="77" y="3639"/>
                    <a:pt x="94" y="3578"/>
                  </a:cubicBezTo>
                  <a:lnTo>
                    <a:pt x="94" y="3578"/>
                  </a:lnTo>
                  <a:cubicBezTo>
                    <a:pt x="70" y="3681"/>
                    <a:pt x="64" y="3856"/>
                    <a:pt x="54" y="4071"/>
                  </a:cubicBezTo>
                  <a:cubicBezTo>
                    <a:pt x="54" y="4187"/>
                    <a:pt x="50" y="4309"/>
                    <a:pt x="47" y="4438"/>
                  </a:cubicBezTo>
                  <a:cubicBezTo>
                    <a:pt x="47" y="4567"/>
                    <a:pt x="44" y="4699"/>
                    <a:pt x="54" y="4831"/>
                  </a:cubicBezTo>
                  <a:cubicBezTo>
                    <a:pt x="80" y="5361"/>
                    <a:pt x="106" y="5870"/>
                    <a:pt x="114" y="5996"/>
                  </a:cubicBezTo>
                  <a:cubicBezTo>
                    <a:pt x="140" y="6161"/>
                    <a:pt x="169" y="6323"/>
                    <a:pt x="199" y="6495"/>
                  </a:cubicBezTo>
                  <a:lnTo>
                    <a:pt x="2306" y="6495"/>
                  </a:lnTo>
                  <a:cubicBezTo>
                    <a:pt x="2296" y="6409"/>
                    <a:pt x="2283" y="6323"/>
                    <a:pt x="2272" y="6240"/>
                  </a:cubicBezTo>
                  <a:cubicBezTo>
                    <a:pt x="2252" y="6062"/>
                    <a:pt x="2240" y="5883"/>
                    <a:pt x="2226" y="5704"/>
                  </a:cubicBezTo>
                  <a:cubicBezTo>
                    <a:pt x="2206" y="5477"/>
                    <a:pt x="2197" y="5245"/>
                    <a:pt x="2186" y="5013"/>
                  </a:cubicBezTo>
                  <a:lnTo>
                    <a:pt x="2186" y="5013"/>
                  </a:lnTo>
                  <a:cubicBezTo>
                    <a:pt x="2190" y="5033"/>
                    <a:pt x="2193" y="5043"/>
                    <a:pt x="2197" y="5043"/>
                  </a:cubicBezTo>
                  <a:cubicBezTo>
                    <a:pt x="2200" y="5043"/>
                    <a:pt x="2203" y="5035"/>
                    <a:pt x="2206" y="5016"/>
                  </a:cubicBezTo>
                  <a:lnTo>
                    <a:pt x="2186" y="4782"/>
                  </a:lnTo>
                  <a:cubicBezTo>
                    <a:pt x="2190" y="4751"/>
                    <a:pt x="2195" y="4738"/>
                    <a:pt x="2199" y="4738"/>
                  </a:cubicBezTo>
                  <a:cubicBezTo>
                    <a:pt x="2220" y="4738"/>
                    <a:pt x="2245" y="5003"/>
                    <a:pt x="2257" y="5003"/>
                  </a:cubicBezTo>
                  <a:cubicBezTo>
                    <a:pt x="2260" y="5003"/>
                    <a:pt x="2262" y="4981"/>
                    <a:pt x="2263" y="4924"/>
                  </a:cubicBezTo>
                  <a:cubicBezTo>
                    <a:pt x="2283" y="5083"/>
                    <a:pt x="2306" y="5248"/>
                    <a:pt x="2325" y="5430"/>
                  </a:cubicBezTo>
                  <a:cubicBezTo>
                    <a:pt x="2336" y="5520"/>
                    <a:pt x="2345" y="5616"/>
                    <a:pt x="2352" y="5715"/>
                  </a:cubicBezTo>
                  <a:cubicBezTo>
                    <a:pt x="2362" y="5814"/>
                    <a:pt x="2368" y="5916"/>
                    <a:pt x="2375" y="6025"/>
                  </a:cubicBezTo>
                  <a:lnTo>
                    <a:pt x="2332" y="6104"/>
                  </a:lnTo>
                  <a:cubicBezTo>
                    <a:pt x="2341" y="6074"/>
                    <a:pt x="2333" y="5851"/>
                    <a:pt x="2313" y="5725"/>
                  </a:cubicBezTo>
                  <a:lnTo>
                    <a:pt x="2313" y="5725"/>
                  </a:lnTo>
                  <a:cubicBezTo>
                    <a:pt x="2327" y="5816"/>
                    <a:pt x="2326" y="5962"/>
                    <a:pt x="2329" y="6111"/>
                  </a:cubicBezTo>
                  <a:lnTo>
                    <a:pt x="2329" y="6111"/>
                  </a:lnTo>
                  <a:lnTo>
                    <a:pt x="2332" y="6104"/>
                  </a:lnTo>
                  <a:lnTo>
                    <a:pt x="2332" y="6104"/>
                  </a:lnTo>
                  <a:cubicBezTo>
                    <a:pt x="2332" y="6108"/>
                    <a:pt x="2332" y="6108"/>
                    <a:pt x="2329" y="6111"/>
                  </a:cubicBezTo>
                  <a:lnTo>
                    <a:pt x="2329" y="6111"/>
                  </a:lnTo>
                  <a:cubicBezTo>
                    <a:pt x="2329" y="6111"/>
                    <a:pt x="2329" y="6111"/>
                    <a:pt x="2329" y="6111"/>
                  </a:cubicBezTo>
                  <a:lnTo>
                    <a:pt x="2329" y="6111"/>
                  </a:lnTo>
                  <a:lnTo>
                    <a:pt x="2329" y="6112"/>
                  </a:lnTo>
                  <a:cubicBezTo>
                    <a:pt x="2329" y="6112"/>
                    <a:pt x="2329" y="6112"/>
                    <a:pt x="2329" y="6111"/>
                  </a:cubicBezTo>
                  <a:lnTo>
                    <a:pt x="2329" y="6111"/>
                  </a:lnTo>
                  <a:cubicBezTo>
                    <a:pt x="2331" y="6249"/>
                    <a:pt x="2338" y="6390"/>
                    <a:pt x="2362" y="6495"/>
                  </a:cubicBezTo>
                  <a:lnTo>
                    <a:pt x="2388" y="6495"/>
                  </a:lnTo>
                  <a:lnTo>
                    <a:pt x="2391" y="6263"/>
                  </a:lnTo>
                  <a:cubicBezTo>
                    <a:pt x="2405" y="6336"/>
                    <a:pt x="2418" y="6416"/>
                    <a:pt x="2435" y="6495"/>
                  </a:cubicBezTo>
                  <a:lnTo>
                    <a:pt x="2494" y="6495"/>
                  </a:lnTo>
                  <a:cubicBezTo>
                    <a:pt x="2485" y="6383"/>
                    <a:pt x="2473" y="6300"/>
                    <a:pt x="2462" y="6300"/>
                  </a:cubicBezTo>
                  <a:cubicBezTo>
                    <a:pt x="2458" y="6300"/>
                    <a:pt x="2454" y="6311"/>
                    <a:pt x="2451" y="6336"/>
                  </a:cubicBezTo>
                  <a:cubicBezTo>
                    <a:pt x="2464" y="6211"/>
                    <a:pt x="2461" y="6098"/>
                    <a:pt x="2458" y="5976"/>
                  </a:cubicBezTo>
                  <a:cubicBezTo>
                    <a:pt x="2451" y="5843"/>
                    <a:pt x="2441" y="5701"/>
                    <a:pt x="2464" y="5512"/>
                  </a:cubicBezTo>
                  <a:lnTo>
                    <a:pt x="2464" y="5512"/>
                  </a:lnTo>
                  <a:cubicBezTo>
                    <a:pt x="2457" y="5518"/>
                    <a:pt x="2451" y="5545"/>
                    <a:pt x="2446" y="5545"/>
                  </a:cubicBezTo>
                  <a:cubicBezTo>
                    <a:pt x="2439" y="5545"/>
                    <a:pt x="2434" y="5502"/>
                    <a:pt x="2428" y="5318"/>
                  </a:cubicBezTo>
                  <a:cubicBezTo>
                    <a:pt x="2425" y="5304"/>
                    <a:pt x="2415" y="5268"/>
                    <a:pt x="2411" y="5248"/>
                  </a:cubicBezTo>
                  <a:lnTo>
                    <a:pt x="2411" y="5245"/>
                  </a:lnTo>
                  <a:cubicBezTo>
                    <a:pt x="2410" y="5237"/>
                    <a:pt x="2408" y="5233"/>
                    <a:pt x="2407" y="5233"/>
                  </a:cubicBezTo>
                  <a:lnTo>
                    <a:pt x="2407" y="5233"/>
                  </a:lnTo>
                  <a:cubicBezTo>
                    <a:pt x="2406" y="5233"/>
                    <a:pt x="2406" y="5239"/>
                    <a:pt x="2408" y="5251"/>
                  </a:cubicBezTo>
                  <a:cubicBezTo>
                    <a:pt x="2405" y="5327"/>
                    <a:pt x="2402" y="5390"/>
                    <a:pt x="2391" y="5417"/>
                  </a:cubicBezTo>
                  <a:cubicBezTo>
                    <a:pt x="2348" y="5254"/>
                    <a:pt x="2316" y="4735"/>
                    <a:pt x="2296" y="4560"/>
                  </a:cubicBezTo>
                  <a:cubicBezTo>
                    <a:pt x="2298" y="4506"/>
                    <a:pt x="2300" y="4488"/>
                    <a:pt x="2303" y="4488"/>
                  </a:cubicBezTo>
                  <a:cubicBezTo>
                    <a:pt x="2308" y="4488"/>
                    <a:pt x="2316" y="4559"/>
                    <a:pt x="2324" y="4559"/>
                  </a:cubicBezTo>
                  <a:cubicBezTo>
                    <a:pt x="2326" y="4559"/>
                    <a:pt x="2329" y="4552"/>
                    <a:pt x="2332" y="4534"/>
                  </a:cubicBezTo>
                  <a:lnTo>
                    <a:pt x="2302" y="4273"/>
                  </a:lnTo>
                  <a:cubicBezTo>
                    <a:pt x="2327" y="4255"/>
                    <a:pt x="2348" y="4020"/>
                    <a:pt x="2365" y="4020"/>
                  </a:cubicBezTo>
                  <a:cubicBezTo>
                    <a:pt x="2373" y="4020"/>
                    <a:pt x="2381" y="4069"/>
                    <a:pt x="2388" y="4213"/>
                  </a:cubicBezTo>
                  <a:lnTo>
                    <a:pt x="2388" y="3803"/>
                  </a:lnTo>
                  <a:cubicBezTo>
                    <a:pt x="2402" y="3562"/>
                    <a:pt x="2438" y="3228"/>
                    <a:pt x="2428" y="3023"/>
                  </a:cubicBezTo>
                  <a:cubicBezTo>
                    <a:pt x="2441" y="2868"/>
                    <a:pt x="2423" y="2652"/>
                    <a:pt x="2425" y="2652"/>
                  </a:cubicBezTo>
                  <a:lnTo>
                    <a:pt x="2425" y="2652"/>
                  </a:lnTo>
                  <a:cubicBezTo>
                    <a:pt x="2425" y="2652"/>
                    <a:pt x="2427" y="2667"/>
                    <a:pt x="2431" y="2702"/>
                  </a:cubicBezTo>
                  <a:cubicBezTo>
                    <a:pt x="2431" y="2702"/>
                    <a:pt x="2431" y="2663"/>
                    <a:pt x="2435" y="2603"/>
                  </a:cubicBezTo>
                  <a:cubicBezTo>
                    <a:pt x="2431" y="2540"/>
                    <a:pt x="2438" y="2461"/>
                    <a:pt x="2441" y="2378"/>
                  </a:cubicBezTo>
                  <a:cubicBezTo>
                    <a:pt x="2451" y="2219"/>
                    <a:pt x="2461" y="2057"/>
                    <a:pt x="2461" y="2057"/>
                  </a:cubicBezTo>
                  <a:lnTo>
                    <a:pt x="2471" y="2051"/>
                  </a:lnTo>
                  <a:cubicBezTo>
                    <a:pt x="2487" y="1892"/>
                    <a:pt x="2501" y="1730"/>
                    <a:pt x="2510" y="1564"/>
                  </a:cubicBezTo>
                  <a:cubicBezTo>
                    <a:pt x="2514" y="1524"/>
                    <a:pt x="2517" y="1482"/>
                    <a:pt x="2521" y="1442"/>
                  </a:cubicBezTo>
                  <a:lnTo>
                    <a:pt x="2521" y="1317"/>
                  </a:lnTo>
                  <a:cubicBezTo>
                    <a:pt x="2517" y="1234"/>
                    <a:pt x="2517" y="1147"/>
                    <a:pt x="2514" y="1062"/>
                  </a:cubicBezTo>
                  <a:cubicBezTo>
                    <a:pt x="2507" y="721"/>
                    <a:pt x="2507" y="371"/>
                    <a:pt x="2540" y="7"/>
                  </a:cubicBezTo>
                  <a:lnTo>
                    <a:pt x="254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0"/>
            <p:cNvSpPr/>
            <p:nvPr/>
          </p:nvSpPr>
          <p:spPr>
            <a:xfrm rot="1233980">
              <a:off x="7283457" y="1404371"/>
              <a:ext cx="156554" cy="349302"/>
            </a:xfrm>
            <a:custGeom>
              <a:avLst/>
              <a:gdLst/>
              <a:ahLst/>
              <a:cxnLst/>
              <a:rect l="l" t="t" r="r" b="b"/>
              <a:pathLst>
                <a:path w="2911" h="6495" extrusionOk="0">
                  <a:moveTo>
                    <a:pt x="286" y="1697"/>
                  </a:moveTo>
                  <a:lnTo>
                    <a:pt x="286" y="1697"/>
                  </a:lnTo>
                  <a:cubicBezTo>
                    <a:pt x="283" y="1866"/>
                    <a:pt x="283" y="2034"/>
                    <a:pt x="286" y="2203"/>
                  </a:cubicBezTo>
                  <a:lnTo>
                    <a:pt x="223" y="2213"/>
                  </a:lnTo>
                  <a:lnTo>
                    <a:pt x="286" y="2272"/>
                  </a:lnTo>
                  <a:cubicBezTo>
                    <a:pt x="286" y="2441"/>
                    <a:pt x="292" y="2606"/>
                    <a:pt x="295" y="2771"/>
                  </a:cubicBezTo>
                  <a:cubicBezTo>
                    <a:pt x="293" y="2771"/>
                    <a:pt x="291" y="2771"/>
                    <a:pt x="289" y="2771"/>
                  </a:cubicBezTo>
                  <a:cubicBezTo>
                    <a:pt x="245" y="2771"/>
                    <a:pt x="205" y="2742"/>
                    <a:pt x="187" y="2682"/>
                  </a:cubicBezTo>
                  <a:cubicBezTo>
                    <a:pt x="187" y="2655"/>
                    <a:pt x="196" y="2464"/>
                    <a:pt x="210" y="2259"/>
                  </a:cubicBezTo>
                  <a:cubicBezTo>
                    <a:pt x="229" y="2051"/>
                    <a:pt x="252" y="1832"/>
                    <a:pt x="266" y="1747"/>
                  </a:cubicBezTo>
                  <a:cubicBezTo>
                    <a:pt x="272" y="1720"/>
                    <a:pt x="279" y="1703"/>
                    <a:pt x="286" y="1697"/>
                  </a:cubicBezTo>
                  <a:close/>
                  <a:moveTo>
                    <a:pt x="338" y="4663"/>
                  </a:moveTo>
                  <a:lnTo>
                    <a:pt x="338" y="4663"/>
                  </a:lnTo>
                  <a:cubicBezTo>
                    <a:pt x="388" y="4778"/>
                    <a:pt x="467" y="4987"/>
                    <a:pt x="553" y="5219"/>
                  </a:cubicBezTo>
                  <a:cubicBezTo>
                    <a:pt x="567" y="5291"/>
                    <a:pt x="580" y="5364"/>
                    <a:pt x="596" y="5440"/>
                  </a:cubicBezTo>
                  <a:cubicBezTo>
                    <a:pt x="623" y="5625"/>
                    <a:pt x="643" y="5807"/>
                    <a:pt x="663" y="5993"/>
                  </a:cubicBezTo>
                  <a:lnTo>
                    <a:pt x="663" y="6002"/>
                  </a:lnTo>
                  <a:cubicBezTo>
                    <a:pt x="629" y="5900"/>
                    <a:pt x="590" y="5787"/>
                    <a:pt x="556" y="5668"/>
                  </a:cubicBezTo>
                  <a:cubicBezTo>
                    <a:pt x="536" y="5599"/>
                    <a:pt x="517" y="5529"/>
                    <a:pt x="501" y="5457"/>
                  </a:cubicBezTo>
                  <a:cubicBezTo>
                    <a:pt x="481" y="5384"/>
                    <a:pt x="461" y="5311"/>
                    <a:pt x="441" y="5235"/>
                  </a:cubicBezTo>
                  <a:lnTo>
                    <a:pt x="451" y="5120"/>
                  </a:lnTo>
                  <a:lnTo>
                    <a:pt x="338" y="4663"/>
                  </a:lnTo>
                  <a:close/>
                  <a:moveTo>
                    <a:pt x="94" y="1"/>
                  </a:moveTo>
                  <a:cubicBezTo>
                    <a:pt x="94" y="50"/>
                    <a:pt x="97" y="90"/>
                    <a:pt x="100" y="113"/>
                  </a:cubicBezTo>
                  <a:cubicBezTo>
                    <a:pt x="1" y="417"/>
                    <a:pt x="25" y="1475"/>
                    <a:pt x="21" y="1971"/>
                  </a:cubicBezTo>
                  <a:lnTo>
                    <a:pt x="60" y="1988"/>
                  </a:lnTo>
                  <a:cubicBezTo>
                    <a:pt x="54" y="2328"/>
                    <a:pt x="84" y="2655"/>
                    <a:pt x="113" y="3076"/>
                  </a:cubicBezTo>
                  <a:lnTo>
                    <a:pt x="147" y="3049"/>
                  </a:lnTo>
                  <a:cubicBezTo>
                    <a:pt x="176" y="3231"/>
                    <a:pt x="187" y="3466"/>
                    <a:pt x="193" y="3727"/>
                  </a:cubicBezTo>
                  <a:cubicBezTo>
                    <a:pt x="203" y="3989"/>
                    <a:pt x="233" y="4273"/>
                    <a:pt x="266" y="4560"/>
                  </a:cubicBezTo>
                  <a:cubicBezTo>
                    <a:pt x="246" y="4524"/>
                    <a:pt x="233" y="4375"/>
                    <a:pt x="229" y="4273"/>
                  </a:cubicBezTo>
                  <a:lnTo>
                    <a:pt x="229" y="4273"/>
                  </a:lnTo>
                  <a:cubicBezTo>
                    <a:pt x="219" y="4620"/>
                    <a:pt x="306" y="4981"/>
                    <a:pt x="385" y="5331"/>
                  </a:cubicBezTo>
                  <a:cubicBezTo>
                    <a:pt x="454" y="5685"/>
                    <a:pt x="517" y="6025"/>
                    <a:pt x="497" y="6336"/>
                  </a:cubicBezTo>
                  <a:cubicBezTo>
                    <a:pt x="504" y="6396"/>
                    <a:pt x="510" y="6445"/>
                    <a:pt x="513" y="6495"/>
                  </a:cubicBezTo>
                  <a:lnTo>
                    <a:pt x="2908" y="6495"/>
                  </a:lnTo>
                  <a:cubicBezTo>
                    <a:pt x="2911" y="6141"/>
                    <a:pt x="2878" y="5718"/>
                    <a:pt x="2792" y="5341"/>
                  </a:cubicBezTo>
                  <a:lnTo>
                    <a:pt x="2792" y="5341"/>
                  </a:lnTo>
                  <a:cubicBezTo>
                    <a:pt x="2798" y="5347"/>
                    <a:pt x="2809" y="5364"/>
                    <a:pt x="2825" y="5427"/>
                  </a:cubicBezTo>
                  <a:cubicBezTo>
                    <a:pt x="2815" y="5370"/>
                    <a:pt x="2805" y="5314"/>
                    <a:pt x="2792" y="5258"/>
                  </a:cubicBezTo>
                  <a:cubicBezTo>
                    <a:pt x="2778" y="5202"/>
                    <a:pt x="2766" y="5146"/>
                    <a:pt x="2749" y="5089"/>
                  </a:cubicBezTo>
                  <a:cubicBezTo>
                    <a:pt x="2726" y="4974"/>
                    <a:pt x="2699" y="4854"/>
                    <a:pt x="2673" y="4735"/>
                  </a:cubicBezTo>
                  <a:cubicBezTo>
                    <a:pt x="2613" y="4497"/>
                    <a:pt x="2597" y="4259"/>
                    <a:pt x="2567" y="4035"/>
                  </a:cubicBezTo>
                  <a:cubicBezTo>
                    <a:pt x="2554" y="3925"/>
                    <a:pt x="2540" y="3816"/>
                    <a:pt x="2528" y="3717"/>
                  </a:cubicBezTo>
                  <a:cubicBezTo>
                    <a:pt x="2521" y="3615"/>
                    <a:pt x="2511" y="3522"/>
                    <a:pt x="2501" y="3436"/>
                  </a:cubicBezTo>
                  <a:cubicBezTo>
                    <a:pt x="2481" y="3267"/>
                    <a:pt x="2451" y="3132"/>
                    <a:pt x="2409" y="3056"/>
                  </a:cubicBezTo>
                  <a:cubicBezTo>
                    <a:pt x="2409" y="3056"/>
                    <a:pt x="2386" y="2913"/>
                    <a:pt x="2375" y="2771"/>
                  </a:cubicBezTo>
                  <a:cubicBezTo>
                    <a:pt x="2362" y="2629"/>
                    <a:pt x="2349" y="2487"/>
                    <a:pt x="2349" y="2487"/>
                  </a:cubicBezTo>
                  <a:lnTo>
                    <a:pt x="2349" y="2487"/>
                  </a:lnTo>
                  <a:cubicBezTo>
                    <a:pt x="2352" y="2725"/>
                    <a:pt x="2346" y="2798"/>
                    <a:pt x="2336" y="2798"/>
                  </a:cubicBezTo>
                  <a:cubicBezTo>
                    <a:pt x="2320" y="2798"/>
                    <a:pt x="2294" y="2611"/>
                    <a:pt x="2276" y="2611"/>
                  </a:cubicBezTo>
                  <a:cubicBezTo>
                    <a:pt x="2271" y="2611"/>
                    <a:pt x="2266" y="2630"/>
                    <a:pt x="2263" y="2679"/>
                  </a:cubicBezTo>
                  <a:cubicBezTo>
                    <a:pt x="2251" y="2466"/>
                    <a:pt x="2271" y="2158"/>
                    <a:pt x="2289" y="2158"/>
                  </a:cubicBezTo>
                  <a:cubicBezTo>
                    <a:pt x="2296" y="2158"/>
                    <a:pt x="2302" y="2196"/>
                    <a:pt x="2306" y="2289"/>
                  </a:cubicBezTo>
                  <a:lnTo>
                    <a:pt x="2299" y="2342"/>
                  </a:lnTo>
                  <a:cubicBezTo>
                    <a:pt x="2304" y="2350"/>
                    <a:pt x="2309" y="2353"/>
                    <a:pt x="2313" y="2353"/>
                  </a:cubicBezTo>
                  <a:cubicBezTo>
                    <a:pt x="2341" y="2353"/>
                    <a:pt x="2340" y="2151"/>
                    <a:pt x="2349" y="1938"/>
                  </a:cubicBezTo>
                  <a:cubicBezTo>
                    <a:pt x="2355" y="1698"/>
                    <a:pt x="2362" y="1449"/>
                    <a:pt x="2387" y="1449"/>
                  </a:cubicBezTo>
                  <a:cubicBezTo>
                    <a:pt x="2388" y="1449"/>
                    <a:pt x="2388" y="1449"/>
                    <a:pt x="2389" y="1449"/>
                  </a:cubicBezTo>
                  <a:cubicBezTo>
                    <a:pt x="2395" y="1128"/>
                    <a:pt x="2412" y="810"/>
                    <a:pt x="2432" y="497"/>
                  </a:cubicBezTo>
                  <a:cubicBezTo>
                    <a:pt x="2247" y="228"/>
                    <a:pt x="2111" y="1"/>
                    <a:pt x="2111" y="1"/>
                  </a:cubicBezTo>
                  <a:lnTo>
                    <a:pt x="338" y="1"/>
                  </a:lnTo>
                  <a:cubicBezTo>
                    <a:pt x="335" y="76"/>
                    <a:pt x="332" y="152"/>
                    <a:pt x="329" y="225"/>
                  </a:cubicBezTo>
                  <a:cubicBezTo>
                    <a:pt x="318" y="152"/>
                    <a:pt x="315" y="76"/>
                    <a:pt x="30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20"/>
            <p:cNvSpPr/>
            <p:nvPr/>
          </p:nvSpPr>
          <p:spPr>
            <a:xfrm rot="1233980">
              <a:off x="6616301" y="1150288"/>
              <a:ext cx="136655" cy="349302"/>
            </a:xfrm>
            <a:custGeom>
              <a:avLst/>
              <a:gdLst/>
              <a:ahLst/>
              <a:cxnLst/>
              <a:rect l="l" t="t" r="r" b="b"/>
              <a:pathLst>
                <a:path w="2541" h="6495" extrusionOk="0">
                  <a:moveTo>
                    <a:pt x="70" y="2732"/>
                  </a:moveTo>
                  <a:cubicBezTo>
                    <a:pt x="70" y="2842"/>
                    <a:pt x="68" y="2877"/>
                    <a:pt x="65" y="2877"/>
                  </a:cubicBezTo>
                  <a:cubicBezTo>
                    <a:pt x="62" y="2877"/>
                    <a:pt x="59" y="2849"/>
                    <a:pt x="54" y="2821"/>
                  </a:cubicBezTo>
                  <a:lnTo>
                    <a:pt x="70" y="2732"/>
                  </a:lnTo>
                  <a:close/>
                  <a:moveTo>
                    <a:pt x="2384" y="3334"/>
                  </a:moveTo>
                  <a:cubicBezTo>
                    <a:pt x="2385" y="3334"/>
                    <a:pt x="2377" y="3397"/>
                    <a:pt x="2368" y="3485"/>
                  </a:cubicBezTo>
                  <a:cubicBezTo>
                    <a:pt x="2368" y="3479"/>
                    <a:pt x="2368" y="3479"/>
                    <a:pt x="2365" y="3476"/>
                  </a:cubicBezTo>
                  <a:cubicBezTo>
                    <a:pt x="2378" y="3374"/>
                    <a:pt x="2384" y="3334"/>
                    <a:pt x="2384" y="3334"/>
                  </a:cubicBezTo>
                  <a:close/>
                  <a:moveTo>
                    <a:pt x="2332" y="599"/>
                  </a:moveTo>
                  <a:cubicBezTo>
                    <a:pt x="2342" y="642"/>
                    <a:pt x="2352" y="695"/>
                    <a:pt x="2362" y="755"/>
                  </a:cubicBezTo>
                  <a:cubicBezTo>
                    <a:pt x="2375" y="854"/>
                    <a:pt x="2391" y="973"/>
                    <a:pt x="2402" y="1108"/>
                  </a:cubicBezTo>
                  <a:cubicBezTo>
                    <a:pt x="2408" y="1174"/>
                    <a:pt x="2411" y="1244"/>
                    <a:pt x="2418" y="1320"/>
                  </a:cubicBezTo>
                  <a:cubicBezTo>
                    <a:pt x="2418" y="1356"/>
                    <a:pt x="2421" y="1396"/>
                    <a:pt x="2425" y="1432"/>
                  </a:cubicBezTo>
                  <a:cubicBezTo>
                    <a:pt x="2421" y="1472"/>
                    <a:pt x="2421" y="1512"/>
                    <a:pt x="2418" y="1551"/>
                  </a:cubicBezTo>
                  <a:cubicBezTo>
                    <a:pt x="2403" y="1810"/>
                    <a:pt x="2386" y="1861"/>
                    <a:pt x="2373" y="1861"/>
                  </a:cubicBezTo>
                  <a:cubicBezTo>
                    <a:pt x="2365" y="1861"/>
                    <a:pt x="2359" y="1840"/>
                    <a:pt x="2356" y="1840"/>
                  </a:cubicBezTo>
                  <a:cubicBezTo>
                    <a:pt x="2355" y="1840"/>
                    <a:pt x="2355" y="1845"/>
                    <a:pt x="2356" y="1859"/>
                  </a:cubicBezTo>
                  <a:cubicBezTo>
                    <a:pt x="2302" y="2335"/>
                    <a:pt x="2309" y="2540"/>
                    <a:pt x="2329" y="2722"/>
                  </a:cubicBezTo>
                  <a:cubicBezTo>
                    <a:pt x="2348" y="2904"/>
                    <a:pt x="2362" y="3069"/>
                    <a:pt x="2316" y="3462"/>
                  </a:cubicBezTo>
                  <a:cubicBezTo>
                    <a:pt x="2296" y="3575"/>
                    <a:pt x="2278" y="3609"/>
                    <a:pt x="2263" y="3609"/>
                  </a:cubicBezTo>
                  <a:cubicBezTo>
                    <a:pt x="2240" y="3609"/>
                    <a:pt x="2221" y="3534"/>
                    <a:pt x="2202" y="3534"/>
                  </a:cubicBezTo>
                  <a:cubicBezTo>
                    <a:pt x="2198" y="3534"/>
                    <a:pt x="2194" y="3537"/>
                    <a:pt x="2190" y="3545"/>
                  </a:cubicBezTo>
                  <a:cubicBezTo>
                    <a:pt x="2193" y="3132"/>
                    <a:pt x="2249" y="2910"/>
                    <a:pt x="2263" y="2632"/>
                  </a:cubicBezTo>
                  <a:lnTo>
                    <a:pt x="2263" y="2632"/>
                  </a:lnTo>
                  <a:lnTo>
                    <a:pt x="2223" y="2977"/>
                  </a:lnTo>
                  <a:cubicBezTo>
                    <a:pt x="2217" y="2844"/>
                    <a:pt x="2213" y="2566"/>
                    <a:pt x="2243" y="2417"/>
                  </a:cubicBezTo>
                  <a:lnTo>
                    <a:pt x="2243" y="2417"/>
                  </a:lnTo>
                  <a:cubicBezTo>
                    <a:pt x="2233" y="2454"/>
                    <a:pt x="2223" y="2510"/>
                    <a:pt x="2217" y="2580"/>
                  </a:cubicBezTo>
                  <a:cubicBezTo>
                    <a:pt x="2243" y="2199"/>
                    <a:pt x="2279" y="1819"/>
                    <a:pt x="2325" y="1436"/>
                  </a:cubicBezTo>
                  <a:cubicBezTo>
                    <a:pt x="2329" y="1280"/>
                    <a:pt x="2329" y="1128"/>
                    <a:pt x="2332" y="973"/>
                  </a:cubicBezTo>
                  <a:lnTo>
                    <a:pt x="2332" y="599"/>
                  </a:lnTo>
                  <a:close/>
                  <a:moveTo>
                    <a:pt x="2309" y="5698"/>
                  </a:moveTo>
                  <a:cubicBezTo>
                    <a:pt x="2310" y="5706"/>
                    <a:pt x="2312" y="5715"/>
                    <a:pt x="2313" y="5725"/>
                  </a:cubicBezTo>
                  <a:lnTo>
                    <a:pt x="2313" y="5725"/>
                  </a:lnTo>
                  <a:cubicBezTo>
                    <a:pt x="2312" y="5715"/>
                    <a:pt x="2310" y="5706"/>
                    <a:pt x="2309" y="5698"/>
                  </a:cubicBezTo>
                  <a:close/>
                  <a:moveTo>
                    <a:pt x="2332" y="6104"/>
                  </a:moveTo>
                  <a:lnTo>
                    <a:pt x="2332" y="6104"/>
                  </a:lnTo>
                  <a:cubicBezTo>
                    <a:pt x="2332" y="6106"/>
                    <a:pt x="2331" y="6107"/>
                    <a:pt x="2330" y="6107"/>
                  </a:cubicBezTo>
                  <a:lnTo>
                    <a:pt x="2330" y="6107"/>
                  </a:lnTo>
                  <a:lnTo>
                    <a:pt x="2332" y="6104"/>
                  </a:lnTo>
                  <a:close/>
                  <a:moveTo>
                    <a:pt x="2448" y="6339"/>
                  </a:moveTo>
                  <a:cubicBezTo>
                    <a:pt x="2448" y="6353"/>
                    <a:pt x="2448" y="6362"/>
                    <a:pt x="2444" y="6376"/>
                  </a:cubicBezTo>
                  <a:cubicBezTo>
                    <a:pt x="2444" y="6362"/>
                    <a:pt x="2448" y="6350"/>
                    <a:pt x="2448" y="6339"/>
                  </a:cubicBezTo>
                  <a:close/>
                  <a:moveTo>
                    <a:pt x="169" y="1"/>
                  </a:moveTo>
                  <a:lnTo>
                    <a:pt x="169" y="27"/>
                  </a:lnTo>
                  <a:cubicBezTo>
                    <a:pt x="166" y="367"/>
                    <a:pt x="163" y="705"/>
                    <a:pt x="160" y="1039"/>
                  </a:cubicBezTo>
                  <a:lnTo>
                    <a:pt x="219" y="886"/>
                  </a:lnTo>
                  <a:lnTo>
                    <a:pt x="216" y="1350"/>
                  </a:lnTo>
                  <a:cubicBezTo>
                    <a:pt x="209" y="1402"/>
                    <a:pt x="199" y="1439"/>
                    <a:pt x="190" y="1439"/>
                  </a:cubicBezTo>
                  <a:cubicBezTo>
                    <a:pt x="178" y="1439"/>
                    <a:pt x="167" y="1371"/>
                    <a:pt x="169" y="1181"/>
                  </a:cubicBezTo>
                  <a:lnTo>
                    <a:pt x="169" y="1181"/>
                  </a:lnTo>
                  <a:cubicBezTo>
                    <a:pt x="153" y="1270"/>
                    <a:pt x="163" y="1405"/>
                    <a:pt x="166" y="1524"/>
                  </a:cubicBezTo>
                  <a:cubicBezTo>
                    <a:pt x="169" y="1643"/>
                    <a:pt x="179" y="1743"/>
                    <a:pt x="186" y="1747"/>
                  </a:cubicBezTo>
                  <a:cubicBezTo>
                    <a:pt x="162" y="1924"/>
                    <a:pt x="147" y="1986"/>
                    <a:pt x="138" y="1986"/>
                  </a:cubicBezTo>
                  <a:cubicBezTo>
                    <a:pt x="119" y="1986"/>
                    <a:pt x="129" y="1664"/>
                    <a:pt x="122" y="1664"/>
                  </a:cubicBezTo>
                  <a:lnTo>
                    <a:pt x="122" y="1664"/>
                  </a:lnTo>
                  <a:cubicBezTo>
                    <a:pt x="121" y="1664"/>
                    <a:pt x="119" y="1673"/>
                    <a:pt x="117" y="1693"/>
                  </a:cubicBezTo>
                  <a:lnTo>
                    <a:pt x="97" y="1965"/>
                  </a:lnTo>
                  <a:lnTo>
                    <a:pt x="110" y="1901"/>
                  </a:lnTo>
                  <a:lnTo>
                    <a:pt x="110" y="1901"/>
                  </a:lnTo>
                  <a:cubicBezTo>
                    <a:pt x="114" y="2120"/>
                    <a:pt x="137" y="2143"/>
                    <a:pt x="94" y="2540"/>
                  </a:cubicBezTo>
                  <a:cubicBezTo>
                    <a:pt x="70" y="2794"/>
                    <a:pt x="50" y="2669"/>
                    <a:pt x="44" y="2768"/>
                  </a:cubicBezTo>
                  <a:cubicBezTo>
                    <a:pt x="41" y="2768"/>
                    <a:pt x="41" y="2778"/>
                    <a:pt x="37" y="2801"/>
                  </a:cubicBezTo>
                  <a:cubicBezTo>
                    <a:pt x="37" y="2824"/>
                    <a:pt x="37" y="2861"/>
                    <a:pt x="34" y="2924"/>
                  </a:cubicBezTo>
                  <a:lnTo>
                    <a:pt x="1" y="3508"/>
                  </a:lnTo>
                  <a:lnTo>
                    <a:pt x="1" y="3508"/>
                  </a:lnTo>
                  <a:lnTo>
                    <a:pt x="60" y="3274"/>
                  </a:lnTo>
                  <a:lnTo>
                    <a:pt x="60" y="3274"/>
                  </a:lnTo>
                  <a:cubicBezTo>
                    <a:pt x="64" y="3406"/>
                    <a:pt x="57" y="3545"/>
                    <a:pt x="57" y="3615"/>
                  </a:cubicBezTo>
                  <a:cubicBezTo>
                    <a:pt x="59" y="3647"/>
                    <a:pt x="60" y="3665"/>
                    <a:pt x="64" y="3665"/>
                  </a:cubicBezTo>
                  <a:cubicBezTo>
                    <a:pt x="69" y="3665"/>
                    <a:pt x="77" y="3639"/>
                    <a:pt x="94" y="3578"/>
                  </a:cubicBezTo>
                  <a:lnTo>
                    <a:pt x="94" y="3578"/>
                  </a:lnTo>
                  <a:cubicBezTo>
                    <a:pt x="70" y="3681"/>
                    <a:pt x="60" y="3856"/>
                    <a:pt x="54" y="4071"/>
                  </a:cubicBezTo>
                  <a:cubicBezTo>
                    <a:pt x="50" y="4187"/>
                    <a:pt x="50" y="4309"/>
                    <a:pt x="47" y="4438"/>
                  </a:cubicBezTo>
                  <a:cubicBezTo>
                    <a:pt x="47" y="4567"/>
                    <a:pt x="44" y="4699"/>
                    <a:pt x="54" y="4831"/>
                  </a:cubicBezTo>
                  <a:cubicBezTo>
                    <a:pt x="80" y="5361"/>
                    <a:pt x="106" y="5870"/>
                    <a:pt x="114" y="5996"/>
                  </a:cubicBezTo>
                  <a:cubicBezTo>
                    <a:pt x="137" y="6161"/>
                    <a:pt x="169" y="6323"/>
                    <a:pt x="199" y="6495"/>
                  </a:cubicBezTo>
                  <a:lnTo>
                    <a:pt x="2302" y="6495"/>
                  </a:lnTo>
                  <a:cubicBezTo>
                    <a:pt x="2292" y="6409"/>
                    <a:pt x="2283" y="6323"/>
                    <a:pt x="2272" y="6240"/>
                  </a:cubicBezTo>
                  <a:cubicBezTo>
                    <a:pt x="2252" y="6062"/>
                    <a:pt x="2236" y="5883"/>
                    <a:pt x="2223" y="5704"/>
                  </a:cubicBezTo>
                  <a:cubicBezTo>
                    <a:pt x="2206" y="5477"/>
                    <a:pt x="2197" y="5245"/>
                    <a:pt x="2186" y="5013"/>
                  </a:cubicBezTo>
                  <a:lnTo>
                    <a:pt x="2186" y="5013"/>
                  </a:lnTo>
                  <a:cubicBezTo>
                    <a:pt x="2190" y="5033"/>
                    <a:pt x="2193" y="5043"/>
                    <a:pt x="2197" y="5043"/>
                  </a:cubicBezTo>
                  <a:cubicBezTo>
                    <a:pt x="2200" y="5043"/>
                    <a:pt x="2203" y="5035"/>
                    <a:pt x="2206" y="5016"/>
                  </a:cubicBezTo>
                  <a:lnTo>
                    <a:pt x="2186" y="4782"/>
                  </a:lnTo>
                  <a:cubicBezTo>
                    <a:pt x="2190" y="4751"/>
                    <a:pt x="2195" y="4738"/>
                    <a:pt x="2199" y="4738"/>
                  </a:cubicBezTo>
                  <a:cubicBezTo>
                    <a:pt x="2219" y="4738"/>
                    <a:pt x="2245" y="5003"/>
                    <a:pt x="2255" y="5003"/>
                  </a:cubicBezTo>
                  <a:cubicBezTo>
                    <a:pt x="2258" y="5003"/>
                    <a:pt x="2260" y="4981"/>
                    <a:pt x="2260" y="4924"/>
                  </a:cubicBezTo>
                  <a:cubicBezTo>
                    <a:pt x="2283" y="5083"/>
                    <a:pt x="2306" y="5248"/>
                    <a:pt x="2325" y="5430"/>
                  </a:cubicBezTo>
                  <a:cubicBezTo>
                    <a:pt x="2336" y="5520"/>
                    <a:pt x="2345" y="5616"/>
                    <a:pt x="2352" y="5715"/>
                  </a:cubicBezTo>
                  <a:cubicBezTo>
                    <a:pt x="2362" y="5814"/>
                    <a:pt x="2368" y="5916"/>
                    <a:pt x="2371" y="6025"/>
                  </a:cubicBezTo>
                  <a:lnTo>
                    <a:pt x="2332" y="6104"/>
                  </a:lnTo>
                  <a:cubicBezTo>
                    <a:pt x="2341" y="6074"/>
                    <a:pt x="2333" y="5851"/>
                    <a:pt x="2313" y="5725"/>
                  </a:cubicBezTo>
                  <a:lnTo>
                    <a:pt x="2313" y="5725"/>
                  </a:lnTo>
                  <a:cubicBezTo>
                    <a:pt x="2339" y="5900"/>
                    <a:pt x="2311" y="6275"/>
                    <a:pt x="2359" y="6495"/>
                  </a:cubicBezTo>
                  <a:lnTo>
                    <a:pt x="2385" y="6495"/>
                  </a:lnTo>
                  <a:lnTo>
                    <a:pt x="2391" y="6263"/>
                  </a:lnTo>
                  <a:cubicBezTo>
                    <a:pt x="2405" y="6336"/>
                    <a:pt x="2418" y="6416"/>
                    <a:pt x="2435" y="6495"/>
                  </a:cubicBezTo>
                  <a:lnTo>
                    <a:pt x="2494" y="6495"/>
                  </a:lnTo>
                  <a:cubicBezTo>
                    <a:pt x="2482" y="6384"/>
                    <a:pt x="2472" y="6301"/>
                    <a:pt x="2461" y="6301"/>
                  </a:cubicBezTo>
                  <a:cubicBezTo>
                    <a:pt x="2456" y="6301"/>
                    <a:pt x="2452" y="6313"/>
                    <a:pt x="2448" y="6339"/>
                  </a:cubicBezTo>
                  <a:cubicBezTo>
                    <a:pt x="2464" y="6211"/>
                    <a:pt x="2461" y="6098"/>
                    <a:pt x="2455" y="5976"/>
                  </a:cubicBezTo>
                  <a:cubicBezTo>
                    <a:pt x="2451" y="5843"/>
                    <a:pt x="2441" y="5701"/>
                    <a:pt x="2461" y="5512"/>
                  </a:cubicBezTo>
                  <a:lnTo>
                    <a:pt x="2461" y="5512"/>
                  </a:lnTo>
                  <a:cubicBezTo>
                    <a:pt x="2454" y="5518"/>
                    <a:pt x="2448" y="5545"/>
                    <a:pt x="2444" y="5545"/>
                  </a:cubicBezTo>
                  <a:cubicBezTo>
                    <a:pt x="2438" y="5545"/>
                    <a:pt x="2434" y="5502"/>
                    <a:pt x="2428" y="5318"/>
                  </a:cubicBezTo>
                  <a:cubicBezTo>
                    <a:pt x="2421" y="5304"/>
                    <a:pt x="2415" y="5268"/>
                    <a:pt x="2411" y="5248"/>
                  </a:cubicBezTo>
                  <a:lnTo>
                    <a:pt x="2411" y="5225"/>
                  </a:lnTo>
                  <a:cubicBezTo>
                    <a:pt x="2408" y="5231"/>
                    <a:pt x="2408" y="5235"/>
                    <a:pt x="2408" y="5245"/>
                  </a:cubicBezTo>
                  <a:cubicBezTo>
                    <a:pt x="2406" y="5237"/>
                    <a:pt x="2406" y="5233"/>
                    <a:pt x="2406" y="5233"/>
                  </a:cubicBezTo>
                  <a:lnTo>
                    <a:pt x="2406" y="5233"/>
                  </a:lnTo>
                  <a:cubicBezTo>
                    <a:pt x="2405" y="5233"/>
                    <a:pt x="2406" y="5239"/>
                    <a:pt x="2408" y="5251"/>
                  </a:cubicBezTo>
                  <a:cubicBezTo>
                    <a:pt x="2405" y="5327"/>
                    <a:pt x="2398" y="5390"/>
                    <a:pt x="2391" y="5417"/>
                  </a:cubicBezTo>
                  <a:cubicBezTo>
                    <a:pt x="2345" y="5254"/>
                    <a:pt x="2316" y="4735"/>
                    <a:pt x="2296" y="4560"/>
                  </a:cubicBezTo>
                  <a:cubicBezTo>
                    <a:pt x="2298" y="4506"/>
                    <a:pt x="2300" y="4488"/>
                    <a:pt x="2303" y="4488"/>
                  </a:cubicBezTo>
                  <a:cubicBezTo>
                    <a:pt x="2308" y="4488"/>
                    <a:pt x="2316" y="4559"/>
                    <a:pt x="2324" y="4559"/>
                  </a:cubicBezTo>
                  <a:cubicBezTo>
                    <a:pt x="2326" y="4559"/>
                    <a:pt x="2329" y="4552"/>
                    <a:pt x="2332" y="4534"/>
                  </a:cubicBezTo>
                  <a:lnTo>
                    <a:pt x="2302" y="4273"/>
                  </a:lnTo>
                  <a:cubicBezTo>
                    <a:pt x="2327" y="4255"/>
                    <a:pt x="2348" y="4020"/>
                    <a:pt x="2364" y="4020"/>
                  </a:cubicBezTo>
                  <a:cubicBezTo>
                    <a:pt x="2372" y="4020"/>
                    <a:pt x="2379" y="4069"/>
                    <a:pt x="2385" y="4213"/>
                  </a:cubicBezTo>
                  <a:lnTo>
                    <a:pt x="2388" y="3803"/>
                  </a:lnTo>
                  <a:cubicBezTo>
                    <a:pt x="2402" y="3562"/>
                    <a:pt x="2435" y="3228"/>
                    <a:pt x="2428" y="3023"/>
                  </a:cubicBezTo>
                  <a:cubicBezTo>
                    <a:pt x="2441" y="2868"/>
                    <a:pt x="2423" y="2652"/>
                    <a:pt x="2425" y="2652"/>
                  </a:cubicBezTo>
                  <a:lnTo>
                    <a:pt x="2425" y="2652"/>
                  </a:lnTo>
                  <a:cubicBezTo>
                    <a:pt x="2425" y="2652"/>
                    <a:pt x="2427" y="2667"/>
                    <a:pt x="2431" y="2702"/>
                  </a:cubicBezTo>
                  <a:lnTo>
                    <a:pt x="2431" y="2603"/>
                  </a:lnTo>
                  <a:cubicBezTo>
                    <a:pt x="2431" y="2540"/>
                    <a:pt x="2435" y="2461"/>
                    <a:pt x="2441" y="2378"/>
                  </a:cubicBezTo>
                  <a:cubicBezTo>
                    <a:pt x="2451" y="2219"/>
                    <a:pt x="2461" y="2057"/>
                    <a:pt x="2461" y="2057"/>
                  </a:cubicBezTo>
                  <a:lnTo>
                    <a:pt x="2471" y="2051"/>
                  </a:lnTo>
                  <a:cubicBezTo>
                    <a:pt x="2487" y="1892"/>
                    <a:pt x="2501" y="1730"/>
                    <a:pt x="2510" y="1564"/>
                  </a:cubicBezTo>
                  <a:cubicBezTo>
                    <a:pt x="2514" y="1524"/>
                    <a:pt x="2517" y="1482"/>
                    <a:pt x="2521" y="1442"/>
                  </a:cubicBezTo>
                  <a:cubicBezTo>
                    <a:pt x="2521" y="1399"/>
                    <a:pt x="2521" y="1359"/>
                    <a:pt x="2517" y="1317"/>
                  </a:cubicBezTo>
                  <a:cubicBezTo>
                    <a:pt x="2517" y="1234"/>
                    <a:pt x="2514" y="1147"/>
                    <a:pt x="2514" y="1062"/>
                  </a:cubicBezTo>
                  <a:cubicBezTo>
                    <a:pt x="2507" y="721"/>
                    <a:pt x="2507" y="371"/>
                    <a:pt x="2540" y="7"/>
                  </a:cubicBezTo>
                  <a:lnTo>
                    <a:pt x="254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0"/>
            <p:cNvSpPr/>
            <p:nvPr/>
          </p:nvSpPr>
          <p:spPr>
            <a:xfrm rot="1233980">
              <a:off x="6838918" y="1237558"/>
              <a:ext cx="156554" cy="349302"/>
            </a:xfrm>
            <a:custGeom>
              <a:avLst/>
              <a:gdLst/>
              <a:ahLst/>
              <a:cxnLst/>
              <a:rect l="l" t="t" r="r" b="b"/>
              <a:pathLst>
                <a:path w="2911" h="6495" extrusionOk="0">
                  <a:moveTo>
                    <a:pt x="283" y="1697"/>
                  </a:moveTo>
                  <a:lnTo>
                    <a:pt x="283" y="2203"/>
                  </a:lnTo>
                  <a:lnTo>
                    <a:pt x="219" y="2213"/>
                  </a:lnTo>
                  <a:lnTo>
                    <a:pt x="283" y="2272"/>
                  </a:lnTo>
                  <a:cubicBezTo>
                    <a:pt x="286" y="2441"/>
                    <a:pt x="289" y="2606"/>
                    <a:pt x="295" y="2771"/>
                  </a:cubicBezTo>
                  <a:cubicBezTo>
                    <a:pt x="293" y="2771"/>
                    <a:pt x="291" y="2771"/>
                    <a:pt x="289" y="2771"/>
                  </a:cubicBezTo>
                  <a:cubicBezTo>
                    <a:pt x="245" y="2771"/>
                    <a:pt x="205" y="2742"/>
                    <a:pt x="183" y="2682"/>
                  </a:cubicBezTo>
                  <a:cubicBezTo>
                    <a:pt x="187" y="2655"/>
                    <a:pt x="196" y="2464"/>
                    <a:pt x="210" y="2259"/>
                  </a:cubicBezTo>
                  <a:cubicBezTo>
                    <a:pt x="226" y="2051"/>
                    <a:pt x="249" y="1832"/>
                    <a:pt x="266" y="1747"/>
                  </a:cubicBezTo>
                  <a:cubicBezTo>
                    <a:pt x="272" y="1720"/>
                    <a:pt x="279" y="1703"/>
                    <a:pt x="283" y="1697"/>
                  </a:cubicBezTo>
                  <a:close/>
                  <a:moveTo>
                    <a:pt x="338" y="4663"/>
                  </a:moveTo>
                  <a:lnTo>
                    <a:pt x="338" y="4663"/>
                  </a:lnTo>
                  <a:cubicBezTo>
                    <a:pt x="388" y="4778"/>
                    <a:pt x="467" y="4987"/>
                    <a:pt x="553" y="5219"/>
                  </a:cubicBezTo>
                  <a:cubicBezTo>
                    <a:pt x="567" y="5291"/>
                    <a:pt x="580" y="5364"/>
                    <a:pt x="593" y="5440"/>
                  </a:cubicBezTo>
                  <a:cubicBezTo>
                    <a:pt x="620" y="5625"/>
                    <a:pt x="643" y="5807"/>
                    <a:pt x="663" y="5993"/>
                  </a:cubicBezTo>
                  <a:lnTo>
                    <a:pt x="663" y="6002"/>
                  </a:lnTo>
                  <a:cubicBezTo>
                    <a:pt x="629" y="5900"/>
                    <a:pt x="586" y="5787"/>
                    <a:pt x="553" y="5668"/>
                  </a:cubicBezTo>
                  <a:cubicBezTo>
                    <a:pt x="533" y="5599"/>
                    <a:pt x="517" y="5529"/>
                    <a:pt x="501" y="5457"/>
                  </a:cubicBezTo>
                  <a:cubicBezTo>
                    <a:pt x="481" y="5384"/>
                    <a:pt x="457" y="5311"/>
                    <a:pt x="441" y="5235"/>
                  </a:cubicBezTo>
                  <a:lnTo>
                    <a:pt x="448" y="5120"/>
                  </a:lnTo>
                  <a:lnTo>
                    <a:pt x="338" y="4663"/>
                  </a:lnTo>
                  <a:close/>
                  <a:moveTo>
                    <a:pt x="94" y="1"/>
                  </a:moveTo>
                  <a:cubicBezTo>
                    <a:pt x="94" y="50"/>
                    <a:pt x="97" y="90"/>
                    <a:pt x="100" y="113"/>
                  </a:cubicBezTo>
                  <a:cubicBezTo>
                    <a:pt x="1" y="417"/>
                    <a:pt x="25" y="1475"/>
                    <a:pt x="17" y="1971"/>
                  </a:cubicBezTo>
                  <a:lnTo>
                    <a:pt x="60" y="1988"/>
                  </a:lnTo>
                  <a:cubicBezTo>
                    <a:pt x="54" y="2328"/>
                    <a:pt x="84" y="2655"/>
                    <a:pt x="114" y="3076"/>
                  </a:cubicBezTo>
                  <a:lnTo>
                    <a:pt x="147" y="3049"/>
                  </a:lnTo>
                  <a:cubicBezTo>
                    <a:pt x="176" y="3231"/>
                    <a:pt x="187" y="3466"/>
                    <a:pt x="193" y="3727"/>
                  </a:cubicBezTo>
                  <a:cubicBezTo>
                    <a:pt x="203" y="3989"/>
                    <a:pt x="233" y="4273"/>
                    <a:pt x="266" y="4560"/>
                  </a:cubicBezTo>
                  <a:cubicBezTo>
                    <a:pt x="246" y="4524"/>
                    <a:pt x="233" y="4375"/>
                    <a:pt x="229" y="4273"/>
                  </a:cubicBezTo>
                  <a:lnTo>
                    <a:pt x="229" y="4273"/>
                  </a:lnTo>
                  <a:cubicBezTo>
                    <a:pt x="219" y="4620"/>
                    <a:pt x="306" y="4981"/>
                    <a:pt x="382" y="5331"/>
                  </a:cubicBezTo>
                  <a:cubicBezTo>
                    <a:pt x="454" y="5685"/>
                    <a:pt x="517" y="6025"/>
                    <a:pt x="497" y="6336"/>
                  </a:cubicBezTo>
                  <a:cubicBezTo>
                    <a:pt x="504" y="6396"/>
                    <a:pt x="510" y="6445"/>
                    <a:pt x="513" y="6495"/>
                  </a:cubicBezTo>
                  <a:lnTo>
                    <a:pt x="2905" y="6495"/>
                  </a:lnTo>
                  <a:cubicBezTo>
                    <a:pt x="2911" y="6141"/>
                    <a:pt x="2878" y="5718"/>
                    <a:pt x="2792" y="5341"/>
                  </a:cubicBezTo>
                  <a:lnTo>
                    <a:pt x="2792" y="5341"/>
                  </a:lnTo>
                  <a:cubicBezTo>
                    <a:pt x="2798" y="5347"/>
                    <a:pt x="2809" y="5364"/>
                    <a:pt x="2825" y="5427"/>
                  </a:cubicBezTo>
                  <a:cubicBezTo>
                    <a:pt x="2815" y="5370"/>
                    <a:pt x="2802" y="5314"/>
                    <a:pt x="2792" y="5258"/>
                  </a:cubicBezTo>
                  <a:cubicBezTo>
                    <a:pt x="2778" y="5202"/>
                    <a:pt x="2763" y="5146"/>
                    <a:pt x="2749" y="5089"/>
                  </a:cubicBezTo>
                  <a:cubicBezTo>
                    <a:pt x="2723" y="4974"/>
                    <a:pt x="2696" y="4854"/>
                    <a:pt x="2670" y="4735"/>
                  </a:cubicBezTo>
                  <a:cubicBezTo>
                    <a:pt x="2613" y="4497"/>
                    <a:pt x="2594" y="4259"/>
                    <a:pt x="2567" y="4035"/>
                  </a:cubicBezTo>
                  <a:cubicBezTo>
                    <a:pt x="2554" y="3925"/>
                    <a:pt x="2540" y="3816"/>
                    <a:pt x="2528" y="3717"/>
                  </a:cubicBezTo>
                  <a:cubicBezTo>
                    <a:pt x="2521" y="3615"/>
                    <a:pt x="2511" y="3522"/>
                    <a:pt x="2501" y="3436"/>
                  </a:cubicBezTo>
                  <a:cubicBezTo>
                    <a:pt x="2481" y="3267"/>
                    <a:pt x="2451" y="3132"/>
                    <a:pt x="2409" y="3056"/>
                  </a:cubicBezTo>
                  <a:cubicBezTo>
                    <a:pt x="2409" y="3056"/>
                    <a:pt x="2386" y="2913"/>
                    <a:pt x="2375" y="2771"/>
                  </a:cubicBezTo>
                  <a:cubicBezTo>
                    <a:pt x="2362" y="2629"/>
                    <a:pt x="2349" y="2487"/>
                    <a:pt x="2349" y="2487"/>
                  </a:cubicBezTo>
                  <a:lnTo>
                    <a:pt x="2349" y="2487"/>
                  </a:lnTo>
                  <a:cubicBezTo>
                    <a:pt x="2351" y="2725"/>
                    <a:pt x="2345" y="2798"/>
                    <a:pt x="2334" y="2798"/>
                  </a:cubicBezTo>
                  <a:cubicBezTo>
                    <a:pt x="2318" y="2798"/>
                    <a:pt x="2292" y="2611"/>
                    <a:pt x="2275" y="2611"/>
                  </a:cubicBezTo>
                  <a:cubicBezTo>
                    <a:pt x="2270" y="2611"/>
                    <a:pt x="2265" y="2630"/>
                    <a:pt x="2263" y="2679"/>
                  </a:cubicBezTo>
                  <a:cubicBezTo>
                    <a:pt x="2251" y="2466"/>
                    <a:pt x="2271" y="2158"/>
                    <a:pt x="2289" y="2158"/>
                  </a:cubicBezTo>
                  <a:cubicBezTo>
                    <a:pt x="2296" y="2158"/>
                    <a:pt x="2302" y="2196"/>
                    <a:pt x="2306" y="2289"/>
                  </a:cubicBezTo>
                  <a:lnTo>
                    <a:pt x="2299" y="2342"/>
                  </a:lnTo>
                  <a:cubicBezTo>
                    <a:pt x="2304" y="2350"/>
                    <a:pt x="2309" y="2353"/>
                    <a:pt x="2312" y="2353"/>
                  </a:cubicBezTo>
                  <a:cubicBezTo>
                    <a:pt x="2341" y="2353"/>
                    <a:pt x="2337" y="2151"/>
                    <a:pt x="2349" y="1938"/>
                  </a:cubicBezTo>
                  <a:cubicBezTo>
                    <a:pt x="2355" y="1698"/>
                    <a:pt x="2359" y="1449"/>
                    <a:pt x="2384" y="1449"/>
                  </a:cubicBezTo>
                  <a:cubicBezTo>
                    <a:pt x="2385" y="1449"/>
                    <a:pt x="2385" y="1449"/>
                    <a:pt x="2386" y="1449"/>
                  </a:cubicBezTo>
                  <a:cubicBezTo>
                    <a:pt x="2402" y="959"/>
                    <a:pt x="2432" y="480"/>
                    <a:pt x="2465" y="1"/>
                  </a:cubicBezTo>
                  <a:lnTo>
                    <a:pt x="338" y="1"/>
                  </a:lnTo>
                  <a:cubicBezTo>
                    <a:pt x="335" y="76"/>
                    <a:pt x="332" y="152"/>
                    <a:pt x="325" y="225"/>
                  </a:cubicBezTo>
                  <a:cubicBezTo>
                    <a:pt x="318" y="152"/>
                    <a:pt x="312" y="76"/>
                    <a:pt x="30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0"/>
            <p:cNvSpPr/>
            <p:nvPr/>
          </p:nvSpPr>
          <p:spPr>
            <a:xfrm rot="1233980">
              <a:off x="6171762" y="983475"/>
              <a:ext cx="136655" cy="349302"/>
            </a:xfrm>
            <a:custGeom>
              <a:avLst/>
              <a:gdLst/>
              <a:ahLst/>
              <a:cxnLst/>
              <a:rect l="l" t="t" r="r" b="b"/>
              <a:pathLst>
                <a:path w="2541" h="6495" extrusionOk="0">
                  <a:moveTo>
                    <a:pt x="70" y="2732"/>
                  </a:moveTo>
                  <a:cubicBezTo>
                    <a:pt x="70" y="2842"/>
                    <a:pt x="68" y="2877"/>
                    <a:pt x="65" y="2877"/>
                  </a:cubicBezTo>
                  <a:cubicBezTo>
                    <a:pt x="62" y="2877"/>
                    <a:pt x="59" y="2849"/>
                    <a:pt x="54" y="2821"/>
                  </a:cubicBezTo>
                  <a:lnTo>
                    <a:pt x="70" y="2732"/>
                  </a:lnTo>
                  <a:close/>
                  <a:moveTo>
                    <a:pt x="2382" y="3334"/>
                  </a:moveTo>
                  <a:lnTo>
                    <a:pt x="2382" y="3334"/>
                  </a:lnTo>
                  <a:cubicBezTo>
                    <a:pt x="2382" y="3334"/>
                    <a:pt x="2376" y="3397"/>
                    <a:pt x="2368" y="3485"/>
                  </a:cubicBezTo>
                  <a:cubicBezTo>
                    <a:pt x="2365" y="3479"/>
                    <a:pt x="2365" y="3479"/>
                    <a:pt x="2365" y="3476"/>
                  </a:cubicBezTo>
                  <a:cubicBezTo>
                    <a:pt x="2377" y="3374"/>
                    <a:pt x="2381" y="3334"/>
                    <a:pt x="2382" y="3334"/>
                  </a:cubicBezTo>
                  <a:close/>
                  <a:moveTo>
                    <a:pt x="2329" y="599"/>
                  </a:moveTo>
                  <a:cubicBezTo>
                    <a:pt x="2339" y="642"/>
                    <a:pt x="2352" y="695"/>
                    <a:pt x="2359" y="755"/>
                  </a:cubicBezTo>
                  <a:cubicBezTo>
                    <a:pt x="2375" y="854"/>
                    <a:pt x="2391" y="973"/>
                    <a:pt x="2402" y="1108"/>
                  </a:cubicBezTo>
                  <a:cubicBezTo>
                    <a:pt x="2405" y="1174"/>
                    <a:pt x="2411" y="1244"/>
                    <a:pt x="2418" y="1320"/>
                  </a:cubicBezTo>
                  <a:cubicBezTo>
                    <a:pt x="2418" y="1356"/>
                    <a:pt x="2421" y="1396"/>
                    <a:pt x="2421" y="1432"/>
                  </a:cubicBezTo>
                  <a:cubicBezTo>
                    <a:pt x="2421" y="1472"/>
                    <a:pt x="2421" y="1512"/>
                    <a:pt x="2418" y="1551"/>
                  </a:cubicBezTo>
                  <a:cubicBezTo>
                    <a:pt x="2401" y="1810"/>
                    <a:pt x="2384" y="1861"/>
                    <a:pt x="2371" y="1861"/>
                  </a:cubicBezTo>
                  <a:cubicBezTo>
                    <a:pt x="2363" y="1861"/>
                    <a:pt x="2357" y="1840"/>
                    <a:pt x="2354" y="1840"/>
                  </a:cubicBezTo>
                  <a:cubicBezTo>
                    <a:pt x="2352" y="1840"/>
                    <a:pt x="2352" y="1845"/>
                    <a:pt x="2352" y="1859"/>
                  </a:cubicBezTo>
                  <a:cubicBezTo>
                    <a:pt x="2299" y="2335"/>
                    <a:pt x="2309" y="2540"/>
                    <a:pt x="2329" y="2722"/>
                  </a:cubicBezTo>
                  <a:cubicBezTo>
                    <a:pt x="2345" y="2904"/>
                    <a:pt x="2359" y="3069"/>
                    <a:pt x="2316" y="3462"/>
                  </a:cubicBezTo>
                  <a:cubicBezTo>
                    <a:pt x="2296" y="3575"/>
                    <a:pt x="2278" y="3609"/>
                    <a:pt x="2262" y="3609"/>
                  </a:cubicBezTo>
                  <a:cubicBezTo>
                    <a:pt x="2239" y="3609"/>
                    <a:pt x="2219" y="3534"/>
                    <a:pt x="2201" y="3534"/>
                  </a:cubicBezTo>
                  <a:cubicBezTo>
                    <a:pt x="2197" y="3534"/>
                    <a:pt x="2193" y="3537"/>
                    <a:pt x="2190" y="3545"/>
                  </a:cubicBezTo>
                  <a:cubicBezTo>
                    <a:pt x="2193" y="3132"/>
                    <a:pt x="2249" y="2910"/>
                    <a:pt x="2263" y="2632"/>
                  </a:cubicBezTo>
                  <a:lnTo>
                    <a:pt x="2263" y="2632"/>
                  </a:lnTo>
                  <a:lnTo>
                    <a:pt x="2223" y="2977"/>
                  </a:lnTo>
                  <a:cubicBezTo>
                    <a:pt x="2217" y="2844"/>
                    <a:pt x="2213" y="2566"/>
                    <a:pt x="2243" y="2417"/>
                  </a:cubicBezTo>
                  <a:lnTo>
                    <a:pt x="2243" y="2417"/>
                  </a:lnTo>
                  <a:cubicBezTo>
                    <a:pt x="2233" y="2454"/>
                    <a:pt x="2223" y="2510"/>
                    <a:pt x="2217" y="2580"/>
                  </a:cubicBezTo>
                  <a:cubicBezTo>
                    <a:pt x="2243" y="2199"/>
                    <a:pt x="2279" y="1819"/>
                    <a:pt x="2325" y="1436"/>
                  </a:cubicBezTo>
                  <a:cubicBezTo>
                    <a:pt x="2329" y="1280"/>
                    <a:pt x="2329" y="1128"/>
                    <a:pt x="2329" y="973"/>
                  </a:cubicBezTo>
                  <a:lnTo>
                    <a:pt x="2329" y="599"/>
                  </a:lnTo>
                  <a:close/>
                  <a:moveTo>
                    <a:pt x="2309" y="5698"/>
                  </a:moveTo>
                  <a:cubicBezTo>
                    <a:pt x="2310" y="5706"/>
                    <a:pt x="2312" y="5715"/>
                    <a:pt x="2313" y="5725"/>
                  </a:cubicBezTo>
                  <a:lnTo>
                    <a:pt x="2313" y="5725"/>
                  </a:lnTo>
                  <a:cubicBezTo>
                    <a:pt x="2312" y="5715"/>
                    <a:pt x="2310" y="5706"/>
                    <a:pt x="2309" y="5698"/>
                  </a:cubicBezTo>
                  <a:close/>
                  <a:moveTo>
                    <a:pt x="2448" y="6339"/>
                  </a:moveTo>
                  <a:cubicBezTo>
                    <a:pt x="2448" y="6353"/>
                    <a:pt x="2444" y="6362"/>
                    <a:pt x="2444" y="6376"/>
                  </a:cubicBezTo>
                  <a:cubicBezTo>
                    <a:pt x="2444" y="6362"/>
                    <a:pt x="2448" y="6350"/>
                    <a:pt x="2448" y="6339"/>
                  </a:cubicBezTo>
                  <a:close/>
                  <a:moveTo>
                    <a:pt x="169" y="1"/>
                  </a:moveTo>
                  <a:cubicBezTo>
                    <a:pt x="166" y="10"/>
                    <a:pt x="166" y="21"/>
                    <a:pt x="166" y="27"/>
                  </a:cubicBezTo>
                  <a:cubicBezTo>
                    <a:pt x="166" y="367"/>
                    <a:pt x="163" y="705"/>
                    <a:pt x="160" y="1039"/>
                  </a:cubicBezTo>
                  <a:lnTo>
                    <a:pt x="219" y="886"/>
                  </a:lnTo>
                  <a:lnTo>
                    <a:pt x="213" y="1350"/>
                  </a:lnTo>
                  <a:cubicBezTo>
                    <a:pt x="207" y="1402"/>
                    <a:pt x="198" y="1439"/>
                    <a:pt x="189" y="1439"/>
                  </a:cubicBezTo>
                  <a:cubicBezTo>
                    <a:pt x="178" y="1439"/>
                    <a:pt x="167" y="1371"/>
                    <a:pt x="169" y="1181"/>
                  </a:cubicBezTo>
                  <a:lnTo>
                    <a:pt x="169" y="1181"/>
                  </a:lnTo>
                  <a:cubicBezTo>
                    <a:pt x="149" y="1270"/>
                    <a:pt x="163" y="1405"/>
                    <a:pt x="166" y="1524"/>
                  </a:cubicBezTo>
                  <a:cubicBezTo>
                    <a:pt x="169" y="1643"/>
                    <a:pt x="179" y="1743"/>
                    <a:pt x="183" y="1747"/>
                  </a:cubicBezTo>
                  <a:cubicBezTo>
                    <a:pt x="159" y="1924"/>
                    <a:pt x="145" y="1986"/>
                    <a:pt x="137" y="1986"/>
                  </a:cubicBezTo>
                  <a:cubicBezTo>
                    <a:pt x="118" y="1986"/>
                    <a:pt x="129" y="1664"/>
                    <a:pt x="122" y="1664"/>
                  </a:cubicBezTo>
                  <a:lnTo>
                    <a:pt x="122" y="1664"/>
                  </a:lnTo>
                  <a:cubicBezTo>
                    <a:pt x="121" y="1664"/>
                    <a:pt x="119" y="1673"/>
                    <a:pt x="117" y="1693"/>
                  </a:cubicBezTo>
                  <a:lnTo>
                    <a:pt x="97" y="1965"/>
                  </a:lnTo>
                  <a:lnTo>
                    <a:pt x="110" y="1901"/>
                  </a:lnTo>
                  <a:lnTo>
                    <a:pt x="110" y="1901"/>
                  </a:lnTo>
                  <a:cubicBezTo>
                    <a:pt x="114" y="2120"/>
                    <a:pt x="137" y="2143"/>
                    <a:pt x="94" y="2540"/>
                  </a:cubicBezTo>
                  <a:cubicBezTo>
                    <a:pt x="67" y="2794"/>
                    <a:pt x="50" y="2669"/>
                    <a:pt x="44" y="2768"/>
                  </a:cubicBezTo>
                  <a:cubicBezTo>
                    <a:pt x="41" y="2768"/>
                    <a:pt x="37" y="2778"/>
                    <a:pt x="37" y="2801"/>
                  </a:cubicBezTo>
                  <a:cubicBezTo>
                    <a:pt x="37" y="2824"/>
                    <a:pt x="34" y="2861"/>
                    <a:pt x="34" y="2924"/>
                  </a:cubicBezTo>
                  <a:lnTo>
                    <a:pt x="1" y="3508"/>
                  </a:lnTo>
                  <a:lnTo>
                    <a:pt x="57" y="3274"/>
                  </a:lnTo>
                  <a:cubicBezTo>
                    <a:pt x="64" y="3406"/>
                    <a:pt x="57" y="3545"/>
                    <a:pt x="57" y="3615"/>
                  </a:cubicBezTo>
                  <a:cubicBezTo>
                    <a:pt x="59" y="3647"/>
                    <a:pt x="60" y="3665"/>
                    <a:pt x="64" y="3665"/>
                  </a:cubicBezTo>
                  <a:cubicBezTo>
                    <a:pt x="68" y="3665"/>
                    <a:pt x="76" y="3639"/>
                    <a:pt x="90" y="3578"/>
                  </a:cubicBezTo>
                  <a:lnTo>
                    <a:pt x="90" y="3578"/>
                  </a:lnTo>
                  <a:cubicBezTo>
                    <a:pt x="67" y="3681"/>
                    <a:pt x="60" y="3856"/>
                    <a:pt x="54" y="4071"/>
                  </a:cubicBezTo>
                  <a:cubicBezTo>
                    <a:pt x="50" y="4187"/>
                    <a:pt x="50" y="4309"/>
                    <a:pt x="47" y="4438"/>
                  </a:cubicBezTo>
                  <a:cubicBezTo>
                    <a:pt x="44" y="4567"/>
                    <a:pt x="44" y="4699"/>
                    <a:pt x="50" y="4831"/>
                  </a:cubicBezTo>
                  <a:cubicBezTo>
                    <a:pt x="80" y="5361"/>
                    <a:pt x="106" y="5870"/>
                    <a:pt x="114" y="5996"/>
                  </a:cubicBezTo>
                  <a:cubicBezTo>
                    <a:pt x="137" y="6161"/>
                    <a:pt x="169" y="6323"/>
                    <a:pt x="199" y="6495"/>
                  </a:cubicBezTo>
                  <a:lnTo>
                    <a:pt x="2302" y="6495"/>
                  </a:lnTo>
                  <a:cubicBezTo>
                    <a:pt x="2292" y="6409"/>
                    <a:pt x="2283" y="6323"/>
                    <a:pt x="2269" y="6240"/>
                  </a:cubicBezTo>
                  <a:cubicBezTo>
                    <a:pt x="2252" y="6062"/>
                    <a:pt x="2236" y="5883"/>
                    <a:pt x="2223" y="5704"/>
                  </a:cubicBezTo>
                  <a:cubicBezTo>
                    <a:pt x="2206" y="5477"/>
                    <a:pt x="2193" y="5245"/>
                    <a:pt x="2183" y="5013"/>
                  </a:cubicBezTo>
                  <a:lnTo>
                    <a:pt x="2183" y="5013"/>
                  </a:lnTo>
                  <a:cubicBezTo>
                    <a:pt x="2188" y="5033"/>
                    <a:pt x="2193" y="5043"/>
                    <a:pt x="2196" y="5043"/>
                  </a:cubicBezTo>
                  <a:cubicBezTo>
                    <a:pt x="2199" y="5043"/>
                    <a:pt x="2202" y="5035"/>
                    <a:pt x="2203" y="5016"/>
                  </a:cubicBezTo>
                  <a:lnTo>
                    <a:pt x="2186" y="4782"/>
                  </a:lnTo>
                  <a:cubicBezTo>
                    <a:pt x="2190" y="4751"/>
                    <a:pt x="2195" y="4738"/>
                    <a:pt x="2199" y="4738"/>
                  </a:cubicBezTo>
                  <a:cubicBezTo>
                    <a:pt x="2219" y="4738"/>
                    <a:pt x="2245" y="5003"/>
                    <a:pt x="2255" y="5003"/>
                  </a:cubicBezTo>
                  <a:cubicBezTo>
                    <a:pt x="2258" y="5003"/>
                    <a:pt x="2260" y="4981"/>
                    <a:pt x="2260" y="4924"/>
                  </a:cubicBezTo>
                  <a:cubicBezTo>
                    <a:pt x="2279" y="5083"/>
                    <a:pt x="2306" y="5248"/>
                    <a:pt x="2325" y="5430"/>
                  </a:cubicBezTo>
                  <a:cubicBezTo>
                    <a:pt x="2336" y="5520"/>
                    <a:pt x="2342" y="5616"/>
                    <a:pt x="2348" y="5715"/>
                  </a:cubicBezTo>
                  <a:cubicBezTo>
                    <a:pt x="2359" y="5814"/>
                    <a:pt x="2368" y="5916"/>
                    <a:pt x="2371" y="6025"/>
                  </a:cubicBezTo>
                  <a:lnTo>
                    <a:pt x="2332" y="6104"/>
                  </a:lnTo>
                  <a:cubicBezTo>
                    <a:pt x="2341" y="6074"/>
                    <a:pt x="2333" y="5851"/>
                    <a:pt x="2313" y="5725"/>
                  </a:cubicBezTo>
                  <a:lnTo>
                    <a:pt x="2313" y="5725"/>
                  </a:lnTo>
                  <a:cubicBezTo>
                    <a:pt x="2339" y="5900"/>
                    <a:pt x="2311" y="6275"/>
                    <a:pt x="2359" y="6495"/>
                  </a:cubicBezTo>
                  <a:lnTo>
                    <a:pt x="2385" y="6495"/>
                  </a:lnTo>
                  <a:lnTo>
                    <a:pt x="2391" y="6263"/>
                  </a:lnTo>
                  <a:cubicBezTo>
                    <a:pt x="2405" y="6336"/>
                    <a:pt x="2418" y="6416"/>
                    <a:pt x="2435" y="6495"/>
                  </a:cubicBezTo>
                  <a:lnTo>
                    <a:pt x="2494" y="6495"/>
                  </a:lnTo>
                  <a:cubicBezTo>
                    <a:pt x="2482" y="6384"/>
                    <a:pt x="2472" y="6301"/>
                    <a:pt x="2461" y="6301"/>
                  </a:cubicBezTo>
                  <a:cubicBezTo>
                    <a:pt x="2456" y="6301"/>
                    <a:pt x="2452" y="6313"/>
                    <a:pt x="2448" y="6339"/>
                  </a:cubicBezTo>
                  <a:cubicBezTo>
                    <a:pt x="2464" y="6211"/>
                    <a:pt x="2461" y="6098"/>
                    <a:pt x="2455" y="5976"/>
                  </a:cubicBezTo>
                  <a:cubicBezTo>
                    <a:pt x="2451" y="5843"/>
                    <a:pt x="2438" y="5701"/>
                    <a:pt x="2461" y="5512"/>
                  </a:cubicBezTo>
                  <a:lnTo>
                    <a:pt x="2461" y="5512"/>
                  </a:lnTo>
                  <a:cubicBezTo>
                    <a:pt x="2454" y="5518"/>
                    <a:pt x="2448" y="5545"/>
                    <a:pt x="2443" y="5545"/>
                  </a:cubicBezTo>
                  <a:cubicBezTo>
                    <a:pt x="2437" y="5545"/>
                    <a:pt x="2432" y="5502"/>
                    <a:pt x="2428" y="5318"/>
                  </a:cubicBezTo>
                  <a:cubicBezTo>
                    <a:pt x="2421" y="5304"/>
                    <a:pt x="2415" y="5268"/>
                    <a:pt x="2408" y="5248"/>
                  </a:cubicBezTo>
                  <a:lnTo>
                    <a:pt x="2408" y="5245"/>
                  </a:lnTo>
                  <a:cubicBezTo>
                    <a:pt x="2406" y="5237"/>
                    <a:pt x="2406" y="5233"/>
                    <a:pt x="2406" y="5233"/>
                  </a:cubicBezTo>
                  <a:lnTo>
                    <a:pt x="2406" y="5233"/>
                  </a:lnTo>
                  <a:cubicBezTo>
                    <a:pt x="2405" y="5233"/>
                    <a:pt x="2406" y="5239"/>
                    <a:pt x="2408" y="5251"/>
                  </a:cubicBezTo>
                  <a:cubicBezTo>
                    <a:pt x="2405" y="5327"/>
                    <a:pt x="2398" y="5390"/>
                    <a:pt x="2391" y="5417"/>
                  </a:cubicBezTo>
                  <a:cubicBezTo>
                    <a:pt x="2345" y="5254"/>
                    <a:pt x="2316" y="4735"/>
                    <a:pt x="2296" y="4560"/>
                  </a:cubicBezTo>
                  <a:cubicBezTo>
                    <a:pt x="2298" y="4506"/>
                    <a:pt x="2300" y="4488"/>
                    <a:pt x="2302" y="4488"/>
                  </a:cubicBezTo>
                  <a:cubicBezTo>
                    <a:pt x="2307" y="4488"/>
                    <a:pt x="2313" y="4559"/>
                    <a:pt x="2322" y="4559"/>
                  </a:cubicBezTo>
                  <a:cubicBezTo>
                    <a:pt x="2325" y="4559"/>
                    <a:pt x="2328" y="4552"/>
                    <a:pt x="2332" y="4534"/>
                  </a:cubicBezTo>
                  <a:lnTo>
                    <a:pt x="2302" y="4273"/>
                  </a:lnTo>
                  <a:cubicBezTo>
                    <a:pt x="2327" y="4255"/>
                    <a:pt x="2346" y="4020"/>
                    <a:pt x="2363" y="4020"/>
                  </a:cubicBezTo>
                  <a:cubicBezTo>
                    <a:pt x="2370" y="4020"/>
                    <a:pt x="2378" y="4069"/>
                    <a:pt x="2385" y="4213"/>
                  </a:cubicBezTo>
                  <a:lnTo>
                    <a:pt x="2388" y="3803"/>
                  </a:lnTo>
                  <a:cubicBezTo>
                    <a:pt x="2402" y="3562"/>
                    <a:pt x="2435" y="3228"/>
                    <a:pt x="2428" y="3023"/>
                  </a:cubicBezTo>
                  <a:cubicBezTo>
                    <a:pt x="2441" y="2868"/>
                    <a:pt x="2421" y="2652"/>
                    <a:pt x="2423" y="2652"/>
                  </a:cubicBezTo>
                  <a:lnTo>
                    <a:pt x="2423" y="2652"/>
                  </a:lnTo>
                  <a:cubicBezTo>
                    <a:pt x="2424" y="2652"/>
                    <a:pt x="2426" y="2667"/>
                    <a:pt x="2431" y="2702"/>
                  </a:cubicBezTo>
                  <a:lnTo>
                    <a:pt x="2431" y="2603"/>
                  </a:lnTo>
                  <a:cubicBezTo>
                    <a:pt x="2431" y="2540"/>
                    <a:pt x="2435" y="2461"/>
                    <a:pt x="2441" y="2378"/>
                  </a:cubicBezTo>
                  <a:cubicBezTo>
                    <a:pt x="2451" y="2219"/>
                    <a:pt x="2461" y="2057"/>
                    <a:pt x="2461" y="2057"/>
                  </a:cubicBezTo>
                  <a:lnTo>
                    <a:pt x="2471" y="2051"/>
                  </a:lnTo>
                  <a:cubicBezTo>
                    <a:pt x="2487" y="1892"/>
                    <a:pt x="2501" y="1730"/>
                    <a:pt x="2510" y="1564"/>
                  </a:cubicBezTo>
                  <a:cubicBezTo>
                    <a:pt x="2514" y="1524"/>
                    <a:pt x="2517" y="1482"/>
                    <a:pt x="2521" y="1442"/>
                  </a:cubicBezTo>
                  <a:cubicBezTo>
                    <a:pt x="2517" y="1399"/>
                    <a:pt x="2517" y="1359"/>
                    <a:pt x="2517" y="1317"/>
                  </a:cubicBezTo>
                  <a:cubicBezTo>
                    <a:pt x="2517" y="1234"/>
                    <a:pt x="2514" y="1147"/>
                    <a:pt x="2514" y="1062"/>
                  </a:cubicBezTo>
                  <a:cubicBezTo>
                    <a:pt x="2507" y="721"/>
                    <a:pt x="2507" y="371"/>
                    <a:pt x="2540" y="7"/>
                  </a:cubicBezTo>
                  <a:lnTo>
                    <a:pt x="254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0"/>
            <p:cNvSpPr/>
            <p:nvPr/>
          </p:nvSpPr>
          <p:spPr>
            <a:xfrm rot="1233980">
              <a:off x="6394228" y="1070688"/>
              <a:ext cx="156554" cy="349302"/>
            </a:xfrm>
            <a:custGeom>
              <a:avLst/>
              <a:gdLst/>
              <a:ahLst/>
              <a:cxnLst/>
              <a:rect l="l" t="t" r="r" b="b"/>
              <a:pathLst>
                <a:path w="2911" h="6495" extrusionOk="0">
                  <a:moveTo>
                    <a:pt x="286" y="1697"/>
                  </a:moveTo>
                  <a:lnTo>
                    <a:pt x="286" y="2203"/>
                  </a:lnTo>
                  <a:lnTo>
                    <a:pt x="222" y="2213"/>
                  </a:lnTo>
                  <a:lnTo>
                    <a:pt x="286" y="2272"/>
                  </a:lnTo>
                  <a:cubicBezTo>
                    <a:pt x="289" y="2441"/>
                    <a:pt x="292" y="2606"/>
                    <a:pt x="298" y="2771"/>
                  </a:cubicBezTo>
                  <a:cubicBezTo>
                    <a:pt x="296" y="2771"/>
                    <a:pt x="294" y="2771"/>
                    <a:pt x="292" y="2771"/>
                  </a:cubicBezTo>
                  <a:cubicBezTo>
                    <a:pt x="248" y="2771"/>
                    <a:pt x="208" y="2742"/>
                    <a:pt x="186" y="2682"/>
                  </a:cubicBezTo>
                  <a:cubicBezTo>
                    <a:pt x="190" y="2655"/>
                    <a:pt x="199" y="2464"/>
                    <a:pt x="209" y="2259"/>
                  </a:cubicBezTo>
                  <a:cubicBezTo>
                    <a:pt x="229" y="2051"/>
                    <a:pt x="252" y="1832"/>
                    <a:pt x="269" y="1747"/>
                  </a:cubicBezTo>
                  <a:cubicBezTo>
                    <a:pt x="275" y="1720"/>
                    <a:pt x="278" y="1703"/>
                    <a:pt x="286" y="1697"/>
                  </a:cubicBezTo>
                  <a:close/>
                  <a:moveTo>
                    <a:pt x="341" y="4663"/>
                  </a:moveTo>
                  <a:lnTo>
                    <a:pt x="341" y="4663"/>
                  </a:lnTo>
                  <a:cubicBezTo>
                    <a:pt x="391" y="4778"/>
                    <a:pt x="470" y="4987"/>
                    <a:pt x="556" y="5219"/>
                  </a:cubicBezTo>
                  <a:cubicBezTo>
                    <a:pt x="570" y="5291"/>
                    <a:pt x="583" y="5364"/>
                    <a:pt x="596" y="5440"/>
                  </a:cubicBezTo>
                  <a:cubicBezTo>
                    <a:pt x="623" y="5625"/>
                    <a:pt x="646" y="5807"/>
                    <a:pt x="662" y="5992"/>
                  </a:cubicBezTo>
                  <a:lnTo>
                    <a:pt x="662" y="5992"/>
                  </a:lnTo>
                  <a:cubicBezTo>
                    <a:pt x="630" y="5893"/>
                    <a:pt x="588" y="5783"/>
                    <a:pt x="556" y="5668"/>
                  </a:cubicBezTo>
                  <a:cubicBezTo>
                    <a:pt x="536" y="5599"/>
                    <a:pt x="516" y="5529"/>
                    <a:pt x="500" y="5457"/>
                  </a:cubicBezTo>
                  <a:cubicBezTo>
                    <a:pt x="480" y="5384"/>
                    <a:pt x="460" y="5311"/>
                    <a:pt x="444" y="5235"/>
                  </a:cubicBezTo>
                  <a:lnTo>
                    <a:pt x="451" y="5120"/>
                  </a:lnTo>
                  <a:lnTo>
                    <a:pt x="341" y="4663"/>
                  </a:lnTo>
                  <a:close/>
                  <a:moveTo>
                    <a:pt x="97" y="1"/>
                  </a:moveTo>
                  <a:cubicBezTo>
                    <a:pt x="97" y="50"/>
                    <a:pt x="97" y="90"/>
                    <a:pt x="103" y="113"/>
                  </a:cubicBezTo>
                  <a:cubicBezTo>
                    <a:pt x="1" y="417"/>
                    <a:pt x="28" y="1475"/>
                    <a:pt x="20" y="1971"/>
                  </a:cubicBezTo>
                  <a:lnTo>
                    <a:pt x="63" y="1988"/>
                  </a:lnTo>
                  <a:cubicBezTo>
                    <a:pt x="54" y="2328"/>
                    <a:pt x="87" y="2655"/>
                    <a:pt x="113" y="3076"/>
                  </a:cubicBezTo>
                  <a:lnTo>
                    <a:pt x="150" y="3049"/>
                  </a:lnTo>
                  <a:cubicBezTo>
                    <a:pt x="176" y="3231"/>
                    <a:pt x="186" y="3466"/>
                    <a:pt x="196" y="3727"/>
                  </a:cubicBezTo>
                  <a:cubicBezTo>
                    <a:pt x="206" y="3989"/>
                    <a:pt x="232" y="4273"/>
                    <a:pt x="266" y="4560"/>
                  </a:cubicBezTo>
                  <a:cubicBezTo>
                    <a:pt x="249" y="4524"/>
                    <a:pt x="236" y="4375"/>
                    <a:pt x="232" y="4273"/>
                  </a:cubicBezTo>
                  <a:lnTo>
                    <a:pt x="232" y="4273"/>
                  </a:lnTo>
                  <a:cubicBezTo>
                    <a:pt x="222" y="4620"/>
                    <a:pt x="305" y="4981"/>
                    <a:pt x="385" y="5331"/>
                  </a:cubicBezTo>
                  <a:cubicBezTo>
                    <a:pt x="457" y="5685"/>
                    <a:pt x="516" y="6025"/>
                    <a:pt x="497" y="6336"/>
                  </a:cubicBezTo>
                  <a:cubicBezTo>
                    <a:pt x="507" y="6396"/>
                    <a:pt x="510" y="6445"/>
                    <a:pt x="513" y="6495"/>
                  </a:cubicBezTo>
                  <a:lnTo>
                    <a:pt x="2908" y="6495"/>
                  </a:lnTo>
                  <a:cubicBezTo>
                    <a:pt x="2911" y="6141"/>
                    <a:pt x="2881" y="5718"/>
                    <a:pt x="2795" y="5341"/>
                  </a:cubicBezTo>
                  <a:lnTo>
                    <a:pt x="2795" y="5341"/>
                  </a:lnTo>
                  <a:cubicBezTo>
                    <a:pt x="2801" y="5347"/>
                    <a:pt x="2812" y="5364"/>
                    <a:pt x="2825" y="5427"/>
                  </a:cubicBezTo>
                  <a:cubicBezTo>
                    <a:pt x="2815" y="5370"/>
                    <a:pt x="2805" y="5314"/>
                    <a:pt x="2795" y="5258"/>
                  </a:cubicBezTo>
                  <a:cubicBezTo>
                    <a:pt x="2781" y="5202"/>
                    <a:pt x="2766" y="5146"/>
                    <a:pt x="2752" y="5089"/>
                  </a:cubicBezTo>
                  <a:cubicBezTo>
                    <a:pt x="2726" y="4974"/>
                    <a:pt x="2699" y="4854"/>
                    <a:pt x="2673" y="4735"/>
                  </a:cubicBezTo>
                  <a:cubicBezTo>
                    <a:pt x="2613" y="4497"/>
                    <a:pt x="2597" y="4259"/>
                    <a:pt x="2570" y="4035"/>
                  </a:cubicBezTo>
                  <a:cubicBezTo>
                    <a:pt x="2557" y="3925"/>
                    <a:pt x="2543" y="3816"/>
                    <a:pt x="2531" y="3717"/>
                  </a:cubicBezTo>
                  <a:cubicBezTo>
                    <a:pt x="2520" y="3615"/>
                    <a:pt x="2514" y="3522"/>
                    <a:pt x="2504" y="3436"/>
                  </a:cubicBezTo>
                  <a:cubicBezTo>
                    <a:pt x="2484" y="3267"/>
                    <a:pt x="2455" y="3132"/>
                    <a:pt x="2412" y="3056"/>
                  </a:cubicBezTo>
                  <a:cubicBezTo>
                    <a:pt x="2412" y="3056"/>
                    <a:pt x="2389" y="2913"/>
                    <a:pt x="2378" y="2771"/>
                  </a:cubicBezTo>
                  <a:cubicBezTo>
                    <a:pt x="2365" y="2629"/>
                    <a:pt x="2352" y="2487"/>
                    <a:pt x="2352" y="2487"/>
                  </a:cubicBezTo>
                  <a:lnTo>
                    <a:pt x="2352" y="2487"/>
                  </a:lnTo>
                  <a:cubicBezTo>
                    <a:pt x="2354" y="2725"/>
                    <a:pt x="2348" y="2798"/>
                    <a:pt x="2337" y="2798"/>
                  </a:cubicBezTo>
                  <a:cubicBezTo>
                    <a:pt x="2321" y="2798"/>
                    <a:pt x="2295" y="2611"/>
                    <a:pt x="2278" y="2611"/>
                  </a:cubicBezTo>
                  <a:cubicBezTo>
                    <a:pt x="2273" y="2611"/>
                    <a:pt x="2268" y="2630"/>
                    <a:pt x="2266" y="2679"/>
                  </a:cubicBezTo>
                  <a:cubicBezTo>
                    <a:pt x="2254" y="2466"/>
                    <a:pt x="2274" y="2158"/>
                    <a:pt x="2292" y="2158"/>
                  </a:cubicBezTo>
                  <a:cubicBezTo>
                    <a:pt x="2299" y="2158"/>
                    <a:pt x="2305" y="2196"/>
                    <a:pt x="2309" y="2289"/>
                  </a:cubicBezTo>
                  <a:lnTo>
                    <a:pt x="2302" y="2342"/>
                  </a:lnTo>
                  <a:cubicBezTo>
                    <a:pt x="2307" y="2350"/>
                    <a:pt x="2312" y="2353"/>
                    <a:pt x="2315" y="2353"/>
                  </a:cubicBezTo>
                  <a:cubicBezTo>
                    <a:pt x="2344" y="2353"/>
                    <a:pt x="2340" y="2151"/>
                    <a:pt x="2352" y="1938"/>
                  </a:cubicBezTo>
                  <a:cubicBezTo>
                    <a:pt x="2358" y="1698"/>
                    <a:pt x="2362" y="1449"/>
                    <a:pt x="2387" y="1449"/>
                  </a:cubicBezTo>
                  <a:cubicBezTo>
                    <a:pt x="2388" y="1449"/>
                    <a:pt x="2388" y="1449"/>
                    <a:pt x="2389" y="1449"/>
                  </a:cubicBezTo>
                  <a:cubicBezTo>
                    <a:pt x="2401" y="959"/>
                    <a:pt x="2435" y="480"/>
                    <a:pt x="2468" y="1"/>
                  </a:cubicBezTo>
                  <a:lnTo>
                    <a:pt x="338" y="1"/>
                  </a:lnTo>
                  <a:cubicBezTo>
                    <a:pt x="335" y="76"/>
                    <a:pt x="332" y="152"/>
                    <a:pt x="328" y="225"/>
                  </a:cubicBezTo>
                  <a:cubicBezTo>
                    <a:pt x="321" y="152"/>
                    <a:pt x="315" y="76"/>
                    <a:pt x="31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5" name="Google Shape;315;p20"/>
          <p:cNvGrpSpPr/>
          <p:nvPr/>
        </p:nvGrpSpPr>
        <p:grpSpPr>
          <a:xfrm>
            <a:off x="1226549" y="557762"/>
            <a:ext cx="1320841" cy="1229757"/>
            <a:chOff x="1376172" y="452280"/>
            <a:chExt cx="1320841" cy="1229757"/>
          </a:xfrm>
        </p:grpSpPr>
        <p:sp>
          <p:nvSpPr>
            <p:cNvPr id="316" name="Google Shape;316;p20"/>
            <p:cNvSpPr/>
            <p:nvPr/>
          </p:nvSpPr>
          <p:spPr>
            <a:xfrm rot="-3998617">
              <a:off x="1623217" y="567436"/>
              <a:ext cx="830012" cy="950521"/>
            </a:xfrm>
            <a:custGeom>
              <a:avLst/>
              <a:gdLst/>
              <a:ahLst/>
              <a:cxnLst/>
              <a:rect l="l" t="t" r="r" b="b"/>
              <a:pathLst>
                <a:path w="12501" h="14316" extrusionOk="0">
                  <a:moveTo>
                    <a:pt x="7699" y="1"/>
                  </a:moveTo>
                  <a:cubicBezTo>
                    <a:pt x="6441" y="1"/>
                    <a:pt x="5583" y="887"/>
                    <a:pt x="5559" y="913"/>
                  </a:cubicBezTo>
                  <a:cubicBezTo>
                    <a:pt x="5364" y="858"/>
                    <a:pt x="5164" y="832"/>
                    <a:pt x="4965" y="832"/>
                  </a:cubicBezTo>
                  <a:cubicBezTo>
                    <a:pt x="4548" y="832"/>
                    <a:pt x="4138" y="949"/>
                    <a:pt x="3790" y="1178"/>
                  </a:cubicBezTo>
                  <a:cubicBezTo>
                    <a:pt x="3615" y="1293"/>
                    <a:pt x="3453" y="1442"/>
                    <a:pt x="3317" y="1614"/>
                  </a:cubicBezTo>
                  <a:cubicBezTo>
                    <a:pt x="3149" y="1833"/>
                    <a:pt x="3050" y="2051"/>
                    <a:pt x="2994" y="2259"/>
                  </a:cubicBezTo>
                  <a:cubicBezTo>
                    <a:pt x="2815" y="2900"/>
                    <a:pt x="3070" y="3426"/>
                    <a:pt x="3070" y="3426"/>
                  </a:cubicBezTo>
                  <a:cubicBezTo>
                    <a:pt x="3070" y="3426"/>
                    <a:pt x="2421" y="3919"/>
                    <a:pt x="1717" y="4871"/>
                  </a:cubicBezTo>
                  <a:cubicBezTo>
                    <a:pt x="1668" y="4862"/>
                    <a:pt x="1618" y="4857"/>
                    <a:pt x="1571" y="4857"/>
                  </a:cubicBezTo>
                  <a:cubicBezTo>
                    <a:pt x="1433" y="4857"/>
                    <a:pt x="1308" y="4898"/>
                    <a:pt x="1214" y="4983"/>
                  </a:cubicBezTo>
                  <a:cubicBezTo>
                    <a:pt x="1036" y="5152"/>
                    <a:pt x="1016" y="5447"/>
                    <a:pt x="1139" y="5748"/>
                  </a:cubicBezTo>
                  <a:cubicBezTo>
                    <a:pt x="613" y="6654"/>
                    <a:pt x="150" y="7817"/>
                    <a:pt x="1" y="9226"/>
                  </a:cubicBezTo>
                  <a:lnTo>
                    <a:pt x="87" y="12507"/>
                  </a:lnTo>
                  <a:lnTo>
                    <a:pt x="133" y="14315"/>
                  </a:lnTo>
                  <a:lnTo>
                    <a:pt x="1860" y="13763"/>
                  </a:lnTo>
                  <a:lnTo>
                    <a:pt x="4773" y="12827"/>
                  </a:lnTo>
                  <a:cubicBezTo>
                    <a:pt x="4773" y="12827"/>
                    <a:pt x="6009" y="12321"/>
                    <a:pt x="7438" y="10896"/>
                  </a:cubicBezTo>
                  <a:cubicBezTo>
                    <a:pt x="7573" y="10954"/>
                    <a:pt x="7708" y="10984"/>
                    <a:pt x="7831" y="10984"/>
                  </a:cubicBezTo>
                  <a:cubicBezTo>
                    <a:pt x="7988" y="10984"/>
                    <a:pt x="8127" y="10935"/>
                    <a:pt x="8225" y="10833"/>
                  </a:cubicBezTo>
                  <a:cubicBezTo>
                    <a:pt x="8404" y="10645"/>
                    <a:pt x="8393" y="10328"/>
                    <a:pt x="8231" y="10020"/>
                  </a:cubicBezTo>
                  <a:cubicBezTo>
                    <a:pt x="8532" y="9653"/>
                    <a:pt x="8833" y="9246"/>
                    <a:pt x="9124" y="8789"/>
                  </a:cubicBezTo>
                  <a:cubicBezTo>
                    <a:pt x="9227" y="8811"/>
                    <a:pt x="9325" y="8821"/>
                    <a:pt x="9419" y="8821"/>
                  </a:cubicBezTo>
                  <a:cubicBezTo>
                    <a:pt x="9632" y="8821"/>
                    <a:pt x="9822" y="8770"/>
                    <a:pt x="9994" y="8687"/>
                  </a:cubicBezTo>
                  <a:cubicBezTo>
                    <a:pt x="10295" y="8545"/>
                    <a:pt x="10533" y="8304"/>
                    <a:pt x="10708" y="8055"/>
                  </a:cubicBezTo>
                  <a:cubicBezTo>
                    <a:pt x="11042" y="7596"/>
                    <a:pt x="11128" y="7004"/>
                    <a:pt x="10960" y="6459"/>
                  </a:cubicBezTo>
                  <a:cubicBezTo>
                    <a:pt x="10896" y="6260"/>
                    <a:pt x="10831" y="6065"/>
                    <a:pt x="10754" y="5876"/>
                  </a:cubicBezTo>
                  <a:lnTo>
                    <a:pt x="10754" y="5876"/>
                  </a:lnTo>
                  <a:cubicBezTo>
                    <a:pt x="10801" y="5986"/>
                    <a:pt x="10821" y="6048"/>
                    <a:pt x="10821" y="6048"/>
                  </a:cubicBezTo>
                  <a:cubicBezTo>
                    <a:pt x="11258" y="5572"/>
                    <a:pt x="12500" y="3426"/>
                    <a:pt x="10057" y="1088"/>
                  </a:cubicBezTo>
                  <a:cubicBezTo>
                    <a:pt x="9199" y="267"/>
                    <a:pt x="8389" y="1"/>
                    <a:pt x="769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0"/>
            <p:cNvSpPr/>
            <p:nvPr/>
          </p:nvSpPr>
          <p:spPr>
            <a:xfrm rot="-3998617">
              <a:off x="1595160" y="538417"/>
              <a:ext cx="882863" cy="1057484"/>
            </a:xfrm>
            <a:custGeom>
              <a:avLst/>
              <a:gdLst/>
              <a:ahLst/>
              <a:cxnLst/>
              <a:rect l="l" t="t" r="r" b="b"/>
              <a:pathLst>
                <a:path w="13297" h="15927" extrusionOk="0">
                  <a:moveTo>
                    <a:pt x="8440" y="0"/>
                  </a:moveTo>
                  <a:cubicBezTo>
                    <a:pt x="7471" y="0"/>
                    <a:pt x="6643" y="416"/>
                    <a:pt x="6104" y="858"/>
                  </a:cubicBezTo>
                  <a:cubicBezTo>
                    <a:pt x="5972" y="840"/>
                    <a:pt x="5840" y="831"/>
                    <a:pt x="5708" y="831"/>
                  </a:cubicBezTo>
                  <a:cubicBezTo>
                    <a:pt x="5158" y="831"/>
                    <a:pt x="4619" y="987"/>
                    <a:pt x="4163" y="1291"/>
                  </a:cubicBezTo>
                  <a:cubicBezTo>
                    <a:pt x="3921" y="1450"/>
                    <a:pt x="3706" y="1648"/>
                    <a:pt x="3525" y="1880"/>
                  </a:cubicBezTo>
                  <a:cubicBezTo>
                    <a:pt x="3313" y="2150"/>
                    <a:pt x="3164" y="2448"/>
                    <a:pt x="3082" y="2759"/>
                  </a:cubicBezTo>
                  <a:cubicBezTo>
                    <a:pt x="2963" y="3192"/>
                    <a:pt x="2983" y="3586"/>
                    <a:pt x="3039" y="3880"/>
                  </a:cubicBezTo>
                  <a:cubicBezTo>
                    <a:pt x="2804" y="4098"/>
                    <a:pt x="2476" y="4432"/>
                    <a:pt x="2126" y="4872"/>
                  </a:cubicBezTo>
                  <a:cubicBezTo>
                    <a:pt x="1888" y="4905"/>
                    <a:pt x="1670" y="5007"/>
                    <a:pt x="1498" y="5166"/>
                  </a:cubicBezTo>
                  <a:cubicBezTo>
                    <a:pt x="1191" y="5454"/>
                    <a:pt x="1068" y="5887"/>
                    <a:pt x="1151" y="6344"/>
                  </a:cubicBezTo>
                  <a:cubicBezTo>
                    <a:pt x="651" y="7269"/>
                    <a:pt x="314" y="8252"/>
                    <a:pt x="145" y="9276"/>
                  </a:cubicBezTo>
                  <a:lnTo>
                    <a:pt x="49" y="9287"/>
                  </a:lnTo>
                  <a:lnTo>
                    <a:pt x="66" y="9882"/>
                  </a:lnTo>
                  <a:lnTo>
                    <a:pt x="0" y="10513"/>
                  </a:lnTo>
                  <a:lnTo>
                    <a:pt x="83" y="10520"/>
                  </a:lnTo>
                  <a:lnTo>
                    <a:pt x="222" y="15927"/>
                  </a:lnTo>
                  <a:lnTo>
                    <a:pt x="4936" y="14412"/>
                  </a:lnTo>
                  <a:lnTo>
                    <a:pt x="4947" y="14482"/>
                  </a:lnTo>
                  <a:lnTo>
                    <a:pt x="5777" y="14141"/>
                  </a:lnTo>
                  <a:cubicBezTo>
                    <a:pt x="5829" y="14121"/>
                    <a:pt x="6997" y="13635"/>
                    <a:pt x="8382" y="12336"/>
                  </a:cubicBezTo>
                  <a:cubicBezTo>
                    <a:pt x="8448" y="12344"/>
                    <a:pt x="8514" y="12349"/>
                    <a:pt x="8578" y="12349"/>
                  </a:cubicBezTo>
                  <a:cubicBezTo>
                    <a:pt x="8922" y="12349"/>
                    <a:pt x="9236" y="12224"/>
                    <a:pt x="9467" y="11985"/>
                  </a:cubicBezTo>
                  <a:cubicBezTo>
                    <a:pt x="9745" y="11690"/>
                    <a:pt x="9844" y="11267"/>
                    <a:pt x="9748" y="10831"/>
                  </a:cubicBezTo>
                  <a:cubicBezTo>
                    <a:pt x="9910" y="10619"/>
                    <a:pt x="10066" y="10404"/>
                    <a:pt x="10218" y="10186"/>
                  </a:cubicBezTo>
                  <a:cubicBezTo>
                    <a:pt x="10499" y="10179"/>
                    <a:pt x="10773" y="10114"/>
                    <a:pt x="11031" y="9987"/>
                  </a:cubicBezTo>
                  <a:cubicBezTo>
                    <a:pt x="11401" y="9812"/>
                    <a:pt x="11732" y="9525"/>
                    <a:pt x="12010" y="9137"/>
                  </a:cubicBezTo>
                  <a:cubicBezTo>
                    <a:pt x="12460" y="8510"/>
                    <a:pt x="12592" y="7689"/>
                    <a:pt x="12357" y="6939"/>
                  </a:cubicBezTo>
                  <a:cubicBezTo>
                    <a:pt x="12350" y="6912"/>
                    <a:pt x="12341" y="6883"/>
                    <a:pt x="12331" y="6853"/>
                  </a:cubicBezTo>
                  <a:cubicBezTo>
                    <a:pt x="12820" y="6106"/>
                    <a:pt x="13296" y="4710"/>
                    <a:pt x="12611" y="3130"/>
                  </a:cubicBezTo>
                  <a:cubicBezTo>
                    <a:pt x="12334" y="2484"/>
                    <a:pt x="11885" y="1860"/>
                    <a:pt x="11273" y="1277"/>
                  </a:cubicBezTo>
                  <a:cubicBezTo>
                    <a:pt x="10286" y="333"/>
                    <a:pt x="9306" y="0"/>
                    <a:pt x="8440" y="0"/>
                  </a:cubicBezTo>
                  <a:close/>
                </a:path>
              </a:pathLst>
            </a:custGeom>
            <a:solidFill>
              <a:schemeClr val="lt1"/>
            </a:solidFill>
            <a:ln>
              <a:noFill/>
            </a:ln>
            <a:effectLst>
              <a:outerShdw blurRad="28575" dist="19050" dir="1932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20"/>
            <p:cNvSpPr/>
            <p:nvPr/>
          </p:nvSpPr>
          <p:spPr>
            <a:xfrm rot="-3998617">
              <a:off x="2065778" y="867228"/>
              <a:ext cx="304955" cy="408068"/>
            </a:xfrm>
            <a:custGeom>
              <a:avLst/>
              <a:gdLst/>
              <a:ahLst/>
              <a:cxnLst/>
              <a:rect l="l" t="t" r="r" b="b"/>
              <a:pathLst>
                <a:path w="4593" h="6146" extrusionOk="0">
                  <a:moveTo>
                    <a:pt x="3637" y="1"/>
                  </a:moveTo>
                  <a:lnTo>
                    <a:pt x="0" y="4508"/>
                  </a:lnTo>
                  <a:lnTo>
                    <a:pt x="241" y="6145"/>
                  </a:lnTo>
                  <a:cubicBezTo>
                    <a:pt x="241" y="6145"/>
                    <a:pt x="2625" y="5173"/>
                    <a:pt x="4593" y="2111"/>
                  </a:cubicBezTo>
                  <a:cubicBezTo>
                    <a:pt x="4593" y="2111"/>
                    <a:pt x="4411" y="1139"/>
                    <a:pt x="363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0"/>
            <p:cNvSpPr/>
            <p:nvPr/>
          </p:nvSpPr>
          <p:spPr>
            <a:xfrm rot="-3998617">
              <a:off x="1720068" y="1032346"/>
              <a:ext cx="371816" cy="390672"/>
            </a:xfrm>
            <a:custGeom>
              <a:avLst/>
              <a:gdLst/>
              <a:ahLst/>
              <a:cxnLst/>
              <a:rect l="l" t="t" r="r" b="b"/>
              <a:pathLst>
                <a:path w="5600" h="5884" extrusionOk="0">
                  <a:moveTo>
                    <a:pt x="3069" y="0"/>
                  </a:moveTo>
                  <a:cubicBezTo>
                    <a:pt x="3069" y="0"/>
                    <a:pt x="397" y="2021"/>
                    <a:pt x="0" y="5797"/>
                  </a:cubicBezTo>
                  <a:lnTo>
                    <a:pt x="1991" y="5883"/>
                  </a:lnTo>
                  <a:lnTo>
                    <a:pt x="5599" y="933"/>
                  </a:lnTo>
                  <a:cubicBezTo>
                    <a:pt x="4898" y="546"/>
                    <a:pt x="4064" y="218"/>
                    <a:pt x="30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20"/>
            <p:cNvSpPr/>
            <p:nvPr/>
          </p:nvSpPr>
          <p:spPr>
            <a:xfrm rot="-3998617">
              <a:off x="1779991" y="1257387"/>
              <a:ext cx="46344" cy="59358"/>
            </a:xfrm>
            <a:custGeom>
              <a:avLst/>
              <a:gdLst/>
              <a:ahLst/>
              <a:cxnLst/>
              <a:rect l="l" t="t" r="r" b="b"/>
              <a:pathLst>
                <a:path w="698" h="894" extrusionOk="0">
                  <a:moveTo>
                    <a:pt x="556" y="1"/>
                  </a:moveTo>
                  <a:cubicBezTo>
                    <a:pt x="417" y="1"/>
                    <a:pt x="294" y="40"/>
                    <a:pt x="198" y="127"/>
                  </a:cubicBezTo>
                  <a:cubicBezTo>
                    <a:pt x="20" y="295"/>
                    <a:pt x="0" y="593"/>
                    <a:pt x="122" y="893"/>
                  </a:cubicBezTo>
                  <a:cubicBezTo>
                    <a:pt x="310" y="566"/>
                    <a:pt x="506" y="272"/>
                    <a:pt x="698" y="14"/>
                  </a:cubicBezTo>
                  <a:cubicBezTo>
                    <a:pt x="651" y="4"/>
                    <a:pt x="602" y="1"/>
                    <a:pt x="556" y="1"/>
                  </a:cubicBezTo>
                  <a:close/>
                </a:path>
              </a:pathLst>
            </a:custGeom>
            <a:solidFill>
              <a:srgbClr val="E3A1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20"/>
            <p:cNvSpPr/>
            <p:nvPr/>
          </p:nvSpPr>
          <p:spPr>
            <a:xfrm rot="-3998617">
              <a:off x="1788881" y="1201489"/>
              <a:ext cx="115794" cy="115528"/>
            </a:xfrm>
            <a:custGeom>
              <a:avLst/>
              <a:gdLst/>
              <a:ahLst/>
              <a:cxnLst/>
              <a:rect l="l" t="t" r="r" b="b"/>
              <a:pathLst>
                <a:path w="1744" h="1740" extrusionOk="0">
                  <a:moveTo>
                    <a:pt x="576" y="0"/>
                  </a:moveTo>
                  <a:cubicBezTo>
                    <a:pt x="384" y="258"/>
                    <a:pt x="188" y="552"/>
                    <a:pt x="0" y="879"/>
                  </a:cubicBezTo>
                  <a:cubicBezTo>
                    <a:pt x="60" y="1029"/>
                    <a:pt x="156" y="1180"/>
                    <a:pt x="284" y="1319"/>
                  </a:cubicBezTo>
                  <a:cubicBezTo>
                    <a:pt x="536" y="1590"/>
                    <a:pt x="853" y="1740"/>
                    <a:pt x="1115" y="1740"/>
                  </a:cubicBezTo>
                  <a:cubicBezTo>
                    <a:pt x="1253" y="1740"/>
                    <a:pt x="1379" y="1700"/>
                    <a:pt x="1472" y="1610"/>
                  </a:cubicBezTo>
                  <a:cubicBezTo>
                    <a:pt x="1743" y="1359"/>
                    <a:pt x="1650" y="820"/>
                    <a:pt x="1267" y="406"/>
                  </a:cubicBezTo>
                  <a:cubicBezTo>
                    <a:pt x="1058" y="182"/>
                    <a:pt x="807" y="43"/>
                    <a:pt x="576" y="0"/>
                  </a:cubicBezTo>
                  <a:close/>
                </a:path>
              </a:pathLst>
            </a:custGeom>
            <a:solidFill>
              <a:schemeClr val="accent1">
                <a:alpha val="595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0"/>
            <p:cNvSpPr/>
            <p:nvPr/>
          </p:nvSpPr>
          <p:spPr>
            <a:xfrm rot="-3998617">
              <a:off x="2260484" y="992211"/>
              <a:ext cx="64205" cy="64205"/>
            </a:xfrm>
            <a:custGeom>
              <a:avLst/>
              <a:gdLst/>
              <a:ahLst/>
              <a:cxnLst/>
              <a:rect l="l" t="t" r="r" b="b"/>
              <a:pathLst>
                <a:path w="967" h="967" extrusionOk="0">
                  <a:moveTo>
                    <a:pt x="794" y="0"/>
                  </a:moveTo>
                  <a:cubicBezTo>
                    <a:pt x="526" y="325"/>
                    <a:pt x="261" y="615"/>
                    <a:pt x="0" y="877"/>
                  </a:cubicBezTo>
                  <a:cubicBezTo>
                    <a:pt x="136" y="937"/>
                    <a:pt x="268" y="966"/>
                    <a:pt x="394" y="966"/>
                  </a:cubicBezTo>
                  <a:cubicBezTo>
                    <a:pt x="549" y="966"/>
                    <a:pt x="688" y="917"/>
                    <a:pt x="788" y="814"/>
                  </a:cubicBezTo>
                  <a:cubicBezTo>
                    <a:pt x="966" y="626"/>
                    <a:pt x="956" y="308"/>
                    <a:pt x="794" y="0"/>
                  </a:cubicBezTo>
                  <a:close/>
                </a:path>
              </a:pathLst>
            </a:custGeom>
            <a:solidFill>
              <a:srgbClr val="E3A1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20"/>
            <p:cNvSpPr/>
            <p:nvPr/>
          </p:nvSpPr>
          <p:spPr>
            <a:xfrm rot="-3998617">
              <a:off x="2194153" y="993773"/>
              <a:ext cx="116192" cy="107893"/>
            </a:xfrm>
            <a:custGeom>
              <a:avLst/>
              <a:gdLst/>
              <a:ahLst/>
              <a:cxnLst/>
              <a:rect l="l" t="t" r="r" b="b"/>
              <a:pathLst>
                <a:path w="1750" h="1625" extrusionOk="0">
                  <a:moveTo>
                    <a:pt x="649" y="0"/>
                  </a:moveTo>
                  <a:cubicBezTo>
                    <a:pt x="494" y="0"/>
                    <a:pt x="355" y="50"/>
                    <a:pt x="259" y="152"/>
                  </a:cubicBezTo>
                  <a:cubicBezTo>
                    <a:pt x="1" y="420"/>
                    <a:pt x="126" y="953"/>
                    <a:pt x="540" y="1342"/>
                  </a:cubicBezTo>
                  <a:cubicBezTo>
                    <a:pt x="669" y="1469"/>
                    <a:pt x="811" y="1561"/>
                    <a:pt x="956" y="1624"/>
                  </a:cubicBezTo>
                  <a:cubicBezTo>
                    <a:pt x="1217" y="1362"/>
                    <a:pt x="1482" y="1072"/>
                    <a:pt x="1750" y="747"/>
                  </a:cubicBezTo>
                  <a:cubicBezTo>
                    <a:pt x="1681" y="616"/>
                    <a:pt x="1585" y="486"/>
                    <a:pt x="1463" y="370"/>
                  </a:cubicBezTo>
                  <a:cubicBezTo>
                    <a:pt x="1208" y="129"/>
                    <a:pt x="904" y="0"/>
                    <a:pt x="649" y="0"/>
                  </a:cubicBezTo>
                  <a:close/>
                </a:path>
              </a:pathLst>
            </a:custGeom>
            <a:solidFill>
              <a:schemeClr val="accent1">
                <a:alpha val="595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20"/>
            <p:cNvSpPr/>
            <p:nvPr/>
          </p:nvSpPr>
          <p:spPr>
            <a:xfrm rot="-3998617">
              <a:off x="1635655" y="559253"/>
              <a:ext cx="460653" cy="401495"/>
            </a:xfrm>
            <a:custGeom>
              <a:avLst/>
              <a:gdLst/>
              <a:ahLst/>
              <a:cxnLst/>
              <a:rect l="l" t="t" r="r" b="b"/>
              <a:pathLst>
                <a:path w="6938" h="6047" extrusionOk="0">
                  <a:moveTo>
                    <a:pt x="2141" y="0"/>
                  </a:moveTo>
                  <a:cubicBezTo>
                    <a:pt x="865" y="0"/>
                    <a:pt x="1" y="914"/>
                    <a:pt x="1" y="914"/>
                  </a:cubicBezTo>
                  <a:cubicBezTo>
                    <a:pt x="4140" y="2561"/>
                    <a:pt x="5258" y="6046"/>
                    <a:pt x="5258" y="6046"/>
                  </a:cubicBezTo>
                  <a:cubicBezTo>
                    <a:pt x="5698" y="5573"/>
                    <a:pt x="6938" y="3427"/>
                    <a:pt x="4494" y="1086"/>
                  </a:cubicBezTo>
                  <a:cubicBezTo>
                    <a:pt x="3638" y="267"/>
                    <a:pt x="2830" y="0"/>
                    <a:pt x="21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20"/>
            <p:cNvSpPr/>
            <p:nvPr/>
          </p:nvSpPr>
          <p:spPr>
            <a:xfrm rot="-3998617">
              <a:off x="1711368" y="767590"/>
              <a:ext cx="476721" cy="436684"/>
            </a:xfrm>
            <a:custGeom>
              <a:avLst/>
              <a:gdLst/>
              <a:ahLst/>
              <a:cxnLst/>
              <a:rect l="l" t="t" r="r" b="b"/>
              <a:pathLst>
                <a:path w="7180" h="6577" extrusionOk="0">
                  <a:moveTo>
                    <a:pt x="243" y="1"/>
                  </a:moveTo>
                  <a:cubicBezTo>
                    <a:pt x="204" y="1"/>
                    <a:pt x="182" y="6"/>
                    <a:pt x="179" y="14"/>
                  </a:cubicBezTo>
                  <a:cubicBezTo>
                    <a:pt x="0" y="657"/>
                    <a:pt x="255" y="1182"/>
                    <a:pt x="255" y="1182"/>
                  </a:cubicBezTo>
                  <a:cubicBezTo>
                    <a:pt x="5847" y="2839"/>
                    <a:pt x="6310" y="6545"/>
                    <a:pt x="6310" y="6545"/>
                  </a:cubicBezTo>
                  <a:cubicBezTo>
                    <a:pt x="6412" y="6567"/>
                    <a:pt x="6510" y="6576"/>
                    <a:pt x="6605" y="6576"/>
                  </a:cubicBezTo>
                  <a:cubicBezTo>
                    <a:pt x="6817" y="6576"/>
                    <a:pt x="7008" y="6526"/>
                    <a:pt x="7179" y="6446"/>
                  </a:cubicBezTo>
                  <a:cubicBezTo>
                    <a:pt x="5299" y="1079"/>
                    <a:pt x="832" y="1"/>
                    <a:pt x="24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20"/>
            <p:cNvSpPr/>
            <p:nvPr/>
          </p:nvSpPr>
          <p:spPr>
            <a:xfrm rot="-3998617">
              <a:off x="1668802" y="693565"/>
              <a:ext cx="512309" cy="498831"/>
            </a:xfrm>
            <a:custGeom>
              <a:avLst/>
              <a:gdLst/>
              <a:ahLst/>
              <a:cxnLst/>
              <a:rect l="l" t="t" r="r" b="b"/>
              <a:pathLst>
                <a:path w="7716" h="7513" extrusionOk="0">
                  <a:moveTo>
                    <a:pt x="798" y="1"/>
                  </a:moveTo>
                  <a:cubicBezTo>
                    <a:pt x="623" y="116"/>
                    <a:pt x="461" y="265"/>
                    <a:pt x="326" y="440"/>
                  </a:cubicBezTo>
                  <a:cubicBezTo>
                    <a:pt x="157" y="655"/>
                    <a:pt x="54" y="874"/>
                    <a:pt x="1" y="1081"/>
                  </a:cubicBezTo>
                  <a:cubicBezTo>
                    <a:pt x="4" y="1073"/>
                    <a:pt x="26" y="1068"/>
                    <a:pt x="65" y="1068"/>
                  </a:cubicBezTo>
                  <a:cubicBezTo>
                    <a:pt x="654" y="1068"/>
                    <a:pt x="5121" y="2146"/>
                    <a:pt x="7001" y="7513"/>
                  </a:cubicBezTo>
                  <a:cubicBezTo>
                    <a:pt x="7302" y="7368"/>
                    <a:pt x="7537" y="7126"/>
                    <a:pt x="7716" y="6878"/>
                  </a:cubicBezTo>
                  <a:cubicBezTo>
                    <a:pt x="6241" y="953"/>
                    <a:pt x="1036" y="40"/>
                    <a:pt x="79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20"/>
            <p:cNvSpPr/>
            <p:nvPr/>
          </p:nvSpPr>
          <p:spPr>
            <a:xfrm rot="-3998617">
              <a:off x="1667496" y="653184"/>
              <a:ext cx="487278" cy="479642"/>
            </a:xfrm>
            <a:custGeom>
              <a:avLst/>
              <a:gdLst/>
              <a:ahLst/>
              <a:cxnLst/>
              <a:rect l="l" t="t" r="r" b="b"/>
              <a:pathLst>
                <a:path w="7339" h="7224" extrusionOk="0">
                  <a:moveTo>
                    <a:pt x="1176" y="1"/>
                  </a:moveTo>
                  <a:cubicBezTo>
                    <a:pt x="759" y="1"/>
                    <a:pt x="348" y="118"/>
                    <a:pt x="1" y="346"/>
                  </a:cubicBezTo>
                  <a:cubicBezTo>
                    <a:pt x="239" y="385"/>
                    <a:pt x="5444" y="1298"/>
                    <a:pt x="6919" y="7223"/>
                  </a:cubicBezTo>
                  <a:cubicBezTo>
                    <a:pt x="7253" y="6764"/>
                    <a:pt x="7339" y="6172"/>
                    <a:pt x="7170" y="5629"/>
                  </a:cubicBezTo>
                  <a:cubicBezTo>
                    <a:pt x="6142" y="2307"/>
                    <a:pt x="3513" y="782"/>
                    <a:pt x="2025" y="167"/>
                  </a:cubicBezTo>
                  <a:cubicBezTo>
                    <a:pt x="1750" y="55"/>
                    <a:pt x="1462" y="1"/>
                    <a:pt x="11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20"/>
            <p:cNvSpPr/>
            <p:nvPr/>
          </p:nvSpPr>
          <p:spPr>
            <a:xfrm rot="-3998617">
              <a:off x="2228193" y="1464383"/>
              <a:ext cx="117520" cy="120176"/>
            </a:xfrm>
            <a:custGeom>
              <a:avLst/>
              <a:gdLst/>
              <a:ahLst/>
              <a:cxnLst/>
              <a:rect l="l" t="t" r="r" b="b"/>
              <a:pathLst>
                <a:path w="1770" h="1810" extrusionOk="0">
                  <a:moveTo>
                    <a:pt x="1" y="0"/>
                  </a:moveTo>
                  <a:lnTo>
                    <a:pt x="47" y="1809"/>
                  </a:lnTo>
                  <a:lnTo>
                    <a:pt x="1770" y="1257"/>
                  </a:lnTo>
                  <a:lnTo>
                    <a:pt x="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20"/>
            <p:cNvSpPr/>
            <p:nvPr/>
          </p:nvSpPr>
          <p:spPr>
            <a:xfrm rot="-3998617">
              <a:off x="1906081" y="1014169"/>
              <a:ext cx="377526" cy="297386"/>
            </a:xfrm>
            <a:custGeom>
              <a:avLst/>
              <a:gdLst/>
              <a:ahLst/>
              <a:cxnLst/>
              <a:rect l="l" t="t" r="r" b="b"/>
              <a:pathLst>
                <a:path w="5686" h="4479" extrusionOk="0">
                  <a:moveTo>
                    <a:pt x="782" y="0"/>
                  </a:moveTo>
                  <a:cubicBezTo>
                    <a:pt x="147" y="0"/>
                    <a:pt x="0" y="899"/>
                    <a:pt x="0" y="899"/>
                  </a:cubicBezTo>
                  <a:cubicBezTo>
                    <a:pt x="43" y="2916"/>
                    <a:pt x="2071" y="3945"/>
                    <a:pt x="3324" y="4391"/>
                  </a:cubicBezTo>
                  <a:cubicBezTo>
                    <a:pt x="3492" y="4451"/>
                    <a:pt x="3662" y="4478"/>
                    <a:pt x="3826" y="4478"/>
                  </a:cubicBezTo>
                  <a:cubicBezTo>
                    <a:pt x="4887" y="4478"/>
                    <a:pt x="5686" y="3339"/>
                    <a:pt x="3982" y="2628"/>
                  </a:cubicBezTo>
                  <a:cubicBezTo>
                    <a:pt x="2018" y="1812"/>
                    <a:pt x="2371" y="777"/>
                    <a:pt x="1297" y="162"/>
                  </a:cubicBezTo>
                  <a:cubicBezTo>
                    <a:pt x="1097" y="47"/>
                    <a:pt x="927" y="0"/>
                    <a:pt x="78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20"/>
            <p:cNvSpPr/>
            <p:nvPr/>
          </p:nvSpPr>
          <p:spPr>
            <a:xfrm rot="-3998617">
              <a:off x="1929689" y="1224101"/>
              <a:ext cx="89634" cy="87178"/>
            </a:xfrm>
            <a:custGeom>
              <a:avLst/>
              <a:gdLst/>
              <a:ahLst/>
              <a:cxnLst/>
              <a:rect l="l" t="t" r="r" b="b"/>
              <a:pathLst>
                <a:path w="1350" h="1313" extrusionOk="0">
                  <a:moveTo>
                    <a:pt x="110" y="0"/>
                  </a:moveTo>
                  <a:lnTo>
                    <a:pt x="0" y="354"/>
                  </a:lnTo>
                  <a:cubicBezTo>
                    <a:pt x="317" y="706"/>
                    <a:pt x="846" y="1032"/>
                    <a:pt x="1138" y="1198"/>
                  </a:cubicBezTo>
                  <a:lnTo>
                    <a:pt x="1138" y="1198"/>
                  </a:lnTo>
                  <a:cubicBezTo>
                    <a:pt x="534" y="807"/>
                    <a:pt x="110" y="0"/>
                    <a:pt x="110" y="0"/>
                  </a:cubicBezTo>
                  <a:close/>
                  <a:moveTo>
                    <a:pt x="1138" y="1198"/>
                  </a:moveTo>
                  <a:cubicBezTo>
                    <a:pt x="1206" y="1242"/>
                    <a:pt x="1277" y="1281"/>
                    <a:pt x="1349" y="1313"/>
                  </a:cubicBezTo>
                  <a:cubicBezTo>
                    <a:pt x="1349" y="1313"/>
                    <a:pt x="1266" y="1271"/>
                    <a:pt x="1138" y="1198"/>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20"/>
            <p:cNvSpPr/>
            <p:nvPr/>
          </p:nvSpPr>
          <p:spPr>
            <a:xfrm rot="-3998617">
              <a:off x="2153868" y="1105507"/>
              <a:ext cx="126749" cy="74695"/>
            </a:xfrm>
            <a:custGeom>
              <a:avLst/>
              <a:gdLst/>
              <a:ahLst/>
              <a:cxnLst/>
              <a:rect l="l" t="t" r="r" b="b"/>
              <a:pathLst>
                <a:path w="1909" h="1125" extrusionOk="0">
                  <a:moveTo>
                    <a:pt x="1" y="1"/>
                  </a:moveTo>
                  <a:lnTo>
                    <a:pt x="1" y="1"/>
                  </a:lnTo>
                  <a:cubicBezTo>
                    <a:pt x="1" y="1"/>
                    <a:pt x="669" y="874"/>
                    <a:pt x="1363" y="1124"/>
                  </a:cubicBezTo>
                  <a:lnTo>
                    <a:pt x="1909" y="814"/>
                  </a:lnTo>
                  <a:cubicBezTo>
                    <a:pt x="1909" y="814"/>
                    <a:pt x="729" y="695"/>
                    <a:pt x="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2" name="Google Shape;332;p20"/>
          <p:cNvGrpSpPr/>
          <p:nvPr/>
        </p:nvGrpSpPr>
        <p:grpSpPr>
          <a:xfrm>
            <a:off x="7308598" y="2293646"/>
            <a:ext cx="1680298" cy="2478973"/>
            <a:chOff x="6557130" y="2325091"/>
            <a:chExt cx="1834071" cy="2711639"/>
          </a:xfrm>
        </p:grpSpPr>
        <p:sp>
          <p:nvSpPr>
            <p:cNvPr id="333" name="Google Shape;333;p20"/>
            <p:cNvSpPr/>
            <p:nvPr/>
          </p:nvSpPr>
          <p:spPr>
            <a:xfrm flipH="1">
              <a:off x="6557130" y="2325091"/>
              <a:ext cx="1834071" cy="2711639"/>
            </a:xfrm>
            <a:custGeom>
              <a:avLst/>
              <a:gdLst/>
              <a:ahLst/>
              <a:cxnLst/>
              <a:rect l="l" t="t" r="r" b="b"/>
              <a:pathLst>
                <a:path w="28486" h="42116" extrusionOk="0">
                  <a:moveTo>
                    <a:pt x="13013" y="0"/>
                  </a:moveTo>
                  <a:cubicBezTo>
                    <a:pt x="12831" y="0"/>
                    <a:pt x="12639" y="23"/>
                    <a:pt x="12444" y="69"/>
                  </a:cubicBezTo>
                  <a:cubicBezTo>
                    <a:pt x="12196" y="133"/>
                    <a:pt x="11733" y="281"/>
                    <a:pt x="11403" y="622"/>
                  </a:cubicBezTo>
                  <a:cubicBezTo>
                    <a:pt x="11270" y="761"/>
                    <a:pt x="11171" y="900"/>
                    <a:pt x="11105" y="1038"/>
                  </a:cubicBezTo>
                  <a:lnTo>
                    <a:pt x="11101" y="1038"/>
                  </a:lnTo>
                  <a:cubicBezTo>
                    <a:pt x="9799" y="1902"/>
                    <a:pt x="8995" y="3499"/>
                    <a:pt x="9058" y="5109"/>
                  </a:cubicBezTo>
                  <a:cubicBezTo>
                    <a:pt x="9062" y="5195"/>
                    <a:pt x="9068" y="5281"/>
                    <a:pt x="9078" y="5364"/>
                  </a:cubicBezTo>
                  <a:cubicBezTo>
                    <a:pt x="8827" y="5556"/>
                    <a:pt x="8589" y="5764"/>
                    <a:pt x="8357" y="5982"/>
                  </a:cubicBezTo>
                  <a:cubicBezTo>
                    <a:pt x="8337" y="5959"/>
                    <a:pt x="8320" y="5939"/>
                    <a:pt x="8301" y="5919"/>
                  </a:cubicBezTo>
                  <a:cubicBezTo>
                    <a:pt x="8212" y="5810"/>
                    <a:pt x="8136" y="5701"/>
                    <a:pt x="8073" y="5589"/>
                  </a:cubicBezTo>
                  <a:cubicBezTo>
                    <a:pt x="7963" y="5394"/>
                    <a:pt x="7887" y="5185"/>
                    <a:pt x="7851" y="4980"/>
                  </a:cubicBezTo>
                  <a:cubicBezTo>
                    <a:pt x="7821" y="4811"/>
                    <a:pt x="7808" y="4626"/>
                    <a:pt x="7792" y="4425"/>
                  </a:cubicBezTo>
                  <a:lnTo>
                    <a:pt x="7788" y="4385"/>
                  </a:lnTo>
                  <a:cubicBezTo>
                    <a:pt x="7772" y="4157"/>
                    <a:pt x="7748" y="3899"/>
                    <a:pt x="7699" y="3638"/>
                  </a:cubicBezTo>
                  <a:cubicBezTo>
                    <a:pt x="7653" y="3403"/>
                    <a:pt x="7586" y="3178"/>
                    <a:pt x="7497" y="2976"/>
                  </a:cubicBezTo>
                  <a:cubicBezTo>
                    <a:pt x="7276" y="2464"/>
                    <a:pt x="6935" y="2077"/>
                    <a:pt x="6505" y="1855"/>
                  </a:cubicBezTo>
                  <a:cubicBezTo>
                    <a:pt x="6244" y="1723"/>
                    <a:pt x="5967" y="1654"/>
                    <a:pt x="5675" y="1654"/>
                  </a:cubicBezTo>
                  <a:lnTo>
                    <a:pt x="5619" y="1654"/>
                  </a:lnTo>
                  <a:cubicBezTo>
                    <a:pt x="5375" y="1661"/>
                    <a:pt x="5126" y="1713"/>
                    <a:pt x="4891" y="1809"/>
                  </a:cubicBezTo>
                  <a:cubicBezTo>
                    <a:pt x="4300" y="2050"/>
                    <a:pt x="3740" y="2573"/>
                    <a:pt x="3394" y="3215"/>
                  </a:cubicBezTo>
                  <a:cubicBezTo>
                    <a:pt x="3090" y="3776"/>
                    <a:pt x="2887" y="4408"/>
                    <a:pt x="2795" y="5089"/>
                  </a:cubicBezTo>
                  <a:lnTo>
                    <a:pt x="2788" y="5176"/>
                  </a:lnTo>
                  <a:cubicBezTo>
                    <a:pt x="2752" y="5457"/>
                    <a:pt x="2739" y="5751"/>
                    <a:pt x="2742" y="6045"/>
                  </a:cubicBezTo>
                  <a:cubicBezTo>
                    <a:pt x="2752" y="6783"/>
                    <a:pt x="2878" y="7566"/>
                    <a:pt x="3116" y="8379"/>
                  </a:cubicBezTo>
                  <a:cubicBezTo>
                    <a:pt x="3221" y="8744"/>
                    <a:pt x="3351" y="9110"/>
                    <a:pt x="3493" y="9461"/>
                  </a:cubicBezTo>
                  <a:cubicBezTo>
                    <a:pt x="3519" y="9527"/>
                    <a:pt x="3549" y="9590"/>
                    <a:pt x="3575" y="9656"/>
                  </a:cubicBezTo>
                  <a:lnTo>
                    <a:pt x="3586" y="9679"/>
                  </a:lnTo>
                  <a:cubicBezTo>
                    <a:pt x="3754" y="10069"/>
                    <a:pt x="3989" y="10575"/>
                    <a:pt x="4303" y="11035"/>
                  </a:cubicBezTo>
                  <a:cubicBezTo>
                    <a:pt x="4363" y="11121"/>
                    <a:pt x="4425" y="11210"/>
                    <a:pt x="4494" y="11299"/>
                  </a:cubicBezTo>
                  <a:cubicBezTo>
                    <a:pt x="4571" y="11398"/>
                    <a:pt x="4647" y="11488"/>
                    <a:pt x="4723" y="11571"/>
                  </a:cubicBezTo>
                  <a:cubicBezTo>
                    <a:pt x="4792" y="11647"/>
                    <a:pt x="4859" y="11716"/>
                    <a:pt x="4921" y="11775"/>
                  </a:cubicBezTo>
                  <a:cubicBezTo>
                    <a:pt x="5037" y="11885"/>
                    <a:pt x="5159" y="11990"/>
                    <a:pt x="5285" y="12083"/>
                  </a:cubicBezTo>
                  <a:cubicBezTo>
                    <a:pt x="5129" y="13347"/>
                    <a:pt x="5140" y="14732"/>
                    <a:pt x="5321" y="16392"/>
                  </a:cubicBezTo>
                  <a:cubicBezTo>
                    <a:pt x="5282" y="16408"/>
                    <a:pt x="5242" y="16425"/>
                    <a:pt x="5205" y="16442"/>
                  </a:cubicBezTo>
                  <a:cubicBezTo>
                    <a:pt x="4594" y="16696"/>
                    <a:pt x="4018" y="17017"/>
                    <a:pt x="3490" y="17394"/>
                  </a:cubicBezTo>
                  <a:lnTo>
                    <a:pt x="3407" y="17454"/>
                  </a:lnTo>
                  <a:lnTo>
                    <a:pt x="3403" y="17457"/>
                  </a:lnTo>
                  <a:cubicBezTo>
                    <a:pt x="2752" y="17936"/>
                    <a:pt x="2193" y="18498"/>
                    <a:pt x="1737" y="19127"/>
                  </a:cubicBezTo>
                  <a:cubicBezTo>
                    <a:pt x="276" y="21147"/>
                    <a:pt x="1" y="23888"/>
                    <a:pt x="1052" y="25941"/>
                  </a:cubicBezTo>
                  <a:cubicBezTo>
                    <a:pt x="1439" y="26699"/>
                    <a:pt x="1939" y="26937"/>
                    <a:pt x="2316" y="26993"/>
                  </a:cubicBezTo>
                  <a:cubicBezTo>
                    <a:pt x="2371" y="27195"/>
                    <a:pt x="2425" y="27397"/>
                    <a:pt x="2475" y="27598"/>
                  </a:cubicBezTo>
                  <a:cubicBezTo>
                    <a:pt x="2564" y="27939"/>
                    <a:pt x="2653" y="28283"/>
                    <a:pt x="2745" y="28624"/>
                  </a:cubicBezTo>
                  <a:cubicBezTo>
                    <a:pt x="3003" y="29576"/>
                    <a:pt x="3288" y="30489"/>
                    <a:pt x="3963" y="31226"/>
                  </a:cubicBezTo>
                  <a:cubicBezTo>
                    <a:pt x="4720" y="32052"/>
                    <a:pt x="5834" y="32489"/>
                    <a:pt x="7183" y="32489"/>
                  </a:cubicBezTo>
                  <a:cubicBezTo>
                    <a:pt x="7458" y="32489"/>
                    <a:pt x="7739" y="32469"/>
                    <a:pt x="8020" y="32433"/>
                  </a:cubicBezTo>
                  <a:cubicBezTo>
                    <a:pt x="8082" y="32426"/>
                    <a:pt x="8142" y="32417"/>
                    <a:pt x="8201" y="32406"/>
                  </a:cubicBezTo>
                  <a:cubicBezTo>
                    <a:pt x="8255" y="32846"/>
                    <a:pt x="8301" y="33276"/>
                    <a:pt x="8343" y="33699"/>
                  </a:cubicBezTo>
                  <a:cubicBezTo>
                    <a:pt x="8357" y="33845"/>
                    <a:pt x="8374" y="33990"/>
                    <a:pt x="8390" y="34139"/>
                  </a:cubicBezTo>
                  <a:cubicBezTo>
                    <a:pt x="8479" y="34946"/>
                    <a:pt x="8566" y="35710"/>
                    <a:pt x="8410" y="36371"/>
                  </a:cubicBezTo>
                  <a:cubicBezTo>
                    <a:pt x="8370" y="36550"/>
                    <a:pt x="8152" y="36893"/>
                    <a:pt x="7977" y="37171"/>
                  </a:cubicBezTo>
                  <a:cubicBezTo>
                    <a:pt x="7534" y="37876"/>
                    <a:pt x="6978" y="38752"/>
                    <a:pt x="7302" y="39695"/>
                  </a:cubicBezTo>
                  <a:cubicBezTo>
                    <a:pt x="7478" y="40200"/>
                    <a:pt x="7871" y="40591"/>
                    <a:pt x="8463" y="40852"/>
                  </a:cubicBezTo>
                  <a:cubicBezTo>
                    <a:pt x="8615" y="41119"/>
                    <a:pt x="8708" y="41258"/>
                    <a:pt x="8820" y="41365"/>
                  </a:cubicBezTo>
                  <a:cubicBezTo>
                    <a:pt x="9055" y="41592"/>
                    <a:pt x="9680" y="42115"/>
                    <a:pt x="10440" y="42115"/>
                  </a:cubicBezTo>
                  <a:lnTo>
                    <a:pt x="10486" y="42115"/>
                  </a:lnTo>
                  <a:cubicBezTo>
                    <a:pt x="10635" y="42108"/>
                    <a:pt x="11058" y="41983"/>
                    <a:pt x="11455" y="41742"/>
                  </a:cubicBezTo>
                  <a:cubicBezTo>
                    <a:pt x="11710" y="41830"/>
                    <a:pt x="11968" y="41877"/>
                    <a:pt x="12229" y="41877"/>
                  </a:cubicBezTo>
                  <a:cubicBezTo>
                    <a:pt x="13132" y="41877"/>
                    <a:pt x="13949" y="41325"/>
                    <a:pt x="14411" y="40399"/>
                  </a:cubicBezTo>
                  <a:cubicBezTo>
                    <a:pt x="14875" y="39473"/>
                    <a:pt x="14918" y="38471"/>
                    <a:pt x="14957" y="37585"/>
                  </a:cubicBezTo>
                  <a:cubicBezTo>
                    <a:pt x="14964" y="37466"/>
                    <a:pt x="14967" y="37346"/>
                    <a:pt x="14974" y="37227"/>
                  </a:cubicBezTo>
                  <a:cubicBezTo>
                    <a:pt x="14987" y="36986"/>
                    <a:pt x="14987" y="36751"/>
                    <a:pt x="14987" y="36550"/>
                  </a:cubicBezTo>
                  <a:cubicBezTo>
                    <a:pt x="14987" y="35677"/>
                    <a:pt x="15017" y="35518"/>
                    <a:pt x="15414" y="35274"/>
                  </a:cubicBezTo>
                  <a:cubicBezTo>
                    <a:pt x="15569" y="35181"/>
                    <a:pt x="15695" y="35147"/>
                    <a:pt x="15919" y="35147"/>
                  </a:cubicBezTo>
                  <a:cubicBezTo>
                    <a:pt x="16022" y="35147"/>
                    <a:pt x="16141" y="35154"/>
                    <a:pt x="16267" y="35164"/>
                  </a:cubicBezTo>
                  <a:cubicBezTo>
                    <a:pt x="16396" y="35171"/>
                    <a:pt x="16528" y="35178"/>
                    <a:pt x="16664" y="35181"/>
                  </a:cubicBezTo>
                  <a:cubicBezTo>
                    <a:pt x="16696" y="35181"/>
                    <a:pt x="16733" y="35184"/>
                    <a:pt x="16766" y="35184"/>
                  </a:cubicBezTo>
                  <a:cubicBezTo>
                    <a:pt x="17120" y="35184"/>
                    <a:pt x="17450" y="35141"/>
                    <a:pt x="17765" y="35098"/>
                  </a:cubicBezTo>
                  <a:cubicBezTo>
                    <a:pt x="18036" y="35065"/>
                    <a:pt x="18294" y="35032"/>
                    <a:pt x="18532" y="35032"/>
                  </a:cubicBezTo>
                  <a:cubicBezTo>
                    <a:pt x="18611" y="35032"/>
                    <a:pt x="18687" y="35035"/>
                    <a:pt x="18757" y="35042"/>
                  </a:cubicBezTo>
                  <a:cubicBezTo>
                    <a:pt x="19303" y="35101"/>
                    <a:pt x="19768" y="35353"/>
                    <a:pt x="19970" y="35700"/>
                  </a:cubicBezTo>
                  <a:cubicBezTo>
                    <a:pt x="20156" y="36011"/>
                    <a:pt x="20165" y="36315"/>
                    <a:pt x="20168" y="36873"/>
                  </a:cubicBezTo>
                  <a:cubicBezTo>
                    <a:pt x="20172" y="37085"/>
                    <a:pt x="20172" y="37304"/>
                    <a:pt x="20188" y="37545"/>
                  </a:cubicBezTo>
                  <a:cubicBezTo>
                    <a:pt x="20278" y="38742"/>
                    <a:pt x="21207" y="39681"/>
                    <a:pt x="22090" y="40084"/>
                  </a:cubicBezTo>
                  <a:cubicBezTo>
                    <a:pt x="22483" y="40263"/>
                    <a:pt x="22871" y="40350"/>
                    <a:pt x="23271" y="40350"/>
                  </a:cubicBezTo>
                  <a:cubicBezTo>
                    <a:pt x="23783" y="40350"/>
                    <a:pt x="24223" y="40211"/>
                    <a:pt x="24646" y="40075"/>
                  </a:cubicBezTo>
                  <a:cubicBezTo>
                    <a:pt x="24742" y="40045"/>
                    <a:pt x="24841" y="40012"/>
                    <a:pt x="24944" y="39982"/>
                  </a:cubicBezTo>
                  <a:cubicBezTo>
                    <a:pt x="25059" y="39946"/>
                    <a:pt x="25205" y="39926"/>
                    <a:pt x="25357" y="39903"/>
                  </a:cubicBezTo>
                  <a:cubicBezTo>
                    <a:pt x="25807" y="39840"/>
                    <a:pt x="26514" y="39738"/>
                    <a:pt x="27037" y="39073"/>
                  </a:cubicBezTo>
                  <a:cubicBezTo>
                    <a:pt x="27262" y="39000"/>
                    <a:pt x="27483" y="38911"/>
                    <a:pt x="27662" y="38735"/>
                  </a:cubicBezTo>
                  <a:cubicBezTo>
                    <a:pt x="28045" y="38358"/>
                    <a:pt x="28155" y="37876"/>
                    <a:pt x="28217" y="37592"/>
                  </a:cubicBezTo>
                  <a:cubicBezTo>
                    <a:pt x="28396" y="36814"/>
                    <a:pt x="28485" y="35690"/>
                    <a:pt x="27225" y="34860"/>
                  </a:cubicBezTo>
                  <a:cubicBezTo>
                    <a:pt x="27070" y="34758"/>
                    <a:pt x="26918" y="34681"/>
                    <a:pt x="26782" y="34608"/>
                  </a:cubicBezTo>
                  <a:cubicBezTo>
                    <a:pt x="26693" y="34562"/>
                    <a:pt x="26607" y="34520"/>
                    <a:pt x="26544" y="34480"/>
                  </a:cubicBezTo>
                  <a:cubicBezTo>
                    <a:pt x="26521" y="34466"/>
                    <a:pt x="26501" y="34453"/>
                    <a:pt x="26485" y="34440"/>
                  </a:cubicBezTo>
                  <a:cubicBezTo>
                    <a:pt x="26494" y="34407"/>
                    <a:pt x="26505" y="34374"/>
                    <a:pt x="26514" y="34347"/>
                  </a:cubicBezTo>
                  <a:cubicBezTo>
                    <a:pt x="26544" y="34248"/>
                    <a:pt x="26581" y="34135"/>
                    <a:pt x="26610" y="34016"/>
                  </a:cubicBezTo>
                  <a:cubicBezTo>
                    <a:pt x="26839" y="33041"/>
                    <a:pt x="26795" y="32221"/>
                    <a:pt x="26752" y="31424"/>
                  </a:cubicBezTo>
                  <a:cubicBezTo>
                    <a:pt x="26743" y="31226"/>
                    <a:pt x="26732" y="31021"/>
                    <a:pt x="26726" y="30809"/>
                  </a:cubicBezTo>
                  <a:cubicBezTo>
                    <a:pt x="26706" y="30204"/>
                    <a:pt x="26713" y="29579"/>
                    <a:pt x="26716" y="28974"/>
                  </a:cubicBezTo>
                  <a:cubicBezTo>
                    <a:pt x="26723" y="28326"/>
                    <a:pt x="26726" y="27658"/>
                    <a:pt x="26706" y="26987"/>
                  </a:cubicBezTo>
                  <a:cubicBezTo>
                    <a:pt x="26700" y="26822"/>
                    <a:pt x="26693" y="26652"/>
                    <a:pt x="26686" y="26484"/>
                  </a:cubicBezTo>
                  <a:cubicBezTo>
                    <a:pt x="27347" y="25314"/>
                    <a:pt x="27705" y="23945"/>
                    <a:pt x="27695" y="22595"/>
                  </a:cubicBezTo>
                  <a:cubicBezTo>
                    <a:pt x="27692" y="21729"/>
                    <a:pt x="27543" y="20869"/>
                    <a:pt x="27248" y="20036"/>
                  </a:cubicBezTo>
                  <a:lnTo>
                    <a:pt x="27232" y="19989"/>
                  </a:lnTo>
                  <a:cubicBezTo>
                    <a:pt x="26819" y="18823"/>
                    <a:pt x="26405" y="17969"/>
                    <a:pt x="25767" y="17635"/>
                  </a:cubicBezTo>
                  <a:cubicBezTo>
                    <a:pt x="25559" y="16389"/>
                    <a:pt x="25317" y="15158"/>
                    <a:pt x="25053" y="13971"/>
                  </a:cubicBezTo>
                  <a:cubicBezTo>
                    <a:pt x="25493" y="13634"/>
                    <a:pt x="25757" y="13144"/>
                    <a:pt x="25760" y="12599"/>
                  </a:cubicBezTo>
                  <a:cubicBezTo>
                    <a:pt x="25760" y="12037"/>
                    <a:pt x="25482" y="11517"/>
                    <a:pt x="24990" y="11167"/>
                  </a:cubicBezTo>
                  <a:cubicBezTo>
                    <a:pt x="24782" y="11021"/>
                    <a:pt x="24544" y="10909"/>
                    <a:pt x="24286" y="10836"/>
                  </a:cubicBezTo>
                  <a:cubicBezTo>
                    <a:pt x="23965" y="9742"/>
                    <a:pt x="23614" y="8846"/>
                    <a:pt x="23191" y="8045"/>
                  </a:cubicBezTo>
                  <a:cubicBezTo>
                    <a:pt x="23141" y="7953"/>
                    <a:pt x="23089" y="7860"/>
                    <a:pt x="23033" y="7768"/>
                  </a:cubicBezTo>
                  <a:cubicBezTo>
                    <a:pt x="23042" y="7732"/>
                    <a:pt x="23052" y="7692"/>
                    <a:pt x="23062" y="7648"/>
                  </a:cubicBezTo>
                  <a:cubicBezTo>
                    <a:pt x="23217" y="7014"/>
                    <a:pt x="23307" y="6379"/>
                    <a:pt x="23323" y="5768"/>
                  </a:cubicBezTo>
                  <a:cubicBezTo>
                    <a:pt x="23343" y="5238"/>
                    <a:pt x="23307" y="4712"/>
                    <a:pt x="23217" y="4203"/>
                  </a:cubicBezTo>
                  <a:cubicBezTo>
                    <a:pt x="23132" y="3680"/>
                    <a:pt x="22986" y="3175"/>
                    <a:pt x="22791" y="2702"/>
                  </a:cubicBezTo>
                  <a:lnTo>
                    <a:pt x="22718" y="2523"/>
                  </a:lnTo>
                  <a:lnTo>
                    <a:pt x="22712" y="2520"/>
                  </a:lnTo>
                  <a:cubicBezTo>
                    <a:pt x="22602" y="2276"/>
                    <a:pt x="22480" y="2038"/>
                    <a:pt x="22344" y="1806"/>
                  </a:cubicBezTo>
                  <a:lnTo>
                    <a:pt x="22275" y="1696"/>
                  </a:lnTo>
                  <a:cubicBezTo>
                    <a:pt x="22186" y="1551"/>
                    <a:pt x="22083" y="1403"/>
                    <a:pt x="21964" y="1244"/>
                  </a:cubicBezTo>
                  <a:cubicBezTo>
                    <a:pt x="21733" y="933"/>
                    <a:pt x="21406" y="546"/>
                    <a:pt x="20922" y="311"/>
                  </a:cubicBezTo>
                  <a:cubicBezTo>
                    <a:pt x="20664" y="185"/>
                    <a:pt x="20377" y="119"/>
                    <a:pt x="20096" y="119"/>
                  </a:cubicBezTo>
                  <a:cubicBezTo>
                    <a:pt x="19980" y="119"/>
                    <a:pt x="19864" y="129"/>
                    <a:pt x="19745" y="156"/>
                  </a:cubicBezTo>
                  <a:cubicBezTo>
                    <a:pt x="19478" y="208"/>
                    <a:pt x="19240" y="324"/>
                    <a:pt x="19031" y="496"/>
                  </a:cubicBezTo>
                  <a:cubicBezTo>
                    <a:pt x="18724" y="754"/>
                    <a:pt x="18512" y="1115"/>
                    <a:pt x="18410" y="1577"/>
                  </a:cubicBezTo>
                  <a:cubicBezTo>
                    <a:pt x="18383" y="1687"/>
                    <a:pt x="18367" y="1800"/>
                    <a:pt x="18353" y="1905"/>
                  </a:cubicBezTo>
                  <a:cubicBezTo>
                    <a:pt x="18337" y="2038"/>
                    <a:pt x="18327" y="2169"/>
                    <a:pt x="18320" y="2299"/>
                  </a:cubicBezTo>
                  <a:cubicBezTo>
                    <a:pt x="18317" y="2358"/>
                    <a:pt x="18311" y="2415"/>
                    <a:pt x="18307" y="2467"/>
                  </a:cubicBezTo>
                  <a:cubicBezTo>
                    <a:pt x="18284" y="2708"/>
                    <a:pt x="18224" y="2946"/>
                    <a:pt x="18125" y="3175"/>
                  </a:cubicBezTo>
                  <a:lnTo>
                    <a:pt x="17880" y="3611"/>
                  </a:lnTo>
                  <a:cubicBezTo>
                    <a:pt x="17844" y="3661"/>
                    <a:pt x="17807" y="3711"/>
                    <a:pt x="17768" y="3760"/>
                  </a:cubicBezTo>
                  <a:cubicBezTo>
                    <a:pt x="17461" y="2583"/>
                    <a:pt x="16597" y="1449"/>
                    <a:pt x="15506" y="854"/>
                  </a:cubicBezTo>
                  <a:cubicBezTo>
                    <a:pt x="15046" y="602"/>
                    <a:pt x="14538" y="440"/>
                    <a:pt x="14015" y="374"/>
                  </a:cubicBezTo>
                  <a:cubicBezTo>
                    <a:pt x="13833" y="196"/>
                    <a:pt x="13519" y="0"/>
                    <a:pt x="13013" y="0"/>
                  </a:cubicBezTo>
                  <a:close/>
                </a:path>
              </a:pathLst>
            </a:custGeom>
            <a:solidFill>
              <a:schemeClr val="lt1"/>
            </a:solidFill>
            <a:ln>
              <a:noFill/>
            </a:ln>
            <a:effectLst>
              <a:outerShdw blurRad="28575" dist="19050" dir="1026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20"/>
            <p:cNvSpPr/>
            <p:nvPr/>
          </p:nvSpPr>
          <p:spPr>
            <a:xfrm flipH="1">
              <a:off x="7674078" y="3573846"/>
              <a:ext cx="582555" cy="771204"/>
            </a:xfrm>
            <a:custGeom>
              <a:avLst/>
              <a:gdLst/>
              <a:ahLst/>
              <a:cxnLst/>
              <a:rect l="l" t="t" r="r" b="b"/>
              <a:pathLst>
                <a:path w="9048" h="11978" extrusionOk="0">
                  <a:moveTo>
                    <a:pt x="4054" y="0"/>
                  </a:moveTo>
                  <a:cubicBezTo>
                    <a:pt x="3899" y="0"/>
                    <a:pt x="3745" y="10"/>
                    <a:pt x="3592" y="29"/>
                  </a:cubicBezTo>
                  <a:cubicBezTo>
                    <a:pt x="2709" y="138"/>
                    <a:pt x="1862" y="559"/>
                    <a:pt x="1244" y="1226"/>
                  </a:cubicBezTo>
                  <a:cubicBezTo>
                    <a:pt x="1009" y="1481"/>
                    <a:pt x="797" y="1789"/>
                    <a:pt x="623" y="2132"/>
                  </a:cubicBezTo>
                  <a:cubicBezTo>
                    <a:pt x="202" y="2949"/>
                    <a:pt x="1" y="3944"/>
                    <a:pt x="281" y="4774"/>
                  </a:cubicBezTo>
                  <a:cubicBezTo>
                    <a:pt x="447" y="5257"/>
                    <a:pt x="593" y="5746"/>
                    <a:pt x="731" y="6236"/>
                  </a:cubicBezTo>
                  <a:cubicBezTo>
                    <a:pt x="976" y="7099"/>
                    <a:pt x="1191" y="7972"/>
                    <a:pt x="1426" y="8842"/>
                  </a:cubicBezTo>
                  <a:cubicBezTo>
                    <a:pt x="1638" y="9626"/>
                    <a:pt x="1876" y="10435"/>
                    <a:pt x="2415" y="11024"/>
                  </a:cubicBezTo>
                  <a:cubicBezTo>
                    <a:pt x="3052" y="11722"/>
                    <a:pt x="4000" y="11977"/>
                    <a:pt x="4942" y="11977"/>
                  </a:cubicBezTo>
                  <a:cubicBezTo>
                    <a:pt x="5183" y="11977"/>
                    <a:pt x="5423" y="11960"/>
                    <a:pt x="5658" y="11930"/>
                  </a:cubicBezTo>
                  <a:cubicBezTo>
                    <a:pt x="6803" y="11781"/>
                    <a:pt x="7996" y="11292"/>
                    <a:pt x="8582" y="10257"/>
                  </a:cubicBezTo>
                  <a:cubicBezTo>
                    <a:pt x="9041" y="9450"/>
                    <a:pt x="9048" y="8455"/>
                    <a:pt x="9005" y="7515"/>
                  </a:cubicBezTo>
                  <a:cubicBezTo>
                    <a:pt x="8932" y="5981"/>
                    <a:pt x="8741" y="4417"/>
                    <a:pt x="8106" y="3028"/>
                  </a:cubicBezTo>
                  <a:cubicBezTo>
                    <a:pt x="7765" y="2285"/>
                    <a:pt x="7276" y="1593"/>
                    <a:pt x="6674" y="1064"/>
                  </a:cubicBezTo>
                  <a:cubicBezTo>
                    <a:pt x="6151" y="601"/>
                    <a:pt x="5546" y="254"/>
                    <a:pt x="4878" y="95"/>
                  </a:cubicBezTo>
                  <a:cubicBezTo>
                    <a:pt x="4609" y="31"/>
                    <a:pt x="4331" y="0"/>
                    <a:pt x="4054" y="0"/>
                  </a:cubicBezTo>
                  <a:close/>
                </a:path>
              </a:pathLst>
            </a:custGeom>
            <a:solidFill>
              <a:srgbClr val="D87B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20"/>
            <p:cNvSpPr/>
            <p:nvPr/>
          </p:nvSpPr>
          <p:spPr>
            <a:xfrm flipH="1">
              <a:off x="7803107" y="3401294"/>
              <a:ext cx="535104" cy="590990"/>
            </a:xfrm>
            <a:custGeom>
              <a:avLst/>
              <a:gdLst/>
              <a:ahLst/>
              <a:cxnLst/>
              <a:rect l="l" t="t" r="r" b="b"/>
              <a:pathLst>
                <a:path w="8311" h="9179" extrusionOk="0">
                  <a:moveTo>
                    <a:pt x="6606" y="1"/>
                  </a:moveTo>
                  <a:cubicBezTo>
                    <a:pt x="5966" y="1"/>
                    <a:pt x="5261" y="261"/>
                    <a:pt x="4710" y="481"/>
                  </a:cubicBezTo>
                  <a:cubicBezTo>
                    <a:pt x="4671" y="497"/>
                    <a:pt x="4634" y="513"/>
                    <a:pt x="4594" y="530"/>
                  </a:cubicBezTo>
                  <a:cubicBezTo>
                    <a:pt x="4056" y="755"/>
                    <a:pt x="3537" y="1039"/>
                    <a:pt x="3056" y="1383"/>
                  </a:cubicBezTo>
                  <a:lnTo>
                    <a:pt x="3053" y="1383"/>
                  </a:lnTo>
                  <a:cubicBezTo>
                    <a:pt x="2475" y="1800"/>
                    <a:pt x="1952" y="2302"/>
                    <a:pt x="1525" y="2894"/>
                  </a:cubicBezTo>
                  <a:cubicBezTo>
                    <a:pt x="352" y="4518"/>
                    <a:pt x="1" y="6842"/>
                    <a:pt x="924" y="8638"/>
                  </a:cubicBezTo>
                  <a:cubicBezTo>
                    <a:pt x="1049" y="8889"/>
                    <a:pt x="1241" y="9154"/>
                    <a:pt x="1513" y="9177"/>
                  </a:cubicBezTo>
                  <a:cubicBezTo>
                    <a:pt x="1524" y="9178"/>
                    <a:pt x="1534" y="9178"/>
                    <a:pt x="1545" y="9178"/>
                  </a:cubicBezTo>
                  <a:cubicBezTo>
                    <a:pt x="1729" y="9178"/>
                    <a:pt x="1880" y="9069"/>
                    <a:pt x="1998" y="8916"/>
                  </a:cubicBezTo>
                  <a:cubicBezTo>
                    <a:pt x="2121" y="8757"/>
                    <a:pt x="2214" y="8552"/>
                    <a:pt x="2287" y="8367"/>
                  </a:cubicBezTo>
                  <a:cubicBezTo>
                    <a:pt x="2551" y="7686"/>
                    <a:pt x="2882" y="7024"/>
                    <a:pt x="3348" y="6473"/>
                  </a:cubicBezTo>
                  <a:cubicBezTo>
                    <a:pt x="3622" y="6148"/>
                    <a:pt x="3953" y="5861"/>
                    <a:pt x="4320" y="5655"/>
                  </a:cubicBezTo>
                  <a:cubicBezTo>
                    <a:pt x="4320" y="5652"/>
                    <a:pt x="4323" y="5652"/>
                    <a:pt x="4326" y="5652"/>
                  </a:cubicBezTo>
                  <a:cubicBezTo>
                    <a:pt x="4575" y="5510"/>
                    <a:pt x="4842" y="5404"/>
                    <a:pt x="5120" y="5348"/>
                  </a:cubicBezTo>
                  <a:cubicBezTo>
                    <a:pt x="5150" y="5342"/>
                    <a:pt x="5186" y="5334"/>
                    <a:pt x="5216" y="5331"/>
                  </a:cubicBezTo>
                  <a:cubicBezTo>
                    <a:pt x="5765" y="5238"/>
                    <a:pt x="6347" y="5302"/>
                    <a:pt x="6856" y="5070"/>
                  </a:cubicBezTo>
                  <a:cubicBezTo>
                    <a:pt x="7389" y="4829"/>
                    <a:pt x="7729" y="4319"/>
                    <a:pt x="7941" y="3744"/>
                  </a:cubicBezTo>
                  <a:cubicBezTo>
                    <a:pt x="8050" y="3450"/>
                    <a:pt x="8126" y="3135"/>
                    <a:pt x="8175" y="2831"/>
                  </a:cubicBezTo>
                  <a:cubicBezTo>
                    <a:pt x="8285" y="2163"/>
                    <a:pt x="8311" y="1446"/>
                    <a:pt x="8013" y="844"/>
                  </a:cubicBezTo>
                  <a:cubicBezTo>
                    <a:pt x="7701" y="210"/>
                    <a:pt x="7179" y="1"/>
                    <a:pt x="6606" y="1"/>
                  </a:cubicBezTo>
                  <a:close/>
                </a:path>
              </a:pathLst>
            </a:custGeom>
            <a:solidFill>
              <a:srgbClr val="8F3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20"/>
            <p:cNvSpPr/>
            <p:nvPr/>
          </p:nvSpPr>
          <p:spPr>
            <a:xfrm flipH="1">
              <a:off x="7820488" y="3741570"/>
              <a:ext cx="389079" cy="603416"/>
            </a:xfrm>
            <a:custGeom>
              <a:avLst/>
              <a:gdLst/>
              <a:ahLst/>
              <a:cxnLst/>
              <a:rect l="l" t="t" r="r" b="b"/>
              <a:pathLst>
                <a:path w="6043" h="9372" extrusionOk="0">
                  <a:moveTo>
                    <a:pt x="3622" y="0"/>
                  </a:moveTo>
                  <a:cubicBezTo>
                    <a:pt x="3486" y="10"/>
                    <a:pt x="3350" y="23"/>
                    <a:pt x="3218" y="46"/>
                  </a:cubicBezTo>
                  <a:cubicBezTo>
                    <a:pt x="3234" y="370"/>
                    <a:pt x="3218" y="642"/>
                    <a:pt x="3161" y="834"/>
                  </a:cubicBezTo>
                  <a:cubicBezTo>
                    <a:pt x="2795" y="2027"/>
                    <a:pt x="3866" y="4517"/>
                    <a:pt x="4597" y="5291"/>
                  </a:cubicBezTo>
                  <a:cubicBezTo>
                    <a:pt x="5328" y="6064"/>
                    <a:pt x="5384" y="6687"/>
                    <a:pt x="5530" y="7116"/>
                  </a:cubicBezTo>
                  <a:cubicBezTo>
                    <a:pt x="5668" y="7536"/>
                    <a:pt x="5172" y="8082"/>
                    <a:pt x="3681" y="8082"/>
                  </a:cubicBezTo>
                  <a:lnTo>
                    <a:pt x="3625" y="8082"/>
                  </a:lnTo>
                  <a:cubicBezTo>
                    <a:pt x="2090" y="8065"/>
                    <a:pt x="992" y="4576"/>
                    <a:pt x="1058" y="3108"/>
                  </a:cubicBezTo>
                  <a:cubicBezTo>
                    <a:pt x="1122" y="1640"/>
                    <a:pt x="2328" y="367"/>
                    <a:pt x="2328" y="367"/>
                  </a:cubicBezTo>
                  <a:cubicBezTo>
                    <a:pt x="2325" y="367"/>
                    <a:pt x="2322" y="367"/>
                    <a:pt x="2322" y="370"/>
                  </a:cubicBezTo>
                  <a:cubicBezTo>
                    <a:pt x="1955" y="576"/>
                    <a:pt x="1624" y="863"/>
                    <a:pt x="1350" y="1188"/>
                  </a:cubicBezTo>
                  <a:cubicBezTo>
                    <a:pt x="884" y="1739"/>
                    <a:pt x="553" y="2401"/>
                    <a:pt x="289" y="3082"/>
                  </a:cubicBezTo>
                  <a:cubicBezTo>
                    <a:pt x="216" y="3267"/>
                    <a:pt x="123" y="3472"/>
                    <a:pt x="0" y="3631"/>
                  </a:cubicBezTo>
                  <a:cubicBezTo>
                    <a:pt x="245" y="4494"/>
                    <a:pt x="460" y="5367"/>
                    <a:pt x="695" y="6237"/>
                  </a:cubicBezTo>
                  <a:cubicBezTo>
                    <a:pt x="907" y="7021"/>
                    <a:pt x="1145" y="7830"/>
                    <a:pt x="1684" y="8419"/>
                  </a:cubicBezTo>
                  <a:cubicBezTo>
                    <a:pt x="2322" y="9117"/>
                    <a:pt x="3268" y="9371"/>
                    <a:pt x="4210" y="9371"/>
                  </a:cubicBezTo>
                  <a:cubicBezTo>
                    <a:pt x="4451" y="9371"/>
                    <a:pt x="4693" y="9355"/>
                    <a:pt x="4927" y="9325"/>
                  </a:cubicBezTo>
                  <a:cubicBezTo>
                    <a:pt x="5301" y="9275"/>
                    <a:pt x="5681" y="9190"/>
                    <a:pt x="6042" y="9060"/>
                  </a:cubicBezTo>
                  <a:cubicBezTo>
                    <a:pt x="5946" y="8320"/>
                    <a:pt x="5840" y="7579"/>
                    <a:pt x="5725" y="6838"/>
                  </a:cubicBezTo>
                  <a:cubicBezTo>
                    <a:pt x="5672" y="6511"/>
                    <a:pt x="5622" y="6183"/>
                    <a:pt x="5572" y="5853"/>
                  </a:cubicBezTo>
                  <a:cubicBezTo>
                    <a:pt x="5165" y="5390"/>
                    <a:pt x="4815" y="4874"/>
                    <a:pt x="4534" y="4322"/>
                  </a:cubicBezTo>
                  <a:cubicBezTo>
                    <a:pt x="3979" y="3231"/>
                    <a:pt x="3701" y="1997"/>
                    <a:pt x="3704" y="764"/>
                  </a:cubicBezTo>
                  <a:cubicBezTo>
                    <a:pt x="3704" y="599"/>
                    <a:pt x="3707" y="434"/>
                    <a:pt x="3717" y="268"/>
                  </a:cubicBezTo>
                  <a:cubicBezTo>
                    <a:pt x="3681" y="182"/>
                    <a:pt x="3648" y="89"/>
                    <a:pt x="3622" y="0"/>
                  </a:cubicBezTo>
                  <a:close/>
                </a:path>
              </a:pathLst>
            </a:custGeom>
            <a:solidFill>
              <a:srgbClr val="A164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20"/>
            <p:cNvSpPr/>
            <p:nvPr/>
          </p:nvSpPr>
          <p:spPr>
            <a:xfrm flipH="1">
              <a:off x="7966773" y="3416038"/>
              <a:ext cx="345876" cy="576181"/>
            </a:xfrm>
            <a:custGeom>
              <a:avLst/>
              <a:gdLst/>
              <a:ahLst/>
              <a:cxnLst/>
              <a:rect l="l" t="t" r="r" b="b"/>
              <a:pathLst>
                <a:path w="5372" h="8949" extrusionOk="0">
                  <a:moveTo>
                    <a:pt x="4994" y="0"/>
                  </a:moveTo>
                  <a:cubicBezTo>
                    <a:pt x="4753" y="79"/>
                    <a:pt x="4521" y="168"/>
                    <a:pt x="4313" y="252"/>
                  </a:cubicBezTo>
                  <a:cubicBezTo>
                    <a:pt x="4274" y="268"/>
                    <a:pt x="4237" y="284"/>
                    <a:pt x="4197" y="301"/>
                  </a:cubicBezTo>
                  <a:cubicBezTo>
                    <a:pt x="4207" y="890"/>
                    <a:pt x="4326" y="1673"/>
                    <a:pt x="4462" y="2480"/>
                  </a:cubicBezTo>
                  <a:cubicBezTo>
                    <a:pt x="4617" y="3419"/>
                    <a:pt x="4789" y="4388"/>
                    <a:pt x="4819" y="5102"/>
                  </a:cubicBezTo>
                  <a:cubicBezTo>
                    <a:pt x="4951" y="5079"/>
                    <a:pt x="5087" y="5066"/>
                    <a:pt x="5223" y="5056"/>
                  </a:cubicBezTo>
                  <a:cubicBezTo>
                    <a:pt x="4948" y="4193"/>
                    <a:pt x="5014" y="3184"/>
                    <a:pt x="5371" y="2375"/>
                  </a:cubicBezTo>
                  <a:cubicBezTo>
                    <a:pt x="5354" y="2288"/>
                    <a:pt x="5338" y="2202"/>
                    <a:pt x="5325" y="2113"/>
                  </a:cubicBezTo>
                  <a:cubicBezTo>
                    <a:pt x="5206" y="1425"/>
                    <a:pt x="5090" y="718"/>
                    <a:pt x="4994" y="0"/>
                  </a:cubicBezTo>
                  <a:close/>
                  <a:moveTo>
                    <a:pt x="2656" y="1154"/>
                  </a:moveTo>
                  <a:lnTo>
                    <a:pt x="2656" y="1154"/>
                  </a:lnTo>
                  <a:cubicBezTo>
                    <a:pt x="2078" y="1571"/>
                    <a:pt x="1555" y="2073"/>
                    <a:pt x="1128" y="2665"/>
                  </a:cubicBezTo>
                  <a:cubicBezTo>
                    <a:pt x="411" y="3657"/>
                    <a:pt x="1" y="4914"/>
                    <a:pt x="1" y="6147"/>
                  </a:cubicBezTo>
                  <a:cubicBezTo>
                    <a:pt x="1" y="6934"/>
                    <a:pt x="167" y="7712"/>
                    <a:pt x="527" y="8409"/>
                  </a:cubicBezTo>
                  <a:cubicBezTo>
                    <a:pt x="652" y="8660"/>
                    <a:pt x="844" y="8925"/>
                    <a:pt x="1116" y="8948"/>
                  </a:cubicBezTo>
                  <a:lnTo>
                    <a:pt x="1151" y="8948"/>
                  </a:lnTo>
                  <a:cubicBezTo>
                    <a:pt x="1334" y="8948"/>
                    <a:pt x="1482" y="8839"/>
                    <a:pt x="1601" y="8687"/>
                  </a:cubicBezTo>
                  <a:cubicBezTo>
                    <a:pt x="1724" y="8528"/>
                    <a:pt x="1817" y="8323"/>
                    <a:pt x="1890" y="8138"/>
                  </a:cubicBezTo>
                  <a:cubicBezTo>
                    <a:pt x="2154" y="7457"/>
                    <a:pt x="2485" y="6795"/>
                    <a:pt x="2951" y="6244"/>
                  </a:cubicBezTo>
                  <a:cubicBezTo>
                    <a:pt x="3225" y="5919"/>
                    <a:pt x="3556" y="5632"/>
                    <a:pt x="3923" y="5426"/>
                  </a:cubicBezTo>
                  <a:lnTo>
                    <a:pt x="3923" y="5426"/>
                  </a:lnTo>
                  <a:cubicBezTo>
                    <a:pt x="3149" y="5728"/>
                    <a:pt x="2673" y="6094"/>
                    <a:pt x="2322" y="6094"/>
                  </a:cubicBezTo>
                  <a:cubicBezTo>
                    <a:pt x="2024" y="6094"/>
                    <a:pt x="1813" y="5833"/>
                    <a:pt x="1582" y="5059"/>
                  </a:cubicBezTo>
                  <a:cubicBezTo>
                    <a:pt x="1536" y="4904"/>
                    <a:pt x="1505" y="4745"/>
                    <a:pt x="1493" y="4583"/>
                  </a:cubicBezTo>
                  <a:cubicBezTo>
                    <a:pt x="1354" y="3010"/>
                    <a:pt x="2604" y="1230"/>
                    <a:pt x="2656" y="1154"/>
                  </a:cubicBezTo>
                  <a:close/>
                </a:path>
              </a:pathLst>
            </a:custGeom>
            <a:solidFill>
              <a:srgbClr val="6F348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20"/>
            <p:cNvSpPr/>
            <p:nvPr/>
          </p:nvSpPr>
          <p:spPr>
            <a:xfrm flipH="1">
              <a:off x="6975930" y="2617594"/>
              <a:ext cx="288316" cy="230691"/>
            </a:xfrm>
            <a:custGeom>
              <a:avLst/>
              <a:gdLst/>
              <a:ahLst/>
              <a:cxnLst/>
              <a:rect l="l" t="t" r="r" b="b"/>
              <a:pathLst>
                <a:path w="4478" h="3583" extrusionOk="0">
                  <a:moveTo>
                    <a:pt x="602" y="1"/>
                  </a:moveTo>
                  <a:cubicBezTo>
                    <a:pt x="414" y="183"/>
                    <a:pt x="192" y="355"/>
                    <a:pt x="110" y="606"/>
                  </a:cubicBezTo>
                  <a:cubicBezTo>
                    <a:pt x="0" y="943"/>
                    <a:pt x="169" y="1307"/>
                    <a:pt x="377" y="1585"/>
                  </a:cubicBezTo>
                  <a:cubicBezTo>
                    <a:pt x="979" y="2411"/>
                    <a:pt x="1892" y="2887"/>
                    <a:pt x="2792" y="3271"/>
                  </a:cubicBezTo>
                  <a:cubicBezTo>
                    <a:pt x="3046" y="3377"/>
                    <a:pt x="3261" y="3470"/>
                    <a:pt x="3453" y="3522"/>
                  </a:cubicBezTo>
                  <a:cubicBezTo>
                    <a:pt x="3579" y="3560"/>
                    <a:pt x="3692" y="3583"/>
                    <a:pt x="3794" y="3583"/>
                  </a:cubicBezTo>
                  <a:cubicBezTo>
                    <a:pt x="4115" y="3583"/>
                    <a:pt x="4325" y="3364"/>
                    <a:pt x="4478" y="2742"/>
                  </a:cubicBezTo>
                  <a:cubicBezTo>
                    <a:pt x="4368" y="2405"/>
                    <a:pt x="4203" y="2107"/>
                    <a:pt x="3999" y="1843"/>
                  </a:cubicBezTo>
                  <a:cubicBezTo>
                    <a:pt x="2868" y="384"/>
                    <a:pt x="602" y="1"/>
                    <a:pt x="60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20"/>
            <p:cNvSpPr/>
            <p:nvPr/>
          </p:nvSpPr>
          <p:spPr>
            <a:xfrm flipH="1">
              <a:off x="6959961" y="2536919"/>
              <a:ext cx="238096" cy="152721"/>
            </a:xfrm>
            <a:custGeom>
              <a:avLst/>
              <a:gdLst/>
              <a:ahLst/>
              <a:cxnLst/>
              <a:rect l="l" t="t" r="r" b="b"/>
              <a:pathLst>
                <a:path w="3698" h="2372" extrusionOk="0">
                  <a:moveTo>
                    <a:pt x="1436" y="0"/>
                  </a:moveTo>
                  <a:cubicBezTo>
                    <a:pt x="1083" y="0"/>
                    <a:pt x="698" y="69"/>
                    <a:pt x="285" y="242"/>
                  </a:cubicBezTo>
                  <a:lnTo>
                    <a:pt x="1" y="744"/>
                  </a:lnTo>
                  <a:lnTo>
                    <a:pt x="4" y="744"/>
                  </a:lnTo>
                  <a:cubicBezTo>
                    <a:pt x="4" y="744"/>
                    <a:pt x="68" y="739"/>
                    <a:pt x="182" y="739"/>
                  </a:cubicBezTo>
                  <a:cubicBezTo>
                    <a:pt x="449" y="739"/>
                    <a:pt x="988" y="770"/>
                    <a:pt x="1605" y="976"/>
                  </a:cubicBezTo>
                  <a:cubicBezTo>
                    <a:pt x="2074" y="1132"/>
                    <a:pt x="2590" y="1390"/>
                    <a:pt x="3063" y="1809"/>
                  </a:cubicBezTo>
                  <a:cubicBezTo>
                    <a:pt x="3244" y="1971"/>
                    <a:pt x="3423" y="2156"/>
                    <a:pt x="3589" y="2371"/>
                  </a:cubicBezTo>
                  <a:lnTo>
                    <a:pt x="3685" y="2322"/>
                  </a:lnTo>
                  <a:cubicBezTo>
                    <a:pt x="3698" y="1869"/>
                    <a:pt x="3668" y="1413"/>
                    <a:pt x="3592" y="970"/>
                  </a:cubicBezTo>
                  <a:cubicBezTo>
                    <a:pt x="3453" y="824"/>
                    <a:pt x="3189" y="586"/>
                    <a:pt x="2821" y="378"/>
                  </a:cubicBezTo>
                  <a:cubicBezTo>
                    <a:pt x="2467" y="179"/>
                    <a:pt x="2014" y="13"/>
                    <a:pt x="1489" y="1"/>
                  </a:cubicBezTo>
                  <a:cubicBezTo>
                    <a:pt x="1471" y="0"/>
                    <a:pt x="1454" y="0"/>
                    <a:pt x="14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20"/>
            <p:cNvSpPr/>
            <p:nvPr/>
          </p:nvSpPr>
          <p:spPr>
            <a:xfrm flipH="1">
              <a:off x="6990415" y="2436478"/>
              <a:ext cx="170556" cy="80288"/>
            </a:xfrm>
            <a:custGeom>
              <a:avLst/>
              <a:gdLst/>
              <a:ahLst/>
              <a:cxnLst/>
              <a:rect l="l" t="t" r="r" b="b"/>
              <a:pathLst>
                <a:path w="2649" h="1247" extrusionOk="0">
                  <a:moveTo>
                    <a:pt x="981" y="0"/>
                  </a:moveTo>
                  <a:cubicBezTo>
                    <a:pt x="776" y="0"/>
                    <a:pt x="549" y="30"/>
                    <a:pt x="298" y="102"/>
                  </a:cubicBezTo>
                  <a:cubicBezTo>
                    <a:pt x="215" y="125"/>
                    <a:pt x="133" y="152"/>
                    <a:pt x="43" y="185"/>
                  </a:cubicBezTo>
                  <a:cubicBezTo>
                    <a:pt x="23" y="360"/>
                    <a:pt x="17" y="542"/>
                    <a:pt x="0" y="714"/>
                  </a:cubicBezTo>
                  <a:cubicBezTo>
                    <a:pt x="0" y="714"/>
                    <a:pt x="222" y="592"/>
                    <a:pt x="565" y="526"/>
                  </a:cubicBezTo>
                  <a:cubicBezTo>
                    <a:pt x="690" y="502"/>
                    <a:pt x="831" y="486"/>
                    <a:pt x="985" y="486"/>
                  </a:cubicBezTo>
                  <a:cubicBezTo>
                    <a:pt x="1195" y="486"/>
                    <a:pt x="1428" y="516"/>
                    <a:pt x="1670" y="598"/>
                  </a:cubicBezTo>
                  <a:cubicBezTo>
                    <a:pt x="1988" y="708"/>
                    <a:pt x="2325" y="906"/>
                    <a:pt x="2649" y="1246"/>
                  </a:cubicBezTo>
                  <a:cubicBezTo>
                    <a:pt x="2543" y="985"/>
                    <a:pt x="2418" y="731"/>
                    <a:pt x="2268" y="486"/>
                  </a:cubicBezTo>
                  <a:cubicBezTo>
                    <a:pt x="2268" y="486"/>
                    <a:pt x="2268" y="482"/>
                    <a:pt x="2265" y="479"/>
                  </a:cubicBezTo>
                  <a:cubicBezTo>
                    <a:pt x="2222" y="433"/>
                    <a:pt x="1885" y="119"/>
                    <a:pt x="1303" y="26"/>
                  </a:cubicBezTo>
                  <a:cubicBezTo>
                    <a:pt x="1203" y="9"/>
                    <a:pt x="1096" y="0"/>
                    <a:pt x="9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20"/>
            <p:cNvSpPr/>
            <p:nvPr/>
          </p:nvSpPr>
          <p:spPr>
            <a:xfrm flipH="1">
              <a:off x="7094720" y="2433452"/>
              <a:ext cx="130830" cy="218330"/>
            </a:xfrm>
            <a:custGeom>
              <a:avLst/>
              <a:gdLst/>
              <a:ahLst/>
              <a:cxnLst/>
              <a:rect l="l" t="t" r="r" b="b"/>
              <a:pathLst>
                <a:path w="2032" h="3391" extrusionOk="0">
                  <a:moveTo>
                    <a:pt x="1083" y="1"/>
                  </a:moveTo>
                  <a:cubicBezTo>
                    <a:pt x="1066" y="77"/>
                    <a:pt x="1056" y="156"/>
                    <a:pt x="1046" y="232"/>
                  </a:cubicBezTo>
                  <a:cubicBezTo>
                    <a:pt x="1136" y="199"/>
                    <a:pt x="1218" y="172"/>
                    <a:pt x="1301" y="149"/>
                  </a:cubicBezTo>
                  <a:cubicBezTo>
                    <a:pt x="1228" y="70"/>
                    <a:pt x="1156" y="24"/>
                    <a:pt x="1083" y="1"/>
                  </a:cubicBezTo>
                  <a:close/>
                  <a:moveTo>
                    <a:pt x="1568" y="573"/>
                  </a:moveTo>
                  <a:cubicBezTo>
                    <a:pt x="1225" y="639"/>
                    <a:pt x="1003" y="761"/>
                    <a:pt x="1003" y="761"/>
                  </a:cubicBezTo>
                  <a:cubicBezTo>
                    <a:pt x="967" y="1138"/>
                    <a:pt x="868" y="1509"/>
                    <a:pt x="712" y="1849"/>
                  </a:cubicBezTo>
                  <a:cubicBezTo>
                    <a:pt x="1119" y="1677"/>
                    <a:pt x="1502" y="1608"/>
                    <a:pt x="1853" y="1608"/>
                  </a:cubicBezTo>
                  <a:lnTo>
                    <a:pt x="1916" y="1608"/>
                  </a:lnTo>
                  <a:cubicBezTo>
                    <a:pt x="1856" y="1393"/>
                    <a:pt x="1780" y="1144"/>
                    <a:pt x="1678" y="847"/>
                  </a:cubicBezTo>
                  <a:cubicBezTo>
                    <a:pt x="1641" y="747"/>
                    <a:pt x="1605" y="655"/>
                    <a:pt x="1568" y="573"/>
                  </a:cubicBezTo>
                  <a:close/>
                  <a:moveTo>
                    <a:pt x="613" y="2345"/>
                  </a:moveTo>
                  <a:cubicBezTo>
                    <a:pt x="497" y="2345"/>
                    <a:pt x="431" y="2351"/>
                    <a:pt x="431" y="2351"/>
                  </a:cubicBezTo>
                  <a:lnTo>
                    <a:pt x="428" y="2351"/>
                  </a:lnTo>
                  <a:cubicBezTo>
                    <a:pt x="303" y="2537"/>
                    <a:pt x="160" y="2708"/>
                    <a:pt x="1" y="2861"/>
                  </a:cubicBezTo>
                  <a:cubicBezTo>
                    <a:pt x="1" y="2861"/>
                    <a:pt x="772" y="2993"/>
                    <a:pt x="1641" y="3390"/>
                  </a:cubicBezTo>
                  <a:cubicBezTo>
                    <a:pt x="1648" y="3360"/>
                    <a:pt x="1661" y="3334"/>
                    <a:pt x="1678" y="3307"/>
                  </a:cubicBezTo>
                  <a:cubicBezTo>
                    <a:pt x="1833" y="3049"/>
                    <a:pt x="1992" y="2894"/>
                    <a:pt x="2032" y="2583"/>
                  </a:cubicBezTo>
                  <a:cubicBezTo>
                    <a:pt x="1420" y="2378"/>
                    <a:pt x="881" y="2345"/>
                    <a:pt x="613" y="2345"/>
                  </a:cubicBezTo>
                  <a:close/>
                </a:path>
              </a:pathLst>
            </a:custGeom>
            <a:solidFill>
              <a:srgbClr val="DCDE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20"/>
            <p:cNvSpPr/>
            <p:nvPr/>
          </p:nvSpPr>
          <p:spPr>
            <a:xfrm flipH="1">
              <a:off x="7060017" y="2617594"/>
              <a:ext cx="193799" cy="140617"/>
            </a:xfrm>
            <a:custGeom>
              <a:avLst/>
              <a:gdLst/>
              <a:ahLst/>
              <a:cxnLst/>
              <a:rect l="l" t="t" r="r" b="b"/>
              <a:pathLst>
                <a:path w="3010" h="2184" extrusionOk="0">
                  <a:moveTo>
                    <a:pt x="440" y="1"/>
                  </a:moveTo>
                  <a:cubicBezTo>
                    <a:pt x="281" y="153"/>
                    <a:pt x="103" y="295"/>
                    <a:pt x="0" y="487"/>
                  </a:cubicBezTo>
                  <a:cubicBezTo>
                    <a:pt x="384" y="636"/>
                    <a:pt x="761" y="808"/>
                    <a:pt x="1128" y="1002"/>
                  </a:cubicBezTo>
                  <a:cubicBezTo>
                    <a:pt x="1723" y="1320"/>
                    <a:pt x="2398" y="1713"/>
                    <a:pt x="3010" y="2183"/>
                  </a:cubicBezTo>
                  <a:cubicBezTo>
                    <a:pt x="2947" y="2124"/>
                    <a:pt x="1922" y="1072"/>
                    <a:pt x="2080" y="530"/>
                  </a:cubicBezTo>
                  <a:cubicBezTo>
                    <a:pt x="1211" y="133"/>
                    <a:pt x="440" y="1"/>
                    <a:pt x="440"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20"/>
            <p:cNvSpPr/>
            <p:nvPr/>
          </p:nvSpPr>
          <p:spPr>
            <a:xfrm flipH="1">
              <a:off x="7092594" y="2536919"/>
              <a:ext cx="105463" cy="62904"/>
            </a:xfrm>
            <a:custGeom>
              <a:avLst/>
              <a:gdLst/>
              <a:ahLst/>
              <a:cxnLst/>
              <a:rect l="l" t="t" r="r" b="b"/>
              <a:pathLst>
                <a:path w="1638" h="977" extrusionOk="0">
                  <a:moveTo>
                    <a:pt x="1426" y="1"/>
                  </a:moveTo>
                  <a:cubicBezTo>
                    <a:pt x="1075" y="1"/>
                    <a:pt x="692" y="70"/>
                    <a:pt x="285" y="242"/>
                  </a:cubicBezTo>
                  <a:lnTo>
                    <a:pt x="1" y="744"/>
                  </a:lnTo>
                  <a:lnTo>
                    <a:pt x="4" y="744"/>
                  </a:lnTo>
                  <a:cubicBezTo>
                    <a:pt x="4" y="744"/>
                    <a:pt x="70" y="738"/>
                    <a:pt x="186" y="738"/>
                  </a:cubicBezTo>
                  <a:cubicBezTo>
                    <a:pt x="454" y="738"/>
                    <a:pt x="993" y="771"/>
                    <a:pt x="1605" y="976"/>
                  </a:cubicBezTo>
                  <a:cubicBezTo>
                    <a:pt x="1637" y="758"/>
                    <a:pt x="1611" y="463"/>
                    <a:pt x="1489"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20"/>
            <p:cNvSpPr/>
            <p:nvPr/>
          </p:nvSpPr>
          <p:spPr>
            <a:xfrm flipH="1">
              <a:off x="7124529" y="2443045"/>
              <a:ext cx="36442" cy="39404"/>
            </a:xfrm>
            <a:custGeom>
              <a:avLst/>
              <a:gdLst/>
              <a:ahLst/>
              <a:cxnLst/>
              <a:rect l="l" t="t" r="r" b="b"/>
              <a:pathLst>
                <a:path w="566" h="612" extrusionOk="0">
                  <a:moveTo>
                    <a:pt x="298" y="0"/>
                  </a:moveTo>
                  <a:cubicBezTo>
                    <a:pt x="215" y="23"/>
                    <a:pt x="133" y="50"/>
                    <a:pt x="43" y="83"/>
                  </a:cubicBezTo>
                  <a:cubicBezTo>
                    <a:pt x="23" y="258"/>
                    <a:pt x="17" y="440"/>
                    <a:pt x="0" y="612"/>
                  </a:cubicBezTo>
                  <a:cubicBezTo>
                    <a:pt x="0" y="612"/>
                    <a:pt x="222" y="490"/>
                    <a:pt x="565" y="424"/>
                  </a:cubicBezTo>
                  <a:cubicBezTo>
                    <a:pt x="476" y="229"/>
                    <a:pt x="387" y="90"/>
                    <a:pt x="298"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20"/>
            <p:cNvSpPr/>
            <p:nvPr/>
          </p:nvSpPr>
          <p:spPr>
            <a:xfrm flipH="1">
              <a:off x="6633160" y="2607936"/>
              <a:ext cx="1385372" cy="2356813"/>
            </a:xfrm>
            <a:custGeom>
              <a:avLst/>
              <a:gdLst/>
              <a:ahLst/>
              <a:cxnLst/>
              <a:rect l="l" t="t" r="r" b="b"/>
              <a:pathLst>
                <a:path w="21517" h="36605" extrusionOk="0">
                  <a:moveTo>
                    <a:pt x="8576" y="0"/>
                  </a:moveTo>
                  <a:cubicBezTo>
                    <a:pt x="8348" y="0"/>
                    <a:pt x="8120" y="10"/>
                    <a:pt x="7893" y="29"/>
                  </a:cubicBezTo>
                  <a:cubicBezTo>
                    <a:pt x="6682" y="125"/>
                    <a:pt x="5492" y="494"/>
                    <a:pt x="4394" y="1176"/>
                  </a:cubicBezTo>
                  <a:cubicBezTo>
                    <a:pt x="2212" y="2525"/>
                    <a:pt x="667" y="4942"/>
                    <a:pt x="313" y="7561"/>
                  </a:cubicBezTo>
                  <a:cubicBezTo>
                    <a:pt x="0" y="9889"/>
                    <a:pt x="360" y="12369"/>
                    <a:pt x="757" y="14664"/>
                  </a:cubicBezTo>
                  <a:cubicBezTo>
                    <a:pt x="1002" y="16099"/>
                    <a:pt x="1524" y="17521"/>
                    <a:pt x="1845" y="18963"/>
                  </a:cubicBezTo>
                  <a:cubicBezTo>
                    <a:pt x="2235" y="20739"/>
                    <a:pt x="2473" y="22630"/>
                    <a:pt x="2758" y="24445"/>
                  </a:cubicBezTo>
                  <a:cubicBezTo>
                    <a:pt x="2999" y="25986"/>
                    <a:pt x="3201" y="27531"/>
                    <a:pt x="3356" y="29081"/>
                  </a:cubicBezTo>
                  <a:cubicBezTo>
                    <a:pt x="3455" y="30064"/>
                    <a:pt x="3627" y="31119"/>
                    <a:pt x="3399" y="32097"/>
                  </a:cubicBezTo>
                  <a:cubicBezTo>
                    <a:pt x="3131" y="33251"/>
                    <a:pt x="1041" y="34841"/>
                    <a:pt x="3171" y="35523"/>
                  </a:cubicBezTo>
                  <a:cubicBezTo>
                    <a:pt x="3181" y="35526"/>
                    <a:pt x="3459" y="36052"/>
                    <a:pt x="3532" y="36122"/>
                  </a:cubicBezTo>
                  <a:cubicBezTo>
                    <a:pt x="3774" y="36358"/>
                    <a:pt x="4151" y="36604"/>
                    <a:pt x="4499" y="36604"/>
                  </a:cubicBezTo>
                  <a:cubicBezTo>
                    <a:pt x="4506" y="36604"/>
                    <a:pt x="4513" y="36604"/>
                    <a:pt x="4520" y="36604"/>
                  </a:cubicBezTo>
                  <a:cubicBezTo>
                    <a:pt x="4629" y="36601"/>
                    <a:pt x="5516" y="36163"/>
                    <a:pt x="5318" y="36013"/>
                  </a:cubicBezTo>
                  <a:lnTo>
                    <a:pt x="5318" y="36013"/>
                  </a:lnTo>
                  <a:cubicBezTo>
                    <a:pt x="5639" y="36253"/>
                    <a:pt x="5972" y="36368"/>
                    <a:pt x="6288" y="36368"/>
                  </a:cubicBezTo>
                  <a:cubicBezTo>
                    <a:pt x="6825" y="36368"/>
                    <a:pt x="7314" y="36037"/>
                    <a:pt x="7622" y="35424"/>
                  </a:cubicBezTo>
                  <a:cubicBezTo>
                    <a:pt x="8042" y="34588"/>
                    <a:pt x="8028" y="33602"/>
                    <a:pt x="8078" y="32659"/>
                  </a:cubicBezTo>
                  <a:cubicBezTo>
                    <a:pt x="8138" y="31522"/>
                    <a:pt x="7880" y="30583"/>
                    <a:pt x="8988" y="29901"/>
                  </a:cubicBezTo>
                  <a:cubicBezTo>
                    <a:pt x="9337" y="29688"/>
                    <a:pt x="9650" y="29639"/>
                    <a:pt x="9975" y="29639"/>
                  </a:cubicBezTo>
                  <a:cubicBezTo>
                    <a:pt x="10219" y="29639"/>
                    <a:pt x="10469" y="29666"/>
                    <a:pt x="10746" y="29673"/>
                  </a:cubicBezTo>
                  <a:cubicBezTo>
                    <a:pt x="10769" y="29674"/>
                    <a:pt x="10792" y="29674"/>
                    <a:pt x="10815" y="29674"/>
                  </a:cubicBezTo>
                  <a:cubicBezTo>
                    <a:pt x="11113" y="29674"/>
                    <a:pt x="11411" y="29637"/>
                    <a:pt x="11709" y="29597"/>
                  </a:cubicBezTo>
                  <a:cubicBezTo>
                    <a:pt x="12002" y="29558"/>
                    <a:pt x="12296" y="29521"/>
                    <a:pt x="12593" y="29521"/>
                  </a:cubicBezTo>
                  <a:cubicBezTo>
                    <a:pt x="12701" y="29521"/>
                    <a:pt x="12810" y="29526"/>
                    <a:pt x="12919" y="29538"/>
                  </a:cubicBezTo>
                  <a:cubicBezTo>
                    <a:pt x="13676" y="29623"/>
                    <a:pt x="14447" y="29988"/>
                    <a:pt x="14847" y="30665"/>
                  </a:cubicBezTo>
                  <a:cubicBezTo>
                    <a:pt x="15290" y="31419"/>
                    <a:pt x="15148" y="32150"/>
                    <a:pt x="15204" y="32957"/>
                  </a:cubicBezTo>
                  <a:cubicBezTo>
                    <a:pt x="15257" y="33701"/>
                    <a:pt x="15905" y="34372"/>
                    <a:pt x="16533" y="34657"/>
                  </a:cubicBezTo>
                  <a:cubicBezTo>
                    <a:pt x="16823" y="34788"/>
                    <a:pt x="17083" y="34839"/>
                    <a:pt x="17332" y="34839"/>
                  </a:cubicBezTo>
                  <a:cubicBezTo>
                    <a:pt x="17796" y="34839"/>
                    <a:pt x="18224" y="34664"/>
                    <a:pt x="18736" y="34511"/>
                  </a:cubicBezTo>
                  <a:cubicBezTo>
                    <a:pt x="19400" y="34313"/>
                    <a:pt x="20088" y="34484"/>
                    <a:pt x="20495" y="33715"/>
                  </a:cubicBezTo>
                  <a:lnTo>
                    <a:pt x="20498" y="33711"/>
                  </a:lnTo>
                  <a:cubicBezTo>
                    <a:pt x="20541" y="33678"/>
                    <a:pt x="20981" y="33579"/>
                    <a:pt x="21063" y="33496"/>
                  </a:cubicBezTo>
                  <a:cubicBezTo>
                    <a:pt x="21232" y="33330"/>
                    <a:pt x="21295" y="33080"/>
                    <a:pt x="21344" y="32848"/>
                  </a:cubicBezTo>
                  <a:cubicBezTo>
                    <a:pt x="21517" y="32100"/>
                    <a:pt x="21424" y="31621"/>
                    <a:pt x="20776" y="31195"/>
                  </a:cubicBezTo>
                  <a:cubicBezTo>
                    <a:pt x="20561" y="31056"/>
                    <a:pt x="20326" y="30957"/>
                    <a:pt x="20111" y="30824"/>
                  </a:cubicBezTo>
                  <a:cubicBezTo>
                    <a:pt x="19896" y="30692"/>
                    <a:pt x="19691" y="30513"/>
                    <a:pt x="19595" y="30272"/>
                  </a:cubicBezTo>
                  <a:cubicBezTo>
                    <a:pt x="19467" y="29948"/>
                    <a:pt x="19665" y="29584"/>
                    <a:pt x="19737" y="29266"/>
                  </a:cubicBezTo>
                  <a:cubicBezTo>
                    <a:pt x="19986" y="28212"/>
                    <a:pt x="19860" y="27362"/>
                    <a:pt x="19827" y="26327"/>
                  </a:cubicBezTo>
                  <a:cubicBezTo>
                    <a:pt x="19790" y="25057"/>
                    <a:pt x="19850" y="23784"/>
                    <a:pt x="19807" y="22511"/>
                  </a:cubicBezTo>
                  <a:cubicBezTo>
                    <a:pt x="19725" y="20051"/>
                    <a:pt x="19513" y="17594"/>
                    <a:pt x="19172" y="15157"/>
                  </a:cubicBezTo>
                  <a:cubicBezTo>
                    <a:pt x="18911" y="13295"/>
                    <a:pt x="18574" y="11443"/>
                    <a:pt x="18164" y="9608"/>
                  </a:cubicBezTo>
                  <a:cubicBezTo>
                    <a:pt x="18147" y="9542"/>
                    <a:pt x="18134" y="9470"/>
                    <a:pt x="18114" y="9400"/>
                  </a:cubicBezTo>
                  <a:cubicBezTo>
                    <a:pt x="17698" y="7555"/>
                    <a:pt x="17297" y="5690"/>
                    <a:pt x="16411" y="4017"/>
                  </a:cubicBezTo>
                  <a:cubicBezTo>
                    <a:pt x="15746" y="2759"/>
                    <a:pt x="14212" y="1794"/>
                    <a:pt x="13005" y="1152"/>
                  </a:cubicBezTo>
                  <a:cubicBezTo>
                    <a:pt x="12436" y="852"/>
                    <a:pt x="11845" y="604"/>
                    <a:pt x="11239" y="415"/>
                  </a:cubicBezTo>
                  <a:cubicBezTo>
                    <a:pt x="10367" y="144"/>
                    <a:pt x="9472" y="0"/>
                    <a:pt x="857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20"/>
            <p:cNvSpPr/>
            <p:nvPr/>
          </p:nvSpPr>
          <p:spPr>
            <a:xfrm flipH="1">
              <a:off x="7566549" y="2691315"/>
              <a:ext cx="439492" cy="1333413"/>
            </a:xfrm>
            <a:custGeom>
              <a:avLst/>
              <a:gdLst/>
              <a:ahLst/>
              <a:cxnLst/>
              <a:rect l="l" t="t" r="r" b="b"/>
              <a:pathLst>
                <a:path w="6826" h="20710" extrusionOk="0">
                  <a:moveTo>
                    <a:pt x="1238" y="7212"/>
                  </a:moveTo>
                  <a:cubicBezTo>
                    <a:pt x="1274" y="7212"/>
                    <a:pt x="1310" y="7225"/>
                    <a:pt x="1350" y="7258"/>
                  </a:cubicBezTo>
                  <a:cubicBezTo>
                    <a:pt x="1396" y="7294"/>
                    <a:pt x="1426" y="7348"/>
                    <a:pt x="1453" y="7397"/>
                  </a:cubicBezTo>
                  <a:cubicBezTo>
                    <a:pt x="1545" y="7582"/>
                    <a:pt x="1592" y="7794"/>
                    <a:pt x="1581" y="8002"/>
                  </a:cubicBezTo>
                  <a:cubicBezTo>
                    <a:pt x="1581" y="8042"/>
                    <a:pt x="1575" y="8088"/>
                    <a:pt x="1545" y="8111"/>
                  </a:cubicBezTo>
                  <a:cubicBezTo>
                    <a:pt x="1532" y="8125"/>
                    <a:pt x="1515" y="8131"/>
                    <a:pt x="1496" y="8131"/>
                  </a:cubicBezTo>
                  <a:cubicBezTo>
                    <a:pt x="1479" y="8131"/>
                    <a:pt x="1459" y="8125"/>
                    <a:pt x="1442" y="8115"/>
                  </a:cubicBezTo>
                  <a:cubicBezTo>
                    <a:pt x="1413" y="8098"/>
                    <a:pt x="1386" y="8068"/>
                    <a:pt x="1366" y="8036"/>
                  </a:cubicBezTo>
                  <a:cubicBezTo>
                    <a:pt x="1241" y="7857"/>
                    <a:pt x="1155" y="7645"/>
                    <a:pt x="1115" y="7427"/>
                  </a:cubicBezTo>
                  <a:cubicBezTo>
                    <a:pt x="1096" y="7311"/>
                    <a:pt x="1151" y="7212"/>
                    <a:pt x="1238" y="7212"/>
                  </a:cubicBezTo>
                  <a:close/>
                  <a:moveTo>
                    <a:pt x="2828" y="9698"/>
                  </a:moveTo>
                  <a:cubicBezTo>
                    <a:pt x="2871" y="9698"/>
                    <a:pt x="2914" y="9725"/>
                    <a:pt x="2954" y="9788"/>
                  </a:cubicBezTo>
                  <a:cubicBezTo>
                    <a:pt x="2987" y="9834"/>
                    <a:pt x="3000" y="9893"/>
                    <a:pt x="3010" y="9950"/>
                  </a:cubicBezTo>
                  <a:cubicBezTo>
                    <a:pt x="3043" y="10155"/>
                    <a:pt x="3027" y="10373"/>
                    <a:pt x="2957" y="10568"/>
                  </a:cubicBezTo>
                  <a:cubicBezTo>
                    <a:pt x="2947" y="10608"/>
                    <a:pt x="2927" y="10647"/>
                    <a:pt x="2891" y="10661"/>
                  </a:cubicBezTo>
                  <a:cubicBezTo>
                    <a:pt x="2884" y="10664"/>
                    <a:pt x="2874" y="10667"/>
                    <a:pt x="2865" y="10667"/>
                  </a:cubicBezTo>
                  <a:cubicBezTo>
                    <a:pt x="2838" y="10667"/>
                    <a:pt x="2811" y="10651"/>
                    <a:pt x="2792" y="10631"/>
                  </a:cubicBezTo>
                  <a:cubicBezTo>
                    <a:pt x="2769" y="10605"/>
                    <a:pt x="2755" y="10568"/>
                    <a:pt x="2742" y="10532"/>
                  </a:cubicBezTo>
                  <a:cubicBezTo>
                    <a:pt x="2676" y="10320"/>
                    <a:pt x="2653" y="10092"/>
                    <a:pt x="2683" y="9870"/>
                  </a:cubicBezTo>
                  <a:cubicBezTo>
                    <a:pt x="2696" y="9771"/>
                    <a:pt x="2758" y="9698"/>
                    <a:pt x="2828" y="9698"/>
                  </a:cubicBezTo>
                  <a:close/>
                  <a:moveTo>
                    <a:pt x="4008" y="0"/>
                  </a:moveTo>
                  <a:cubicBezTo>
                    <a:pt x="3380" y="417"/>
                    <a:pt x="2808" y="919"/>
                    <a:pt x="2306" y="1488"/>
                  </a:cubicBezTo>
                  <a:cubicBezTo>
                    <a:pt x="2326" y="1501"/>
                    <a:pt x="2346" y="1511"/>
                    <a:pt x="2365" y="1521"/>
                  </a:cubicBezTo>
                  <a:cubicBezTo>
                    <a:pt x="2372" y="1753"/>
                    <a:pt x="2365" y="1974"/>
                    <a:pt x="2346" y="2183"/>
                  </a:cubicBezTo>
                  <a:cubicBezTo>
                    <a:pt x="2223" y="3677"/>
                    <a:pt x="1502" y="4570"/>
                    <a:pt x="778" y="5112"/>
                  </a:cubicBezTo>
                  <a:cubicBezTo>
                    <a:pt x="963" y="5182"/>
                    <a:pt x="1148" y="5211"/>
                    <a:pt x="1330" y="5211"/>
                  </a:cubicBezTo>
                  <a:cubicBezTo>
                    <a:pt x="2011" y="5211"/>
                    <a:pt x="2623" y="4778"/>
                    <a:pt x="2987" y="4335"/>
                  </a:cubicBezTo>
                  <a:lnTo>
                    <a:pt x="2987" y="4335"/>
                  </a:lnTo>
                  <a:cubicBezTo>
                    <a:pt x="2822" y="4752"/>
                    <a:pt x="2564" y="5145"/>
                    <a:pt x="2236" y="5437"/>
                  </a:cubicBezTo>
                  <a:cubicBezTo>
                    <a:pt x="1969" y="5678"/>
                    <a:pt x="1654" y="5849"/>
                    <a:pt x="1304" y="5909"/>
                  </a:cubicBezTo>
                  <a:cubicBezTo>
                    <a:pt x="1204" y="5925"/>
                    <a:pt x="1108" y="5936"/>
                    <a:pt x="1009" y="5936"/>
                  </a:cubicBezTo>
                  <a:cubicBezTo>
                    <a:pt x="735" y="5936"/>
                    <a:pt x="461" y="5869"/>
                    <a:pt x="203" y="5757"/>
                  </a:cubicBezTo>
                  <a:cubicBezTo>
                    <a:pt x="169" y="5925"/>
                    <a:pt x="143" y="6094"/>
                    <a:pt x="119" y="6266"/>
                  </a:cubicBezTo>
                  <a:cubicBezTo>
                    <a:pt x="37" y="6885"/>
                    <a:pt x="0" y="7513"/>
                    <a:pt x="0" y="8148"/>
                  </a:cubicBezTo>
                  <a:cubicBezTo>
                    <a:pt x="0" y="9897"/>
                    <a:pt x="272" y="11686"/>
                    <a:pt x="563" y="13369"/>
                  </a:cubicBezTo>
                  <a:cubicBezTo>
                    <a:pt x="576" y="13458"/>
                    <a:pt x="592" y="13544"/>
                    <a:pt x="609" y="13631"/>
                  </a:cubicBezTo>
                  <a:cubicBezTo>
                    <a:pt x="996" y="12754"/>
                    <a:pt x="1723" y="12106"/>
                    <a:pt x="2742" y="12106"/>
                  </a:cubicBezTo>
                  <a:cubicBezTo>
                    <a:pt x="2877" y="12106"/>
                    <a:pt x="3020" y="12119"/>
                    <a:pt x="3165" y="12143"/>
                  </a:cubicBezTo>
                  <a:cubicBezTo>
                    <a:pt x="3880" y="12262"/>
                    <a:pt x="4518" y="12701"/>
                    <a:pt x="4968" y="13293"/>
                  </a:cubicBezTo>
                  <a:cubicBezTo>
                    <a:pt x="4707" y="12185"/>
                    <a:pt x="4484" y="11021"/>
                    <a:pt x="4353" y="9797"/>
                  </a:cubicBezTo>
                  <a:cubicBezTo>
                    <a:pt x="4084" y="9655"/>
                    <a:pt x="3896" y="9440"/>
                    <a:pt x="3837" y="9170"/>
                  </a:cubicBezTo>
                  <a:cubicBezTo>
                    <a:pt x="3761" y="8819"/>
                    <a:pt x="3919" y="8452"/>
                    <a:pt x="4234" y="8161"/>
                  </a:cubicBezTo>
                  <a:cubicBezTo>
                    <a:pt x="4223" y="7906"/>
                    <a:pt x="4217" y="7652"/>
                    <a:pt x="4217" y="7394"/>
                  </a:cubicBezTo>
                  <a:cubicBezTo>
                    <a:pt x="4217" y="5516"/>
                    <a:pt x="4469" y="4051"/>
                    <a:pt x="4845" y="2910"/>
                  </a:cubicBezTo>
                  <a:cubicBezTo>
                    <a:pt x="4835" y="2903"/>
                    <a:pt x="4829" y="2897"/>
                    <a:pt x="4819" y="2887"/>
                  </a:cubicBezTo>
                  <a:cubicBezTo>
                    <a:pt x="4795" y="2860"/>
                    <a:pt x="4782" y="2824"/>
                    <a:pt x="4769" y="2787"/>
                  </a:cubicBezTo>
                  <a:cubicBezTo>
                    <a:pt x="4703" y="2576"/>
                    <a:pt x="4680" y="2348"/>
                    <a:pt x="4710" y="2126"/>
                  </a:cubicBezTo>
                  <a:cubicBezTo>
                    <a:pt x="4722" y="2027"/>
                    <a:pt x="4786" y="1954"/>
                    <a:pt x="4855" y="1954"/>
                  </a:cubicBezTo>
                  <a:cubicBezTo>
                    <a:pt x="4898" y="1954"/>
                    <a:pt x="4941" y="1980"/>
                    <a:pt x="4980" y="2044"/>
                  </a:cubicBezTo>
                  <a:cubicBezTo>
                    <a:pt x="5014" y="2090"/>
                    <a:pt x="5027" y="2149"/>
                    <a:pt x="5037" y="2206"/>
                  </a:cubicBezTo>
                  <a:cubicBezTo>
                    <a:pt x="5044" y="2252"/>
                    <a:pt x="5050" y="2302"/>
                    <a:pt x="5050" y="2348"/>
                  </a:cubicBezTo>
                  <a:cubicBezTo>
                    <a:pt x="5235" y="1895"/>
                    <a:pt x="5437" y="1501"/>
                    <a:pt x="5645" y="1161"/>
                  </a:cubicBezTo>
                  <a:cubicBezTo>
                    <a:pt x="5315" y="1151"/>
                    <a:pt x="4980" y="1104"/>
                    <a:pt x="4693" y="933"/>
                  </a:cubicBezTo>
                  <a:cubicBezTo>
                    <a:pt x="4356" y="730"/>
                    <a:pt x="4134" y="390"/>
                    <a:pt x="4008" y="0"/>
                  </a:cubicBezTo>
                  <a:close/>
                  <a:moveTo>
                    <a:pt x="5754" y="16180"/>
                  </a:moveTo>
                  <a:cubicBezTo>
                    <a:pt x="5745" y="16384"/>
                    <a:pt x="5725" y="16593"/>
                    <a:pt x="5695" y="16795"/>
                  </a:cubicBezTo>
                  <a:cubicBezTo>
                    <a:pt x="5642" y="17149"/>
                    <a:pt x="5556" y="17509"/>
                    <a:pt x="5351" y="17797"/>
                  </a:cubicBezTo>
                  <a:cubicBezTo>
                    <a:pt x="5262" y="17923"/>
                    <a:pt x="5153" y="18028"/>
                    <a:pt x="5034" y="18121"/>
                  </a:cubicBezTo>
                  <a:cubicBezTo>
                    <a:pt x="5027" y="18306"/>
                    <a:pt x="5030" y="18495"/>
                    <a:pt x="5044" y="18683"/>
                  </a:cubicBezTo>
                  <a:cubicBezTo>
                    <a:pt x="5096" y="19365"/>
                    <a:pt x="5401" y="20462"/>
                    <a:pt x="6099" y="20710"/>
                  </a:cubicBezTo>
                  <a:cubicBezTo>
                    <a:pt x="6284" y="20349"/>
                    <a:pt x="6488" y="20022"/>
                    <a:pt x="6826" y="19814"/>
                  </a:cubicBezTo>
                  <a:cubicBezTo>
                    <a:pt x="6535" y="18686"/>
                    <a:pt x="6145" y="17476"/>
                    <a:pt x="5754" y="1618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20"/>
            <p:cNvSpPr/>
            <p:nvPr/>
          </p:nvSpPr>
          <p:spPr>
            <a:xfrm flipH="1">
              <a:off x="6812212" y="4118418"/>
              <a:ext cx="1063061" cy="846341"/>
            </a:xfrm>
            <a:custGeom>
              <a:avLst/>
              <a:gdLst/>
              <a:ahLst/>
              <a:cxnLst/>
              <a:rect l="l" t="t" r="r" b="b"/>
              <a:pathLst>
                <a:path w="16511" h="13145" extrusionOk="0">
                  <a:moveTo>
                    <a:pt x="2645" y="2364"/>
                  </a:moveTo>
                  <a:cubicBezTo>
                    <a:pt x="2688" y="2364"/>
                    <a:pt x="2731" y="2387"/>
                    <a:pt x="2771" y="2450"/>
                  </a:cubicBezTo>
                  <a:cubicBezTo>
                    <a:pt x="2804" y="2500"/>
                    <a:pt x="2818" y="2556"/>
                    <a:pt x="2827" y="2616"/>
                  </a:cubicBezTo>
                  <a:cubicBezTo>
                    <a:pt x="2861" y="2821"/>
                    <a:pt x="2844" y="3036"/>
                    <a:pt x="2778" y="3234"/>
                  </a:cubicBezTo>
                  <a:cubicBezTo>
                    <a:pt x="2764" y="3271"/>
                    <a:pt x="2745" y="3310"/>
                    <a:pt x="2708" y="3326"/>
                  </a:cubicBezTo>
                  <a:cubicBezTo>
                    <a:pt x="2702" y="3330"/>
                    <a:pt x="2691" y="3330"/>
                    <a:pt x="2682" y="3330"/>
                  </a:cubicBezTo>
                  <a:cubicBezTo>
                    <a:pt x="2656" y="3330"/>
                    <a:pt x="2629" y="3317"/>
                    <a:pt x="2609" y="3297"/>
                  </a:cubicBezTo>
                  <a:cubicBezTo>
                    <a:pt x="2586" y="3267"/>
                    <a:pt x="2572" y="3231"/>
                    <a:pt x="2560" y="3195"/>
                  </a:cubicBezTo>
                  <a:cubicBezTo>
                    <a:pt x="2493" y="2986"/>
                    <a:pt x="2470" y="2755"/>
                    <a:pt x="2500" y="2537"/>
                  </a:cubicBezTo>
                  <a:cubicBezTo>
                    <a:pt x="2513" y="2437"/>
                    <a:pt x="2576" y="2364"/>
                    <a:pt x="2645" y="2364"/>
                  </a:cubicBezTo>
                  <a:close/>
                  <a:moveTo>
                    <a:pt x="3393" y="5985"/>
                  </a:moveTo>
                  <a:cubicBezTo>
                    <a:pt x="3436" y="5985"/>
                    <a:pt x="3479" y="6012"/>
                    <a:pt x="3518" y="6071"/>
                  </a:cubicBezTo>
                  <a:cubicBezTo>
                    <a:pt x="3552" y="6121"/>
                    <a:pt x="3564" y="6180"/>
                    <a:pt x="3575" y="6236"/>
                  </a:cubicBezTo>
                  <a:cubicBezTo>
                    <a:pt x="3608" y="6441"/>
                    <a:pt x="3591" y="6656"/>
                    <a:pt x="3522" y="6855"/>
                  </a:cubicBezTo>
                  <a:cubicBezTo>
                    <a:pt x="3509" y="6891"/>
                    <a:pt x="3492" y="6934"/>
                    <a:pt x="3456" y="6948"/>
                  </a:cubicBezTo>
                  <a:cubicBezTo>
                    <a:pt x="3445" y="6951"/>
                    <a:pt x="3439" y="6951"/>
                    <a:pt x="3430" y="6951"/>
                  </a:cubicBezTo>
                  <a:cubicBezTo>
                    <a:pt x="3403" y="6951"/>
                    <a:pt x="3376" y="6937"/>
                    <a:pt x="3357" y="6917"/>
                  </a:cubicBezTo>
                  <a:cubicBezTo>
                    <a:pt x="3334" y="6891"/>
                    <a:pt x="3320" y="6855"/>
                    <a:pt x="3307" y="6818"/>
                  </a:cubicBezTo>
                  <a:cubicBezTo>
                    <a:pt x="3241" y="6607"/>
                    <a:pt x="3218" y="6379"/>
                    <a:pt x="3247" y="6157"/>
                  </a:cubicBezTo>
                  <a:cubicBezTo>
                    <a:pt x="3261" y="6058"/>
                    <a:pt x="3320" y="5985"/>
                    <a:pt x="3393" y="5985"/>
                  </a:cubicBezTo>
                  <a:close/>
                  <a:moveTo>
                    <a:pt x="380" y="0"/>
                  </a:moveTo>
                  <a:cubicBezTo>
                    <a:pt x="430" y="330"/>
                    <a:pt x="480" y="658"/>
                    <a:pt x="533" y="985"/>
                  </a:cubicBezTo>
                  <a:cubicBezTo>
                    <a:pt x="774" y="2526"/>
                    <a:pt x="976" y="4071"/>
                    <a:pt x="1131" y="5621"/>
                  </a:cubicBezTo>
                  <a:cubicBezTo>
                    <a:pt x="1194" y="6250"/>
                    <a:pt x="1287" y="6908"/>
                    <a:pt x="1287" y="7552"/>
                  </a:cubicBezTo>
                  <a:cubicBezTo>
                    <a:pt x="1287" y="7920"/>
                    <a:pt x="1257" y="8283"/>
                    <a:pt x="1174" y="8637"/>
                  </a:cubicBezTo>
                  <a:cubicBezTo>
                    <a:pt x="996" y="9411"/>
                    <a:pt x="0" y="10377"/>
                    <a:pt x="0" y="11137"/>
                  </a:cubicBezTo>
                  <a:cubicBezTo>
                    <a:pt x="0" y="11514"/>
                    <a:pt x="242" y="11838"/>
                    <a:pt x="946" y="12063"/>
                  </a:cubicBezTo>
                  <a:cubicBezTo>
                    <a:pt x="956" y="12066"/>
                    <a:pt x="1234" y="12592"/>
                    <a:pt x="1307" y="12662"/>
                  </a:cubicBezTo>
                  <a:cubicBezTo>
                    <a:pt x="1551" y="12900"/>
                    <a:pt x="1928" y="13144"/>
                    <a:pt x="2275" y="13144"/>
                  </a:cubicBezTo>
                  <a:lnTo>
                    <a:pt x="2295" y="13144"/>
                  </a:lnTo>
                  <a:cubicBezTo>
                    <a:pt x="2391" y="13141"/>
                    <a:pt x="3122" y="12787"/>
                    <a:pt x="3122" y="12605"/>
                  </a:cubicBezTo>
                  <a:cubicBezTo>
                    <a:pt x="3122" y="12585"/>
                    <a:pt x="3112" y="12569"/>
                    <a:pt x="3092" y="12552"/>
                  </a:cubicBezTo>
                  <a:lnTo>
                    <a:pt x="3092" y="12552"/>
                  </a:lnTo>
                  <a:cubicBezTo>
                    <a:pt x="3413" y="12794"/>
                    <a:pt x="3747" y="12909"/>
                    <a:pt x="4064" y="12909"/>
                  </a:cubicBezTo>
                  <a:cubicBezTo>
                    <a:pt x="4600" y="12909"/>
                    <a:pt x="5089" y="12579"/>
                    <a:pt x="5397" y="11964"/>
                  </a:cubicBezTo>
                  <a:cubicBezTo>
                    <a:pt x="5817" y="11128"/>
                    <a:pt x="5803" y="10142"/>
                    <a:pt x="5853" y="9199"/>
                  </a:cubicBezTo>
                  <a:cubicBezTo>
                    <a:pt x="5913" y="8062"/>
                    <a:pt x="5655" y="7123"/>
                    <a:pt x="6763" y="6441"/>
                  </a:cubicBezTo>
                  <a:cubicBezTo>
                    <a:pt x="7113" y="6227"/>
                    <a:pt x="7427" y="6180"/>
                    <a:pt x="7751" y="6180"/>
                  </a:cubicBezTo>
                  <a:cubicBezTo>
                    <a:pt x="7996" y="6180"/>
                    <a:pt x="8244" y="6207"/>
                    <a:pt x="8521" y="6213"/>
                  </a:cubicBezTo>
                  <a:lnTo>
                    <a:pt x="8601" y="6213"/>
                  </a:lnTo>
                  <a:cubicBezTo>
                    <a:pt x="8895" y="6213"/>
                    <a:pt x="9190" y="6174"/>
                    <a:pt x="9484" y="6137"/>
                  </a:cubicBezTo>
                  <a:cubicBezTo>
                    <a:pt x="9775" y="6101"/>
                    <a:pt x="10069" y="6061"/>
                    <a:pt x="10367" y="6061"/>
                  </a:cubicBezTo>
                  <a:cubicBezTo>
                    <a:pt x="10476" y="6061"/>
                    <a:pt x="10585" y="6068"/>
                    <a:pt x="10694" y="6078"/>
                  </a:cubicBezTo>
                  <a:cubicBezTo>
                    <a:pt x="11451" y="6163"/>
                    <a:pt x="12222" y="6528"/>
                    <a:pt x="12622" y="7205"/>
                  </a:cubicBezTo>
                  <a:cubicBezTo>
                    <a:pt x="13065" y="7959"/>
                    <a:pt x="12923" y="8690"/>
                    <a:pt x="12979" y="9497"/>
                  </a:cubicBezTo>
                  <a:cubicBezTo>
                    <a:pt x="13032" y="10241"/>
                    <a:pt x="13680" y="10912"/>
                    <a:pt x="14308" y="11197"/>
                  </a:cubicBezTo>
                  <a:cubicBezTo>
                    <a:pt x="14596" y="11329"/>
                    <a:pt x="14858" y="11378"/>
                    <a:pt x="15105" y="11378"/>
                  </a:cubicBezTo>
                  <a:cubicBezTo>
                    <a:pt x="15572" y="11378"/>
                    <a:pt x="15998" y="11203"/>
                    <a:pt x="16511" y="11051"/>
                  </a:cubicBezTo>
                  <a:lnTo>
                    <a:pt x="16511" y="11051"/>
                  </a:lnTo>
                  <a:cubicBezTo>
                    <a:pt x="16425" y="11071"/>
                    <a:pt x="16335" y="11081"/>
                    <a:pt x="16246" y="11081"/>
                  </a:cubicBezTo>
                  <a:cubicBezTo>
                    <a:pt x="15148" y="11081"/>
                    <a:pt x="14163" y="9663"/>
                    <a:pt x="14943" y="8445"/>
                  </a:cubicBezTo>
                  <a:cubicBezTo>
                    <a:pt x="15684" y="7288"/>
                    <a:pt x="14474" y="3787"/>
                    <a:pt x="12973" y="3787"/>
                  </a:cubicBezTo>
                  <a:cubicBezTo>
                    <a:pt x="12767" y="3787"/>
                    <a:pt x="12552" y="3856"/>
                    <a:pt x="12338" y="4005"/>
                  </a:cubicBezTo>
                  <a:cubicBezTo>
                    <a:pt x="11597" y="4524"/>
                    <a:pt x="10092" y="4924"/>
                    <a:pt x="8651" y="4924"/>
                  </a:cubicBezTo>
                  <a:cubicBezTo>
                    <a:pt x="6809" y="4924"/>
                    <a:pt x="5066" y="4269"/>
                    <a:pt x="5139" y="2361"/>
                  </a:cubicBezTo>
                  <a:lnTo>
                    <a:pt x="5139" y="2361"/>
                  </a:lnTo>
                  <a:cubicBezTo>
                    <a:pt x="5112" y="2364"/>
                    <a:pt x="5086" y="2364"/>
                    <a:pt x="5060" y="2364"/>
                  </a:cubicBezTo>
                  <a:cubicBezTo>
                    <a:pt x="4210" y="2364"/>
                    <a:pt x="3334" y="2103"/>
                    <a:pt x="2616" y="1736"/>
                  </a:cubicBezTo>
                  <a:cubicBezTo>
                    <a:pt x="1776" y="1310"/>
                    <a:pt x="1012" y="718"/>
                    <a:pt x="380"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20"/>
            <p:cNvSpPr/>
            <p:nvPr/>
          </p:nvSpPr>
          <p:spPr>
            <a:xfrm flipH="1">
              <a:off x="6867126" y="3182319"/>
              <a:ext cx="727808" cy="590604"/>
            </a:xfrm>
            <a:custGeom>
              <a:avLst/>
              <a:gdLst/>
              <a:ahLst/>
              <a:cxnLst/>
              <a:rect l="l" t="t" r="r" b="b"/>
              <a:pathLst>
                <a:path w="11304" h="9173" extrusionOk="0">
                  <a:moveTo>
                    <a:pt x="9320" y="1"/>
                  </a:moveTo>
                  <a:cubicBezTo>
                    <a:pt x="8768" y="1"/>
                    <a:pt x="8224" y="261"/>
                    <a:pt x="7699" y="476"/>
                  </a:cubicBezTo>
                  <a:cubicBezTo>
                    <a:pt x="7448" y="575"/>
                    <a:pt x="7193" y="668"/>
                    <a:pt x="6936" y="747"/>
                  </a:cubicBezTo>
                  <a:cubicBezTo>
                    <a:pt x="6886" y="763"/>
                    <a:pt x="6840" y="776"/>
                    <a:pt x="6793" y="790"/>
                  </a:cubicBezTo>
                  <a:cubicBezTo>
                    <a:pt x="6777" y="796"/>
                    <a:pt x="6763" y="799"/>
                    <a:pt x="6747" y="806"/>
                  </a:cubicBezTo>
                  <a:cubicBezTo>
                    <a:pt x="6740" y="806"/>
                    <a:pt x="6730" y="810"/>
                    <a:pt x="6720" y="813"/>
                  </a:cubicBezTo>
                  <a:cubicBezTo>
                    <a:pt x="5930" y="1037"/>
                    <a:pt x="5110" y="1167"/>
                    <a:pt x="4286" y="1190"/>
                  </a:cubicBezTo>
                  <a:cubicBezTo>
                    <a:pt x="4270" y="1193"/>
                    <a:pt x="4254" y="1193"/>
                    <a:pt x="4237" y="1193"/>
                  </a:cubicBezTo>
                  <a:lnTo>
                    <a:pt x="4207" y="1193"/>
                  </a:lnTo>
                  <a:cubicBezTo>
                    <a:pt x="4115" y="1193"/>
                    <a:pt x="3883" y="1150"/>
                    <a:pt x="3579" y="1107"/>
                  </a:cubicBezTo>
                  <a:cubicBezTo>
                    <a:pt x="3279" y="1064"/>
                    <a:pt x="2904" y="1019"/>
                    <a:pt x="2511" y="1019"/>
                  </a:cubicBezTo>
                  <a:cubicBezTo>
                    <a:pt x="2186" y="1019"/>
                    <a:pt x="1848" y="1050"/>
                    <a:pt x="1532" y="1137"/>
                  </a:cubicBezTo>
                  <a:cubicBezTo>
                    <a:pt x="772" y="1338"/>
                    <a:pt x="127" y="1861"/>
                    <a:pt x="44" y="3038"/>
                  </a:cubicBezTo>
                  <a:cubicBezTo>
                    <a:pt x="1" y="3676"/>
                    <a:pt x="349" y="4609"/>
                    <a:pt x="590" y="5164"/>
                  </a:cubicBezTo>
                  <a:cubicBezTo>
                    <a:pt x="861" y="5773"/>
                    <a:pt x="1221" y="6342"/>
                    <a:pt x="1644" y="6851"/>
                  </a:cubicBezTo>
                  <a:cubicBezTo>
                    <a:pt x="2131" y="7426"/>
                    <a:pt x="2706" y="7919"/>
                    <a:pt x="3348" y="8296"/>
                  </a:cubicBezTo>
                  <a:cubicBezTo>
                    <a:pt x="4224" y="8801"/>
                    <a:pt x="5056" y="9173"/>
                    <a:pt x="5960" y="9173"/>
                  </a:cubicBezTo>
                  <a:cubicBezTo>
                    <a:pt x="6352" y="9173"/>
                    <a:pt x="6758" y="9103"/>
                    <a:pt x="7186" y="8944"/>
                  </a:cubicBezTo>
                  <a:cubicBezTo>
                    <a:pt x="8262" y="8551"/>
                    <a:pt x="9174" y="7886"/>
                    <a:pt x="9862" y="7036"/>
                  </a:cubicBezTo>
                  <a:cubicBezTo>
                    <a:pt x="10781" y="5909"/>
                    <a:pt x="11304" y="4453"/>
                    <a:pt x="11293" y="2863"/>
                  </a:cubicBezTo>
                  <a:cubicBezTo>
                    <a:pt x="11290" y="2261"/>
                    <a:pt x="11204" y="1643"/>
                    <a:pt x="10933" y="1107"/>
                  </a:cubicBezTo>
                  <a:cubicBezTo>
                    <a:pt x="10705" y="654"/>
                    <a:pt x="10321" y="271"/>
                    <a:pt x="9865" y="99"/>
                  </a:cubicBezTo>
                  <a:cubicBezTo>
                    <a:pt x="9819" y="82"/>
                    <a:pt x="9770" y="65"/>
                    <a:pt x="9720" y="53"/>
                  </a:cubicBezTo>
                  <a:cubicBezTo>
                    <a:pt x="9683" y="42"/>
                    <a:pt x="9643" y="33"/>
                    <a:pt x="9607" y="26"/>
                  </a:cubicBezTo>
                  <a:cubicBezTo>
                    <a:pt x="9511" y="8"/>
                    <a:pt x="9416" y="1"/>
                    <a:pt x="9320" y="1"/>
                  </a:cubicBezTo>
                  <a:close/>
                </a:path>
              </a:pathLst>
            </a:custGeom>
            <a:solidFill>
              <a:srgbClr val="AF21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20"/>
            <p:cNvSpPr/>
            <p:nvPr/>
          </p:nvSpPr>
          <p:spPr>
            <a:xfrm flipH="1">
              <a:off x="7014050" y="3327443"/>
              <a:ext cx="433311" cy="351606"/>
            </a:xfrm>
            <a:custGeom>
              <a:avLst/>
              <a:gdLst/>
              <a:ahLst/>
              <a:cxnLst/>
              <a:rect l="l" t="t" r="r" b="b"/>
              <a:pathLst>
                <a:path w="6730" h="5461" extrusionOk="0">
                  <a:moveTo>
                    <a:pt x="4868" y="1"/>
                  </a:moveTo>
                  <a:cubicBezTo>
                    <a:pt x="4571" y="784"/>
                    <a:pt x="4045" y="1009"/>
                    <a:pt x="3536" y="1009"/>
                  </a:cubicBezTo>
                  <a:cubicBezTo>
                    <a:pt x="2838" y="1009"/>
                    <a:pt x="2173" y="583"/>
                    <a:pt x="2173" y="583"/>
                  </a:cubicBezTo>
                  <a:lnTo>
                    <a:pt x="2167" y="556"/>
                  </a:lnTo>
                  <a:cubicBezTo>
                    <a:pt x="2140" y="619"/>
                    <a:pt x="2107" y="682"/>
                    <a:pt x="2057" y="731"/>
                  </a:cubicBezTo>
                  <a:cubicBezTo>
                    <a:pt x="1932" y="863"/>
                    <a:pt x="1747" y="906"/>
                    <a:pt x="1571" y="929"/>
                  </a:cubicBezTo>
                  <a:cubicBezTo>
                    <a:pt x="1475" y="940"/>
                    <a:pt x="1379" y="946"/>
                    <a:pt x="1283" y="946"/>
                  </a:cubicBezTo>
                  <a:cubicBezTo>
                    <a:pt x="1244" y="946"/>
                    <a:pt x="1201" y="943"/>
                    <a:pt x="1161" y="943"/>
                  </a:cubicBezTo>
                  <a:cubicBezTo>
                    <a:pt x="900" y="1251"/>
                    <a:pt x="695" y="1614"/>
                    <a:pt x="569" y="2031"/>
                  </a:cubicBezTo>
                  <a:cubicBezTo>
                    <a:pt x="1" y="3922"/>
                    <a:pt x="1290" y="4891"/>
                    <a:pt x="1290" y="4891"/>
                  </a:cubicBezTo>
                  <a:cubicBezTo>
                    <a:pt x="1558" y="5298"/>
                    <a:pt x="2127" y="5460"/>
                    <a:pt x="2782" y="5460"/>
                  </a:cubicBezTo>
                  <a:cubicBezTo>
                    <a:pt x="3939" y="5460"/>
                    <a:pt x="5374" y="4954"/>
                    <a:pt x="5956" y="4372"/>
                  </a:cubicBezTo>
                  <a:cubicBezTo>
                    <a:pt x="6730" y="3601"/>
                    <a:pt x="6426" y="1187"/>
                    <a:pt x="5443" y="179"/>
                  </a:cubicBezTo>
                  <a:cubicBezTo>
                    <a:pt x="5182" y="146"/>
                    <a:pt x="4990" y="67"/>
                    <a:pt x="4868" y="1"/>
                  </a:cubicBezTo>
                  <a:close/>
                </a:path>
              </a:pathLst>
            </a:custGeom>
            <a:solidFill>
              <a:srgbClr val="811F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20"/>
            <p:cNvSpPr/>
            <p:nvPr/>
          </p:nvSpPr>
          <p:spPr>
            <a:xfrm flipH="1">
              <a:off x="7306166" y="3247927"/>
              <a:ext cx="190193" cy="140424"/>
            </a:xfrm>
            <a:custGeom>
              <a:avLst/>
              <a:gdLst/>
              <a:ahLst/>
              <a:cxnLst/>
              <a:rect l="l" t="t" r="r" b="b"/>
              <a:pathLst>
                <a:path w="2954" h="2181" extrusionOk="0">
                  <a:moveTo>
                    <a:pt x="980" y="0"/>
                  </a:moveTo>
                  <a:cubicBezTo>
                    <a:pt x="655" y="0"/>
                    <a:pt x="317" y="31"/>
                    <a:pt x="1" y="118"/>
                  </a:cubicBezTo>
                  <a:cubicBezTo>
                    <a:pt x="37" y="260"/>
                    <a:pt x="84" y="399"/>
                    <a:pt x="130" y="528"/>
                  </a:cubicBezTo>
                  <a:cubicBezTo>
                    <a:pt x="160" y="617"/>
                    <a:pt x="193" y="703"/>
                    <a:pt x="223" y="783"/>
                  </a:cubicBezTo>
                  <a:cubicBezTo>
                    <a:pt x="414" y="1298"/>
                    <a:pt x="759" y="1778"/>
                    <a:pt x="1238" y="2010"/>
                  </a:cubicBezTo>
                  <a:cubicBezTo>
                    <a:pt x="1489" y="2132"/>
                    <a:pt x="1767" y="2180"/>
                    <a:pt x="2046" y="2180"/>
                  </a:cubicBezTo>
                  <a:cubicBezTo>
                    <a:pt x="2142" y="2180"/>
                    <a:pt x="2238" y="2174"/>
                    <a:pt x="2332" y="2164"/>
                  </a:cubicBezTo>
                  <a:cubicBezTo>
                    <a:pt x="2508" y="2141"/>
                    <a:pt x="2693" y="2098"/>
                    <a:pt x="2818" y="1966"/>
                  </a:cubicBezTo>
                  <a:cubicBezTo>
                    <a:pt x="2868" y="1917"/>
                    <a:pt x="2901" y="1854"/>
                    <a:pt x="2928" y="1791"/>
                  </a:cubicBezTo>
                  <a:cubicBezTo>
                    <a:pt x="2937" y="1768"/>
                    <a:pt x="2947" y="1748"/>
                    <a:pt x="2954" y="1725"/>
                  </a:cubicBezTo>
                  <a:cubicBezTo>
                    <a:pt x="2897" y="1358"/>
                    <a:pt x="2874" y="914"/>
                    <a:pt x="2815" y="482"/>
                  </a:cubicBezTo>
                  <a:cubicBezTo>
                    <a:pt x="2802" y="395"/>
                    <a:pt x="2789" y="313"/>
                    <a:pt x="2772" y="227"/>
                  </a:cubicBezTo>
                  <a:cubicBezTo>
                    <a:pt x="2766" y="207"/>
                    <a:pt x="2759" y="191"/>
                    <a:pt x="2755" y="171"/>
                  </a:cubicBezTo>
                  <a:lnTo>
                    <a:pt x="2690" y="174"/>
                  </a:lnTo>
                  <a:lnTo>
                    <a:pt x="2676" y="174"/>
                  </a:lnTo>
                  <a:cubicBezTo>
                    <a:pt x="2584" y="174"/>
                    <a:pt x="2352" y="131"/>
                    <a:pt x="2048" y="88"/>
                  </a:cubicBezTo>
                  <a:cubicBezTo>
                    <a:pt x="1748" y="45"/>
                    <a:pt x="1373" y="0"/>
                    <a:pt x="98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0"/>
            <p:cNvSpPr/>
            <p:nvPr/>
          </p:nvSpPr>
          <p:spPr>
            <a:xfrm flipH="1">
              <a:off x="6959967" y="3588719"/>
              <a:ext cx="529116" cy="184205"/>
            </a:xfrm>
            <a:custGeom>
              <a:avLst/>
              <a:gdLst/>
              <a:ahLst/>
              <a:cxnLst/>
              <a:rect l="l" t="t" r="r" b="b"/>
              <a:pathLst>
                <a:path w="8218" h="2861" extrusionOk="0">
                  <a:moveTo>
                    <a:pt x="6087" y="1"/>
                  </a:moveTo>
                  <a:cubicBezTo>
                    <a:pt x="5392" y="1"/>
                    <a:pt x="4699" y="207"/>
                    <a:pt x="4134" y="631"/>
                  </a:cubicBezTo>
                  <a:cubicBezTo>
                    <a:pt x="3484" y="310"/>
                    <a:pt x="2764" y="153"/>
                    <a:pt x="2045" y="153"/>
                  </a:cubicBezTo>
                  <a:cubicBezTo>
                    <a:pt x="1847" y="153"/>
                    <a:pt x="1649" y="165"/>
                    <a:pt x="1452" y="189"/>
                  </a:cubicBezTo>
                  <a:cubicBezTo>
                    <a:pt x="1125" y="228"/>
                    <a:pt x="507" y="328"/>
                    <a:pt x="0" y="539"/>
                  </a:cubicBezTo>
                  <a:cubicBezTo>
                    <a:pt x="487" y="1114"/>
                    <a:pt x="1062" y="1607"/>
                    <a:pt x="1707" y="1981"/>
                  </a:cubicBezTo>
                  <a:cubicBezTo>
                    <a:pt x="2581" y="2489"/>
                    <a:pt x="3412" y="2861"/>
                    <a:pt x="4317" y="2861"/>
                  </a:cubicBezTo>
                  <a:cubicBezTo>
                    <a:pt x="4709" y="2861"/>
                    <a:pt x="5114" y="2791"/>
                    <a:pt x="5542" y="2632"/>
                  </a:cubicBezTo>
                  <a:cubicBezTo>
                    <a:pt x="6618" y="2239"/>
                    <a:pt x="7530" y="1574"/>
                    <a:pt x="8218" y="724"/>
                  </a:cubicBezTo>
                  <a:cubicBezTo>
                    <a:pt x="7613" y="247"/>
                    <a:pt x="6848" y="1"/>
                    <a:pt x="60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20"/>
            <p:cNvSpPr/>
            <p:nvPr/>
          </p:nvSpPr>
          <p:spPr>
            <a:xfrm flipH="1">
              <a:off x="7207146" y="2607421"/>
              <a:ext cx="487394" cy="164568"/>
            </a:xfrm>
            <a:custGeom>
              <a:avLst/>
              <a:gdLst/>
              <a:ahLst/>
              <a:cxnLst/>
              <a:rect l="l" t="t" r="r" b="b"/>
              <a:pathLst>
                <a:path w="7570" h="2556" extrusionOk="0">
                  <a:moveTo>
                    <a:pt x="5235" y="0"/>
                  </a:moveTo>
                  <a:cubicBezTo>
                    <a:pt x="4909" y="0"/>
                    <a:pt x="4565" y="46"/>
                    <a:pt x="4164" y="129"/>
                  </a:cubicBezTo>
                  <a:cubicBezTo>
                    <a:pt x="3532" y="264"/>
                    <a:pt x="0" y="1574"/>
                    <a:pt x="1757" y="2394"/>
                  </a:cubicBezTo>
                  <a:cubicBezTo>
                    <a:pt x="1978" y="2497"/>
                    <a:pt x="2226" y="2523"/>
                    <a:pt x="2468" y="2540"/>
                  </a:cubicBezTo>
                  <a:cubicBezTo>
                    <a:pt x="2634" y="2550"/>
                    <a:pt x="2800" y="2555"/>
                    <a:pt x="2967" y="2555"/>
                  </a:cubicBezTo>
                  <a:cubicBezTo>
                    <a:pt x="3487" y="2555"/>
                    <a:pt x="4007" y="2505"/>
                    <a:pt x="4518" y="2407"/>
                  </a:cubicBezTo>
                  <a:cubicBezTo>
                    <a:pt x="4852" y="2341"/>
                    <a:pt x="5182" y="2259"/>
                    <a:pt x="5506" y="2152"/>
                  </a:cubicBezTo>
                  <a:cubicBezTo>
                    <a:pt x="5563" y="2133"/>
                    <a:pt x="5645" y="2106"/>
                    <a:pt x="5745" y="2070"/>
                  </a:cubicBezTo>
                  <a:lnTo>
                    <a:pt x="5748" y="2070"/>
                  </a:lnTo>
                  <a:cubicBezTo>
                    <a:pt x="6352" y="1855"/>
                    <a:pt x="7570" y="1349"/>
                    <a:pt x="7269" y="684"/>
                  </a:cubicBezTo>
                  <a:cubicBezTo>
                    <a:pt x="7213" y="562"/>
                    <a:pt x="7080" y="493"/>
                    <a:pt x="6961" y="437"/>
                  </a:cubicBezTo>
                  <a:cubicBezTo>
                    <a:pt x="6683" y="307"/>
                    <a:pt x="6432" y="212"/>
                    <a:pt x="6194" y="142"/>
                  </a:cubicBezTo>
                  <a:cubicBezTo>
                    <a:pt x="5865" y="45"/>
                    <a:pt x="5558" y="0"/>
                    <a:pt x="52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20"/>
            <p:cNvSpPr/>
            <p:nvPr/>
          </p:nvSpPr>
          <p:spPr>
            <a:xfrm flipH="1">
              <a:off x="7629969" y="3470765"/>
              <a:ext cx="398608" cy="414833"/>
            </a:xfrm>
            <a:custGeom>
              <a:avLst/>
              <a:gdLst/>
              <a:ahLst/>
              <a:cxnLst/>
              <a:rect l="l" t="t" r="r" b="b"/>
              <a:pathLst>
                <a:path w="6191" h="6443" extrusionOk="0">
                  <a:moveTo>
                    <a:pt x="3090" y="0"/>
                  </a:moveTo>
                  <a:cubicBezTo>
                    <a:pt x="840" y="0"/>
                    <a:pt x="1" y="3176"/>
                    <a:pt x="1158" y="4953"/>
                  </a:cubicBezTo>
                  <a:cubicBezTo>
                    <a:pt x="1764" y="5882"/>
                    <a:pt x="2839" y="6443"/>
                    <a:pt x="3912" y="6443"/>
                  </a:cubicBezTo>
                  <a:cubicBezTo>
                    <a:pt x="4138" y="6443"/>
                    <a:pt x="4365" y="6418"/>
                    <a:pt x="4587" y="6366"/>
                  </a:cubicBezTo>
                  <a:cubicBezTo>
                    <a:pt x="5013" y="6263"/>
                    <a:pt x="5440" y="6058"/>
                    <a:pt x="5701" y="5691"/>
                  </a:cubicBezTo>
                  <a:cubicBezTo>
                    <a:pt x="5906" y="5403"/>
                    <a:pt x="5992" y="5043"/>
                    <a:pt x="6045" y="4689"/>
                  </a:cubicBezTo>
                  <a:cubicBezTo>
                    <a:pt x="6191" y="3710"/>
                    <a:pt x="6114" y="2675"/>
                    <a:pt x="5688" y="1789"/>
                  </a:cubicBezTo>
                  <a:cubicBezTo>
                    <a:pt x="5261" y="902"/>
                    <a:pt x="4454" y="191"/>
                    <a:pt x="3515" y="37"/>
                  </a:cubicBezTo>
                  <a:cubicBezTo>
                    <a:pt x="3369" y="12"/>
                    <a:pt x="3227" y="0"/>
                    <a:pt x="30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20"/>
            <p:cNvSpPr/>
            <p:nvPr/>
          </p:nvSpPr>
          <p:spPr>
            <a:xfrm flipH="1">
              <a:off x="7387687" y="3521630"/>
              <a:ext cx="591763" cy="748926"/>
            </a:xfrm>
            <a:custGeom>
              <a:avLst/>
              <a:gdLst/>
              <a:ahLst/>
              <a:cxnLst/>
              <a:rect l="l" t="t" r="r" b="b"/>
              <a:pathLst>
                <a:path w="9191" h="11632" extrusionOk="0">
                  <a:moveTo>
                    <a:pt x="2573" y="0"/>
                  </a:moveTo>
                  <a:cubicBezTo>
                    <a:pt x="2565" y="0"/>
                    <a:pt x="2558" y="0"/>
                    <a:pt x="2551" y="1"/>
                  </a:cubicBezTo>
                  <a:cubicBezTo>
                    <a:pt x="868" y="16"/>
                    <a:pt x="358" y="1773"/>
                    <a:pt x="187" y="3218"/>
                  </a:cubicBezTo>
                  <a:cubicBezTo>
                    <a:pt x="1" y="4758"/>
                    <a:pt x="262" y="6362"/>
                    <a:pt x="960" y="7738"/>
                  </a:cubicBezTo>
                  <a:cubicBezTo>
                    <a:pt x="1681" y="9153"/>
                    <a:pt x="2852" y="10304"/>
                    <a:pt x="4234" y="11005"/>
                  </a:cubicBezTo>
                  <a:cubicBezTo>
                    <a:pt x="4950" y="11372"/>
                    <a:pt x="5824" y="11632"/>
                    <a:pt x="6676" y="11632"/>
                  </a:cubicBezTo>
                  <a:cubicBezTo>
                    <a:pt x="7305" y="11632"/>
                    <a:pt x="7922" y="11490"/>
                    <a:pt x="8453" y="11144"/>
                  </a:cubicBezTo>
                  <a:cubicBezTo>
                    <a:pt x="8734" y="10962"/>
                    <a:pt x="8996" y="10714"/>
                    <a:pt x="9095" y="10383"/>
                  </a:cubicBezTo>
                  <a:cubicBezTo>
                    <a:pt x="9190" y="10072"/>
                    <a:pt x="8972" y="9831"/>
                    <a:pt x="9005" y="9544"/>
                  </a:cubicBezTo>
                  <a:cubicBezTo>
                    <a:pt x="9028" y="9365"/>
                    <a:pt x="9085" y="9226"/>
                    <a:pt x="9121" y="9080"/>
                  </a:cubicBezTo>
                  <a:cubicBezTo>
                    <a:pt x="9158" y="8932"/>
                    <a:pt x="9174" y="8776"/>
                    <a:pt x="9105" y="8578"/>
                  </a:cubicBezTo>
                  <a:cubicBezTo>
                    <a:pt x="8939" y="8118"/>
                    <a:pt x="8539" y="8125"/>
                    <a:pt x="8305" y="7818"/>
                  </a:cubicBezTo>
                  <a:cubicBezTo>
                    <a:pt x="8073" y="7520"/>
                    <a:pt x="8166" y="7146"/>
                    <a:pt x="7769" y="6895"/>
                  </a:cubicBezTo>
                  <a:cubicBezTo>
                    <a:pt x="7575" y="6773"/>
                    <a:pt x="7351" y="6715"/>
                    <a:pt x="7125" y="6715"/>
                  </a:cubicBezTo>
                  <a:cubicBezTo>
                    <a:pt x="6914" y="6715"/>
                    <a:pt x="6702" y="6766"/>
                    <a:pt x="6512" y="6861"/>
                  </a:cubicBezTo>
                  <a:cubicBezTo>
                    <a:pt x="6115" y="7067"/>
                    <a:pt x="5887" y="7421"/>
                    <a:pt x="5686" y="7814"/>
                  </a:cubicBezTo>
                  <a:cubicBezTo>
                    <a:pt x="4988" y="7566"/>
                    <a:pt x="4683" y="6469"/>
                    <a:pt x="4631" y="5787"/>
                  </a:cubicBezTo>
                  <a:cubicBezTo>
                    <a:pt x="4567" y="4964"/>
                    <a:pt x="4730" y="4143"/>
                    <a:pt x="4786" y="3320"/>
                  </a:cubicBezTo>
                  <a:cubicBezTo>
                    <a:pt x="4842" y="2493"/>
                    <a:pt x="4776" y="1611"/>
                    <a:pt x="4317" y="939"/>
                  </a:cubicBezTo>
                  <a:cubicBezTo>
                    <a:pt x="4118" y="648"/>
                    <a:pt x="3847" y="410"/>
                    <a:pt x="3540" y="248"/>
                  </a:cubicBezTo>
                  <a:cubicBezTo>
                    <a:pt x="3241" y="90"/>
                    <a:pt x="2909" y="0"/>
                    <a:pt x="257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20"/>
            <p:cNvSpPr/>
            <p:nvPr/>
          </p:nvSpPr>
          <p:spPr>
            <a:xfrm flipH="1">
              <a:off x="6678724" y="3507143"/>
              <a:ext cx="344717" cy="605090"/>
            </a:xfrm>
            <a:custGeom>
              <a:avLst/>
              <a:gdLst/>
              <a:ahLst/>
              <a:cxnLst/>
              <a:rect l="l" t="t" r="r" b="b"/>
              <a:pathLst>
                <a:path w="5354" h="9398" extrusionOk="0">
                  <a:moveTo>
                    <a:pt x="3759" y="1"/>
                  </a:moveTo>
                  <a:cubicBezTo>
                    <a:pt x="3681" y="1"/>
                    <a:pt x="3620" y="32"/>
                    <a:pt x="3572" y="83"/>
                  </a:cubicBezTo>
                  <a:cubicBezTo>
                    <a:pt x="3357" y="314"/>
                    <a:pt x="3389" y="969"/>
                    <a:pt x="3377" y="1224"/>
                  </a:cubicBezTo>
                  <a:cubicBezTo>
                    <a:pt x="3343" y="2007"/>
                    <a:pt x="3201" y="2785"/>
                    <a:pt x="2943" y="3525"/>
                  </a:cubicBezTo>
                  <a:cubicBezTo>
                    <a:pt x="2872" y="3738"/>
                    <a:pt x="1958" y="5821"/>
                    <a:pt x="1712" y="5821"/>
                  </a:cubicBezTo>
                  <a:cubicBezTo>
                    <a:pt x="1705" y="5821"/>
                    <a:pt x="1699" y="5820"/>
                    <a:pt x="1694" y="5817"/>
                  </a:cubicBezTo>
                  <a:cubicBezTo>
                    <a:pt x="1550" y="5737"/>
                    <a:pt x="1387" y="5697"/>
                    <a:pt x="1223" y="5697"/>
                  </a:cubicBezTo>
                  <a:cubicBezTo>
                    <a:pt x="1001" y="5697"/>
                    <a:pt x="779" y="5769"/>
                    <a:pt x="602" y="5909"/>
                  </a:cubicBezTo>
                  <a:cubicBezTo>
                    <a:pt x="298" y="6158"/>
                    <a:pt x="149" y="6594"/>
                    <a:pt x="239" y="6987"/>
                  </a:cubicBezTo>
                  <a:cubicBezTo>
                    <a:pt x="4" y="7321"/>
                    <a:pt x="1" y="7814"/>
                    <a:pt x="232" y="8151"/>
                  </a:cubicBezTo>
                  <a:cubicBezTo>
                    <a:pt x="409" y="8410"/>
                    <a:pt x="716" y="8562"/>
                    <a:pt x="1020" y="8562"/>
                  </a:cubicBezTo>
                  <a:cubicBezTo>
                    <a:pt x="1113" y="8562"/>
                    <a:pt x="1205" y="8548"/>
                    <a:pt x="1294" y="8519"/>
                  </a:cubicBezTo>
                  <a:lnTo>
                    <a:pt x="1294" y="8519"/>
                  </a:lnTo>
                  <a:cubicBezTo>
                    <a:pt x="1211" y="8846"/>
                    <a:pt x="1439" y="9197"/>
                    <a:pt x="1743" y="9325"/>
                  </a:cubicBezTo>
                  <a:cubicBezTo>
                    <a:pt x="1864" y="9376"/>
                    <a:pt x="1992" y="9398"/>
                    <a:pt x="2122" y="9398"/>
                  </a:cubicBezTo>
                  <a:cubicBezTo>
                    <a:pt x="2316" y="9398"/>
                    <a:pt x="2513" y="9349"/>
                    <a:pt x="2695" y="9276"/>
                  </a:cubicBezTo>
                  <a:cubicBezTo>
                    <a:pt x="2904" y="9189"/>
                    <a:pt x="3102" y="9074"/>
                    <a:pt x="3281" y="8935"/>
                  </a:cubicBezTo>
                  <a:cubicBezTo>
                    <a:pt x="3281" y="8935"/>
                    <a:pt x="3284" y="8935"/>
                    <a:pt x="3284" y="8932"/>
                  </a:cubicBezTo>
                  <a:cubicBezTo>
                    <a:pt x="3638" y="8664"/>
                    <a:pt x="3939" y="8313"/>
                    <a:pt x="4193" y="7940"/>
                  </a:cubicBezTo>
                  <a:cubicBezTo>
                    <a:pt x="4944" y="6832"/>
                    <a:pt x="5354" y="5476"/>
                    <a:pt x="5341" y="4124"/>
                  </a:cubicBezTo>
                  <a:cubicBezTo>
                    <a:pt x="5338" y="3367"/>
                    <a:pt x="5205" y="2613"/>
                    <a:pt x="4954" y="1905"/>
                  </a:cubicBezTo>
                  <a:cubicBezTo>
                    <a:pt x="4795" y="1459"/>
                    <a:pt x="4355" y="169"/>
                    <a:pt x="3870" y="20"/>
                  </a:cubicBezTo>
                  <a:cubicBezTo>
                    <a:pt x="3829" y="7"/>
                    <a:pt x="3792" y="1"/>
                    <a:pt x="37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20"/>
            <p:cNvSpPr/>
            <p:nvPr/>
          </p:nvSpPr>
          <p:spPr>
            <a:xfrm flipH="1">
              <a:off x="7417103" y="2930379"/>
              <a:ext cx="193348" cy="210861"/>
            </a:xfrm>
            <a:custGeom>
              <a:avLst/>
              <a:gdLst/>
              <a:ahLst/>
              <a:cxnLst/>
              <a:rect l="l" t="t" r="r" b="b"/>
              <a:pathLst>
                <a:path w="3003" h="3275" extrusionOk="0">
                  <a:moveTo>
                    <a:pt x="2238" y="0"/>
                  </a:moveTo>
                  <a:cubicBezTo>
                    <a:pt x="2190" y="0"/>
                    <a:pt x="2142" y="12"/>
                    <a:pt x="2097" y="37"/>
                  </a:cubicBezTo>
                  <a:cubicBezTo>
                    <a:pt x="1962" y="116"/>
                    <a:pt x="1916" y="288"/>
                    <a:pt x="1995" y="424"/>
                  </a:cubicBezTo>
                  <a:cubicBezTo>
                    <a:pt x="2220" y="817"/>
                    <a:pt x="2358" y="1267"/>
                    <a:pt x="2398" y="1727"/>
                  </a:cubicBezTo>
                  <a:cubicBezTo>
                    <a:pt x="2428" y="2064"/>
                    <a:pt x="2381" y="2319"/>
                    <a:pt x="2259" y="2484"/>
                  </a:cubicBezTo>
                  <a:cubicBezTo>
                    <a:pt x="2143" y="2638"/>
                    <a:pt x="1952" y="2706"/>
                    <a:pt x="1765" y="2706"/>
                  </a:cubicBezTo>
                  <a:cubicBezTo>
                    <a:pt x="1655" y="2706"/>
                    <a:pt x="1545" y="2682"/>
                    <a:pt x="1452" y="2639"/>
                  </a:cubicBezTo>
                  <a:cubicBezTo>
                    <a:pt x="1174" y="2513"/>
                    <a:pt x="933" y="2216"/>
                    <a:pt x="794" y="1829"/>
                  </a:cubicBezTo>
                  <a:cubicBezTo>
                    <a:pt x="655" y="1449"/>
                    <a:pt x="619" y="1019"/>
                    <a:pt x="579" y="605"/>
                  </a:cubicBezTo>
                  <a:cubicBezTo>
                    <a:pt x="567" y="459"/>
                    <a:pt x="447" y="349"/>
                    <a:pt x="301" y="349"/>
                  </a:cubicBezTo>
                  <a:cubicBezTo>
                    <a:pt x="292" y="349"/>
                    <a:pt x="282" y="350"/>
                    <a:pt x="272" y="351"/>
                  </a:cubicBezTo>
                  <a:cubicBezTo>
                    <a:pt x="117" y="364"/>
                    <a:pt x="1" y="503"/>
                    <a:pt x="17" y="658"/>
                  </a:cubicBezTo>
                  <a:cubicBezTo>
                    <a:pt x="57" y="1108"/>
                    <a:pt x="100" y="1571"/>
                    <a:pt x="262" y="2021"/>
                  </a:cubicBezTo>
                  <a:cubicBezTo>
                    <a:pt x="454" y="2560"/>
                    <a:pt x="794" y="2960"/>
                    <a:pt x="1217" y="3155"/>
                  </a:cubicBezTo>
                  <a:cubicBezTo>
                    <a:pt x="1389" y="3235"/>
                    <a:pt x="1574" y="3274"/>
                    <a:pt x="1760" y="3274"/>
                  </a:cubicBezTo>
                  <a:cubicBezTo>
                    <a:pt x="2134" y="3274"/>
                    <a:pt x="2497" y="3112"/>
                    <a:pt x="2712" y="2821"/>
                  </a:cubicBezTo>
                  <a:cubicBezTo>
                    <a:pt x="2920" y="2543"/>
                    <a:pt x="3003" y="2160"/>
                    <a:pt x="2963" y="1677"/>
                  </a:cubicBezTo>
                  <a:cubicBezTo>
                    <a:pt x="2917" y="1138"/>
                    <a:pt x="2752" y="609"/>
                    <a:pt x="2484" y="143"/>
                  </a:cubicBezTo>
                  <a:cubicBezTo>
                    <a:pt x="2433" y="51"/>
                    <a:pt x="2336" y="0"/>
                    <a:pt x="22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20"/>
            <p:cNvSpPr/>
            <p:nvPr/>
          </p:nvSpPr>
          <p:spPr>
            <a:xfrm flipH="1">
              <a:off x="7032781" y="2900697"/>
              <a:ext cx="173775" cy="189614"/>
            </a:xfrm>
            <a:custGeom>
              <a:avLst/>
              <a:gdLst/>
              <a:ahLst/>
              <a:cxnLst/>
              <a:rect l="l" t="t" r="r" b="b"/>
              <a:pathLst>
                <a:path w="2699" h="2945" extrusionOk="0">
                  <a:moveTo>
                    <a:pt x="2013" y="1"/>
                  </a:moveTo>
                  <a:cubicBezTo>
                    <a:pt x="1970" y="1"/>
                    <a:pt x="1926" y="12"/>
                    <a:pt x="1885" y="35"/>
                  </a:cubicBezTo>
                  <a:cubicBezTo>
                    <a:pt x="1763" y="104"/>
                    <a:pt x="1720" y="260"/>
                    <a:pt x="1789" y="382"/>
                  </a:cubicBezTo>
                  <a:cubicBezTo>
                    <a:pt x="1995" y="736"/>
                    <a:pt x="2120" y="1139"/>
                    <a:pt x="2153" y="1553"/>
                  </a:cubicBezTo>
                  <a:cubicBezTo>
                    <a:pt x="2180" y="1857"/>
                    <a:pt x="2140" y="2085"/>
                    <a:pt x="2027" y="2234"/>
                  </a:cubicBezTo>
                  <a:cubicBezTo>
                    <a:pt x="1926" y="2373"/>
                    <a:pt x="1756" y="2433"/>
                    <a:pt x="1588" y="2433"/>
                  </a:cubicBezTo>
                  <a:cubicBezTo>
                    <a:pt x="1488" y="2433"/>
                    <a:pt x="1388" y="2412"/>
                    <a:pt x="1304" y="2373"/>
                  </a:cubicBezTo>
                  <a:cubicBezTo>
                    <a:pt x="1052" y="2260"/>
                    <a:pt x="837" y="1992"/>
                    <a:pt x="711" y="1645"/>
                  </a:cubicBezTo>
                  <a:cubicBezTo>
                    <a:pt x="589" y="1301"/>
                    <a:pt x="553" y="918"/>
                    <a:pt x="519" y="544"/>
                  </a:cubicBezTo>
                  <a:cubicBezTo>
                    <a:pt x="508" y="415"/>
                    <a:pt x="397" y="314"/>
                    <a:pt x="269" y="314"/>
                  </a:cubicBezTo>
                  <a:cubicBezTo>
                    <a:pt x="260" y="314"/>
                    <a:pt x="251" y="315"/>
                    <a:pt x="242" y="316"/>
                  </a:cubicBezTo>
                  <a:cubicBezTo>
                    <a:pt x="103" y="326"/>
                    <a:pt x="0" y="451"/>
                    <a:pt x="11" y="590"/>
                  </a:cubicBezTo>
                  <a:cubicBezTo>
                    <a:pt x="50" y="997"/>
                    <a:pt x="87" y="1414"/>
                    <a:pt x="232" y="1817"/>
                  </a:cubicBezTo>
                  <a:cubicBezTo>
                    <a:pt x="408" y="2300"/>
                    <a:pt x="711" y="2664"/>
                    <a:pt x="1092" y="2835"/>
                  </a:cubicBezTo>
                  <a:cubicBezTo>
                    <a:pt x="1247" y="2908"/>
                    <a:pt x="1416" y="2945"/>
                    <a:pt x="1581" y="2945"/>
                  </a:cubicBezTo>
                  <a:cubicBezTo>
                    <a:pt x="1915" y="2945"/>
                    <a:pt x="2242" y="2800"/>
                    <a:pt x="2438" y="2538"/>
                  </a:cubicBezTo>
                  <a:cubicBezTo>
                    <a:pt x="2623" y="2287"/>
                    <a:pt x="2699" y="1942"/>
                    <a:pt x="2662" y="1510"/>
                  </a:cubicBezTo>
                  <a:cubicBezTo>
                    <a:pt x="2623" y="1023"/>
                    <a:pt x="2474" y="547"/>
                    <a:pt x="2233" y="127"/>
                  </a:cubicBezTo>
                  <a:cubicBezTo>
                    <a:pt x="2186" y="46"/>
                    <a:pt x="2101" y="1"/>
                    <a:pt x="2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20"/>
            <p:cNvSpPr/>
            <p:nvPr/>
          </p:nvSpPr>
          <p:spPr>
            <a:xfrm flipH="1">
              <a:off x="7133675" y="3230350"/>
              <a:ext cx="189549" cy="162057"/>
            </a:xfrm>
            <a:custGeom>
              <a:avLst/>
              <a:gdLst/>
              <a:ahLst/>
              <a:cxnLst/>
              <a:rect l="l" t="t" r="r" b="b"/>
              <a:pathLst>
                <a:path w="2944" h="2517" extrusionOk="0">
                  <a:moveTo>
                    <a:pt x="2716" y="1"/>
                  </a:moveTo>
                  <a:lnTo>
                    <a:pt x="2573" y="44"/>
                  </a:lnTo>
                  <a:cubicBezTo>
                    <a:pt x="2557" y="50"/>
                    <a:pt x="2543" y="53"/>
                    <a:pt x="2527" y="60"/>
                  </a:cubicBezTo>
                  <a:cubicBezTo>
                    <a:pt x="2520" y="60"/>
                    <a:pt x="2510" y="64"/>
                    <a:pt x="2500" y="67"/>
                  </a:cubicBezTo>
                  <a:cubicBezTo>
                    <a:pt x="1710" y="291"/>
                    <a:pt x="890" y="421"/>
                    <a:pt x="66" y="444"/>
                  </a:cubicBezTo>
                  <a:lnTo>
                    <a:pt x="1" y="447"/>
                  </a:lnTo>
                  <a:lnTo>
                    <a:pt x="43" y="745"/>
                  </a:lnTo>
                  <a:lnTo>
                    <a:pt x="239" y="2064"/>
                  </a:lnTo>
                  <a:lnTo>
                    <a:pt x="245" y="2091"/>
                  </a:lnTo>
                  <a:cubicBezTo>
                    <a:pt x="245" y="2091"/>
                    <a:pt x="910" y="2517"/>
                    <a:pt x="1608" y="2517"/>
                  </a:cubicBezTo>
                  <a:cubicBezTo>
                    <a:pt x="2116" y="2517"/>
                    <a:pt x="2642" y="2290"/>
                    <a:pt x="2940" y="1509"/>
                  </a:cubicBezTo>
                  <a:cubicBezTo>
                    <a:pt x="2940" y="1509"/>
                    <a:pt x="2943" y="1505"/>
                    <a:pt x="2943" y="1502"/>
                  </a:cubicBezTo>
                  <a:lnTo>
                    <a:pt x="2775" y="398"/>
                  </a:lnTo>
                  <a:lnTo>
                    <a:pt x="271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20"/>
            <p:cNvSpPr/>
            <p:nvPr/>
          </p:nvSpPr>
          <p:spPr>
            <a:xfrm flipH="1">
              <a:off x="6952492" y="3182319"/>
              <a:ext cx="205066" cy="157357"/>
            </a:xfrm>
            <a:custGeom>
              <a:avLst/>
              <a:gdLst/>
              <a:ahLst/>
              <a:cxnLst/>
              <a:rect l="l" t="t" r="r" b="b"/>
              <a:pathLst>
                <a:path w="3185" h="2444" extrusionOk="0">
                  <a:moveTo>
                    <a:pt x="2527" y="1"/>
                  </a:moveTo>
                  <a:cubicBezTo>
                    <a:pt x="1975" y="1"/>
                    <a:pt x="1431" y="261"/>
                    <a:pt x="906" y="476"/>
                  </a:cubicBezTo>
                  <a:cubicBezTo>
                    <a:pt x="655" y="575"/>
                    <a:pt x="400" y="668"/>
                    <a:pt x="143" y="747"/>
                  </a:cubicBezTo>
                  <a:lnTo>
                    <a:pt x="0" y="790"/>
                  </a:lnTo>
                  <a:lnTo>
                    <a:pt x="66" y="1196"/>
                  </a:lnTo>
                  <a:lnTo>
                    <a:pt x="219" y="2156"/>
                  </a:lnTo>
                  <a:cubicBezTo>
                    <a:pt x="219" y="2156"/>
                    <a:pt x="268" y="2202"/>
                    <a:pt x="367" y="2255"/>
                  </a:cubicBezTo>
                  <a:cubicBezTo>
                    <a:pt x="519" y="2338"/>
                    <a:pt x="786" y="2444"/>
                    <a:pt x="1156" y="2444"/>
                  </a:cubicBezTo>
                  <a:cubicBezTo>
                    <a:pt x="1510" y="2444"/>
                    <a:pt x="1958" y="2347"/>
                    <a:pt x="2490" y="2040"/>
                  </a:cubicBezTo>
                  <a:cubicBezTo>
                    <a:pt x="3171" y="1646"/>
                    <a:pt x="3184" y="988"/>
                    <a:pt x="3072" y="495"/>
                  </a:cubicBezTo>
                  <a:cubicBezTo>
                    <a:pt x="3032" y="320"/>
                    <a:pt x="2977" y="168"/>
                    <a:pt x="2927" y="53"/>
                  </a:cubicBezTo>
                  <a:cubicBezTo>
                    <a:pt x="2890" y="42"/>
                    <a:pt x="2850" y="33"/>
                    <a:pt x="2814" y="26"/>
                  </a:cubicBezTo>
                  <a:cubicBezTo>
                    <a:pt x="2718" y="8"/>
                    <a:pt x="2623" y="1"/>
                    <a:pt x="252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20"/>
            <p:cNvSpPr/>
            <p:nvPr/>
          </p:nvSpPr>
          <p:spPr>
            <a:xfrm flipH="1">
              <a:off x="7543301" y="3180580"/>
              <a:ext cx="190193" cy="153558"/>
            </a:xfrm>
            <a:custGeom>
              <a:avLst/>
              <a:gdLst/>
              <a:ahLst/>
              <a:cxnLst/>
              <a:rect l="l" t="t" r="r" b="b"/>
              <a:pathLst>
                <a:path w="2954" h="2385" extrusionOk="0">
                  <a:moveTo>
                    <a:pt x="1489" y="0"/>
                  </a:moveTo>
                  <a:cubicBezTo>
                    <a:pt x="1320" y="0"/>
                    <a:pt x="1144" y="20"/>
                    <a:pt x="966" y="63"/>
                  </a:cubicBezTo>
                  <a:cubicBezTo>
                    <a:pt x="576" y="152"/>
                    <a:pt x="242" y="333"/>
                    <a:pt x="1" y="562"/>
                  </a:cubicBezTo>
                  <a:cubicBezTo>
                    <a:pt x="20" y="1118"/>
                    <a:pt x="60" y="1663"/>
                    <a:pt x="120" y="2198"/>
                  </a:cubicBezTo>
                  <a:cubicBezTo>
                    <a:pt x="344" y="2318"/>
                    <a:pt x="625" y="2384"/>
                    <a:pt x="933" y="2384"/>
                  </a:cubicBezTo>
                  <a:cubicBezTo>
                    <a:pt x="1101" y="2384"/>
                    <a:pt x="1277" y="2364"/>
                    <a:pt x="1455" y="2321"/>
                  </a:cubicBezTo>
                  <a:cubicBezTo>
                    <a:pt x="2345" y="2113"/>
                    <a:pt x="2954" y="1438"/>
                    <a:pt x="2818" y="814"/>
                  </a:cubicBezTo>
                  <a:cubicBezTo>
                    <a:pt x="2708" y="314"/>
                    <a:pt x="2160" y="0"/>
                    <a:pt x="1489" y="0"/>
                  </a:cubicBezTo>
                  <a:close/>
                </a:path>
              </a:pathLst>
            </a:custGeom>
            <a:solidFill>
              <a:schemeClr val="accent1">
                <a:alpha val="595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20"/>
            <p:cNvSpPr/>
            <p:nvPr/>
          </p:nvSpPr>
          <p:spPr>
            <a:xfrm flipH="1">
              <a:off x="7725768" y="3216765"/>
              <a:ext cx="38180" cy="105398"/>
            </a:xfrm>
            <a:custGeom>
              <a:avLst/>
              <a:gdLst/>
              <a:ahLst/>
              <a:cxnLst/>
              <a:rect l="l" t="t" r="r" b="b"/>
              <a:pathLst>
                <a:path w="593" h="1637" extrusionOk="0">
                  <a:moveTo>
                    <a:pt x="474" y="0"/>
                  </a:moveTo>
                  <a:cubicBezTo>
                    <a:pt x="159" y="291"/>
                    <a:pt x="1" y="658"/>
                    <a:pt x="77" y="1009"/>
                  </a:cubicBezTo>
                  <a:cubicBezTo>
                    <a:pt x="136" y="1279"/>
                    <a:pt x="324" y="1494"/>
                    <a:pt x="593" y="1636"/>
                  </a:cubicBezTo>
                  <a:cubicBezTo>
                    <a:pt x="533" y="1101"/>
                    <a:pt x="493" y="556"/>
                    <a:pt x="474" y="0"/>
                  </a:cubicBezTo>
                  <a:close/>
                </a:path>
              </a:pathLst>
            </a:custGeom>
            <a:solidFill>
              <a:srgbClr val="BF7F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20"/>
            <p:cNvSpPr/>
            <p:nvPr/>
          </p:nvSpPr>
          <p:spPr>
            <a:xfrm flipH="1">
              <a:off x="6803885" y="3073443"/>
              <a:ext cx="81383" cy="106943"/>
            </a:xfrm>
            <a:custGeom>
              <a:avLst/>
              <a:gdLst/>
              <a:ahLst/>
              <a:cxnLst/>
              <a:rect l="l" t="t" r="r" b="b"/>
              <a:pathLst>
                <a:path w="1264" h="1661" extrusionOk="0">
                  <a:moveTo>
                    <a:pt x="1" y="1"/>
                  </a:moveTo>
                  <a:cubicBezTo>
                    <a:pt x="143" y="549"/>
                    <a:pt x="271" y="1105"/>
                    <a:pt x="401" y="1660"/>
                  </a:cubicBezTo>
                  <a:cubicBezTo>
                    <a:pt x="897" y="1558"/>
                    <a:pt x="1260" y="1237"/>
                    <a:pt x="1260" y="854"/>
                  </a:cubicBezTo>
                  <a:cubicBezTo>
                    <a:pt x="1263" y="384"/>
                    <a:pt x="724" y="4"/>
                    <a:pt x="57" y="1"/>
                  </a:cubicBezTo>
                  <a:close/>
                </a:path>
              </a:pathLst>
            </a:custGeom>
            <a:solidFill>
              <a:schemeClr val="accent1">
                <a:alpha val="595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20"/>
            <p:cNvSpPr/>
            <p:nvPr/>
          </p:nvSpPr>
          <p:spPr>
            <a:xfrm flipH="1">
              <a:off x="6859451" y="3073443"/>
              <a:ext cx="100119" cy="109261"/>
            </a:xfrm>
            <a:custGeom>
              <a:avLst/>
              <a:gdLst/>
              <a:ahLst/>
              <a:cxnLst/>
              <a:rect l="l" t="t" r="r" b="b"/>
              <a:pathLst>
                <a:path w="1555" h="1697" extrusionOk="0">
                  <a:moveTo>
                    <a:pt x="1155" y="1"/>
                  </a:moveTo>
                  <a:cubicBezTo>
                    <a:pt x="513" y="21"/>
                    <a:pt x="4" y="387"/>
                    <a:pt x="4" y="844"/>
                  </a:cubicBezTo>
                  <a:cubicBezTo>
                    <a:pt x="1" y="1310"/>
                    <a:pt x="540" y="1694"/>
                    <a:pt x="1204" y="1697"/>
                  </a:cubicBezTo>
                  <a:lnTo>
                    <a:pt x="1214" y="1697"/>
                  </a:lnTo>
                  <a:cubicBezTo>
                    <a:pt x="1330" y="1697"/>
                    <a:pt x="1445" y="1684"/>
                    <a:pt x="1555" y="1660"/>
                  </a:cubicBezTo>
                  <a:cubicBezTo>
                    <a:pt x="1425" y="1105"/>
                    <a:pt x="1297" y="549"/>
                    <a:pt x="1155" y="1"/>
                  </a:cubicBezTo>
                  <a:close/>
                </a:path>
              </a:pathLst>
            </a:custGeom>
            <a:solidFill>
              <a:schemeClr val="accent1">
                <a:alpha val="595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20"/>
            <p:cNvSpPr/>
            <p:nvPr/>
          </p:nvSpPr>
          <p:spPr>
            <a:xfrm flipH="1">
              <a:off x="7305463" y="2403384"/>
              <a:ext cx="454043" cy="362874"/>
            </a:xfrm>
            <a:custGeom>
              <a:avLst/>
              <a:gdLst/>
              <a:ahLst/>
              <a:cxnLst/>
              <a:rect l="l" t="t" r="r" b="b"/>
              <a:pathLst>
                <a:path w="7052" h="5636" extrusionOk="0">
                  <a:moveTo>
                    <a:pt x="3495" y="1"/>
                  </a:moveTo>
                  <a:cubicBezTo>
                    <a:pt x="3476" y="1"/>
                    <a:pt x="3456" y="1"/>
                    <a:pt x="3437" y="1"/>
                  </a:cubicBezTo>
                  <a:cubicBezTo>
                    <a:pt x="3341" y="1"/>
                    <a:pt x="3245" y="11"/>
                    <a:pt x="3149" y="18"/>
                  </a:cubicBezTo>
                  <a:cubicBezTo>
                    <a:pt x="2746" y="61"/>
                    <a:pt x="2349" y="173"/>
                    <a:pt x="1982" y="355"/>
                  </a:cubicBezTo>
                  <a:cubicBezTo>
                    <a:pt x="1870" y="411"/>
                    <a:pt x="1760" y="477"/>
                    <a:pt x="1651" y="547"/>
                  </a:cubicBezTo>
                  <a:cubicBezTo>
                    <a:pt x="636" y="1218"/>
                    <a:pt x="1" y="2478"/>
                    <a:pt x="51" y="3731"/>
                  </a:cubicBezTo>
                  <a:cubicBezTo>
                    <a:pt x="77" y="4386"/>
                    <a:pt x="318" y="5080"/>
                    <a:pt x="864" y="5405"/>
                  </a:cubicBezTo>
                  <a:cubicBezTo>
                    <a:pt x="1215" y="5613"/>
                    <a:pt x="1635" y="5636"/>
                    <a:pt x="2035" y="5636"/>
                  </a:cubicBezTo>
                  <a:cubicBezTo>
                    <a:pt x="2174" y="5636"/>
                    <a:pt x="2309" y="5636"/>
                    <a:pt x="2445" y="5629"/>
                  </a:cubicBezTo>
                  <a:cubicBezTo>
                    <a:pt x="3175" y="5613"/>
                    <a:pt x="3900" y="5533"/>
                    <a:pt x="4617" y="5401"/>
                  </a:cubicBezTo>
                  <a:cubicBezTo>
                    <a:pt x="4703" y="5385"/>
                    <a:pt x="4786" y="5368"/>
                    <a:pt x="4875" y="5345"/>
                  </a:cubicBezTo>
                  <a:cubicBezTo>
                    <a:pt x="5897" y="5097"/>
                    <a:pt x="7051" y="4456"/>
                    <a:pt x="6961" y="3183"/>
                  </a:cubicBezTo>
                  <a:cubicBezTo>
                    <a:pt x="6885" y="2061"/>
                    <a:pt x="6026" y="910"/>
                    <a:pt x="5100" y="401"/>
                  </a:cubicBezTo>
                  <a:cubicBezTo>
                    <a:pt x="4608" y="133"/>
                    <a:pt x="4051" y="1"/>
                    <a:pt x="34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20"/>
            <p:cNvSpPr/>
            <p:nvPr/>
          </p:nvSpPr>
          <p:spPr>
            <a:xfrm flipH="1">
              <a:off x="7536925" y="2381686"/>
              <a:ext cx="98380" cy="52538"/>
            </a:xfrm>
            <a:custGeom>
              <a:avLst/>
              <a:gdLst/>
              <a:ahLst/>
              <a:cxnLst/>
              <a:rect l="l" t="t" r="r" b="b"/>
              <a:pathLst>
                <a:path w="1528" h="816" extrusionOk="0">
                  <a:moveTo>
                    <a:pt x="1121" y="1"/>
                  </a:moveTo>
                  <a:cubicBezTo>
                    <a:pt x="1012" y="1"/>
                    <a:pt x="890" y="18"/>
                    <a:pt x="770" y="48"/>
                  </a:cubicBezTo>
                  <a:cubicBezTo>
                    <a:pt x="536" y="103"/>
                    <a:pt x="307" y="206"/>
                    <a:pt x="185" y="332"/>
                  </a:cubicBezTo>
                  <a:cubicBezTo>
                    <a:pt x="26" y="497"/>
                    <a:pt x="0" y="613"/>
                    <a:pt x="53" y="692"/>
                  </a:cubicBezTo>
                  <a:cubicBezTo>
                    <a:pt x="108" y="777"/>
                    <a:pt x="258" y="815"/>
                    <a:pt x="441" y="815"/>
                  </a:cubicBezTo>
                  <a:cubicBezTo>
                    <a:pt x="695" y="815"/>
                    <a:pt x="1014" y="741"/>
                    <a:pt x="1237" y="613"/>
                  </a:cubicBezTo>
                  <a:cubicBezTo>
                    <a:pt x="1270" y="596"/>
                    <a:pt x="1296" y="579"/>
                    <a:pt x="1322" y="559"/>
                  </a:cubicBezTo>
                  <a:cubicBezTo>
                    <a:pt x="1412" y="497"/>
                    <a:pt x="1478" y="421"/>
                    <a:pt x="1508" y="338"/>
                  </a:cubicBezTo>
                  <a:cubicBezTo>
                    <a:pt x="1514" y="312"/>
                    <a:pt x="1521" y="286"/>
                    <a:pt x="1521" y="255"/>
                  </a:cubicBezTo>
                  <a:cubicBezTo>
                    <a:pt x="1528" y="74"/>
                    <a:pt x="1351" y="1"/>
                    <a:pt x="1121" y="1"/>
                  </a:cubicBezTo>
                  <a:close/>
                </a:path>
              </a:pathLst>
            </a:custGeom>
            <a:solidFill>
              <a:srgbClr val="C649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20"/>
            <p:cNvSpPr/>
            <p:nvPr/>
          </p:nvSpPr>
          <p:spPr>
            <a:xfrm flipH="1">
              <a:off x="7853321" y="2740635"/>
              <a:ext cx="210410" cy="312010"/>
            </a:xfrm>
            <a:custGeom>
              <a:avLst/>
              <a:gdLst/>
              <a:ahLst/>
              <a:cxnLst/>
              <a:rect l="l" t="t" r="r" b="b"/>
              <a:pathLst>
                <a:path w="3268" h="4846" extrusionOk="0">
                  <a:moveTo>
                    <a:pt x="2342" y="1"/>
                  </a:moveTo>
                  <a:cubicBezTo>
                    <a:pt x="2299" y="173"/>
                    <a:pt x="2246" y="375"/>
                    <a:pt x="2180" y="583"/>
                  </a:cubicBezTo>
                  <a:cubicBezTo>
                    <a:pt x="1908" y="1483"/>
                    <a:pt x="1436" y="2650"/>
                    <a:pt x="646" y="3516"/>
                  </a:cubicBezTo>
                  <a:cubicBezTo>
                    <a:pt x="450" y="3731"/>
                    <a:pt x="235" y="3929"/>
                    <a:pt x="0" y="4098"/>
                  </a:cubicBezTo>
                  <a:cubicBezTo>
                    <a:pt x="60" y="4175"/>
                    <a:pt x="119" y="4247"/>
                    <a:pt x="186" y="4317"/>
                  </a:cubicBezTo>
                  <a:cubicBezTo>
                    <a:pt x="232" y="4369"/>
                    <a:pt x="278" y="4419"/>
                    <a:pt x="331" y="4468"/>
                  </a:cubicBezTo>
                  <a:cubicBezTo>
                    <a:pt x="480" y="4614"/>
                    <a:pt x="649" y="4743"/>
                    <a:pt x="827" y="4845"/>
                  </a:cubicBezTo>
                  <a:cubicBezTo>
                    <a:pt x="1082" y="4726"/>
                    <a:pt x="1380" y="4564"/>
                    <a:pt x="1674" y="4346"/>
                  </a:cubicBezTo>
                  <a:cubicBezTo>
                    <a:pt x="2398" y="3804"/>
                    <a:pt x="3119" y="2911"/>
                    <a:pt x="3242" y="1417"/>
                  </a:cubicBezTo>
                  <a:cubicBezTo>
                    <a:pt x="3261" y="1208"/>
                    <a:pt x="3268" y="987"/>
                    <a:pt x="3261" y="755"/>
                  </a:cubicBezTo>
                  <a:cubicBezTo>
                    <a:pt x="3185" y="715"/>
                    <a:pt x="3112" y="669"/>
                    <a:pt x="3039" y="623"/>
                  </a:cubicBezTo>
                  <a:cubicBezTo>
                    <a:pt x="2993" y="593"/>
                    <a:pt x="2950" y="564"/>
                    <a:pt x="2907" y="530"/>
                  </a:cubicBezTo>
                  <a:cubicBezTo>
                    <a:pt x="2752" y="418"/>
                    <a:pt x="2607" y="292"/>
                    <a:pt x="2477" y="153"/>
                  </a:cubicBezTo>
                  <a:cubicBezTo>
                    <a:pt x="2428" y="103"/>
                    <a:pt x="2384" y="54"/>
                    <a:pt x="23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20"/>
            <p:cNvSpPr/>
            <p:nvPr/>
          </p:nvSpPr>
          <p:spPr>
            <a:xfrm flipH="1">
              <a:off x="7934448" y="2649336"/>
              <a:ext cx="206998" cy="252518"/>
            </a:xfrm>
            <a:custGeom>
              <a:avLst/>
              <a:gdLst/>
              <a:ahLst/>
              <a:cxnLst/>
              <a:rect l="l" t="t" r="r" b="b"/>
              <a:pathLst>
                <a:path w="3215" h="3922" extrusionOk="0">
                  <a:moveTo>
                    <a:pt x="2877" y="1"/>
                  </a:moveTo>
                  <a:cubicBezTo>
                    <a:pt x="2877" y="1"/>
                    <a:pt x="2719" y="275"/>
                    <a:pt x="2425" y="675"/>
                  </a:cubicBezTo>
                  <a:cubicBezTo>
                    <a:pt x="2057" y="1164"/>
                    <a:pt x="1485" y="1846"/>
                    <a:pt x="748" y="2424"/>
                  </a:cubicBezTo>
                  <a:cubicBezTo>
                    <a:pt x="516" y="2606"/>
                    <a:pt x="265" y="2782"/>
                    <a:pt x="0" y="2934"/>
                  </a:cubicBezTo>
                  <a:cubicBezTo>
                    <a:pt x="100" y="3271"/>
                    <a:pt x="215" y="3601"/>
                    <a:pt x="345" y="3922"/>
                  </a:cubicBezTo>
                  <a:cubicBezTo>
                    <a:pt x="566" y="3856"/>
                    <a:pt x="827" y="3740"/>
                    <a:pt x="1119" y="3555"/>
                  </a:cubicBezTo>
                  <a:cubicBezTo>
                    <a:pt x="1667" y="3198"/>
                    <a:pt x="2312" y="2570"/>
                    <a:pt x="2930" y="1472"/>
                  </a:cubicBezTo>
                  <a:cubicBezTo>
                    <a:pt x="3026" y="1307"/>
                    <a:pt x="3122" y="1128"/>
                    <a:pt x="3215" y="936"/>
                  </a:cubicBezTo>
                  <a:cubicBezTo>
                    <a:pt x="3053" y="648"/>
                    <a:pt x="2937" y="335"/>
                    <a:pt x="287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20"/>
            <p:cNvSpPr/>
            <p:nvPr/>
          </p:nvSpPr>
          <p:spPr>
            <a:xfrm flipH="1">
              <a:off x="7960589" y="2535438"/>
              <a:ext cx="202105" cy="171200"/>
            </a:xfrm>
            <a:custGeom>
              <a:avLst/>
              <a:gdLst/>
              <a:ahLst/>
              <a:cxnLst/>
              <a:rect l="l" t="t" r="r" b="b"/>
              <a:pathLst>
                <a:path w="3139" h="2659" extrusionOk="0">
                  <a:moveTo>
                    <a:pt x="2923" y="1"/>
                  </a:moveTo>
                  <a:cubicBezTo>
                    <a:pt x="2745" y="282"/>
                    <a:pt x="2569" y="523"/>
                    <a:pt x="2398" y="731"/>
                  </a:cubicBezTo>
                  <a:cubicBezTo>
                    <a:pt x="1792" y="1462"/>
                    <a:pt x="1243" y="1776"/>
                    <a:pt x="777" y="1869"/>
                  </a:cubicBezTo>
                  <a:cubicBezTo>
                    <a:pt x="667" y="1890"/>
                    <a:pt x="561" y="1899"/>
                    <a:pt x="461" y="1899"/>
                  </a:cubicBezTo>
                  <a:cubicBezTo>
                    <a:pt x="310" y="1899"/>
                    <a:pt x="171" y="1878"/>
                    <a:pt x="43" y="1842"/>
                  </a:cubicBezTo>
                  <a:lnTo>
                    <a:pt x="43" y="1855"/>
                  </a:lnTo>
                  <a:lnTo>
                    <a:pt x="0" y="2646"/>
                  </a:lnTo>
                  <a:cubicBezTo>
                    <a:pt x="102" y="2654"/>
                    <a:pt x="201" y="2658"/>
                    <a:pt x="298" y="2658"/>
                  </a:cubicBezTo>
                  <a:cubicBezTo>
                    <a:pt x="472" y="2658"/>
                    <a:pt x="639" y="2645"/>
                    <a:pt x="800" y="2620"/>
                  </a:cubicBezTo>
                  <a:cubicBezTo>
                    <a:pt x="1511" y="2516"/>
                    <a:pt x="2073" y="2193"/>
                    <a:pt x="2506" y="1813"/>
                  </a:cubicBezTo>
                  <a:cubicBezTo>
                    <a:pt x="2761" y="1591"/>
                    <a:pt x="2969" y="1350"/>
                    <a:pt x="3138" y="1121"/>
                  </a:cubicBezTo>
                  <a:cubicBezTo>
                    <a:pt x="3118" y="897"/>
                    <a:pt x="3102" y="668"/>
                    <a:pt x="3056" y="447"/>
                  </a:cubicBezTo>
                  <a:cubicBezTo>
                    <a:pt x="3029" y="294"/>
                    <a:pt x="2986" y="140"/>
                    <a:pt x="292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20"/>
            <p:cNvSpPr/>
            <p:nvPr/>
          </p:nvSpPr>
          <p:spPr>
            <a:xfrm flipH="1">
              <a:off x="7602085" y="2426176"/>
              <a:ext cx="154395" cy="340082"/>
            </a:xfrm>
            <a:custGeom>
              <a:avLst/>
              <a:gdLst/>
              <a:ahLst/>
              <a:cxnLst/>
              <a:rect l="l" t="t" r="r" b="b"/>
              <a:pathLst>
                <a:path w="2398" h="5282" extrusionOk="0">
                  <a:moveTo>
                    <a:pt x="1935" y="1"/>
                  </a:moveTo>
                  <a:lnTo>
                    <a:pt x="1935" y="1"/>
                  </a:lnTo>
                  <a:cubicBezTo>
                    <a:pt x="1823" y="57"/>
                    <a:pt x="1713" y="123"/>
                    <a:pt x="1604" y="193"/>
                  </a:cubicBezTo>
                  <a:cubicBezTo>
                    <a:pt x="625" y="841"/>
                    <a:pt x="4" y="2031"/>
                    <a:pt x="0" y="3238"/>
                  </a:cubicBezTo>
                  <a:cubicBezTo>
                    <a:pt x="0" y="3285"/>
                    <a:pt x="4" y="3331"/>
                    <a:pt x="4" y="3377"/>
                  </a:cubicBezTo>
                  <a:cubicBezTo>
                    <a:pt x="30" y="4032"/>
                    <a:pt x="271" y="4726"/>
                    <a:pt x="817" y="5051"/>
                  </a:cubicBezTo>
                  <a:cubicBezTo>
                    <a:pt x="1168" y="5259"/>
                    <a:pt x="1588" y="5282"/>
                    <a:pt x="1988" y="5282"/>
                  </a:cubicBezTo>
                  <a:cubicBezTo>
                    <a:pt x="2127" y="5282"/>
                    <a:pt x="2262" y="5282"/>
                    <a:pt x="2398" y="5275"/>
                  </a:cubicBezTo>
                  <a:cubicBezTo>
                    <a:pt x="2014" y="5123"/>
                    <a:pt x="1545" y="4756"/>
                    <a:pt x="1161" y="3920"/>
                  </a:cubicBezTo>
                  <a:cubicBezTo>
                    <a:pt x="374" y="2197"/>
                    <a:pt x="1934" y="1"/>
                    <a:pt x="19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20"/>
            <p:cNvSpPr/>
            <p:nvPr/>
          </p:nvSpPr>
          <p:spPr>
            <a:xfrm flipH="1">
              <a:off x="7988532" y="2493910"/>
              <a:ext cx="174612" cy="568133"/>
            </a:xfrm>
            <a:custGeom>
              <a:avLst/>
              <a:gdLst/>
              <a:ahLst/>
              <a:cxnLst/>
              <a:rect l="l" t="t" r="r" b="b"/>
              <a:pathLst>
                <a:path w="2712" h="8824" extrusionOk="0">
                  <a:moveTo>
                    <a:pt x="1544" y="1"/>
                  </a:moveTo>
                  <a:cubicBezTo>
                    <a:pt x="1131" y="166"/>
                    <a:pt x="758" y="550"/>
                    <a:pt x="533" y="963"/>
                  </a:cubicBezTo>
                  <a:cubicBezTo>
                    <a:pt x="275" y="1439"/>
                    <a:pt x="119" y="1955"/>
                    <a:pt x="50" y="2487"/>
                  </a:cubicBezTo>
                  <a:cubicBezTo>
                    <a:pt x="179" y="2523"/>
                    <a:pt x="318" y="2543"/>
                    <a:pt x="470" y="2543"/>
                  </a:cubicBezTo>
                  <a:cubicBezTo>
                    <a:pt x="569" y="2543"/>
                    <a:pt x="675" y="2534"/>
                    <a:pt x="784" y="2514"/>
                  </a:cubicBezTo>
                  <a:cubicBezTo>
                    <a:pt x="827" y="788"/>
                    <a:pt x="1544" y="1"/>
                    <a:pt x="1544" y="1"/>
                  </a:cubicBezTo>
                  <a:close/>
                  <a:moveTo>
                    <a:pt x="50" y="2500"/>
                  </a:moveTo>
                  <a:lnTo>
                    <a:pt x="50" y="2500"/>
                  </a:lnTo>
                  <a:cubicBezTo>
                    <a:pt x="14" y="2762"/>
                    <a:pt x="0" y="3023"/>
                    <a:pt x="7" y="3291"/>
                  </a:cubicBezTo>
                  <a:lnTo>
                    <a:pt x="50" y="2500"/>
                  </a:lnTo>
                  <a:close/>
                  <a:moveTo>
                    <a:pt x="807" y="3265"/>
                  </a:moveTo>
                  <a:cubicBezTo>
                    <a:pt x="648" y="3291"/>
                    <a:pt x="483" y="3304"/>
                    <a:pt x="311" y="3304"/>
                  </a:cubicBezTo>
                  <a:cubicBezTo>
                    <a:pt x="212" y="3304"/>
                    <a:pt x="110" y="3297"/>
                    <a:pt x="7" y="3291"/>
                  </a:cubicBezTo>
                  <a:lnTo>
                    <a:pt x="7" y="3291"/>
                  </a:lnTo>
                  <a:cubicBezTo>
                    <a:pt x="14" y="3975"/>
                    <a:pt x="139" y="4673"/>
                    <a:pt x="337" y="5348"/>
                  </a:cubicBezTo>
                  <a:cubicBezTo>
                    <a:pt x="602" y="5196"/>
                    <a:pt x="853" y="5020"/>
                    <a:pt x="1085" y="4838"/>
                  </a:cubicBezTo>
                  <a:cubicBezTo>
                    <a:pt x="929" y="4260"/>
                    <a:pt x="844" y="3734"/>
                    <a:pt x="807" y="3265"/>
                  </a:cubicBezTo>
                  <a:close/>
                  <a:moveTo>
                    <a:pt x="1456" y="5969"/>
                  </a:moveTo>
                  <a:cubicBezTo>
                    <a:pt x="1164" y="6154"/>
                    <a:pt x="903" y="6270"/>
                    <a:pt x="682" y="6336"/>
                  </a:cubicBezTo>
                  <a:cubicBezTo>
                    <a:pt x="708" y="6399"/>
                    <a:pt x="734" y="6462"/>
                    <a:pt x="761" y="6528"/>
                  </a:cubicBezTo>
                  <a:cubicBezTo>
                    <a:pt x="943" y="6938"/>
                    <a:pt x="1138" y="7352"/>
                    <a:pt x="1389" y="7718"/>
                  </a:cubicBezTo>
                  <a:cubicBezTo>
                    <a:pt x="1439" y="7791"/>
                    <a:pt x="1492" y="7864"/>
                    <a:pt x="1544" y="7930"/>
                  </a:cubicBezTo>
                  <a:cubicBezTo>
                    <a:pt x="1779" y="7761"/>
                    <a:pt x="1994" y="7563"/>
                    <a:pt x="2190" y="7348"/>
                  </a:cubicBezTo>
                  <a:cubicBezTo>
                    <a:pt x="1929" y="7004"/>
                    <a:pt x="1680" y="6554"/>
                    <a:pt x="1456" y="5969"/>
                  </a:cubicBezTo>
                  <a:close/>
                  <a:moveTo>
                    <a:pt x="2712" y="8506"/>
                  </a:moveTo>
                  <a:cubicBezTo>
                    <a:pt x="2593" y="8572"/>
                    <a:pt x="2477" y="8628"/>
                    <a:pt x="2371" y="8677"/>
                  </a:cubicBezTo>
                  <a:cubicBezTo>
                    <a:pt x="2448" y="8727"/>
                    <a:pt x="2530" y="8770"/>
                    <a:pt x="2609" y="8806"/>
                  </a:cubicBezTo>
                  <a:cubicBezTo>
                    <a:pt x="2623" y="8813"/>
                    <a:pt x="2633" y="8816"/>
                    <a:pt x="2643" y="8823"/>
                  </a:cubicBezTo>
                  <a:cubicBezTo>
                    <a:pt x="2666" y="8717"/>
                    <a:pt x="2689" y="8611"/>
                    <a:pt x="2712" y="8506"/>
                  </a:cubicBezTo>
                  <a:close/>
                </a:path>
              </a:pathLst>
            </a:custGeom>
            <a:solidFill>
              <a:srgbClr val="DCDE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20"/>
            <p:cNvSpPr/>
            <p:nvPr/>
          </p:nvSpPr>
          <p:spPr>
            <a:xfrm flipH="1">
              <a:off x="7813723" y="2970362"/>
              <a:ext cx="179312" cy="103145"/>
            </a:xfrm>
            <a:custGeom>
              <a:avLst/>
              <a:gdLst/>
              <a:ahLst/>
              <a:cxnLst/>
              <a:rect l="l" t="t" r="r" b="b"/>
              <a:pathLst>
                <a:path w="2785" h="1602" extrusionOk="0">
                  <a:moveTo>
                    <a:pt x="2785" y="1"/>
                  </a:moveTo>
                  <a:lnTo>
                    <a:pt x="2785" y="1"/>
                  </a:lnTo>
                  <a:cubicBezTo>
                    <a:pt x="2421" y="444"/>
                    <a:pt x="1809" y="877"/>
                    <a:pt x="1128" y="877"/>
                  </a:cubicBezTo>
                  <a:cubicBezTo>
                    <a:pt x="946" y="877"/>
                    <a:pt x="761" y="848"/>
                    <a:pt x="576" y="778"/>
                  </a:cubicBezTo>
                  <a:cubicBezTo>
                    <a:pt x="404" y="904"/>
                    <a:pt x="232" y="1013"/>
                    <a:pt x="70" y="1106"/>
                  </a:cubicBezTo>
                  <a:cubicBezTo>
                    <a:pt x="47" y="1211"/>
                    <a:pt x="24" y="1317"/>
                    <a:pt x="1" y="1423"/>
                  </a:cubicBezTo>
                  <a:cubicBezTo>
                    <a:pt x="259" y="1535"/>
                    <a:pt x="533" y="1602"/>
                    <a:pt x="807" y="1602"/>
                  </a:cubicBezTo>
                  <a:cubicBezTo>
                    <a:pt x="906" y="1602"/>
                    <a:pt x="1002" y="1591"/>
                    <a:pt x="1102" y="1575"/>
                  </a:cubicBezTo>
                  <a:cubicBezTo>
                    <a:pt x="1452" y="1515"/>
                    <a:pt x="1767" y="1344"/>
                    <a:pt x="2034" y="1103"/>
                  </a:cubicBezTo>
                  <a:cubicBezTo>
                    <a:pt x="2362" y="811"/>
                    <a:pt x="2620" y="418"/>
                    <a:pt x="278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20"/>
            <p:cNvSpPr/>
            <p:nvPr/>
          </p:nvSpPr>
          <p:spPr>
            <a:xfrm flipH="1">
              <a:off x="7955887" y="2966949"/>
              <a:ext cx="107845" cy="85696"/>
            </a:xfrm>
            <a:custGeom>
              <a:avLst/>
              <a:gdLst/>
              <a:ahLst/>
              <a:cxnLst/>
              <a:rect l="l" t="t" r="r" b="b"/>
              <a:pathLst>
                <a:path w="1675" h="1331" extrusionOk="0">
                  <a:moveTo>
                    <a:pt x="646" y="1"/>
                  </a:moveTo>
                  <a:cubicBezTo>
                    <a:pt x="450" y="216"/>
                    <a:pt x="235" y="414"/>
                    <a:pt x="0" y="583"/>
                  </a:cubicBezTo>
                  <a:cubicBezTo>
                    <a:pt x="60" y="660"/>
                    <a:pt x="119" y="732"/>
                    <a:pt x="186" y="802"/>
                  </a:cubicBezTo>
                  <a:cubicBezTo>
                    <a:pt x="232" y="854"/>
                    <a:pt x="278" y="904"/>
                    <a:pt x="331" y="953"/>
                  </a:cubicBezTo>
                  <a:cubicBezTo>
                    <a:pt x="480" y="1099"/>
                    <a:pt x="649" y="1228"/>
                    <a:pt x="827" y="1330"/>
                  </a:cubicBezTo>
                  <a:cubicBezTo>
                    <a:pt x="933" y="1281"/>
                    <a:pt x="1049" y="1225"/>
                    <a:pt x="1168" y="1159"/>
                  </a:cubicBezTo>
                  <a:cubicBezTo>
                    <a:pt x="1330" y="1066"/>
                    <a:pt x="1502" y="957"/>
                    <a:pt x="1674" y="831"/>
                  </a:cubicBezTo>
                  <a:cubicBezTo>
                    <a:pt x="1327" y="702"/>
                    <a:pt x="980" y="444"/>
                    <a:pt x="646"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20"/>
            <p:cNvSpPr/>
            <p:nvPr/>
          </p:nvSpPr>
          <p:spPr>
            <a:xfrm flipH="1">
              <a:off x="8069399" y="2805406"/>
              <a:ext cx="72047" cy="96449"/>
            </a:xfrm>
            <a:custGeom>
              <a:avLst/>
              <a:gdLst/>
              <a:ahLst/>
              <a:cxnLst/>
              <a:rect l="l" t="t" r="r" b="b"/>
              <a:pathLst>
                <a:path w="1119" h="1498" extrusionOk="0">
                  <a:moveTo>
                    <a:pt x="748" y="0"/>
                  </a:moveTo>
                  <a:cubicBezTo>
                    <a:pt x="516" y="182"/>
                    <a:pt x="265" y="358"/>
                    <a:pt x="0" y="510"/>
                  </a:cubicBezTo>
                  <a:cubicBezTo>
                    <a:pt x="100" y="847"/>
                    <a:pt x="215" y="1177"/>
                    <a:pt x="345" y="1498"/>
                  </a:cubicBezTo>
                  <a:cubicBezTo>
                    <a:pt x="566" y="1432"/>
                    <a:pt x="827" y="1316"/>
                    <a:pt x="1119" y="1131"/>
                  </a:cubicBezTo>
                  <a:cubicBezTo>
                    <a:pt x="1059" y="986"/>
                    <a:pt x="1003" y="831"/>
                    <a:pt x="950" y="665"/>
                  </a:cubicBezTo>
                  <a:cubicBezTo>
                    <a:pt x="873" y="437"/>
                    <a:pt x="807" y="215"/>
                    <a:pt x="748"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20"/>
            <p:cNvSpPr/>
            <p:nvPr/>
          </p:nvSpPr>
          <p:spPr>
            <a:xfrm flipH="1">
              <a:off x="8111121" y="2653972"/>
              <a:ext cx="51572" cy="52731"/>
            </a:xfrm>
            <a:custGeom>
              <a:avLst/>
              <a:gdLst/>
              <a:ahLst/>
              <a:cxnLst/>
              <a:rect l="l" t="t" r="r" b="b"/>
              <a:pathLst>
                <a:path w="801" h="819" extrusionOk="0">
                  <a:moveTo>
                    <a:pt x="43" y="1"/>
                  </a:moveTo>
                  <a:lnTo>
                    <a:pt x="43" y="14"/>
                  </a:lnTo>
                  <a:lnTo>
                    <a:pt x="0" y="805"/>
                  </a:lnTo>
                  <a:cubicBezTo>
                    <a:pt x="103" y="811"/>
                    <a:pt x="205" y="818"/>
                    <a:pt x="304" y="818"/>
                  </a:cubicBezTo>
                  <a:cubicBezTo>
                    <a:pt x="476" y="818"/>
                    <a:pt x="641" y="805"/>
                    <a:pt x="800" y="779"/>
                  </a:cubicBezTo>
                  <a:cubicBezTo>
                    <a:pt x="777" y="510"/>
                    <a:pt x="771" y="259"/>
                    <a:pt x="777" y="28"/>
                  </a:cubicBezTo>
                  <a:lnTo>
                    <a:pt x="777" y="28"/>
                  </a:lnTo>
                  <a:cubicBezTo>
                    <a:pt x="668" y="48"/>
                    <a:pt x="562" y="57"/>
                    <a:pt x="463" y="57"/>
                  </a:cubicBezTo>
                  <a:cubicBezTo>
                    <a:pt x="311" y="57"/>
                    <a:pt x="172" y="37"/>
                    <a:pt x="43"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20"/>
            <p:cNvSpPr/>
            <p:nvPr/>
          </p:nvSpPr>
          <p:spPr>
            <a:xfrm flipH="1">
              <a:off x="7320395" y="3247799"/>
              <a:ext cx="175964" cy="34124"/>
            </a:xfrm>
            <a:custGeom>
              <a:avLst/>
              <a:gdLst/>
              <a:ahLst/>
              <a:cxnLst/>
              <a:rect l="l" t="t" r="r" b="b"/>
              <a:pathLst>
                <a:path w="2733" h="530" extrusionOk="0">
                  <a:moveTo>
                    <a:pt x="986" y="1"/>
                  </a:moveTo>
                  <a:cubicBezTo>
                    <a:pt x="659" y="1"/>
                    <a:pt x="318" y="34"/>
                    <a:pt x="1" y="120"/>
                  </a:cubicBezTo>
                  <a:cubicBezTo>
                    <a:pt x="37" y="262"/>
                    <a:pt x="84" y="401"/>
                    <a:pt x="130" y="530"/>
                  </a:cubicBezTo>
                  <a:cubicBezTo>
                    <a:pt x="156" y="530"/>
                    <a:pt x="190" y="527"/>
                    <a:pt x="223" y="520"/>
                  </a:cubicBezTo>
                  <a:cubicBezTo>
                    <a:pt x="223" y="520"/>
                    <a:pt x="752" y="394"/>
                    <a:pt x="1585" y="394"/>
                  </a:cubicBezTo>
                  <a:cubicBezTo>
                    <a:pt x="1922" y="394"/>
                    <a:pt x="2309" y="414"/>
                    <a:pt x="2732" y="474"/>
                  </a:cubicBezTo>
                  <a:lnTo>
                    <a:pt x="2690" y="176"/>
                  </a:lnTo>
                  <a:lnTo>
                    <a:pt x="2670" y="176"/>
                  </a:lnTo>
                  <a:cubicBezTo>
                    <a:pt x="2574" y="176"/>
                    <a:pt x="2349" y="133"/>
                    <a:pt x="2048" y="90"/>
                  </a:cubicBezTo>
                  <a:cubicBezTo>
                    <a:pt x="1751" y="43"/>
                    <a:pt x="1377" y="1"/>
                    <a:pt x="986" y="1"/>
                  </a:cubicBezTo>
                  <a:close/>
                </a:path>
              </a:pathLst>
            </a:custGeom>
            <a:solidFill>
              <a:srgbClr val="DBDC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20"/>
            <p:cNvSpPr/>
            <p:nvPr/>
          </p:nvSpPr>
          <p:spPr>
            <a:xfrm flipH="1">
              <a:off x="7153248" y="3233119"/>
              <a:ext cx="169976" cy="51186"/>
            </a:xfrm>
            <a:custGeom>
              <a:avLst/>
              <a:gdLst/>
              <a:ahLst/>
              <a:cxnLst/>
              <a:rect l="l" t="t" r="r" b="b"/>
              <a:pathLst>
                <a:path w="2640" h="795" extrusionOk="0">
                  <a:moveTo>
                    <a:pt x="2573" y="1"/>
                  </a:moveTo>
                  <a:cubicBezTo>
                    <a:pt x="2557" y="7"/>
                    <a:pt x="2543" y="10"/>
                    <a:pt x="2527" y="17"/>
                  </a:cubicBezTo>
                  <a:cubicBezTo>
                    <a:pt x="2520" y="17"/>
                    <a:pt x="2510" y="21"/>
                    <a:pt x="2500" y="24"/>
                  </a:cubicBezTo>
                  <a:cubicBezTo>
                    <a:pt x="1710" y="248"/>
                    <a:pt x="890" y="378"/>
                    <a:pt x="66" y="401"/>
                  </a:cubicBezTo>
                  <a:lnTo>
                    <a:pt x="1" y="404"/>
                  </a:lnTo>
                  <a:lnTo>
                    <a:pt x="43" y="702"/>
                  </a:lnTo>
                  <a:cubicBezTo>
                    <a:pt x="70" y="705"/>
                    <a:pt x="97" y="708"/>
                    <a:pt x="126" y="712"/>
                  </a:cubicBezTo>
                  <a:cubicBezTo>
                    <a:pt x="202" y="721"/>
                    <a:pt x="278" y="735"/>
                    <a:pt x="358" y="748"/>
                  </a:cubicBezTo>
                  <a:cubicBezTo>
                    <a:pt x="526" y="778"/>
                    <a:pt x="695" y="794"/>
                    <a:pt x="863" y="794"/>
                  </a:cubicBezTo>
                  <a:cubicBezTo>
                    <a:pt x="1478" y="794"/>
                    <a:pt x="2087" y="619"/>
                    <a:pt x="2639" y="407"/>
                  </a:cubicBezTo>
                  <a:lnTo>
                    <a:pt x="2573" y="1"/>
                  </a:lnTo>
                  <a:close/>
                </a:path>
              </a:pathLst>
            </a:custGeom>
            <a:solidFill>
              <a:srgbClr val="DBDC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20"/>
            <p:cNvSpPr/>
            <p:nvPr/>
          </p:nvSpPr>
          <p:spPr>
            <a:xfrm flipH="1">
              <a:off x="6959767" y="3182447"/>
              <a:ext cx="197791" cy="76940"/>
            </a:xfrm>
            <a:custGeom>
              <a:avLst/>
              <a:gdLst/>
              <a:ahLst/>
              <a:cxnLst/>
              <a:rect l="l" t="t" r="r" b="b"/>
              <a:pathLst>
                <a:path w="3072" h="1195" extrusionOk="0">
                  <a:moveTo>
                    <a:pt x="2523" y="1"/>
                  </a:moveTo>
                  <a:cubicBezTo>
                    <a:pt x="1974" y="1"/>
                    <a:pt x="1429" y="262"/>
                    <a:pt x="906" y="474"/>
                  </a:cubicBezTo>
                  <a:cubicBezTo>
                    <a:pt x="655" y="573"/>
                    <a:pt x="400" y="666"/>
                    <a:pt x="143" y="745"/>
                  </a:cubicBezTo>
                  <a:lnTo>
                    <a:pt x="0" y="788"/>
                  </a:lnTo>
                  <a:lnTo>
                    <a:pt x="66" y="1194"/>
                  </a:lnTo>
                  <a:cubicBezTo>
                    <a:pt x="109" y="1177"/>
                    <a:pt x="155" y="1162"/>
                    <a:pt x="202" y="1142"/>
                  </a:cubicBezTo>
                  <a:cubicBezTo>
                    <a:pt x="909" y="864"/>
                    <a:pt x="1512" y="547"/>
                    <a:pt x="1892" y="503"/>
                  </a:cubicBezTo>
                  <a:cubicBezTo>
                    <a:pt x="2150" y="470"/>
                    <a:pt x="2371" y="460"/>
                    <a:pt x="2553" y="460"/>
                  </a:cubicBezTo>
                  <a:cubicBezTo>
                    <a:pt x="2811" y="460"/>
                    <a:pt x="2989" y="480"/>
                    <a:pt x="3072" y="493"/>
                  </a:cubicBezTo>
                  <a:cubicBezTo>
                    <a:pt x="3032" y="318"/>
                    <a:pt x="2977" y="166"/>
                    <a:pt x="2927" y="51"/>
                  </a:cubicBezTo>
                  <a:cubicBezTo>
                    <a:pt x="2890" y="40"/>
                    <a:pt x="2850" y="31"/>
                    <a:pt x="2814" y="24"/>
                  </a:cubicBezTo>
                  <a:cubicBezTo>
                    <a:pt x="2715" y="7"/>
                    <a:pt x="2619" y="1"/>
                    <a:pt x="2523" y="1"/>
                  </a:cubicBezTo>
                  <a:close/>
                </a:path>
              </a:pathLst>
            </a:custGeom>
            <a:solidFill>
              <a:srgbClr val="DBDC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20"/>
            <p:cNvSpPr/>
            <p:nvPr/>
          </p:nvSpPr>
          <p:spPr>
            <a:xfrm flipH="1">
              <a:off x="7210935" y="2817125"/>
              <a:ext cx="25239" cy="62453"/>
            </a:xfrm>
            <a:custGeom>
              <a:avLst/>
              <a:gdLst/>
              <a:ahLst/>
              <a:cxnLst/>
              <a:rect l="l" t="t" r="r" b="b"/>
              <a:pathLst>
                <a:path w="392" h="970" extrusionOk="0">
                  <a:moveTo>
                    <a:pt x="176" y="0"/>
                  </a:moveTo>
                  <a:cubicBezTo>
                    <a:pt x="106" y="0"/>
                    <a:pt x="44" y="73"/>
                    <a:pt x="31" y="172"/>
                  </a:cubicBezTo>
                  <a:cubicBezTo>
                    <a:pt x="1" y="394"/>
                    <a:pt x="24" y="622"/>
                    <a:pt x="91" y="833"/>
                  </a:cubicBezTo>
                  <a:cubicBezTo>
                    <a:pt x="103" y="870"/>
                    <a:pt x="117" y="906"/>
                    <a:pt x="140" y="933"/>
                  </a:cubicBezTo>
                  <a:cubicBezTo>
                    <a:pt x="160" y="952"/>
                    <a:pt x="186" y="969"/>
                    <a:pt x="213" y="969"/>
                  </a:cubicBezTo>
                  <a:cubicBezTo>
                    <a:pt x="222" y="969"/>
                    <a:pt x="233" y="966"/>
                    <a:pt x="239" y="963"/>
                  </a:cubicBezTo>
                  <a:cubicBezTo>
                    <a:pt x="275" y="949"/>
                    <a:pt x="295" y="910"/>
                    <a:pt x="305" y="870"/>
                  </a:cubicBezTo>
                  <a:cubicBezTo>
                    <a:pt x="375" y="675"/>
                    <a:pt x="391" y="460"/>
                    <a:pt x="358" y="252"/>
                  </a:cubicBezTo>
                  <a:cubicBezTo>
                    <a:pt x="348" y="195"/>
                    <a:pt x="335" y="136"/>
                    <a:pt x="302" y="90"/>
                  </a:cubicBezTo>
                  <a:cubicBezTo>
                    <a:pt x="262" y="26"/>
                    <a:pt x="219" y="0"/>
                    <a:pt x="1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20"/>
            <p:cNvSpPr/>
            <p:nvPr/>
          </p:nvSpPr>
          <p:spPr>
            <a:xfrm flipH="1">
              <a:off x="7680247" y="2842428"/>
              <a:ext cx="13843" cy="37150"/>
            </a:xfrm>
            <a:custGeom>
              <a:avLst/>
              <a:gdLst/>
              <a:ahLst/>
              <a:cxnLst/>
              <a:rect l="l" t="t" r="r" b="b"/>
              <a:pathLst>
                <a:path w="215" h="577" extrusionOk="0">
                  <a:moveTo>
                    <a:pt x="205" y="1"/>
                  </a:moveTo>
                  <a:cubicBezTo>
                    <a:pt x="135" y="179"/>
                    <a:pt x="66" y="364"/>
                    <a:pt x="0" y="563"/>
                  </a:cubicBezTo>
                  <a:cubicBezTo>
                    <a:pt x="16" y="570"/>
                    <a:pt x="33" y="576"/>
                    <a:pt x="47" y="576"/>
                  </a:cubicBezTo>
                  <a:cubicBezTo>
                    <a:pt x="56" y="576"/>
                    <a:pt x="66" y="573"/>
                    <a:pt x="73" y="570"/>
                  </a:cubicBezTo>
                  <a:cubicBezTo>
                    <a:pt x="109" y="556"/>
                    <a:pt x="129" y="517"/>
                    <a:pt x="139" y="477"/>
                  </a:cubicBezTo>
                  <a:cubicBezTo>
                    <a:pt x="192" y="325"/>
                    <a:pt x="215" y="163"/>
                    <a:pt x="20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20"/>
            <p:cNvSpPr/>
            <p:nvPr/>
          </p:nvSpPr>
          <p:spPr>
            <a:xfrm flipH="1">
              <a:off x="7680826" y="2817125"/>
              <a:ext cx="23951" cy="61552"/>
            </a:xfrm>
            <a:custGeom>
              <a:avLst/>
              <a:gdLst/>
              <a:ahLst/>
              <a:cxnLst/>
              <a:rect l="l" t="t" r="r" b="b"/>
              <a:pathLst>
                <a:path w="372" h="956" extrusionOk="0">
                  <a:moveTo>
                    <a:pt x="176" y="0"/>
                  </a:moveTo>
                  <a:cubicBezTo>
                    <a:pt x="107" y="0"/>
                    <a:pt x="43" y="73"/>
                    <a:pt x="31" y="172"/>
                  </a:cubicBezTo>
                  <a:cubicBezTo>
                    <a:pt x="1" y="394"/>
                    <a:pt x="24" y="622"/>
                    <a:pt x="90" y="833"/>
                  </a:cubicBezTo>
                  <a:cubicBezTo>
                    <a:pt x="103" y="870"/>
                    <a:pt x="116" y="906"/>
                    <a:pt x="140" y="933"/>
                  </a:cubicBezTo>
                  <a:cubicBezTo>
                    <a:pt x="150" y="943"/>
                    <a:pt x="156" y="949"/>
                    <a:pt x="166" y="956"/>
                  </a:cubicBezTo>
                  <a:cubicBezTo>
                    <a:pt x="232" y="757"/>
                    <a:pt x="301" y="572"/>
                    <a:pt x="371" y="394"/>
                  </a:cubicBezTo>
                  <a:cubicBezTo>
                    <a:pt x="371" y="348"/>
                    <a:pt x="365" y="298"/>
                    <a:pt x="358" y="252"/>
                  </a:cubicBezTo>
                  <a:cubicBezTo>
                    <a:pt x="348" y="195"/>
                    <a:pt x="335" y="136"/>
                    <a:pt x="301" y="90"/>
                  </a:cubicBezTo>
                  <a:cubicBezTo>
                    <a:pt x="262" y="26"/>
                    <a:pt x="219" y="0"/>
                    <a:pt x="1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20"/>
            <p:cNvSpPr/>
            <p:nvPr/>
          </p:nvSpPr>
          <p:spPr>
            <a:xfrm flipH="1">
              <a:off x="7810050" y="3315725"/>
              <a:ext cx="25239" cy="62453"/>
            </a:xfrm>
            <a:custGeom>
              <a:avLst/>
              <a:gdLst/>
              <a:ahLst/>
              <a:cxnLst/>
              <a:rect l="l" t="t" r="r" b="b"/>
              <a:pathLst>
                <a:path w="392" h="970" extrusionOk="0">
                  <a:moveTo>
                    <a:pt x="176" y="0"/>
                  </a:moveTo>
                  <a:cubicBezTo>
                    <a:pt x="106" y="0"/>
                    <a:pt x="44" y="73"/>
                    <a:pt x="31" y="172"/>
                  </a:cubicBezTo>
                  <a:cubicBezTo>
                    <a:pt x="1" y="394"/>
                    <a:pt x="24" y="622"/>
                    <a:pt x="90" y="834"/>
                  </a:cubicBezTo>
                  <a:cubicBezTo>
                    <a:pt x="103" y="870"/>
                    <a:pt x="117" y="907"/>
                    <a:pt x="140" y="933"/>
                  </a:cubicBezTo>
                  <a:cubicBezTo>
                    <a:pt x="159" y="953"/>
                    <a:pt x="186" y="969"/>
                    <a:pt x="213" y="969"/>
                  </a:cubicBezTo>
                  <a:cubicBezTo>
                    <a:pt x="222" y="969"/>
                    <a:pt x="232" y="966"/>
                    <a:pt x="239" y="963"/>
                  </a:cubicBezTo>
                  <a:cubicBezTo>
                    <a:pt x="275" y="949"/>
                    <a:pt x="295" y="910"/>
                    <a:pt x="305" y="870"/>
                  </a:cubicBezTo>
                  <a:cubicBezTo>
                    <a:pt x="375" y="675"/>
                    <a:pt x="391" y="457"/>
                    <a:pt x="358" y="252"/>
                  </a:cubicBezTo>
                  <a:cubicBezTo>
                    <a:pt x="348" y="195"/>
                    <a:pt x="335" y="136"/>
                    <a:pt x="302" y="90"/>
                  </a:cubicBezTo>
                  <a:cubicBezTo>
                    <a:pt x="262" y="27"/>
                    <a:pt x="219" y="0"/>
                    <a:pt x="1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20"/>
            <p:cNvSpPr/>
            <p:nvPr/>
          </p:nvSpPr>
          <p:spPr>
            <a:xfrm flipH="1">
              <a:off x="6946693" y="3741764"/>
              <a:ext cx="25239" cy="62260"/>
            </a:xfrm>
            <a:custGeom>
              <a:avLst/>
              <a:gdLst/>
              <a:ahLst/>
              <a:cxnLst/>
              <a:rect l="l" t="t" r="r" b="b"/>
              <a:pathLst>
                <a:path w="392" h="967" extrusionOk="0">
                  <a:moveTo>
                    <a:pt x="176" y="0"/>
                  </a:moveTo>
                  <a:cubicBezTo>
                    <a:pt x="103" y="0"/>
                    <a:pt x="40" y="73"/>
                    <a:pt x="27" y="173"/>
                  </a:cubicBezTo>
                  <a:cubicBezTo>
                    <a:pt x="1" y="394"/>
                    <a:pt x="21" y="622"/>
                    <a:pt x="90" y="834"/>
                  </a:cubicBezTo>
                  <a:cubicBezTo>
                    <a:pt x="100" y="867"/>
                    <a:pt x="113" y="903"/>
                    <a:pt x="140" y="933"/>
                  </a:cubicBezTo>
                  <a:cubicBezTo>
                    <a:pt x="159" y="953"/>
                    <a:pt x="186" y="966"/>
                    <a:pt x="213" y="966"/>
                  </a:cubicBezTo>
                  <a:cubicBezTo>
                    <a:pt x="222" y="966"/>
                    <a:pt x="228" y="966"/>
                    <a:pt x="239" y="962"/>
                  </a:cubicBezTo>
                  <a:cubicBezTo>
                    <a:pt x="275" y="950"/>
                    <a:pt x="292" y="907"/>
                    <a:pt x="305" y="870"/>
                  </a:cubicBezTo>
                  <a:cubicBezTo>
                    <a:pt x="374" y="672"/>
                    <a:pt x="391" y="457"/>
                    <a:pt x="355" y="252"/>
                  </a:cubicBezTo>
                  <a:cubicBezTo>
                    <a:pt x="347" y="196"/>
                    <a:pt x="332" y="136"/>
                    <a:pt x="301" y="86"/>
                  </a:cubicBezTo>
                  <a:cubicBezTo>
                    <a:pt x="262" y="27"/>
                    <a:pt x="216" y="0"/>
                    <a:pt x="1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20"/>
            <p:cNvSpPr/>
            <p:nvPr/>
          </p:nvSpPr>
          <p:spPr>
            <a:xfrm flipH="1">
              <a:off x="7035740" y="4199480"/>
              <a:ext cx="25175" cy="62453"/>
            </a:xfrm>
            <a:custGeom>
              <a:avLst/>
              <a:gdLst/>
              <a:ahLst/>
              <a:cxnLst/>
              <a:rect l="l" t="t" r="r" b="b"/>
              <a:pathLst>
                <a:path w="391" h="970" extrusionOk="0">
                  <a:moveTo>
                    <a:pt x="176" y="1"/>
                  </a:moveTo>
                  <a:cubicBezTo>
                    <a:pt x="103" y="1"/>
                    <a:pt x="40" y="77"/>
                    <a:pt x="27" y="173"/>
                  </a:cubicBezTo>
                  <a:cubicBezTo>
                    <a:pt x="0" y="394"/>
                    <a:pt x="20" y="623"/>
                    <a:pt x="90" y="834"/>
                  </a:cubicBezTo>
                  <a:cubicBezTo>
                    <a:pt x="99" y="870"/>
                    <a:pt x="113" y="907"/>
                    <a:pt x="139" y="933"/>
                  </a:cubicBezTo>
                  <a:cubicBezTo>
                    <a:pt x="159" y="956"/>
                    <a:pt x="186" y="970"/>
                    <a:pt x="212" y="970"/>
                  </a:cubicBezTo>
                  <a:cubicBezTo>
                    <a:pt x="222" y="970"/>
                    <a:pt x="229" y="967"/>
                    <a:pt x="238" y="963"/>
                  </a:cubicBezTo>
                  <a:cubicBezTo>
                    <a:pt x="275" y="950"/>
                    <a:pt x="291" y="910"/>
                    <a:pt x="305" y="870"/>
                  </a:cubicBezTo>
                  <a:cubicBezTo>
                    <a:pt x="374" y="675"/>
                    <a:pt x="391" y="460"/>
                    <a:pt x="354" y="252"/>
                  </a:cubicBezTo>
                  <a:cubicBezTo>
                    <a:pt x="348" y="196"/>
                    <a:pt x="331" y="140"/>
                    <a:pt x="301" y="90"/>
                  </a:cubicBezTo>
                  <a:cubicBezTo>
                    <a:pt x="261" y="28"/>
                    <a:pt x="215" y="1"/>
                    <a:pt x="1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20"/>
            <p:cNvSpPr/>
            <p:nvPr/>
          </p:nvSpPr>
          <p:spPr>
            <a:xfrm flipH="1">
              <a:off x="6880568" y="4270625"/>
              <a:ext cx="25110" cy="62260"/>
            </a:xfrm>
            <a:custGeom>
              <a:avLst/>
              <a:gdLst/>
              <a:ahLst/>
              <a:cxnLst/>
              <a:rect l="l" t="t" r="r" b="b"/>
              <a:pathLst>
                <a:path w="390" h="967" extrusionOk="0">
                  <a:moveTo>
                    <a:pt x="172" y="0"/>
                  </a:moveTo>
                  <a:cubicBezTo>
                    <a:pt x="103" y="0"/>
                    <a:pt x="40" y="73"/>
                    <a:pt x="26" y="173"/>
                  </a:cubicBezTo>
                  <a:cubicBezTo>
                    <a:pt x="0" y="391"/>
                    <a:pt x="20" y="622"/>
                    <a:pt x="89" y="831"/>
                  </a:cubicBezTo>
                  <a:cubicBezTo>
                    <a:pt x="99" y="867"/>
                    <a:pt x="112" y="903"/>
                    <a:pt x="139" y="933"/>
                  </a:cubicBezTo>
                  <a:cubicBezTo>
                    <a:pt x="156" y="953"/>
                    <a:pt x="185" y="966"/>
                    <a:pt x="211" y="966"/>
                  </a:cubicBezTo>
                  <a:cubicBezTo>
                    <a:pt x="218" y="966"/>
                    <a:pt x="228" y="966"/>
                    <a:pt x="235" y="962"/>
                  </a:cubicBezTo>
                  <a:cubicBezTo>
                    <a:pt x="271" y="946"/>
                    <a:pt x="291" y="907"/>
                    <a:pt x="304" y="870"/>
                  </a:cubicBezTo>
                  <a:cubicBezTo>
                    <a:pt x="370" y="672"/>
                    <a:pt x="390" y="457"/>
                    <a:pt x="354" y="252"/>
                  </a:cubicBezTo>
                  <a:cubicBezTo>
                    <a:pt x="344" y="192"/>
                    <a:pt x="330" y="136"/>
                    <a:pt x="301" y="86"/>
                  </a:cubicBezTo>
                  <a:cubicBezTo>
                    <a:pt x="261" y="23"/>
                    <a:pt x="215" y="0"/>
                    <a:pt x="1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0"/>
            <p:cNvSpPr/>
            <p:nvPr/>
          </p:nvSpPr>
          <p:spPr>
            <a:xfrm flipH="1">
              <a:off x="7599957" y="3546547"/>
              <a:ext cx="25175" cy="62453"/>
            </a:xfrm>
            <a:custGeom>
              <a:avLst/>
              <a:gdLst/>
              <a:ahLst/>
              <a:cxnLst/>
              <a:rect l="l" t="t" r="r" b="b"/>
              <a:pathLst>
                <a:path w="391" h="970" extrusionOk="0">
                  <a:moveTo>
                    <a:pt x="172" y="0"/>
                  </a:moveTo>
                  <a:cubicBezTo>
                    <a:pt x="103" y="0"/>
                    <a:pt x="41" y="76"/>
                    <a:pt x="27" y="172"/>
                  </a:cubicBezTo>
                  <a:cubicBezTo>
                    <a:pt x="1" y="394"/>
                    <a:pt x="21" y="621"/>
                    <a:pt x="90" y="833"/>
                  </a:cubicBezTo>
                  <a:cubicBezTo>
                    <a:pt x="100" y="870"/>
                    <a:pt x="113" y="906"/>
                    <a:pt x="140" y="933"/>
                  </a:cubicBezTo>
                  <a:cubicBezTo>
                    <a:pt x="156" y="956"/>
                    <a:pt x="186" y="969"/>
                    <a:pt x="212" y="969"/>
                  </a:cubicBezTo>
                  <a:cubicBezTo>
                    <a:pt x="219" y="969"/>
                    <a:pt x="229" y="966"/>
                    <a:pt x="235" y="963"/>
                  </a:cubicBezTo>
                  <a:cubicBezTo>
                    <a:pt x="271" y="949"/>
                    <a:pt x="291" y="910"/>
                    <a:pt x="305" y="870"/>
                  </a:cubicBezTo>
                  <a:cubicBezTo>
                    <a:pt x="371" y="675"/>
                    <a:pt x="391" y="460"/>
                    <a:pt x="354" y="255"/>
                  </a:cubicBezTo>
                  <a:cubicBezTo>
                    <a:pt x="345" y="195"/>
                    <a:pt x="331" y="139"/>
                    <a:pt x="302" y="90"/>
                  </a:cubicBezTo>
                  <a:cubicBezTo>
                    <a:pt x="262" y="26"/>
                    <a:pt x="215" y="0"/>
                    <a:pt x="1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0"/>
            <p:cNvSpPr/>
            <p:nvPr/>
          </p:nvSpPr>
          <p:spPr>
            <a:xfrm flipH="1">
              <a:off x="7342347" y="3122827"/>
              <a:ext cx="25175" cy="62453"/>
            </a:xfrm>
            <a:custGeom>
              <a:avLst/>
              <a:gdLst/>
              <a:ahLst/>
              <a:cxnLst/>
              <a:rect l="l" t="t" r="r" b="b"/>
              <a:pathLst>
                <a:path w="391" h="970" extrusionOk="0">
                  <a:moveTo>
                    <a:pt x="176" y="0"/>
                  </a:moveTo>
                  <a:cubicBezTo>
                    <a:pt x="107" y="0"/>
                    <a:pt x="43" y="73"/>
                    <a:pt x="31" y="173"/>
                  </a:cubicBezTo>
                  <a:cubicBezTo>
                    <a:pt x="0" y="394"/>
                    <a:pt x="24" y="623"/>
                    <a:pt x="90" y="834"/>
                  </a:cubicBezTo>
                  <a:cubicBezTo>
                    <a:pt x="103" y="870"/>
                    <a:pt x="116" y="907"/>
                    <a:pt x="139" y="933"/>
                  </a:cubicBezTo>
                  <a:cubicBezTo>
                    <a:pt x="159" y="953"/>
                    <a:pt x="186" y="969"/>
                    <a:pt x="212" y="969"/>
                  </a:cubicBezTo>
                  <a:cubicBezTo>
                    <a:pt x="222" y="969"/>
                    <a:pt x="232" y="966"/>
                    <a:pt x="239" y="963"/>
                  </a:cubicBezTo>
                  <a:cubicBezTo>
                    <a:pt x="275" y="950"/>
                    <a:pt x="295" y="907"/>
                    <a:pt x="305" y="870"/>
                  </a:cubicBezTo>
                  <a:cubicBezTo>
                    <a:pt x="374" y="672"/>
                    <a:pt x="391" y="457"/>
                    <a:pt x="358" y="252"/>
                  </a:cubicBezTo>
                  <a:cubicBezTo>
                    <a:pt x="348" y="196"/>
                    <a:pt x="335" y="136"/>
                    <a:pt x="301" y="90"/>
                  </a:cubicBezTo>
                  <a:cubicBezTo>
                    <a:pt x="262" y="27"/>
                    <a:pt x="219" y="0"/>
                    <a:pt x="1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0"/>
            <p:cNvSpPr/>
            <p:nvPr/>
          </p:nvSpPr>
          <p:spPr>
            <a:xfrm flipH="1">
              <a:off x="7464939" y="3787349"/>
              <a:ext cx="25239" cy="62196"/>
            </a:xfrm>
            <a:custGeom>
              <a:avLst/>
              <a:gdLst/>
              <a:ahLst/>
              <a:cxnLst/>
              <a:rect l="l" t="t" r="r" b="b"/>
              <a:pathLst>
                <a:path w="392" h="966" extrusionOk="0">
                  <a:moveTo>
                    <a:pt x="176" y="0"/>
                  </a:moveTo>
                  <a:cubicBezTo>
                    <a:pt x="107" y="0"/>
                    <a:pt x="44" y="73"/>
                    <a:pt x="31" y="172"/>
                  </a:cubicBezTo>
                  <a:cubicBezTo>
                    <a:pt x="1" y="390"/>
                    <a:pt x="24" y="619"/>
                    <a:pt x="90" y="830"/>
                  </a:cubicBezTo>
                  <a:cubicBezTo>
                    <a:pt x="103" y="866"/>
                    <a:pt x="117" y="903"/>
                    <a:pt x="140" y="929"/>
                  </a:cubicBezTo>
                  <a:cubicBezTo>
                    <a:pt x="160" y="953"/>
                    <a:pt x="187" y="965"/>
                    <a:pt x="213" y="965"/>
                  </a:cubicBezTo>
                  <a:cubicBezTo>
                    <a:pt x="222" y="965"/>
                    <a:pt x="233" y="965"/>
                    <a:pt x="239" y="962"/>
                  </a:cubicBezTo>
                  <a:cubicBezTo>
                    <a:pt x="275" y="946"/>
                    <a:pt x="295" y="906"/>
                    <a:pt x="309" y="866"/>
                  </a:cubicBezTo>
                  <a:cubicBezTo>
                    <a:pt x="375" y="671"/>
                    <a:pt x="391" y="457"/>
                    <a:pt x="358" y="251"/>
                  </a:cubicBezTo>
                  <a:cubicBezTo>
                    <a:pt x="348" y="192"/>
                    <a:pt x="335" y="135"/>
                    <a:pt x="302" y="86"/>
                  </a:cubicBezTo>
                  <a:cubicBezTo>
                    <a:pt x="262" y="23"/>
                    <a:pt x="219" y="0"/>
                    <a:pt x="1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20"/>
            <p:cNvSpPr/>
            <p:nvPr/>
          </p:nvSpPr>
          <p:spPr>
            <a:xfrm flipH="1">
              <a:off x="7330822" y="4313828"/>
              <a:ext cx="25175" cy="62196"/>
            </a:xfrm>
            <a:custGeom>
              <a:avLst/>
              <a:gdLst/>
              <a:ahLst/>
              <a:cxnLst/>
              <a:rect l="l" t="t" r="r" b="b"/>
              <a:pathLst>
                <a:path w="391" h="966" extrusionOk="0">
                  <a:moveTo>
                    <a:pt x="175" y="1"/>
                  </a:moveTo>
                  <a:cubicBezTo>
                    <a:pt x="102" y="1"/>
                    <a:pt x="43" y="73"/>
                    <a:pt x="30" y="172"/>
                  </a:cubicBezTo>
                  <a:cubicBezTo>
                    <a:pt x="0" y="394"/>
                    <a:pt x="23" y="622"/>
                    <a:pt x="90" y="834"/>
                  </a:cubicBezTo>
                  <a:cubicBezTo>
                    <a:pt x="102" y="871"/>
                    <a:pt x="116" y="906"/>
                    <a:pt x="139" y="933"/>
                  </a:cubicBezTo>
                  <a:cubicBezTo>
                    <a:pt x="159" y="953"/>
                    <a:pt x="186" y="966"/>
                    <a:pt x="212" y="966"/>
                  </a:cubicBezTo>
                  <a:cubicBezTo>
                    <a:pt x="221" y="966"/>
                    <a:pt x="229" y="966"/>
                    <a:pt x="238" y="963"/>
                  </a:cubicBezTo>
                  <a:cubicBezTo>
                    <a:pt x="275" y="950"/>
                    <a:pt x="291" y="906"/>
                    <a:pt x="305" y="871"/>
                  </a:cubicBezTo>
                  <a:cubicBezTo>
                    <a:pt x="374" y="672"/>
                    <a:pt x="391" y="457"/>
                    <a:pt x="357" y="252"/>
                  </a:cubicBezTo>
                  <a:cubicBezTo>
                    <a:pt x="348" y="196"/>
                    <a:pt x="334" y="137"/>
                    <a:pt x="301" y="87"/>
                  </a:cubicBezTo>
                  <a:cubicBezTo>
                    <a:pt x="261" y="27"/>
                    <a:pt x="218" y="1"/>
                    <a:pt x="17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20"/>
            <p:cNvSpPr/>
            <p:nvPr/>
          </p:nvSpPr>
          <p:spPr>
            <a:xfrm flipH="1">
              <a:off x="7642903" y="4503701"/>
              <a:ext cx="25239" cy="62260"/>
            </a:xfrm>
            <a:custGeom>
              <a:avLst/>
              <a:gdLst/>
              <a:ahLst/>
              <a:cxnLst/>
              <a:rect l="l" t="t" r="r" b="b"/>
              <a:pathLst>
                <a:path w="392" h="967" extrusionOk="0">
                  <a:moveTo>
                    <a:pt x="176" y="1"/>
                  </a:moveTo>
                  <a:cubicBezTo>
                    <a:pt x="103" y="1"/>
                    <a:pt x="44" y="74"/>
                    <a:pt x="30" y="173"/>
                  </a:cubicBezTo>
                  <a:cubicBezTo>
                    <a:pt x="1" y="395"/>
                    <a:pt x="24" y="623"/>
                    <a:pt x="90" y="834"/>
                  </a:cubicBezTo>
                  <a:cubicBezTo>
                    <a:pt x="103" y="871"/>
                    <a:pt x="117" y="907"/>
                    <a:pt x="140" y="933"/>
                  </a:cubicBezTo>
                  <a:cubicBezTo>
                    <a:pt x="159" y="953"/>
                    <a:pt x="186" y="967"/>
                    <a:pt x="213" y="967"/>
                  </a:cubicBezTo>
                  <a:cubicBezTo>
                    <a:pt x="222" y="967"/>
                    <a:pt x="228" y="967"/>
                    <a:pt x="239" y="964"/>
                  </a:cubicBezTo>
                  <a:cubicBezTo>
                    <a:pt x="275" y="950"/>
                    <a:pt x="292" y="907"/>
                    <a:pt x="305" y="871"/>
                  </a:cubicBezTo>
                  <a:cubicBezTo>
                    <a:pt x="374" y="672"/>
                    <a:pt x="391" y="457"/>
                    <a:pt x="358" y="252"/>
                  </a:cubicBezTo>
                  <a:cubicBezTo>
                    <a:pt x="347" y="196"/>
                    <a:pt x="335" y="137"/>
                    <a:pt x="301" y="87"/>
                  </a:cubicBezTo>
                  <a:cubicBezTo>
                    <a:pt x="262" y="28"/>
                    <a:pt x="219" y="1"/>
                    <a:pt x="1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0"/>
            <p:cNvSpPr/>
            <p:nvPr/>
          </p:nvSpPr>
          <p:spPr>
            <a:xfrm flipH="1">
              <a:off x="7691064" y="4270625"/>
              <a:ext cx="25175" cy="62260"/>
            </a:xfrm>
            <a:custGeom>
              <a:avLst/>
              <a:gdLst/>
              <a:ahLst/>
              <a:cxnLst/>
              <a:rect l="l" t="t" r="r" b="b"/>
              <a:pathLst>
                <a:path w="391" h="967" extrusionOk="0">
                  <a:moveTo>
                    <a:pt x="175" y="0"/>
                  </a:moveTo>
                  <a:cubicBezTo>
                    <a:pt x="106" y="0"/>
                    <a:pt x="43" y="73"/>
                    <a:pt x="30" y="173"/>
                  </a:cubicBezTo>
                  <a:cubicBezTo>
                    <a:pt x="0" y="391"/>
                    <a:pt x="23" y="622"/>
                    <a:pt x="90" y="831"/>
                  </a:cubicBezTo>
                  <a:cubicBezTo>
                    <a:pt x="102" y="867"/>
                    <a:pt x="116" y="903"/>
                    <a:pt x="139" y="933"/>
                  </a:cubicBezTo>
                  <a:cubicBezTo>
                    <a:pt x="159" y="953"/>
                    <a:pt x="186" y="966"/>
                    <a:pt x="212" y="966"/>
                  </a:cubicBezTo>
                  <a:cubicBezTo>
                    <a:pt x="221" y="966"/>
                    <a:pt x="232" y="966"/>
                    <a:pt x="238" y="962"/>
                  </a:cubicBezTo>
                  <a:cubicBezTo>
                    <a:pt x="275" y="946"/>
                    <a:pt x="294" y="907"/>
                    <a:pt x="308" y="870"/>
                  </a:cubicBezTo>
                  <a:cubicBezTo>
                    <a:pt x="374" y="672"/>
                    <a:pt x="391" y="457"/>
                    <a:pt x="357" y="252"/>
                  </a:cubicBezTo>
                  <a:cubicBezTo>
                    <a:pt x="348" y="192"/>
                    <a:pt x="334" y="136"/>
                    <a:pt x="301" y="86"/>
                  </a:cubicBezTo>
                  <a:cubicBezTo>
                    <a:pt x="261" y="23"/>
                    <a:pt x="218" y="0"/>
                    <a:pt x="17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20"/>
            <p:cNvSpPr/>
            <p:nvPr/>
          </p:nvSpPr>
          <p:spPr>
            <a:xfrm flipH="1">
              <a:off x="7146677" y="3122827"/>
              <a:ext cx="25175" cy="62453"/>
            </a:xfrm>
            <a:custGeom>
              <a:avLst/>
              <a:gdLst/>
              <a:ahLst/>
              <a:cxnLst/>
              <a:rect l="l" t="t" r="r" b="b"/>
              <a:pathLst>
                <a:path w="391" h="970" extrusionOk="0">
                  <a:moveTo>
                    <a:pt x="172" y="0"/>
                  </a:moveTo>
                  <a:cubicBezTo>
                    <a:pt x="103" y="0"/>
                    <a:pt x="40" y="73"/>
                    <a:pt x="27" y="173"/>
                  </a:cubicBezTo>
                  <a:cubicBezTo>
                    <a:pt x="0" y="394"/>
                    <a:pt x="20" y="623"/>
                    <a:pt x="90" y="834"/>
                  </a:cubicBezTo>
                  <a:cubicBezTo>
                    <a:pt x="99" y="870"/>
                    <a:pt x="113" y="907"/>
                    <a:pt x="139" y="933"/>
                  </a:cubicBezTo>
                  <a:cubicBezTo>
                    <a:pt x="156" y="953"/>
                    <a:pt x="186" y="969"/>
                    <a:pt x="212" y="969"/>
                  </a:cubicBezTo>
                  <a:cubicBezTo>
                    <a:pt x="219" y="969"/>
                    <a:pt x="229" y="966"/>
                    <a:pt x="235" y="963"/>
                  </a:cubicBezTo>
                  <a:cubicBezTo>
                    <a:pt x="272" y="950"/>
                    <a:pt x="292" y="907"/>
                    <a:pt x="305" y="870"/>
                  </a:cubicBezTo>
                  <a:cubicBezTo>
                    <a:pt x="371" y="672"/>
                    <a:pt x="391" y="457"/>
                    <a:pt x="354" y="252"/>
                  </a:cubicBezTo>
                  <a:cubicBezTo>
                    <a:pt x="345" y="196"/>
                    <a:pt x="331" y="136"/>
                    <a:pt x="302" y="90"/>
                  </a:cubicBezTo>
                  <a:cubicBezTo>
                    <a:pt x="262" y="27"/>
                    <a:pt x="215" y="0"/>
                    <a:pt x="1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20"/>
            <p:cNvSpPr/>
            <p:nvPr/>
          </p:nvSpPr>
          <p:spPr>
            <a:xfrm flipH="1">
              <a:off x="7222460" y="3854374"/>
              <a:ext cx="25175" cy="62260"/>
            </a:xfrm>
            <a:custGeom>
              <a:avLst/>
              <a:gdLst/>
              <a:ahLst/>
              <a:cxnLst/>
              <a:rect l="l" t="t" r="r" b="b"/>
              <a:pathLst>
                <a:path w="391" h="967" extrusionOk="0">
                  <a:moveTo>
                    <a:pt x="176" y="1"/>
                  </a:moveTo>
                  <a:cubicBezTo>
                    <a:pt x="106" y="1"/>
                    <a:pt x="43" y="74"/>
                    <a:pt x="30" y="173"/>
                  </a:cubicBezTo>
                  <a:cubicBezTo>
                    <a:pt x="0" y="394"/>
                    <a:pt x="23" y="622"/>
                    <a:pt x="90" y="834"/>
                  </a:cubicBezTo>
                  <a:cubicBezTo>
                    <a:pt x="103" y="870"/>
                    <a:pt x="116" y="907"/>
                    <a:pt x="139" y="933"/>
                  </a:cubicBezTo>
                  <a:cubicBezTo>
                    <a:pt x="159" y="953"/>
                    <a:pt x="185" y="966"/>
                    <a:pt x="212" y="966"/>
                  </a:cubicBezTo>
                  <a:cubicBezTo>
                    <a:pt x="222" y="966"/>
                    <a:pt x="232" y="966"/>
                    <a:pt x="238" y="963"/>
                  </a:cubicBezTo>
                  <a:cubicBezTo>
                    <a:pt x="275" y="950"/>
                    <a:pt x="295" y="907"/>
                    <a:pt x="308" y="870"/>
                  </a:cubicBezTo>
                  <a:cubicBezTo>
                    <a:pt x="374" y="672"/>
                    <a:pt x="391" y="457"/>
                    <a:pt x="357" y="252"/>
                  </a:cubicBezTo>
                  <a:cubicBezTo>
                    <a:pt x="348" y="196"/>
                    <a:pt x="334" y="136"/>
                    <a:pt x="301" y="86"/>
                  </a:cubicBezTo>
                  <a:cubicBezTo>
                    <a:pt x="261" y="27"/>
                    <a:pt x="219" y="1"/>
                    <a:pt x="1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20"/>
            <p:cNvSpPr/>
            <p:nvPr/>
          </p:nvSpPr>
          <p:spPr>
            <a:xfrm flipH="1">
              <a:off x="7222460" y="4137348"/>
              <a:ext cx="25175" cy="62196"/>
            </a:xfrm>
            <a:custGeom>
              <a:avLst/>
              <a:gdLst/>
              <a:ahLst/>
              <a:cxnLst/>
              <a:rect l="l" t="t" r="r" b="b"/>
              <a:pathLst>
                <a:path w="391" h="966" extrusionOk="0">
                  <a:moveTo>
                    <a:pt x="176" y="1"/>
                  </a:moveTo>
                  <a:cubicBezTo>
                    <a:pt x="106" y="1"/>
                    <a:pt x="43" y="73"/>
                    <a:pt x="30" y="172"/>
                  </a:cubicBezTo>
                  <a:cubicBezTo>
                    <a:pt x="0" y="393"/>
                    <a:pt x="23" y="622"/>
                    <a:pt x="90" y="834"/>
                  </a:cubicBezTo>
                  <a:cubicBezTo>
                    <a:pt x="103" y="870"/>
                    <a:pt x="116" y="906"/>
                    <a:pt x="139" y="933"/>
                  </a:cubicBezTo>
                  <a:cubicBezTo>
                    <a:pt x="159" y="953"/>
                    <a:pt x="185" y="966"/>
                    <a:pt x="212" y="966"/>
                  </a:cubicBezTo>
                  <a:cubicBezTo>
                    <a:pt x="222" y="966"/>
                    <a:pt x="232" y="966"/>
                    <a:pt x="238" y="963"/>
                  </a:cubicBezTo>
                  <a:cubicBezTo>
                    <a:pt x="275" y="949"/>
                    <a:pt x="295" y="906"/>
                    <a:pt x="308" y="870"/>
                  </a:cubicBezTo>
                  <a:cubicBezTo>
                    <a:pt x="374" y="671"/>
                    <a:pt x="391" y="457"/>
                    <a:pt x="357" y="251"/>
                  </a:cubicBezTo>
                  <a:cubicBezTo>
                    <a:pt x="348" y="195"/>
                    <a:pt x="334" y="136"/>
                    <a:pt x="301" y="86"/>
                  </a:cubicBezTo>
                  <a:cubicBezTo>
                    <a:pt x="261" y="27"/>
                    <a:pt x="219" y="1"/>
                    <a:pt x="1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20"/>
            <p:cNvSpPr/>
            <p:nvPr/>
          </p:nvSpPr>
          <p:spPr>
            <a:xfrm flipH="1">
              <a:off x="7903539" y="3155599"/>
              <a:ext cx="31999" cy="59234"/>
            </a:xfrm>
            <a:custGeom>
              <a:avLst/>
              <a:gdLst/>
              <a:ahLst/>
              <a:cxnLst/>
              <a:rect l="l" t="t" r="r" b="b"/>
              <a:pathLst>
                <a:path w="497" h="920" extrusionOk="0">
                  <a:moveTo>
                    <a:pt x="143" y="1"/>
                  </a:moveTo>
                  <a:cubicBezTo>
                    <a:pt x="56" y="1"/>
                    <a:pt x="1" y="100"/>
                    <a:pt x="20" y="216"/>
                  </a:cubicBezTo>
                  <a:cubicBezTo>
                    <a:pt x="60" y="434"/>
                    <a:pt x="146" y="646"/>
                    <a:pt x="271" y="825"/>
                  </a:cubicBezTo>
                  <a:cubicBezTo>
                    <a:pt x="291" y="857"/>
                    <a:pt x="318" y="887"/>
                    <a:pt x="347" y="904"/>
                  </a:cubicBezTo>
                  <a:cubicBezTo>
                    <a:pt x="364" y="914"/>
                    <a:pt x="384" y="920"/>
                    <a:pt x="401" y="920"/>
                  </a:cubicBezTo>
                  <a:cubicBezTo>
                    <a:pt x="420" y="920"/>
                    <a:pt x="437" y="914"/>
                    <a:pt x="450" y="900"/>
                  </a:cubicBezTo>
                  <a:cubicBezTo>
                    <a:pt x="480" y="877"/>
                    <a:pt x="486" y="831"/>
                    <a:pt x="486" y="791"/>
                  </a:cubicBezTo>
                  <a:cubicBezTo>
                    <a:pt x="497" y="583"/>
                    <a:pt x="450" y="371"/>
                    <a:pt x="358" y="186"/>
                  </a:cubicBezTo>
                  <a:cubicBezTo>
                    <a:pt x="331" y="137"/>
                    <a:pt x="301" y="83"/>
                    <a:pt x="255" y="47"/>
                  </a:cubicBezTo>
                  <a:cubicBezTo>
                    <a:pt x="215" y="14"/>
                    <a:pt x="179" y="1"/>
                    <a:pt x="14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0"/>
            <p:cNvSpPr/>
            <p:nvPr/>
          </p:nvSpPr>
          <p:spPr>
            <a:xfrm flipH="1">
              <a:off x="7392130" y="3521630"/>
              <a:ext cx="579143" cy="749055"/>
            </a:xfrm>
            <a:custGeom>
              <a:avLst/>
              <a:gdLst/>
              <a:ahLst/>
              <a:cxnLst/>
              <a:rect l="l" t="t" r="r" b="b"/>
              <a:pathLst>
                <a:path w="8995" h="11634" extrusionOk="0">
                  <a:moveTo>
                    <a:pt x="2424" y="1"/>
                  </a:moveTo>
                  <a:cubicBezTo>
                    <a:pt x="741" y="16"/>
                    <a:pt x="231" y="1773"/>
                    <a:pt x="60" y="3218"/>
                  </a:cubicBezTo>
                  <a:cubicBezTo>
                    <a:pt x="20" y="3538"/>
                    <a:pt x="3" y="3859"/>
                    <a:pt x="3" y="4180"/>
                  </a:cubicBezTo>
                  <a:cubicBezTo>
                    <a:pt x="0" y="5413"/>
                    <a:pt x="278" y="6647"/>
                    <a:pt x="833" y="7738"/>
                  </a:cubicBezTo>
                  <a:cubicBezTo>
                    <a:pt x="1554" y="9153"/>
                    <a:pt x="2725" y="10304"/>
                    <a:pt x="4107" y="11005"/>
                  </a:cubicBezTo>
                  <a:cubicBezTo>
                    <a:pt x="4825" y="11372"/>
                    <a:pt x="5701" y="11633"/>
                    <a:pt x="6551" y="11633"/>
                  </a:cubicBezTo>
                  <a:cubicBezTo>
                    <a:pt x="7178" y="11633"/>
                    <a:pt x="7797" y="11491"/>
                    <a:pt x="8326" y="11144"/>
                  </a:cubicBezTo>
                  <a:cubicBezTo>
                    <a:pt x="8607" y="10962"/>
                    <a:pt x="8869" y="10714"/>
                    <a:pt x="8968" y="10383"/>
                  </a:cubicBezTo>
                  <a:cubicBezTo>
                    <a:pt x="8988" y="10327"/>
                    <a:pt x="8994" y="10274"/>
                    <a:pt x="8994" y="10222"/>
                  </a:cubicBezTo>
                  <a:cubicBezTo>
                    <a:pt x="8994" y="10006"/>
                    <a:pt x="8875" y="9818"/>
                    <a:pt x="8875" y="9606"/>
                  </a:cubicBezTo>
                  <a:cubicBezTo>
                    <a:pt x="8875" y="9587"/>
                    <a:pt x="8875" y="9564"/>
                    <a:pt x="8878" y="9544"/>
                  </a:cubicBezTo>
                  <a:lnTo>
                    <a:pt x="8878" y="9544"/>
                  </a:lnTo>
                  <a:cubicBezTo>
                    <a:pt x="8115" y="10347"/>
                    <a:pt x="7691" y="10585"/>
                    <a:pt x="7354" y="10585"/>
                  </a:cubicBezTo>
                  <a:cubicBezTo>
                    <a:pt x="7103" y="10585"/>
                    <a:pt x="6897" y="10449"/>
                    <a:pt x="6636" y="10314"/>
                  </a:cubicBezTo>
                  <a:cubicBezTo>
                    <a:pt x="6375" y="10179"/>
                    <a:pt x="6058" y="10040"/>
                    <a:pt x="5575" y="10040"/>
                  </a:cubicBezTo>
                  <a:cubicBezTo>
                    <a:pt x="5516" y="10040"/>
                    <a:pt x="5456" y="10043"/>
                    <a:pt x="5393" y="10046"/>
                  </a:cubicBezTo>
                  <a:cubicBezTo>
                    <a:pt x="5367" y="10049"/>
                    <a:pt x="5340" y="10049"/>
                    <a:pt x="5313" y="10049"/>
                  </a:cubicBezTo>
                  <a:cubicBezTo>
                    <a:pt x="3512" y="10049"/>
                    <a:pt x="1127" y="6124"/>
                    <a:pt x="1630" y="2873"/>
                  </a:cubicBezTo>
                  <a:cubicBezTo>
                    <a:pt x="1971" y="665"/>
                    <a:pt x="2619" y="298"/>
                    <a:pt x="3012" y="298"/>
                  </a:cubicBezTo>
                  <a:cubicBezTo>
                    <a:pt x="3207" y="298"/>
                    <a:pt x="3340" y="387"/>
                    <a:pt x="3340" y="387"/>
                  </a:cubicBezTo>
                  <a:lnTo>
                    <a:pt x="3413" y="248"/>
                  </a:lnTo>
                  <a:cubicBezTo>
                    <a:pt x="3111" y="89"/>
                    <a:pt x="2781" y="1"/>
                    <a:pt x="2444"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20"/>
            <p:cNvSpPr/>
            <p:nvPr/>
          </p:nvSpPr>
          <p:spPr>
            <a:xfrm flipH="1">
              <a:off x="6723149" y="3512423"/>
              <a:ext cx="296429" cy="599875"/>
            </a:xfrm>
            <a:custGeom>
              <a:avLst/>
              <a:gdLst/>
              <a:ahLst/>
              <a:cxnLst/>
              <a:rect l="l" t="t" r="r" b="b"/>
              <a:pathLst>
                <a:path w="4604" h="9317" extrusionOk="0">
                  <a:moveTo>
                    <a:pt x="3512" y="1"/>
                  </a:moveTo>
                  <a:cubicBezTo>
                    <a:pt x="3505" y="8"/>
                    <a:pt x="3502" y="14"/>
                    <a:pt x="3495" y="21"/>
                  </a:cubicBezTo>
                  <a:cubicBezTo>
                    <a:pt x="3297" y="269"/>
                    <a:pt x="3329" y="897"/>
                    <a:pt x="3317" y="1142"/>
                  </a:cubicBezTo>
                  <a:cubicBezTo>
                    <a:pt x="3283" y="1925"/>
                    <a:pt x="3141" y="2703"/>
                    <a:pt x="2883" y="3443"/>
                  </a:cubicBezTo>
                  <a:cubicBezTo>
                    <a:pt x="2810" y="3655"/>
                    <a:pt x="1898" y="5739"/>
                    <a:pt x="1653" y="5739"/>
                  </a:cubicBezTo>
                  <a:cubicBezTo>
                    <a:pt x="1647" y="5739"/>
                    <a:pt x="1640" y="5739"/>
                    <a:pt x="1634" y="5735"/>
                  </a:cubicBezTo>
                  <a:cubicBezTo>
                    <a:pt x="1491" y="5655"/>
                    <a:pt x="1330" y="5616"/>
                    <a:pt x="1164" y="5616"/>
                  </a:cubicBezTo>
                  <a:cubicBezTo>
                    <a:pt x="942" y="5616"/>
                    <a:pt x="721" y="5689"/>
                    <a:pt x="542" y="5827"/>
                  </a:cubicBezTo>
                  <a:cubicBezTo>
                    <a:pt x="298" y="6029"/>
                    <a:pt x="152" y="6354"/>
                    <a:pt x="152" y="6677"/>
                  </a:cubicBezTo>
                  <a:cubicBezTo>
                    <a:pt x="152" y="6754"/>
                    <a:pt x="159" y="6830"/>
                    <a:pt x="179" y="6905"/>
                  </a:cubicBezTo>
                  <a:cubicBezTo>
                    <a:pt x="60" y="7074"/>
                    <a:pt x="0" y="7282"/>
                    <a:pt x="0" y="7491"/>
                  </a:cubicBezTo>
                  <a:cubicBezTo>
                    <a:pt x="0" y="7696"/>
                    <a:pt x="56" y="7901"/>
                    <a:pt x="172" y="8069"/>
                  </a:cubicBezTo>
                  <a:cubicBezTo>
                    <a:pt x="350" y="8327"/>
                    <a:pt x="655" y="8480"/>
                    <a:pt x="962" y="8480"/>
                  </a:cubicBezTo>
                  <a:cubicBezTo>
                    <a:pt x="1052" y="8480"/>
                    <a:pt x="1144" y="8466"/>
                    <a:pt x="1234" y="8437"/>
                  </a:cubicBezTo>
                  <a:lnTo>
                    <a:pt x="1234" y="8437"/>
                  </a:lnTo>
                  <a:cubicBezTo>
                    <a:pt x="1220" y="8483"/>
                    <a:pt x="1217" y="8529"/>
                    <a:pt x="1217" y="8572"/>
                  </a:cubicBezTo>
                  <a:cubicBezTo>
                    <a:pt x="1217" y="8857"/>
                    <a:pt x="1422" y="9131"/>
                    <a:pt x="1683" y="9243"/>
                  </a:cubicBezTo>
                  <a:cubicBezTo>
                    <a:pt x="1802" y="9293"/>
                    <a:pt x="1931" y="9316"/>
                    <a:pt x="2060" y="9316"/>
                  </a:cubicBezTo>
                  <a:cubicBezTo>
                    <a:pt x="2255" y="9316"/>
                    <a:pt x="2450" y="9266"/>
                    <a:pt x="2635" y="9194"/>
                  </a:cubicBezTo>
                  <a:cubicBezTo>
                    <a:pt x="2635" y="9194"/>
                    <a:pt x="1597" y="8661"/>
                    <a:pt x="1960" y="8016"/>
                  </a:cubicBezTo>
                  <a:cubicBezTo>
                    <a:pt x="1960" y="8016"/>
                    <a:pt x="959" y="7570"/>
                    <a:pt x="1786" y="6942"/>
                  </a:cubicBezTo>
                  <a:cubicBezTo>
                    <a:pt x="2599" y="6320"/>
                    <a:pt x="4603" y="2818"/>
                    <a:pt x="3512"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7" name="Google Shape;397;p20"/>
          <p:cNvSpPr/>
          <p:nvPr/>
        </p:nvSpPr>
        <p:spPr>
          <a:xfrm rot="-1657558">
            <a:off x="1958675" y="1637598"/>
            <a:ext cx="36231" cy="59047"/>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20"/>
          <p:cNvSpPr/>
          <p:nvPr/>
        </p:nvSpPr>
        <p:spPr>
          <a:xfrm rot="-1657558">
            <a:off x="2158250" y="1528748"/>
            <a:ext cx="36231" cy="59047"/>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9" name="Google Shape;399;p20"/>
          <p:cNvGrpSpPr/>
          <p:nvPr/>
        </p:nvGrpSpPr>
        <p:grpSpPr>
          <a:xfrm>
            <a:off x="1235579" y="2874502"/>
            <a:ext cx="1762332" cy="1404699"/>
            <a:chOff x="1619858" y="3028726"/>
            <a:chExt cx="1762332" cy="1404699"/>
          </a:xfrm>
        </p:grpSpPr>
        <p:sp>
          <p:nvSpPr>
            <p:cNvPr id="400" name="Google Shape;400;p20"/>
            <p:cNvSpPr/>
            <p:nvPr/>
          </p:nvSpPr>
          <p:spPr>
            <a:xfrm rot="-8665993">
              <a:off x="1726628" y="3199477"/>
              <a:ext cx="968" cy="7905"/>
            </a:xfrm>
            <a:custGeom>
              <a:avLst/>
              <a:gdLst/>
              <a:ahLst/>
              <a:cxnLst/>
              <a:rect l="l" t="t" r="r" b="b"/>
              <a:pathLst>
                <a:path w="18" h="147" extrusionOk="0">
                  <a:moveTo>
                    <a:pt x="17" y="1"/>
                  </a:moveTo>
                  <a:lnTo>
                    <a:pt x="0" y="90"/>
                  </a:lnTo>
                  <a:cubicBezTo>
                    <a:pt x="5" y="118"/>
                    <a:pt x="9" y="146"/>
                    <a:pt x="12" y="146"/>
                  </a:cubicBezTo>
                  <a:cubicBezTo>
                    <a:pt x="15" y="146"/>
                    <a:pt x="17" y="111"/>
                    <a:pt x="17" y="1"/>
                  </a:cubicBezTo>
                  <a:close/>
                </a:path>
              </a:pathLst>
            </a:custGeom>
            <a:solidFill>
              <a:srgbClr val="F98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20"/>
            <p:cNvSpPr/>
            <p:nvPr/>
          </p:nvSpPr>
          <p:spPr>
            <a:xfrm rot="-8665993">
              <a:off x="1547757" y="3549279"/>
              <a:ext cx="1906534" cy="363592"/>
            </a:xfrm>
            <a:custGeom>
              <a:avLst/>
              <a:gdLst/>
              <a:ahLst/>
              <a:cxnLst/>
              <a:rect l="l" t="t" r="r" b="b"/>
              <a:pathLst>
                <a:path w="35452" h="6761" extrusionOk="0">
                  <a:moveTo>
                    <a:pt x="13370" y="1"/>
                  </a:moveTo>
                  <a:lnTo>
                    <a:pt x="13370" y="1"/>
                  </a:lnTo>
                  <a:cubicBezTo>
                    <a:pt x="13358" y="32"/>
                    <a:pt x="13345" y="71"/>
                    <a:pt x="13334" y="71"/>
                  </a:cubicBezTo>
                  <a:cubicBezTo>
                    <a:pt x="13333" y="71"/>
                    <a:pt x="13331" y="70"/>
                    <a:pt x="13330" y="68"/>
                  </a:cubicBezTo>
                  <a:lnTo>
                    <a:pt x="13330" y="68"/>
                  </a:lnTo>
                  <a:cubicBezTo>
                    <a:pt x="13330" y="107"/>
                    <a:pt x="13330" y="147"/>
                    <a:pt x="13333" y="187"/>
                  </a:cubicBezTo>
                  <a:lnTo>
                    <a:pt x="11147" y="187"/>
                  </a:lnTo>
                  <a:cubicBezTo>
                    <a:pt x="11144" y="157"/>
                    <a:pt x="11144" y="123"/>
                    <a:pt x="11138" y="94"/>
                  </a:cubicBezTo>
                  <a:cubicBezTo>
                    <a:pt x="11134" y="123"/>
                    <a:pt x="11134" y="157"/>
                    <a:pt x="11131" y="187"/>
                  </a:cubicBezTo>
                  <a:lnTo>
                    <a:pt x="893" y="187"/>
                  </a:lnTo>
                  <a:cubicBezTo>
                    <a:pt x="893" y="187"/>
                    <a:pt x="318" y="633"/>
                    <a:pt x="195" y="1730"/>
                  </a:cubicBezTo>
                  <a:cubicBezTo>
                    <a:pt x="0" y="3433"/>
                    <a:pt x="519" y="3282"/>
                    <a:pt x="453" y="4115"/>
                  </a:cubicBezTo>
                  <a:cubicBezTo>
                    <a:pt x="351" y="5385"/>
                    <a:pt x="569" y="5877"/>
                    <a:pt x="404" y="6681"/>
                  </a:cubicBezTo>
                  <a:lnTo>
                    <a:pt x="10949" y="6681"/>
                  </a:lnTo>
                  <a:cubicBezTo>
                    <a:pt x="10955" y="6710"/>
                    <a:pt x="10963" y="6737"/>
                    <a:pt x="10972" y="6760"/>
                  </a:cubicBezTo>
                  <a:lnTo>
                    <a:pt x="10975" y="6681"/>
                  </a:lnTo>
                  <a:lnTo>
                    <a:pt x="19778" y="6681"/>
                  </a:lnTo>
                  <a:cubicBezTo>
                    <a:pt x="19784" y="6710"/>
                    <a:pt x="19795" y="6737"/>
                    <a:pt x="19804" y="6760"/>
                  </a:cubicBezTo>
                  <a:lnTo>
                    <a:pt x="19804" y="6681"/>
                  </a:lnTo>
                  <a:lnTo>
                    <a:pt x="28607" y="6681"/>
                  </a:lnTo>
                  <a:cubicBezTo>
                    <a:pt x="28613" y="6710"/>
                    <a:pt x="28624" y="6737"/>
                    <a:pt x="28633" y="6760"/>
                  </a:cubicBezTo>
                  <a:lnTo>
                    <a:pt x="28633" y="6681"/>
                  </a:lnTo>
                  <a:lnTo>
                    <a:pt x="35452" y="6681"/>
                  </a:lnTo>
                  <a:cubicBezTo>
                    <a:pt x="35452" y="6681"/>
                    <a:pt x="35412" y="6142"/>
                    <a:pt x="35161" y="5616"/>
                  </a:cubicBezTo>
                  <a:cubicBezTo>
                    <a:pt x="35038" y="5358"/>
                    <a:pt x="34860" y="5100"/>
                    <a:pt x="34612" y="4915"/>
                  </a:cubicBezTo>
                  <a:cubicBezTo>
                    <a:pt x="33858" y="4356"/>
                    <a:pt x="34454" y="3552"/>
                    <a:pt x="34371" y="2911"/>
                  </a:cubicBezTo>
                  <a:cubicBezTo>
                    <a:pt x="34288" y="2270"/>
                    <a:pt x="33799" y="1549"/>
                    <a:pt x="33465" y="1149"/>
                  </a:cubicBezTo>
                  <a:cubicBezTo>
                    <a:pt x="33343" y="1003"/>
                    <a:pt x="33220" y="834"/>
                    <a:pt x="33114" y="683"/>
                  </a:cubicBezTo>
                  <a:cubicBezTo>
                    <a:pt x="32929" y="414"/>
                    <a:pt x="32793" y="187"/>
                    <a:pt x="32793" y="187"/>
                  </a:cubicBezTo>
                  <a:lnTo>
                    <a:pt x="31018" y="187"/>
                  </a:lnTo>
                  <a:cubicBezTo>
                    <a:pt x="31021" y="123"/>
                    <a:pt x="31024" y="64"/>
                    <a:pt x="31028" y="1"/>
                  </a:cubicBezTo>
                  <a:lnTo>
                    <a:pt x="31028" y="1"/>
                  </a:lnTo>
                  <a:cubicBezTo>
                    <a:pt x="31019" y="32"/>
                    <a:pt x="31006" y="71"/>
                    <a:pt x="30994" y="71"/>
                  </a:cubicBezTo>
                  <a:cubicBezTo>
                    <a:pt x="30992" y="71"/>
                    <a:pt x="30990" y="70"/>
                    <a:pt x="30988" y="68"/>
                  </a:cubicBezTo>
                  <a:lnTo>
                    <a:pt x="30988" y="68"/>
                  </a:lnTo>
                  <a:cubicBezTo>
                    <a:pt x="30988" y="107"/>
                    <a:pt x="30991" y="147"/>
                    <a:pt x="30991" y="187"/>
                  </a:cubicBezTo>
                  <a:lnTo>
                    <a:pt x="28809" y="187"/>
                  </a:lnTo>
                  <a:cubicBezTo>
                    <a:pt x="28805" y="157"/>
                    <a:pt x="28802" y="123"/>
                    <a:pt x="28799" y="94"/>
                  </a:cubicBezTo>
                  <a:cubicBezTo>
                    <a:pt x="28796" y="123"/>
                    <a:pt x="28792" y="157"/>
                    <a:pt x="28789" y="187"/>
                  </a:cubicBezTo>
                  <a:lnTo>
                    <a:pt x="22189" y="187"/>
                  </a:lnTo>
                  <a:cubicBezTo>
                    <a:pt x="22192" y="123"/>
                    <a:pt x="22195" y="64"/>
                    <a:pt x="22199" y="1"/>
                  </a:cubicBezTo>
                  <a:lnTo>
                    <a:pt x="22199" y="1"/>
                  </a:lnTo>
                  <a:cubicBezTo>
                    <a:pt x="22190" y="32"/>
                    <a:pt x="22175" y="71"/>
                    <a:pt x="22164" y="71"/>
                  </a:cubicBezTo>
                  <a:cubicBezTo>
                    <a:pt x="22162" y="71"/>
                    <a:pt x="22160" y="70"/>
                    <a:pt x="22159" y="68"/>
                  </a:cubicBezTo>
                  <a:lnTo>
                    <a:pt x="22159" y="68"/>
                  </a:lnTo>
                  <a:cubicBezTo>
                    <a:pt x="22159" y="107"/>
                    <a:pt x="22159" y="147"/>
                    <a:pt x="22162" y="187"/>
                  </a:cubicBezTo>
                  <a:lnTo>
                    <a:pt x="19976" y="187"/>
                  </a:lnTo>
                  <a:cubicBezTo>
                    <a:pt x="19976" y="157"/>
                    <a:pt x="19973" y="123"/>
                    <a:pt x="19967" y="94"/>
                  </a:cubicBezTo>
                  <a:cubicBezTo>
                    <a:pt x="19967" y="123"/>
                    <a:pt x="19963" y="157"/>
                    <a:pt x="19960" y="187"/>
                  </a:cubicBezTo>
                  <a:lnTo>
                    <a:pt x="13360" y="187"/>
                  </a:lnTo>
                  <a:cubicBezTo>
                    <a:pt x="13363" y="123"/>
                    <a:pt x="13366" y="64"/>
                    <a:pt x="13370" y="1"/>
                  </a:cubicBezTo>
                  <a:close/>
                </a:path>
              </a:pathLst>
            </a:custGeom>
            <a:solidFill>
              <a:schemeClr val="accent1"/>
            </a:solidFill>
            <a:ln>
              <a:noFill/>
            </a:ln>
            <a:effectLst>
              <a:outerShdw blurRad="42863" dist="19050" dir="1920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20"/>
            <p:cNvSpPr/>
            <p:nvPr/>
          </p:nvSpPr>
          <p:spPr>
            <a:xfrm>
              <a:off x="1832325" y="3330341"/>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0"/>
            <p:cNvSpPr/>
            <p:nvPr/>
          </p:nvSpPr>
          <p:spPr>
            <a:xfrm>
              <a:off x="1993875" y="3449928"/>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20"/>
            <p:cNvSpPr/>
            <p:nvPr/>
          </p:nvSpPr>
          <p:spPr>
            <a:xfrm>
              <a:off x="1968263" y="3283678"/>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20"/>
            <p:cNvSpPr/>
            <p:nvPr/>
          </p:nvSpPr>
          <p:spPr>
            <a:xfrm>
              <a:off x="2252425" y="3416053"/>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20"/>
            <p:cNvSpPr/>
            <p:nvPr/>
          </p:nvSpPr>
          <p:spPr>
            <a:xfrm>
              <a:off x="2104188" y="3378178"/>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0"/>
            <p:cNvSpPr/>
            <p:nvPr/>
          </p:nvSpPr>
          <p:spPr>
            <a:xfrm>
              <a:off x="2104188" y="3550078"/>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20"/>
            <p:cNvSpPr/>
            <p:nvPr/>
          </p:nvSpPr>
          <p:spPr>
            <a:xfrm>
              <a:off x="1868488" y="3133791"/>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20"/>
            <p:cNvSpPr/>
            <p:nvPr/>
          </p:nvSpPr>
          <p:spPr>
            <a:xfrm>
              <a:off x="2252425" y="3650491"/>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20"/>
            <p:cNvSpPr/>
            <p:nvPr/>
          </p:nvSpPr>
          <p:spPr>
            <a:xfrm>
              <a:off x="2349400" y="3745216"/>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20"/>
            <p:cNvSpPr/>
            <p:nvPr/>
          </p:nvSpPr>
          <p:spPr>
            <a:xfrm>
              <a:off x="2471175" y="3650491"/>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20"/>
            <p:cNvSpPr/>
            <p:nvPr/>
          </p:nvSpPr>
          <p:spPr>
            <a:xfrm>
              <a:off x="2512675" y="3849541"/>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20"/>
            <p:cNvSpPr/>
            <p:nvPr/>
          </p:nvSpPr>
          <p:spPr>
            <a:xfrm>
              <a:off x="2616300" y="3703378"/>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20"/>
            <p:cNvSpPr/>
            <p:nvPr/>
          </p:nvSpPr>
          <p:spPr>
            <a:xfrm>
              <a:off x="2657125" y="3849541"/>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20"/>
            <p:cNvSpPr/>
            <p:nvPr/>
          </p:nvSpPr>
          <p:spPr>
            <a:xfrm>
              <a:off x="2381150" y="3550066"/>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20"/>
            <p:cNvSpPr/>
            <p:nvPr/>
          </p:nvSpPr>
          <p:spPr>
            <a:xfrm>
              <a:off x="2826988" y="3868403"/>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20"/>
            <p:cNvSpPr/>
            <p:nvPr/>
          </p:nvSpPr>
          <p:spPr>
            <a:xfrm>
              <a:off x="2937625" y="4015578"/>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20"/>
            <p:cNvSpPr/>
            <p:nvPr/>
          </p:nvSpPr>
          <p:spPr>
            <a:xfrm>
              <a:off x="2767300" y="4015578"/>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0"/>
            <p:cNvSpPr/>
            <p:nvPr/>
          </p:nvSpPr>
          <p:spPr>
            <a:xfrm>
              <a:off x="2997325" y="4171591"/>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20"/>
            <p:cNvSpPr/>
            <p:nvPr/>
          </p:nvSpPr>
          <p:spPr>
            <a:xfrm>
              <a:off x="3107950" y="4056853"/>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0"/>
            <p:cNvSpPr/>
            <p:nvPr/>
          </p:nvSpPr>
          <p:spPr>
            <a:xfrm>
              <a:off x="3107950" y="4203016"/>
              <a:ext cx="59700" cy="55372"/>
            </a:xfrm>
            <a:custGeom>
              <a:avLst/>
              <a:gdLst/>
              <a:ahLst/>
              <a:cxnLst/>
              <a:rect l="l" t="t" r="r" b="b"/>
              <a:pathLst>
                <a:path w="1007" h="934" extrusionOk="0">
                  <a:moveTo>
                    <a:pt x="505" y="1"/>
                  </a:moveTo>
                  <a:cubicBezTo>
                    <a:pt x="281" y="1"/>
                    <a:pt x="82" y="162"/>
                    <a:pt x="44" y="388"/>
                  </a:cubicBezTo>
                  <a:cubicBezTo>
                    <a:pt x="1" y="642"/>
                    <a:pt x="173" y="884"/>
                    <a:pt x="424" y="927"/>
                  </a:cubicBezTo>
                  <a:cubicBezTo>
                    <a:pt x="450" y="931"/>
                    <a:pt x="477" y="934"/>
                    <a:pt x="503" y="934"/>
                  </a:cubicBezTo>
                  <a:cubicBezTo>
                    <a:pt x="727" y="934"/>
                    <a:pt x="924" y="774"/>
                    <a:pt x="963" y="547"/>
                  </a:cubicBezTo>
                  <a:cubicBezTo>
                    <a:pt x="1006" y="292"/>
                    <a:pt x="837" y="54"/>
                    <a:pt x="583" y="7"/>
                  </a:cubicBezTo>
                  <a:cubicBezTo>
                    <a:pt x="556" y="3"/>
                    <a:pt x="530" y="1"/>
                    <a:pt x="5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2" name="Google Shape;422;p20"/>
          <p:cNvGrpSpPr/>
          <p:nvPr/>
        </p:nvGrpSpPr>
        <p:grpSpPr>
          <a:xfrm>
            <a:off x="4728523" y="33567"/>
            <a:ext cx="496378" cy="634217"/>
            <a:chOff x="4257150" y="439500"/>
            <a:chExt cx="496378" cy="634217"/>
          </a:xfrm>
        </p:grpSpPr>
        <p:sp>
          <p:nvSpPr>
            <p:cNvPr id="423" name="Google Shape;423;p20"/>
            <p:cNvSpPr/>
            <p:nvPr/>
          </p:nvSpPr>
          <p:spPr>
            <a:xfrm>
              <a:off x="4257150" y="439500"/>
              <a:ext cx="496378" cy="634217"/>
            </a:xfrm>
            <a:custGeom>
              <a:avLst/>
              <a:gdLst/>
              <a:ahLst/>
              <a:cxnLst/>
              <a:rect l="l" t="t" r="r" b="b"/>
              <a:pathLst>
                <a:path w="15953" h="20383" extrusionOk="0">
                  <a:moveTo>
                    <a:pt x="9711" y="1634"/>
                  </a:moveTo>
                  <a:cubicBezTo>
                    <a:pt x="10362" y="1634"/>
                    <a:pt x="11021" y="1799"/>
                    <a:pt x="11624" y="2147"/>
                  </a:cubicBezTo>
                  <a:cubicBezTo>
                    <a:pt x="13455" y="3206"/>
                    <a:pt x="14084" y="5560"/>
                    <a:pt x="13019" y="7402"/>
                  </a:cubicBezTo>
                  <a:cubicBezTo>
                    <a:pt x="12999" y="7435"/>
                    <a:pt x="12979" y="7468"/>
                    <a:pt x="12950" y="7514"/>
                  </a:cubicBezTo>
                  <a:cubicBezTo>
                    <a:pt x="12936" y="7540"/>
                    <a:pt x="12924" y="7567"/>
                    <a:pt x="12910" y="7594"/>
                  </a:cubicBezTo>
                  <a:lnTo>
                    <a:pt x="9015" y="14346"/>
                  </a:lnTo>
                  <a:cubicBezTo>
                    <a:pt x="8677" y="14930"/>
                    <a:pt x="8062" y="15257"/>
                    <a:pt x="7431" y="15257"/>
                  </a:cubicBezTo>
                  <a:cubicBezTo>
                    <a:pt x="7123" y="15257"/>
                    <a:pt x="6810" y="15179"/>
                    <a:pt x="6525" y="15014"/>
                  </a:cubicBezTo>
                  <a:lnTo>
                    <a:pt x="4825" y="14031"/>
                  </a:lnTo>
                  <a:lnTo>
                    <a:pt x="2120" y="18721"/>
                  </a:lnTo>
                  <a:cubicBezTo>
                    <a:pt x="2112" y="18736"/>
                    <a:pt x="2097" y="18743"/>
                    <a:pt x="2082" y="18743"/>
                  </a:cubicBezTo>
                  <a:cubicBezTo>
                    <a:pt x="2045" y="18743"/>
                    <a:pt x="2003" y="18705"/>
                    <a:pt x="2024" y="18668"/>
                  </a:cubicBezTo>
                  <a:lnTo>
                    <a:pt x="4733" y="13979"/>
                  </a:lnTo>
                  <a:lnTo>
                    <a:pt x="3033" y="12997"/>
                  </a:lnTo>
                  <a:cubicBezTo>
                    <a:pt x="2163" y="12494"/>
                    <a:pt x="1865" y="11377"/>
                    <a:pt x="2365" y="10507"/>
                  </a:cubicBezTo>
                  <a:lnTo>
                    <a:pt x="6250" y="3778"/>
                  </a:lnTo>
                  <a:lnTo>
                    <a:pt x="6317" y="3675"/>
                  </a:lnTo>
                  <a:lnTo>
                    <a:pt x="6329" y="3652"/>
                  </a:lnTo>
                  <a:cubicBezTo>
                    <a:pt x="6346" y="3622"/>
                    <a:pt x="6360" y="3595"/>
                    <a:pt x="6372" y="3566"/>
                  </a:cubicBezTo>
                  <a:lnTo>
                    <a:pt x="6379" y="3553"/>
                  </a:lnTo>
                  <a:cubicBezTo>
                    <a:pt x="7090" y="2323"/>
                    <a:pt x="8383" y="1634"/>
                    <a:pt x="9711" y="1634"/>
                  </a:cubicBezTo>
                  <a:close/>
                  <a:moveTo>
                    <a:pt x="9715" y="1"/>
                  </a:moveTo>
                  <a:cubicBezTo>
                    <a:pt x="7823" y="1"/>
                    <a:pt x="5978" y="982"/>
                    <a:pt x="4964" y="2736"/>
                  </a:cubicBezTo>
                  <a:cubicBezTo>
                    <a:pt x="4944" y="2772"/>
                    <a:pt x="4924" y="2809"/>
                    <a:pt x="4908" y="2849"/>
                  </a:cubicBezTo>
                  <a:cubicBezTo>
                    <a:pt x="4881" y="2885"/>
                    <a:pt x="4858" y="2921"/>
                    <a:pt x="4838" y="2957"/>
                  </a:cubicBezTo>
                  <a:lnTo>
                    <a:pt x="953" y="9690"/>
                  </a:lnTo>
                  <a:cubicBezTo>
                    <a:pt x="0" y="11340"/>
                    <a:pt x="566" y="13460"/>
                    <a:pt x="2216" y="14412"/>
                  </a:cubicBezTo>
                  <a:lnTo>
                    <a:pt x="2500" y="14574"/>
                  </a:lnTo>
                  <a:lnTo>
                    <a:pt x="612" y="17851"/>
                  </a:lnTo>
                  <a:cubicBezTo>
                    <a:pt x="146" y="18654"/>
                    <a:pt x="424" y="19690"/>
                    <a:pt x="1227" y="20156"/>
                  </a:cubicBezTo>
                  <a:cubicBezTo>
                    <a:pt x="1493" y="20309"/>
                    <a:pt x="1783" y="20382"/>
                    <a:pt x="2070" y="20382"/>
                  </a:cubicBezTo>
                  <a:cubicBezTo>
                    <a:pt x="2654" y="20382"/>
                    <a:pt x="3223" y="20079"/>
                    <a:pt x="3535" y="19538"/>
                  </a:cubicBezTo>
                  <a:lnTo>
                    <a:pt x="5424" y="16264"/>
                  </a:lnTo>
                  <a:lnTo>
                    <a:pt x="5708" y="16426"/>
                  </a:lnTo>
                  <a:cubicBezTo>
                    <a:pt x="6251" y="16740"/>
                    <a:pt x="6845" y="16890"/>
                    <a:pt x="7431" y="16890"/>
                  </a:cubicBezTo>
                  <a:cubicBezTo>
                    <a:pt x="8626" y="16890"/>
                    <a:pt x="9789" y="16270"/>
                    <a:pt x="10430" y="15162"/>
                  </a:cubicBezTo>
                  <a:lnTo>
                    <a:pt x="14312" y="8430"/>
                  </a:lnTo>
                  <a:cubicBezTo>
                    <a:pt x="14335" y="8397"/>
                    <a:pt x="14352" y="8361"/>
                    <a:pt x="14368" y="8328"/>
                  </a:cubicBezTo>
                  <a:lnTo>
                    <a:pt x="14382" y="8308"/>
                  </a:lnTo>
                  <a:cubicBezTo>
                    <a:pt x="14401" y="8275"/>
                    <a:pt x="14421" y="8242"/>
                    <a:pt x="14441" y="8209"/>
                  </a:cubicBezTo>
                  <a:cubicBezTo>
                    <a:pt x="15952" y="5596"/>
                    <a:pt x="15053" y="2240"/>
                    <a:pt x="12440" y="732"/>
                  </a:cubicBezTo>
                  <a:cubicBezTo>
                    <a:pt x="11582" y="236"/>
                    <a:pt x="10643" y="1"/>
                    <a:pt x="9715" y="1"/>
                  </a:cubicBezTo>
                  <a:close/>
                </a:path>
              </a:pathLst>
            </a:custGeom>
            <a:solidFill>
              <a:schemeClr val="lt1"/>
            </a:solidFill>
            <a:ln>
              <a:noFill/>
            </a:ln>
            <a:effectLst>
              <a:outerShdw blurRad="28575" dist="19050" dir="19620000" algn="bl" rotWithShape="0">
                <a:srgbClr val="000000">
                  <a:alpha val="2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0"/>
            <p:cNvSpPr/>
            <p:nvPr/>
          </p:nvSpPr>
          <p:spPr>
            <a:xfrm>
              <a:off x="4290692" y="759242"/>
              <a:ext cx="197456" cy="289058"/>
            </a:xfrm>
            <a:custGeom>
              <a:avLst/>
              <a:gdLst/>
              <a:ahLst/>
              <a:cxnLst/>
              <a:rect l="l" t="t" r="r" b="b"/>
              <a:pathLst>
                <a:path w="6346" h="9290" extrusionOk="0">
                  <a:moveTo>
                    <a:pt x="5348" y="1"/>
                  </a:moveTo>
                  <a:cubicBezTo>
                    <a:pt x="5048" y="1"/>
                    <a:pt x="4756" y="157"/>
                    <a:pt x="4597" y="436"/>
                  </a:cubicBezTo>
                  <a:lnTo>
                    <a:pt x="239" y="7982"/>
                  </a:lnTo>
                  <a:cubicBezTo>
                    <a:pt x="1" y="8398"/>
                    <a:pt x="143" y="8931"/>
                    <a:pt x="560" y="9172"/>
                  </a:cubicBezTo>
                  <a:cubicBezTo>
                    <a:pt x="697" y="9252"/>
                    <a:pt x="847" y="9290"/>
                    <a:pt x="996" y="9290"/>
                  </a:cubicBezTo>
                  <a:cubicBezTo>
                    <a:pt x="1296" y="9290"/>
                    <a:pt x="1588" y="9134"/>
                    <a:pt x="1750" y="8854"/>
                  </a:cubicBezTo>
                  <a:lnTo>
                    <a:pt x="6105" y="1309"/>
                  </a:lnTo>
                  <a:cubicBezTo>
                    <a:pt x="6346" y="892"/>
                    <a:pt x="6204" y="356"/>
                    <a:pt x="5784" y="118"/>
                  </a:cubicBezTo>
                  <a:cubicBezTo>
                    <a:pt x="5646" y="39"/>
                    <a:pt x="5496" y="1"/>
                    <a:pt x="534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0"/>
            <p:cNvSpPr/>
            <p:nvPr/>
          </p:nvSpPr>
          <p:spPr>
            <a:xfrm>
              <a:off x="4286149" y="464890"/>
              <a:ext cx="438348" cy="474690"/>
            </a:xfrm>
            <a:custGeom>
              <a:avLst/>
              <a:gdLst/>
              <a:ahLst/>
              <a:cxnLst/>
              <a:rect l="l" t="t" r="r" b="b"/>
              <a:pathLst>
                <a:path w="14088" h="15256" extrusionOk="0">
                  <a:moveTo>
                    <a:pt x="8776" y="0"/>
                  </a:moveTo>
                  <a:cubicBezTo>
                    <a:pt x="7167" y="0"/>
                    <a:pt x="5603" y="835"/>
                    <a:pt x="4740" y="2330"/>
                  </a:cubicBezTo>
                  <a:cubicBezTo>
                    <a:pt x="4720" y="2367"/>
                    <a:pt x="4703" y="2406"/>
                    <a:pt x="4680" y="2442"/>
                  </a:cubicBezTo>
                  <a:cubicBezTo>
                    <a:pt x="4660" y="2479"/>
                    <a:pt x="4634" y="2512"/>
                    <a:pt x="4611" y="2552"/>
                  </a:cubicBezTo>
                  <a:lnTo>
                    <a:pt x="725" y="9281"/>
                  </a:lnTo>
                  <a:cubicBezTo>
                    <a:pt x="1" y="10537"/>
                    <a:pt x="434" y="12161"/>
                    <a:pt x="1694" y="12889"/>
                  </a:cubicBezTo>
                  <a:lnTo>
                    <a:pt x="5186" y="14906"/>
                  </a:lnTo>
                  <a:cubicBezTo>
                    <a:pt x="5598" y="15143"/>
                    <a:pt x="6049" y="15256"/>
                    <a:pt x="6494" y="15256"/>
                  </a:cubicBezTo>
                  <a:cubicBezTo>
                    <a:pt x="7409" y="15256"/>
                    <a:pt x="8301" y="14782"/>
                    <a:pt x="8790" y="13937"/>
                  </a:cubicBezTo>
                  <a:lnTo>
                    <a:pt x="12676" y="7208"/>
                  </a:lnTo>
                  <a:cubicBezTo>
                    <a:pt x="12696" y="7168"/>
                    <a:pt x="12712" y="7132"/>
                    <a:pt x="12735" y="7092"/>
                  </a:cubicBezTo>
                  <a:cubicBezTo>
                    <a:pt x="12755" y="7055"/>
                    <a:pt x="12781" y="7022"/>
                    <a:pt x="12801" y="6986"/>
                  </a:cubicBezTo>
                  <a:cubicBezTo>
                    <a:pt x="14088" y="4757"/>
                    <a:pt x="13327" y="1910"/>
                    <a:pt x="11099" y="624"/>
                  </a:cubicBezTo>
                  <a:cubicBezTo>
                    <a:pt x="10366" y="201"/>
                    <a:pt x="9566" y="0"/>
                    <a:pt x="87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20"/>
            <p:cNvSpPr/>
            <p:nvPr/>
          </p:nvSpPr>
          <p:spPr>
            <a:xfrm>
              <a:off x="4337613" y="553538"/>
              <a:ext cx="194687" cy="268740"/>
            </a:xfrm>
            <a:custGeom>
              <a:avLst/>
              <a:gdLst/>
              <a:ahLst/>
              <a:cxnLst/>
              <a:rect l="l" t="t" r="r" b="b"/>
              <a:pathLst>
                <a:path w="6257" h="8637" extrusionOk="0">
                  <a:moveTo>
                    <a:pt x="4970" y="1"/>
                  </a:moveTo>
                  <a:cubicBezTo>
                    <a:pt x="4582" y="1"/>
                    <a:pt x="4203" y="202"/>
                    <a:pt x="3995" y="565"/>
                  </a:cubicBezTo>
                  <a:lnTo>
                    <a:pt x="311" y="6948"/>
                  </a:lnTo>
                  <a:cubicBezTo>
                    <a:pt x="1" y="7486"/>
                    <a:pt x="186" y="8175"/>
                    <a:pt x="725" y="8486"/>
                  </a:cubicBezTo>
                  <a:cubicBezTo>
                    <a:pt x="902" y="8588"/>
                    <a:pt x="1095" y="8636"/>
                    <a:pt x="1286" y="8636"/>
                  </a:cubicBezTo>
                  <a:cubicBezTo>
                    <a:pt x="1675" y="8636"/>
                    <a:pt x="2054" y="8434"/>
                    <a:pt x="2263" y="8072"/>
                  </a:cubicBezTo>
                  <a:lnTo>
                    <a:pt x="5946" y="1693"/>
                  </a:lnTo>
                  <a:cubicBezTo>
                    <a:pt x="6257" y="1151"/>
                    <a:pt x="6075" y="463"/>
                    <a:pt x="5532" y="153"/>
                  </a:cubicBezTo>
                  <a:cubicBezTo>
                    <a:pt x="5355" y="50"/>
                    <a:pt x="5162" y="1"/>
                    <a:pt x="4970" y="1"/>
                  </a:cubicBez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20"/>
            <p:cNvSpPr/>
            <p:nvPr/>
          </p:nvSpPr>
          <p:spPr>
            <a:xfrm>
              <a:off x="4456161" y="621992"/>
              <a:ext cx="194780" cy="268771"/>
            </a:xfrm>
            <a:custGeom>
              <a:avLst/>
              <a:gdLst/>
              <a:ahLst/>
              <a:cxnLst/>
              <a:rect l="l" t="t" r="r" b="b"/>
              <a:pathLst>
                <a:path w="6260" h="8638" extrusionOk="0">
                  <a:moveTo>
                    <a:pt x="4972" y="0"/>
                  </a:moveTo>
                  <a:cubicBezTo>
                    <a:pt x="4583" y="0"/>
                    <a:pt x="4203" y="203"/>
                    <a:pt x="3994" y="564"/>
                  </a:cubicBezTo>
                  <a:lnTo>
                    <a:pt x="310" y="6947"/>
                  </a:lnTo>
                  <a:cubicBezTo>
                    <a:pt x="0" y="7486"/>
                    <a:pt x="185" y="8174"/>
                    <a:pt x="724" y="8484"/>
                  </a:cubicBezTo>
                  <a:cubicBezTo>
                    <a:pt x="902" y="8588"/>
                    <a:pt x="1097" y="8637"/>
                    <a:pt x="1288" y="8637"/>
                  </a:cubicBezTo>
                  <a:cubicBezTo>
                    <a:pt x="1677" y="8637"/>
                    <a:pt x="2054" y="8435"/>
                    <a:pt x="2262" y="8074"/>
                  </a:cubicBezTo>
                  <a:lnTo>
                    <a:pt x="5945" y="1692"/>
                  </a:lnTo>
                  <a:cubicBezTo>
                    <a:pt x="6259" y="1153"/>
                    <a:pt x="6074" y="462"/>
                    <a:pt x="5532" y="151"/>
                  </a:cubicBezTo>
                  <a:cubicBezTo>
                    <a:pt x="5356" y="49"/>
                    <a:pt x="5163" y="0"/>
                    <a:pt x="4972" y="0"/>
                  </a:cubicBez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20"/>
            <p:cNvSpPr/>
            <p:nvPr/>
          </p:nvSpPr>
          <p:spPr>
            <a:xfrm>
              <a:off x="4417454" y="490747"/>
              <a:ext cx="254583" cy="119202"/>
            </a:xfrm>
            <a:custGeom>
              <a:avLst/>
              <a:gdLst/>
              <a:ahLst/>
              <a:cxnLst/>
              <a:rect l="l" t="t" r="r" b="b"/>
              <a:pathLst>
                <a:path w="8182" h="3831" extrusionOk="0">
                  <a:moveTo>
                    <a:pt x="4028" y="1"/>
                  </a:moveTo>
                  <a:cubicBezTo>
                    <a:pt x="3436" y="1"/>
                    <a:pt x="2844" y="130"/>
                    <a:pt x="2308" y="451"/>
                  </a:cubicBezTo>
                  <a:cubicBezTo>
                    <a:pt x="1591" y="877"/>
                    <a:pt x="1" y="3268"/>
                    <a:pt x="447" y="3671"/>
                  </a:cubicBezTo>
                  <a:cubicBezTo>
                    <a:pt x="530" y="3744"/>
                    <a:pt x="616" y="3798"/>
                    <a:pt x="708" y="3830"/>
                  </a:cubicBezTo>
                  <a:lnTo>
                    <a:pt x="1429" y="2583"/>
                  </a:lnTo>
                  <a:cubicBezTo>
                    <a:pt x="1637" y="2220"/>
                    <a:pt x="2018" y="2018"/>
                    <a:pt x="2408" y="2018"/>
                  </a:cubicBezTo>
                  <a:cubicBezTo>
                    <a:pt x="2596" y="2018"/>
                    <a:pt x="2792" y="2067"/>
                    <a:pt x="2966" y="2171"/>
                  </a:cubicBezTo>
                  <a:cubicBezTo>
                    <a:pt x="3162" y="2283"/>
                    <a:pt x="3311" y="2441"/>
                    <a:pt x="3407" y="2627"/>
                  </a:cubicBezTo>
                  <a:cubicBezTo>
                    <a:pt x="3773" y="2415"/>
                    <a:pt x="4134" y="2253"/>
                    <a:pt x="4468" y="2230"/>
                  </a:cubicBezTo>
                  <a:cubicBezTo>
                    <a:pt x="4518" y="2226"/>
                    <a:pt x="4567" y="2223"/>
                    <a:pt x="4620" y="2223"/>
                  </a:cubicBezTo>
                  <a:cubicBezTo>
                    <a:pt x="5057" y="2223"/>
                    <a:pt x="5609" y="2336"/>
                    <a:pt x="6141" y="2448"/>
                  </a:cubicBezTo>
                  <a:cubicBezTo>
                    <a:pt x="6676" y="2560"/>
                    <a:pt x="7192" y="2673"/>
                    <a:pt x="7553" y="2673"/>
                  </a:cubicBezTo>
                  <a:cubicBezTo>
                    <a:pt x="7973" y="2673"/>
                    <a:pt x="8181" y="2524"/>
                    <a:pt x="7973" y="2048"/>
                  </a:cubicBezTo>
                  <a:cubicBezTo>
                    <a:pt x="7593" y="1175"/>
                    <a:pt x="5800" y="1"/>
                    <a:pt x="4028"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20"/>
            <p:cNvSpPr/>
            <p:nvPr/>
          </p:nvSpPr>
          <p:spPr>
            <a:xfrm>
              <a:off x="4439483" y="553538"/>
              <a:ext cx="83979" cy="57843"/>
            </a:xfrm>
            <a:custGeom>
              <a:avLst/>
              <a:gdLst/>
              <a:ahLst/>
              <a:cxnLst/>
              <a:rect l="l" t="t" r="r" b="b"/>
              <a:pathLst>
                <a:path w="2699" h="1859" extrusionOk="0">
                  <a:moveTo>
                    <a:pt x="1700" y="0"/>
                  </a:moveTo>
                  <a:cubicBezTo>
                    <a:pt x="1310" y="0"/>
                    <a:pt x="929" y="202"/>
                    <a:pt x="721" y="565"/>
                  </a:cubicBezTo>
                  <a:lnTo>
                    <a:pt x="0" y="1812"/>
                  </a:lnTo>
                  <a:cubicBezTo>
                    <a:pt x="89" y="1845"/>
                    <a:pt x="185" y="1859"/>
                    <a:pt x="281" y="1859"/>
                  </a:cubicBezTo>
                  <a:cubicBezTo>
                    <a:pt x="976" y="1859"/>
                    <a:pt x="1855" y="1098"/>
                    <a:pt x="2699" y="609"/>
                  </a:cubicBezTo>
                  <a:cubicBezTo>
                    <a:pt x="2603" y="423"/>
                    <a:pt x="2454" y="265"/>
                    <a:pt x="2258" y="153"/>
                  </a:cubicBezTo>
                  <a:cubicBezTo>
                    <a:pt x="2084" y="49"/>
                    <a:pt x="1888" y="0"/>
                    <a:pt x="1700"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0" name="Google Shape;430;p20"/>
          <p:cNvSpPr/>
          <p:nvPr/>
        </p:nvSpPr>
        <p:spPr>
          <a:xfrm>
            <a:off x="707350" y="-16850"/>
            <a:ext cx="138300" cy="51603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20"/>
          <p:cNvSpPr/>
          <p:nvPr/>
        </p:nvSpPr>
        <p:spPr>
          <a:xfrm>
            <a:off x="845350" y="-16850"/>
            <a:ext cx="138300" cy="51603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20"/>
          <p:cNvSpPr/>
          <p:nvPr/>
        </p:nvSpPr>
        <p:spPr>
          <a:xfrm>
            <a:off x="977118" y="-16850"/>
            <a:ext cx="138300" cy="5160300"/>
          </a:xfrm>
          <a:prstGeom prst="rect">
            <a:avLst/>
          </a:prstGeom>
          <a:solidFill>
            <a:schemeClr val="lt2"/>
          </a:solidFill>
          <a:ln>
            <a:noFill/>
          </a:ln>
          <a:effectLst>
            <a:outerShdw blurRad="28575" dist="19050" dir="19380000" algn="bl" rotWithShape="0">
              <a:srgbClr val="434343">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20"/>
          <p:cNvSpPr/>
          <p:nvPr/>
        </p:nvSpPr>
        <p:spPr>
          <a:xfrm>
            <a:off x="-9000" y="-16525"/>
            <a:ext cx="707700" cy="5160600"/>
          </a:xfrm>
          <a:prstGeom prst="rect">
            <a:avLst/>
          </a:prstGeom>
          <a:solidFill>
            <a:schemeClr val="lt1"/>
          </a:solidFill>
          <a:ln>
            <a:noFill/>
          </a:ln>
          <a:effectLst>
            <a:outerShdw blurRad="28575" dist="38100" dir="204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20"/>
          <p:cNvSpPr/>
          <p:nvPr/>
        </p:nvSpPr>
        <p:spPr>
          <a:xfrm>
            <a:off x="0" y="-16850"/>
            <a:ext cx="716700" cy="5160300"/>
          </a:xfrm>
          <a:prstGeom prst="rect">
            <a:avLst/>
          </a:prstGeom>
          <a:solidFill>
            <a:schemeClr val="accent1"/>
          </a:solidFill>
          <a:ln>
            <a:noFill/>
          </a:ln>
          <a:effectLst>
            <a:outerShdw blurRad="28575" dist="19050" dir="19500000" algn="bl" rotWithShape="0">
              <a:srgbClr val="434343">
                <a:alpha val="2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20"/>
          <p:cNvSpPr/>
          <p:nvPr/>
        </p:nvSpPr>
        <p:spPr>
          <a:xfrm>
            <a:off x="273607" y="784675"/>
            <a:ext cx="163200" cy="1632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20"/>
          <p:cNvSpPr/>
          <p:nvPr/>
        </p:nvSpPr>
        <p:spPr>
          <a:xfrm>
            <a:off x="273607" y="1891375"/>
            <a:ext cx="163200" cy="1632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20"/>
          <p:cNvSpPr/>
          <p:nvPr/>
        </p:nvSpPr>
        <p:spPr>
          <a:xfrm>
            <a:off x="273607" y="3079675"/>
            <a:ext cx="163200" cy="1632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20"/>
          <p:cNvSpPr/>
          <p:nvPr/>
        </p:nvSpPr>
        <p:spPr>
          <a:xfrm>
            <a:off x="273607" y="4104775"/>
            <a:ext cx="163200" cy="1632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20"/>
          <p:cNvSpPr/>
          <p:nvPr/>
        </p:nvSpPr>
        <p:spPr>
          <a:xfrm>
            <a:off x="3455136" y="682160"/>
            <a:ext cx="2242425" cy="786566"/>
          </a:xfrm>
          <a:custGeom>
            <a:avLst/>
            <a:gdLst/>
            <a:ahLst/>
            <a:cxnLst/>
            <a:rect l="l" t="t" r="r" b="b"/>
            <a:pathLst>
              <a:path w="89697" h="30490" extrusionOk="0">
                <a:moveTo>
                  <a:pt x="0" y="10657"/>
                </a:moveTo>
                <a:lnTo>
                  <a:pt x="2072" y="30490"/>
                </a:lnTo>
                <a:lnTo>
                  <a:pt x="54766" y="22794"/>
                </a:lnTo>
                <a:lnTo>
                  <a:pt x="89697" y="20722"/>
                </a:lnTo>
                <a:lnTo>
                  <a:pt x="87921" y="0"/>
                </a:lnTo>
                <a:lnTo>
                  <a:pt x="54766" y="7400"/>
                </a:lnTo>
                <a:lnTo>
                  <a:pt x="50325" y="3256"/>
                </a:lnTo>
                <a:close/>
              </a:path>
            </a:pathLst>
          </a:custGeom>
          <a:solidFill>
            <a:schemeClr val="dk2"/>
          </a:solidFill>
          <a:ln w="76200" cap="flat" cmpd="sng">
            <a:solidFill>
              <a:srgbClr val="FFFFFF"/>
            </a:solidFill>
            <a:prstDash val="solid"/>
            <a:round/>
            <a:headEnd type="none" w="med" len="med"/>
            <a:tailEnd type="none" w="med" len="med"/>
          </a:ln>
          <a:effectLst>
            <a:outerShdw blurRad="28575" dist="19050" dir="19320000" algn="bl" rotWithShape="0">
              <a:srgbClr val="000000">
                <a:alpha val="24000"/>
              </a:srgbClr>
            </a:outerShdw>
          </a:effectLst>
        </p:spPr>
      </p:sp>
      <p:grpSp>
        <p:nvGrpSpPr>
          <p:cNvPr id="440" name="Google Shape;440;p20"/>
          <p:cNvGrpSpPr/>
          <p:nvPr/>
        </p:nvGrpSpPr>
        <p:grpSpPr>
          <a:xfrm>
            <a:off x="4692404" y="3317201"/>
            <a:ext cx="940833" cy="847680"/>
            <a:chOff x="-2648475" y="3766325"/>
            <a:chExt cx="733700" cy="712450"/>
          </a:xfrm>
        </p:grpSpPr>
        <p:sp>
          <p:nvSpPr>
            <p:cNvPr id="441" name="Google Shape;441;p20"/>
            <p:cNvSpPr/>
            <p:nvPr/>
          </p:nvSpPr>
          <p:spPr>
            <a:xfrm>
              <a:off x="-2648475" y="3766325"/>
              <a:ext cx="733700" cy="712450"/>
            </a:xfrm>
            <a:custGeom>
              <a:avLst/>
              <a:gdLst/>
              <a:ahLst/>
              <a:cxnLst/>
              <a:rect l="l" t="t" r="r" b="b"/>
              <a:pathLst>
                <a:path w="29348" h="28498" extrusionOk="0">
                  <a:moveTo>
                    <a:pt x="15404" y="1"/>
                  </a:moveTo>
                  <a:cubicBezTo>
                    <a:pt x="14818" y="1"/>
                    <a:pt x="14242" y="95"/>
                    <a:pt x="13680" y="279"/>
                  </a:cubicBezTo>
                  <a:cubicBezTo>
                    <a:pt x="10808" y="1223"/>
                    <a:pt x="8363" y="3089"/>
                    <a:pt x="6210" y="4732"/>
                  </a:cubicBezTo>
                  <a:cubicBezTo>
                    <a:pt x="5133" y="5554"/>
                    <a:pt x="3792" y="6578"/>
                    <a:pt x="3004" y="8075"/>
                  </a:cubicBezTo>
                  <a:cubicBezTo>
                    <a:pt x="2801" y="8463"/>
                    <a:pt x="2654" y="8877"/>
                    <a:pt x="2564" y="9308"/>
                  </a:cubicBezTo>
                  <a:cubicBezTo>
                    <a:pt x="1899" y="9685"/>
                    <a:pt x="1351" y="10228"/>
                    <a:pt x="987" y="10880"/>
                  </a:cubicBezTo>
                  <a:cubicBezTo>
                    <a:pt x="0" y="12665"/>
                    <a:pt x="506" y="15025"/>
                    <a:pt x="2139" y="16254"/>
                  </a:cubicBezTo>
                  <a:cubicBezTo>
                    <a:pt x="2550" y="16561"/>
                    <a:pt x="3023" y="16788"/>
                    <a:pt x="3527" y="16919"/>
                  </a:cubicBezTo>
                  <a:cubicBezTo>
                    <a:pt x="3669" y="17061"/>
                    <a:pt x="3821" y="17193"/>
                    <a:pt x="3980" y="17311"/>
                  </a:cubicBezTo>
                  <a:cubicBezTo>
                    <a:pt x="4235" y="17505"/>
                    <a:pt x="4514" y="17675"/>
                    <a:pt x="4812" y="17817"/>
                  </a:cubicBezTo>
                  <a:cubicBezTo>
                    <a:pt x="5072" y="18837"/>
                    <a:pt x="5662" y="19752"/>
                    <a:pt x="6497" y="20386"/>
                  </a:cubicBezTo>
                  <a:cubicBezTo>
                    <a:pt x="6569" y="20437"/>
                    <a:pt x="6644" y="20493"/>
                    <a:pt x="6724" y="20545"/>
                  </a:cubicBezTo>
                  <a:cubicBezTo>
                    <a:pt x="6942" y="21693"/>
                    <a:pt x="7654" y="22718"/>
                    <a:pt x="8651" y="23327"/>
                  </a:cubicBezTo>
                  <a:cubicBezTo>
                    <a:pt x="8731" y="23638"/>
                    <a:pt x="8849" y="23941"/>
                    <a:pt x="8995" y="24224"/>
                  </a:cubicBezTo>
                  <a:cubicBezTo>
                    <a:pt x="9553" y="25292"/>
                    <a:pt x="10582" y="26098"/>
                    <a:pt x="11815" y="26434"/>
                  </a:cubicBezTo>
                  <a:cubicBezTo>
                    <a:pt x="11852" y="26443"/>
                    <a:pt x="11891" y="26453"/>
                    <a:pt x="11928" y="26462"/>
                  </a:cubicBezTo>
                  <a:cubicBezTo>
                    <a:pt x="12183" y="26902"/>
                    <a:pt x="12514" y="27284"/>
                    <a:pt x="12905" y="27600"/>
                  </a:cubicBezTo>
                  <a:cubicBezTo>
                    <a:pt x="13632" y="28177"/>
                    <a:pt x="14563" y="28498"/>
                    <a:pt x="15526" y="28498"/>
                  </a:cubicBezTo>
                  <a:cubicBezTo>
                    <a:pt x="16424" y="28498"/>
                    <a:pt x="17306" y="28214"/>
                    <a:pt x="18015" y="27704"/>
                  </a:cubicBezTo>
                  <a:cubicBezTo>
                    <a:pt x="19181" y="27572"/>
                    <a:pt x="20384" y="27180"/>
                    <a:pt x="21532" y="26562"/>
                  </a:cubicBezTo>
                  <a:cubicBezTo>
                    <a:pt x="22869" y="25834"/>
                    <a:pt x="23941" y="24890"/>
                    <a:pt x="24974" y="23978"/>
                  </a:cubicBezTo>
                  <a:cubicBezTo>
                    <a:pt x="25239" y="23747"/>
                    <a:pt x="25499" y="23516"/>
                    <a:pt x="25767" y="23289"/>
                  </a:cubicBezTo>
                  <a:cubicBezTo>
                    <a:pt x="26968" y="22265"/>
                    <a:pt x="28606" y="20862"/>
                    <a:pt x="29049" y="18723"/>
                  </a:cubicBezTo>
                  <a:cubicBezTo>
                    <a:pt x="29347" y="17298"/>
                    <a:pt x="29031" y="15914"/>
                    <a:pt x="28681" y="14752"/>
                  </a:cubicBezTo>
                  <a:cubicBezTo>
                    <a:pt x="27661" y="11342"/>
                    <a:pt x="25886" y="8090"/>
                    <a:pt x="23548" y="5346"/>
                  </a:cubicBezTo>
                  <a:cubicBezTo>
                    <a:pt x="22509" y="4118"/>
                    <a:pt x="21362" y="2848"/>
                    <a:pt x="20040" y="1829"/>
                  </a:cubicBezTo>
                  <a:cubicBezTo>
                    <a:pt x="18464" y="615"/>
                    <a:pt x="16900" y="1"/>
                    <a:pt x="15404" y="1"/>
                  </a:cubicBezTo>
                  <a:close/>
                </a:path>
              </a:pathLst>
            </a:custGeom>
            <a:solidFill>
              <a:schemeClr val="lt1"/>
            </a:solidFill>
            <a:ln>
              <a:noFill/>
            </a:ln>
            <a:effectLst>
              <a:outerShdw blurRad="28575" dist="19050" dir="19200000" algn="bl" rotWithShape="0">
                <a:srgbClr val="000000">
                  <a:alpha val="2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20"/>
            <p:cNvSpPr/>
            <p:nvPr/>
          </p:nvSpPr>
          <p:spPr>
            <a:xfrm>
              <a:off x="-2574000" y="3801725"/>
              <a:ext cx="620275" cy="621800"/>
            </a:xfrm>
            <a:custGeom>
              <a:avLst/>
              <a:gdLst/>
              <a:ahLst/>
              <a:cxnLst/>
              <a:rect l="l" t="t" r="r" b="b"/>
              <a:pathLst>
                <a:path w="24811" h="24872" extrusionOk="0">
                  <a:moveTo>
                    <a:pt x="12344" y="0"/>
                  </a:moveTo>
                  <a:cubicBezTo>
                    <a:pt x="11925" y="0"/>
                    <a:pt x="11501" y="64"/>
                    <a:pt x="11074" y="204"/>
                  </a:cubicBezTo>
                  <a:cubicBezTo>
                    <a:pt x="8458" y="1064"/>
                    <a:pt x="6220" y="2764"/>
                    <a:pt x="4028" y="4436"/>
                  </a:cubicBezTo>
                  <a:cubicBezTo>
                    <a:pt x="2956" y="5252"/>
                    <a:pt x="1851" y="6112"/>
                    <a:pt x="1224" y="7302"/>
                  </a:cubicBezTo>
                  <a:cubicBezTo>
                    <a:pt x="1" y="9638"/>
                    <a:pt x="1936" y="12334"/>
                    <a:pt x="3165" y="14271"/>
                  </a:cubicBezTo>
                  <a:cubicBezTo>
                    <a:pt x="4728" y="16736"/>
                    <a:pt x="6299" y="19214"/>
                    <a:pt x="8193" y="21435"/>
                  </a:cubicBezTo>
                  <a:cubicBezTo>
                    <a:pt x="9422" y="22869"/>
                    <a:pt x="10871" y="24253"/>
                    <a:pt x="12698" y="24706"/>
                  </a:cubicBezTo>
                  <a:cubicBezTo>
                    <a:pt x="13149" y="24820"/>
                    <a:pt x="13609" y="24872"/>
                    <a:pt x="14069" y="24872"/>
                  </a:cubicBezTo>
                  <a:cubicBezTo>
                    <a:pt x="15355" y="24872"/>
                    <a:pt x="16648" y="24465"/>
                    <a:pt x="17788" y="23847"/>
                  </a:cubicBezTo>
                  <a:cubicBezTo>
                    <a:pt x="19304" y="23030"/>
                    <a:pt x="20484" y="21845"/>
                    <a:pt x="21774" y="20744"/>
                  </a:cubicBezTo>
                  <a:cubicBezTo>
                    <a:pt x="22973" y="19720"/>
                    <a:pt x="24244" y="18606"/>
                    <a:pt x="24583" y="16986"/>
                  </a:cubicBezTo>
                  <a:cubicBezTo>
                    <a:pt x="24810" y="15904"/>
                    <a:pt x="24560" y="14781"/>
                    <a:pt x="24244" y="13723"/>
                  </a:cubicBezTo>
                  <a:cubicBezTo>
                    <a:pt x="23265" y="10465"/>
                    <a:pt x="21594" y="7424"/>
                    <a:pt x="19394" y="4837"/>
                  </a:cubicBezTo>
                  <a:cubicBezTo>
                    <a:pt x="18525" y="3812"/>
                    <a:pt x="17392" y="2518"/>
                    <a:pt x="16102" y="1531"/>
                  </a:cubicBezTo>
                  <a:cubicBezTo>
                    <a:pt x="14953" y="644"/>
                    <a:pt x="13676" y="0"/>
                    <a:pt x="12344" y="0"/>
                  </a:cubicBezTo>
                  <a:close/>
                </a:path>
              </a:pathLst>
            </a:custGeom>
            <a:solidFill>
              <a:srgbClr val="7CA8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20"/>
            <p:cNvSpPr/>
            <p:nvPr/>
          </p:nvSpPr>
          <p:spPr>
            <a:xfrm>
              <a:off x="-2234025" y="4121175"/>
              <a:ext cx="141800" cy="98050"/>
            </a:xfrm>
            <a:custGeom>
              <a:avLst/>
              <a:gdLst/>
              <a:ahLst/>
              <a:cxnLst/>
              <a:rect l="l" t="t" r="r" b="b"/>
              <a:pathLst>
                <a:path w="5672" h="3922" extrusionOk="0">
                  <a:moveTo>
                    <a:pt x="5502" y="1"/>
                  </a:moveTo>
                  <a:cubicBezTo>
                    <a:pt x="2135" y="520"/>
                    <a:pt x="1" y="3760"/>
                    <a:pt x="1" y="3760"/>
                  </a:cubicBezTo>
                  <a:cubicBezTo>
                    <a:pt x="421" y="3869"/>
                    <a:pt x="853" y="3921"/>
                    <a:pt x="1287" y="3921"/>
                  </a:cubicBezTo>
                  <a:cubicBezTo>
                    <a:pt x="2238" y="3921"/>
                    <a:pt x="3195" y="3669"/>
                    <a:pt x="4029" y="3211"/>
                  </a:cubicBezTo>
                  <a:cubicBezTo>
                    <a:pt x="4685" y="2849"/>
                    <a:pt x="5308" y="2315"/>
                    <a:pt x="5526" y="1592"/>
                  </a:cubicBezTo>
                  <a:cubicBezTo>
                    <a:pt x="5672" y="1073"/>
                    <a:pt x="5601" y="530"/>
                    <a:pt x="55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20"/>
            <p:cNvSpPr/>
            <p:nvPr/>
          </p:nvSpPr>
          <p:spPr>
            <a:xfrm>
              <a:off x="-2315475" y="4019625"/>
              <a:ext cx="219000" cy="195550"/>
            </a:xfrm>
            <a:custGeom>
              <a:avLst/>
              <a:gdLst/>
              <a:ahLst/>
              <a:cxnLst/>
              <a:rect l="l" t="t" r="r" b="b"/>
              <a:pathLst>
                <a:path w="8760" h="7822" extrusionOk="0">
                  <a:moveTo>
                    <a:pt x="7020" y="0"/>
                  </a:moveTo>
                  <a:cubicBezTo>
                    <a:pt x="6993" y="0"/>
                    <a:pt x="6966" y="2"/>
                    <a:pt x="6937" y="7"/>
                  </a:cubicBezTo>
                  <a:cubicBezTo>
                    <a:pt x="6696" y="44"/>
                    <a:pt x="6404" y="247"/>
                    <a:pt x="6016" y="593"/>
                  </a:cubicBezTo>
                  <a:cubicBezTo>
                    <a:pt x="5789" y="791"/>
                    <a:pt x="5563" y="989"/>
                    <a:pt x="5323" y="1182"/>
                  </a:cubicBezTo>
                  <a:cubicBezTo>
                    <a:pt x="5120" y="1347"/>
                    <a:pt x="4917" y="1513"/>
                    <a:pt x="4708" y="1674"/>
                  </a:cubicBezTo>
                  <a:cubicBezTo>
                    <a:pt x="4142" y="2094"/>
                    <a:pt x="3551" y="2500"/>
                    <a:pt x="2947" y="2873"/>
                  </a:cubicBezTo>
                  <a:cubicBezTo>
                    <a:pt x="2607" y="3080"/>
                    <a:pt x="2258" y="3278"/>
                    <a:pt x="1908" y="3468"/>
                  </a:cubicBezTo>
                  <a:cubicBezTo>
                    <a:pt x="1545" y="3662"/>
                    <a:pt x="1171" y="3851"/>
                    <a:pt x="799" y="4025"/>
                  </a:cubicBezTo>
                  <a:cubicBezTo>
                    <a:pt x="605" y="4115"/>
                    <a:pt x="397" y="4224"/>
                    <a:pt x="242" y="4374"/>
                  </a:cubicBezTo>
                  <a:cubicBezTo>
                    <a:pt x="129" y="4474"/>
                    <a:pt x="44" y="4606"/>
                    <a:pt x="25" y="4766"/>
                  </a:cubicBezTo>
                  <a:cubicBezTo>
                    <a:pt x="1" y="4936"/>
                    <a:pt x="72" y="5111"/>
                    <a:pt x="142" y="5267"/>
                  </a:cubicBezTo>
                  <a:cubicBezTo>
                    <a:pt x="724" y="6532"/>
                    <a:pt x="1918" y="7477"/>
                    <a:pt x="3259" y="7822"/>
                  </a:cubicBezTo>
                  <a:cubicBezTo>
                    <a:pt x="3259" y="7822"/>
                    <a:pt x="5393" y="4582"/>
                    <a:pt x="8760" y="4063"/>
                  </a:cubicBezTo>
                  <a:cubicBezTo>
                    <a:pt x="8557" y="3014"/>
                    <a:pt x="8254" y="1985"/>
                    <a:pt x="7853" y="998"/>
                  </a:cubicBezTo>
                  <a:cubicBezTo>
                    <a:pt x="7579" y="314"/>
                    <a:pt x="7341" y="0"/>
                    <a:pt x="7020" y="0"/>
                  </a:cubicBezTo>
                  <a:close/>
                </a:path>
              </a:pathLst>
            </a:custGeom>
            <a:solidFill>
              <a:srgbClr val="AF21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20"/>
            <p:cNvSpPr/>
            <p:nvPr/>
          </p:nvSpPr>
          <p:spPr>
            <a:xfrm>
              <a:off x="-2453100" y="3961100"/>
              <a:ext cx="156175" cy="133450"/>
            </a:xfrm>
            <a:custGeom>
              <a:avLst/>
              <a:gdLst/>
              <a:ahLst/>
              <a:cxnLst/>
              <a:rect l="l" t="t" r="r" b="b"/>
              <a:pathLst>
                <a:path w="6247" h="5338" extrusionOk="0">
                  <a:moveTo>
                    <a:pt x="2331" y="0"/>
                  </a:moveTo>
                  <a:cubicBezTo>
                    <a:pt x="2067" y="0"/>
                    <a:pt x="1805" y="40"/>
                    <a:pt x="1554" y="129"/>
                  </a:cubicBezTo>
                  <a:cubicBezTo>
                    <a:pt x="709" y="430"/>
                    <a:pt x="118" y="1290"/>
                    <a:pt x="57" y="2182"/>
                  </a:cubicBezTo>
                  <a:cubicBezTo>
                    <a:pt x="0" y="3080"/>
                    <a:pt x="439" y="3972"/>
                    <a:pt x="1138" y="4538"/>
                  </a:cubicBezTo>
                  <a:cubicBezTo>
                    <a:pt x="1704" y="4999"/>
                    <a:pt x="2607" y="5337"/>
                    <a:pt x="3449" y="5337"/>
                  </a:cubicBezTo>
                  <a:cubicBezTo>
                    <a:pt x="4153" y="5337"/>
                    <a:pt x="4814" y="5101"/>
                    <a:pt x="5199" y="4501"/>
                  </a:cubicBezTo>
                  <a:cubicBezTo>
                    <a:pt x="6247" y="2862"/>
                    <a:pt x="5440" y="1125"/>
                    <a:pt x="3768" y="345"/>
                  </a:cubicBezTo>
                  <a:cubicBezTo>
                    <a:pt x="3320" y="137"/>
                    <a:pt x="2822" y="0"/>
                    <a:pt x="23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20"/>
            <p:cNvSpPr/>
            <p:nvPr/>
          </p:nvSpPr>
          <p:spPr>
            <a:xfrm>
              <a:off x="-2332250" y="3871675"/>
              <a:ext cx="154700" cy="145525"/>
            </a:xfrm>
            <a:custGeom>
              <a:avLst/>
              <a:gdLst/>
              <a:ahLst/>
              <a:cxnLst/>
              <a:rect l="l" t="t" r="r" b="b"/>
              <a:pathLst>
                <a:path w="6188" h="5821" extrusionOk="0">
                  <a:moveTo>
                    <a:pt x="3076" y="0"/>
                  </a:moveTo>
                  <a:cubicBezTo>
                    <a:pt x="1817" y="0"/>
                    <a:pt x="574" y="879"/>
                    <a:pt x="275" y="2128"/>
                  </a:cubicBezTo>
                  <a:cubicBezTo>
                    <a:pt x="1" y="3275"/>
                    <a:pt x="554" y="4550"/>
                    <a:pt x="1526" y="5216"/>
                  </a:cubicBezTo>
                  <a:cubicBezTo>
                    <a:pt x="2051" y="5574"/>
                    <a:pt x="2857" y="5820"/>
                    <a:pt x="3614" y="5820"/>
                  </a:cubicBezTo>
                  <a:cubicBezTo>
                    <a:pt x="4047" y="5820"/>
                    <a:pt x="4465" y="5739"/>
                    <a:pt x="4804" y="5552"/>
                  </a:cubicBezTo>
                  <a:cubicBezTo>
                    <a:pt x="5847" y="4975"/>
                    <a:pt x="6187" y="3408"/>
                    <a:pt x="5922" y="2312"/>
                  </a:cubicBezTo>
                  <a:cubicBezTo>
                    <a:pt x="5918" y="2279"/>
                    <a:pt x="5909" y="2242"/>
                    <a:pt x="5900" y="2209"/>
                  </a:cubicBezTo>
                  <a:cubicBezTo>
                    <a:pt x="5592" y="1128"/>
                    <a:pt x="4647" y="235"/>
                    <a:pt x="3538" y="41"/>
                  </a:cubicBezTo>
                  <a:cubicBezTo>
                    <a:pt x="3385" y="14"/>
                    <a:pt x="3230" y="0"/>
                    <a:pt x="307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20"/>
            <p:cNvSpPr/>
            <p:nvPr/>
          </p:nvSpPr>
          <p:spPr>
            <a:xfrm>
              <a:off x="-2309425" y="4106300"/>
              <a:ext cx="55975" cy="49375"/>
            </a:xfrm>
            <a:custGeom>
              <a:avLst/>
              <a:gdLst/>
              <a:ahLst/>
              <a:cxnLst/>
              <a:rect l="l" t="t" r="r" b="b"/>
              <a:pathLst>
                <a:path w="2239" h="1975" extrusionOk="0">
                  <a:moveTo>
                    <a:pt x="1662" y="1"/>
                  </a:moveTo>
                  <a:cubicBezTo>
                    <a:pt x="1303" y="195"/>
                    <a:pt x="929" y="384"/>
                    <a:pt x="557" y="558"/>
                  </a:cubicBezTo>
                  <a:cubicBezTo>
                    <a:pt x="363" y="648"/>
                    <a:pt x="155" y="757"/>
                    <a:pt x="0" y="903"/>
                  </a:cubicBezTo>
                  <a:cubicBezTo>
                    <a:pt x="164" y="1276"/>
                    <a:pt x="467" y="1607"/>
                    <a:pt x="878" y="1842"/>
                  </a:cubicBezTo>
                  <a:cubicBezTo>
                    <a:pt x="1029" y="1930"/>
                    <a:pt x="1209" y="1974"/>
                    <a:pt x="1387" y="1974"/>
                  </a:cubicBezTo>
                  <a:cubicBezTo>
                    <a:pt x="1699" y="1974"/>
                    <a:pt x="2004" y="1836"/>
                    <a:pt x="2125" y="1550"/>
                  </a:cubicBezTo>
                  <a:cubicBezTo>
                    <a:pt x="2238" y="1262"/>
                    <a:pt x="2130" y="931"/>
                    <a:pt x="1983" y="652"/>
                  </a:cubicBezTo>
                  <a:cubicBezTo>
                    <a:pt x="1875" y="435"/>
                    <a:pt x="1737" y="227"/>
                    <a:pt x="166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20"/>
            <p:cNvSpPr/>
            <p:nvPr/>
          </p:nvSpPr>
          <p:spPr>
            <a:xfrm>
              <a:off x="-2241800" y="4061350"/>
              <a:ext cx="59400" cy="59175"/>
            </a:xfrm>
            <a:custGeom>
              <a:avLst/>
              <a:gdLst/>
              <a:ahLst/>
              <a:cxnLst/>
              <a:rect l="l" t="t" r="r" b="b"/>
              <a:pathLst>
                <a:path w="2376" h="2367" extrusionOk="0">
                  <a:moveTo>
                    <a:pt x="1761" y="0"/>
                  </a:moveTo>
                  <a:cubicBezTo>
                    <a:pt x="1195" y="430"/>
                    <a:pt x="604" y="831"/>
                    <a:pt x="0" y="1204"/>
                  </a:cubicBezTo>
                  <a:cubicBezTo>
                    <a:pt x="284" y="1492"/>
                    <a:pt x="501" y="1842"/>
                    <a:pt x="813" y="2091"/>
                  </a:cubicBezTo>
                  <a:cubicBezTo>
                    <a:pt x="1022" y="2256"/>
                    <a:pt x="1300" y="2367"/>
                    <a:pt x="1560" y="2367"/>
                  </a:cubicBezTo>
                  <a:cubicBezTo>
                    <a:pt x="1739" y="2367"/>
                    <a:pt x="1910" y="2314"/>
                    <a:pt x="2045" y="2191"/>
                  </a:cubicBezTo>
                  <a:cubicBezTo>
                    <a:pt x="2376" y="1875"/>
                    <a:pt x="2282" y="1326"/>
                    <a:pt x="2101" y="907"/>
                  </a:cubicBezTo>
                  <a:cubicBezTo>
                    <a:pt x="1970" y="613"/>
                    <a:pt x="1809" y="312"/>
                    <a:pt x="17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0"/>
            <p:cNvSpPr/>
            <p:nvPr/>
          </p:nvSpPr>
          <p:spPr>
            <a:xfrm>
              <a:off x="-2182425" y="4019775"/>
              <a:ext cx="64000" cy="56325"/>
            </a:xfrm>
            <a:custGeom>
              <a:avLst/>
              <a:gdLst/>
              <a:ahLst/>
              <a:cxnLst/>
              <a:rect l="l" t="t" r="r" b="b"/>
              <a:pathLst>
                <a:path w="2560" h="2253" extrusionOk="0">
                  <a:moveTo>
                    <a:pt x="1615" y="1"/>
                  </a:moveTo>
                  <a:cubicBezTo>
                    <a:pt x="1374" y="38"/>
                    <a:pt x="1082" y="241"/>
                    <a:pt x="694" y="587"/>
                  </a:cubicBezTo>
                  <a:cubicBezTo>
                    <a:pt x="467" y="790"/>
                    <a:pt x="236" y="983"/>
                    <a:pt x="1" y="1176"/>
                  </a:cubicBezTo>
                  <a:cubicBezTo>
                    <a:pt x="175" y="1214"/>
                    <a:pt x="336" y="1299"/>
                    <a:pt x="482" y="1403"/>
                  </a:cubicBezTo>
                  <a:cubicBezTo>
                    <a:pt x="794" y="1635"/>
                    <a:pt x="1044" y="1951"/>
                    <a:pt x="1389" y="2135"/>
                  </a:cubicBezTo>
                  <a:cubicBezTo>
                    <a:pt x="1530" y="2210"/>
                    <a:pt x="1699" y="2252"/>
                    <a:pt x="1862" y="2252"/>
                  </a:cubicBezTo>
                  <a:cubicBezTo>
                    <a:pt x="2099" y="2252"/>
                    <a:pt x="2323" y="2164"/>
                    <a:pt x="2433" y="1960"/>
                  </a:cubicBezTo>
                  <a:cubicBezTo>
                    <a:pt x="2559" y="1724"/>
                    <a:pt x="2489" y="1426"/>
                    <a:pt x="2389" y="1171"/>
                  </a:cubicBezTo>
                  <a:cubicBezTo>
                    <a:pt x="2224" y="737"/>
                    <a:pt x="1965" y="303"/>
                    <a:pt x="16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20"/>
            <p:cNvSpPr/>
            <p:nvPr/>
          </p:nvSpPr>
          <p:spPr>
            <a:xfrm>
              <a:off x="-2610125" y="4020100"/>
              <a:ext cx="400925" cy="421850"/>
            </a:xfrm>
            <a:custGeom>
              <a:avLst/>
              <a:gdLst/>
              <a:ahLst/>
              <a:cxnLst/>
              <a:rect l="l" t="t" r="r" b="b"/>
              <a:pathLst>
                <a:path w="16037" h="16874" extrusionOk="0">
                  <a:moveTo>
                    <a:pt x="3930" y="2816"/>
                  </a:moveTo>
                  <a:cubicBezTo>
                    <a:pt x="4137" y="2816"/>
                    <a:pt x="4368" y="2930"/>
                    <a:pt x="4525" y="3113"/>
                  </a:cubicBezTo>
                  <a:cubicBezTo>
                    <a:pt x="4662" y="3279"/>
                    <a:pt x="4719" y="3473"/>
                    <a:pt x="4676" y="3643"/>
                  </a:cubicBezTo>
                  <a:cubicBezTo>
                    <a:pt x="4643" y="3784"/>
                    <a:pt x="4549" y="3930"/>
                    <a:pt x="4401" y="4077"/>
                  </a:cubicBezTo>
                  <a:cubicBezTo>
                    <a:pt x="4072" y="4412"/>
                    <a:pt x="3603" y="4597"/>
                    <a:pt x="3132" y="4619"/>
                  </a:cubicBezTo>
                  <a:cubicBezTo>
                    <a:pt x="3009" y="4375"/>
                    <a:pt x="2952" y="4120"/>
                    <a:pt x="2962" y="3869"/>
                  </a:cubicBezTo>
                  <a:cubicBezTo>
                    <a:pt x="2990" y="3335"/>
                    <a:pt x="3415" y="2854"/>
                    <a:pt x="3882" y="2816"/>
                  </a:cubicBezTo>
                  <a:close/>
                  <a:moveTo>
                    <a:pt x="6292" y="4997"/>
                  </a:moveTo>
                  <a:cubicBezTo>
                    <a:pt x="6428" y="4997"/>
                    <a:pt x="6574" y="5043"/>
                    <a:pt x="6687" y="5129"/>
                  </a:cubicBezTo>
                  <a:cubicBezTo>
                    <a:pt x="6753" y="5177"/>
                    <a:pt x="6866" y="5277"/>
                    <a:pt x="6866" y="5423"/>
                  </a:cubicBezTo>
                  <a:cubicBezTo>
                    <a:pt x="6866" y="5635"/>
                    <a:pt x="6659" y="5833"/>
                    <a:pt x="6451" y="5914"/>
                  </a:cubicBezTo>
                  <a:cubicBezTo>
                    <a:pt x="6293" y="5975"/>
                    <a:pt x="6118" y="5996"/>
                    <a:pt x="5943" y="5996"/>
                  </a:cubicBezTo>
                  <a:cubicBezTo>
                    <a:pt x="5793" y="5996"/>
                    <a:pt x="5643" y="5980"/>
                    <a:pt x="5502" y="5961"/>
                  </a:cubicBezTo>
                  <a:cubicBezTo>
                    <a:pt x="5464" y="5957"/>
                    <a:pt x="5427" y="5951"/>
                    <a:pt x="5393" y="5946"/>
                  </a:cubicBezTo>
                  <a:cubicBezTo>
                    <a:pt x="5493" y="5569"/>
                    <a:pt x="5733" y="5149"/>
                    <a:pt x="6130" y="5022"/>
                  </a:cubicBezTo>
                  <a:cubicBezTo>
                    <a:pt x="6180" y="5005"/>
                    <a:pt x="6235" y="4997"/>
                    <a:pt x="6292" y="4997"/>
                  </a:cubicBezTo>
                  <a:close/>
                  <a:moveTo>
                    <a:pt x="9017" y="7738"/>
                  </a:moveTo>
                  <a:cubicBezTo>
                    <a:pt x="9103" y="7738"/>
                    <a:pt x="9172" y="7754"/>
                    <a:pt x="9213" y="7788"/>
                  </a:cubicBezTo>
                  <a:cubicBezTo>
                    <a:pt x="9294" y="7849"/>
                    <a:pt x="9317" y="8019"/>
                    <a:pt x="9261" y="8156"/>
                  </a:cubicBezTo>
                  <a:cubicBezTo>
                    <a:pt x="9189" y="8317"/>
                    <a:pt x="9030" y="8468"/>
                    <a:pt x="8779" y="8601"/>
                  </a:cubicBezTo>
                  <a:cubicBezTo>
                    <a:pt x="8443" y="8782"/>
                    <a:pt x="8059" y="8867"/>
                    <a:pt x="7674" y="8867"/>
                  </a:cubicBezTo>
                  <a:cubicBezTo>
                    <a:pt x="7609" y="8867"/>
                    <a:pt x="7545" y="8865"/>
                    <a:pt x="7480" y="8860"/>
                  </a:cubicBezTo>
                  <a:cubicBezTo>
                    <a:pt x="7731" y="8336"/>
                    <a:pt x="8208" y="7912"/>
                    <a:pt x="8779" y="7770"/>
                  </a:cubicBezTo>
                  <a:cubicBezTo>
                    <a:pt x="8866" y="7749"/>
                    <a:pt x="8947" y="7738"/>
                    <a:pt x="9017" y="7738"/>
                  </a:cubicBezTo>
                  <a:close/>
                  <a:moveTo>
                    <a:pt x="10753" y="9847"/>
                  </a:moveTo>
                  <a:cubicBezTo>
                    <a:pt x="10782" y="9847"/>
                    <a:pt x="10800" y="9852"/>
                    <a:pt x="10804" y="9861"/>
                  </a:cubicBezTo>
                  <a:cubicBezTo>
                    <a:pt x="10838" y="9880"/>
                    <a:pt x="10867" y="10026"/>
                    <a:pt x="10810" y="10215"/>
                  </a:cubicBezTo>
                  <a:cubicBezTo>
                    <a:pt x="10612" y="10891"/>
                    <a:pt x="9945" y="11396"/>
                    <a:pt x="9241" y="11462"/>
                  </a:cubicBezTo>
                  <a:cubicBezTo>
                    <a:pt x="9261" y="11382"/>
                    <a:pt x="9285" y="11306"/>
                    <a:pt x="9313" y="11231"/>
                  </a:cubicBezTo>
                  <a:cubicBezTo>
                    <a:pt x="9529" y="10621"/>
                    <a:pt x="9964" y="10140"/>
                    <a:pt x="10493" y="9913"/>
                  </a:cubicBezTo>
                  <a:cubicBezTo>
                    <a:pt x="10616" y="9866"/>
                    <a:pt x="10701" y="9847"/>
                    <a:pt x="10753" y="9847"/>
                  </a:cubicBezTo>
                  <a:close/>
                  <a:moveTo>
                    <a:pt x="12807" y="12689"/>
                  </a:moveTo>
                  <a:cubicBezTo>
                    <a:pt x="12826" y="12689"/>
                    <a:pt x="12844" y="12694"/>
                    <a:pt x="12859" y="12700"/>
                  </a:cubicBezTo>
                  <a:cubicBezTo>
                    <a:pt x="13020" y="12737"/>
                    <a:pt x="13138" y="12977"/>
                    <a:pt x="13095" y="13186"/>
                  </a:cubicBezTo>
                  <a:cubicBezTo>
                    <a:pt x="13033" y="13511"/>
                    <a:pt x="12726" y="13742"/>
                    <a:pt x="12552" y="13855"/>
                  </a:cubicBezTo>
                  <a:cubicBezTo>
                    <a:pt x="12382" y="13960"/>
                    <a:pt x="12192" y="14040"/>
                    <a:pt x="11994" y="14092"/>
                  </a:cubicBezTo>
                  <a:cubicBezTo>
                    <a:pt x="11994" y="13742"/>
                    <a:pt x="12085" y="13393"/>
                    <a:pt x="12273" y="13096"/>
                  </a:cubicBezTo>
                  <a:cubicBezTo>
                    <a:pt x="12401" y="12883"/>
                    <a:pt x="12623" y="12689"/>
                    <a:pt x="12807" y="12689"/>
                  </a:cubicBezTo>
                  <a:close/>
                  <a:moveTo>
                    <a:pt x="3091" y="0"/>
                  </a:moveTo>
                  <a:cubicBezTo>
                    <a:pt x="2107" y="0"/>
                    <a:pt x="1120" y="528"/>
                    <a:pt x="639" y="1400"/>
                  </a:cubicBezTo>
                  <a:cubicBezTo>
                    <a:pt x="1" y="2551"/>
                    <a:pt x="341" y="4129"/>
                    <a:pt x="1394" y="4917"/>
                  </a:cubicBezTo>
                  <a:cubicBezTo>
                    <a:pt x="1766" y="5201"/>
                    <a:pt x="2211" y="5366"/>
                    <a:pt x="2673" y="5423"/>
                  </a:cubicBezTo>
                  <a:cubicBezTo>
                    <a:pt x="2829" y="5630"/>
                    <a:pt x="3019" y="5820"/>
                    <a:pt x="3235" y="5979"/>
                  </a:cubicBezTo>
                  <a:cubicBezTo>
                    <a:pt x="3594" y="6249"/>
                    <a:pt x="4010" y="6452"/>
                    <a:pt x="4506" y="6594"/>
                  </a:cubicBezTo>
                  <a:cubicBezTo>
                    <a:pt x="4534" y="7548"/>
                    <a:pt x="4987" y="8472"/>
                    <a:pt x="5757" y="9054"/>
                  </a:cubicBezTo>
                  <a:cubicBezTo>
                    <a:pt x="5979" y="9228"/>
                    <a:pt x="6229" y="9365"/>
                    <a:pt x="6489" y="9464"/>
                  </a:cubicBezTo>
                  <a:cubicBezTo>
                    <a:pt x="6484" y="9531"/>
                    <a:pt x="6484" y="9601"/>
                    <a:pt x="6484" y="9668"/>
                  </a:cubicBezTo>
                  <a:cubicBezTo>
                    <a:pt x="6503" y="10796"/>
                    <a:pt x="7297" y="11830"/>
                    <a:pt x="8350" y="12170"/>
                  </a:cubicBezTo>
                  <a:cubicBezTo>
                    <a:pt x="8363" y="12595"/>
                    <a:pt x="8472" y="13011"/>
                    <a:pt x="8661" y="13374"/>
                  </a:cubicBezTo>
                  <a:cubicBezTo>
                    <a:pt x="9034" y="14092"/>
                    <a:pt x="9733" y="14635"/>
                    <a:pt x="10578" y="14862"/>
                  </a:cubicBezTo>
                  <a:cubicBezTo>
                    <a:pt x="10823" y="14928"/>
                    <a:pt x="11065" y="14966"/>
                    <a:pt x="11310" y="14975"/>
                  </a:cubicBezTo>
                  <a:cubicBezTo>
                    <a:pt x="11471" y="15485"/>
                    <a:pt x="11767" y="15952"/>
                    <a:pt x="12192" y="16292"/>
                  </a:cubicBezTo>
                  <a:cubicBezTo>
                    <a:pt x="12684" y="16684"/>
                    <a:pt x="13297" y="16873"/>
                    <a:pt x="13912" y="16873"/>
                  </a:cubicBezTo>
                  <a:cubicBezTo>
                    <a:pt x="14635" y="16873"/>
                    <a:pt x="15352" y="16609"/>
                    <a:pt x="15876" y="16094"/>
                  </a:cubicBezTo>
                  <a:cubicBezTo>
                    <a:pt x="16037" y="15934"/>
                    <a:pt x="16037" y="15674"/>
                    <a:pt x="15876" y="15513"/>
                  </a:cubicBezTo>
                  <a:cubicBezTo>
                    <a:pt x="15796" y="15433"/>
                    <a:pt x="15691" y="15393"/>
                    <a:pt x="15586" y="15393"/>
                  </a:cubicBezTo>
                  <a:cubicBezTo>
                    <a:pt x="15481" y="15393"/>
                    <a:pt x="15376" y="15433"/>
                    <a:pt x="15295" y="15513"/>
                  </a:cubicBezTo>
                  <a:cubicBezTo>
                    <a:pt x="14935" y="15871"/>
                    <a:pt x="14423" y="16054"/>
                    <a:pt x="13913" y="16054"/>
                  </a:cubicBezTo>
                  <a:cubicBezTo>
                    <a:pt x="13479" y="16054"/>
                    <a:pt x="13046" y="15922"/>
                    <a:pt x="12708" y="15651"/>
                  </a:cubicBezTo>
                  <a:cubicBezTo>
                    <a:pt x="12458" y="15452"/>
                    <a:pt x="12273" y="15193"/>
                    <a:pt x="12151" y="14895"/>
                  </a:cubicBezTo>
                  <a:cubicBezTo>
                    <a:pt x="12447" y="14824"/>
                    <a:pt x="12731" y="14711"/>
                    <a:pt x="12986" y="14550"/>
                  </a:cubicBezTo>
                  <a:cubicBezTo>
                    <a:pt x="13487" y="14239"/>
                    <a:pt x="13813" y="13809"/>
                    <a:pt x="13903" y="13341"/>
                  </a:cubicBezTo>
                  <a:cubicBezTo>
                    <a:pt x="14011" y="12765"/>
                    <a:pt x="13694" y="12052"/>
                    <a:pt x="13048" y="11901"/>
                  </a:cubicBezTo>
                  <a:cubicBezTo>
                    <a:pt x="12964" y="11881"/>
                    <a:pt x="12882" y="11872"/>
                    <a:pt x="12801" y="11872"/>
                  </a:cubicBezTo>
                  <a:cubicBezTo>
                    <a:pt x="12266" y="11872"/>
                    <a:pt x="11817" y="12276"/>
                    <a:pt x="11579" y="12661"/>
                  </a:cubicBezTo>
                  <a:cubicBezTo>
                    <a:pt x="11296" y="13105"/>
                    <a:pt x="11168" y="13624"/>
                    <a:pt x="11173" y="14144"/>
                  </a:cubicBezTo>
                  <a:cubicBezTo>
                    <a:pt x="11050" y="14130"/>
                    <a:pt x="10923" y="14106"/>
                    <a:pt x="10795" y="14073"/>
                  </a:cubicBezTo>
                  <a:cubicBezTo>
                    <a:pt x="10167" y="13903"/>
                    <a:pt x="9657" y="13511"/>
                    <a:pt x="9388" y="12996"/>
                  </a:cubicBezTo>
                  <a:cubicBezTo>
                    <a:pt x="9274" y="12779"/>
                    <a:pt x="9204" y="12539"/>
                    <a:pt x="9180" y="12284"/>
                  </a:cubicBezTo>
                  <a:cubicBezTo>
                    <a:pt x="10261" y="12246"/>
                    <a:pt x="11292" y="11490"/>
                    <a:pt x="11593" y="10442"/>
                  </a:cubicBezTo>
                  <a:cubicBezTo>
                    <a:pt x="11749" y="9913"/>
                    <a:pt x="11626" y="9431"/>
                    <a:pt x="11277" y="9186"/>
                  </a:cubicBezTo>
                  <a:cubicBezTo>
                    <a:pt x="11156" y="9105"/>
                    <a:pt x="10982" y="9028"/>
                    <a:pt x="10746" y="9028"/>
                  </a:cubicBezTo>
                  <a:cubicBezTo>
                    <a:pt x="10586" y="9028"/>
                    <a:pt x="10397" y="9064"/>
                    <a:pt x="10176" y="9158"/>
                  </a:cubicBezTo>
                  <a:cubicBezTo>
                    <a:pt x="9435" y="9474"/>
                    <a:pt x="8836" y="10130"/>
                    <a:pt x="8543" y="10952"/>
                  </a:cubicBezTo>
                  <a:cubicBezTo>
                    <a:pt x="8496" y="11074"/>
                    <a:pt x="8463" y="11203"/>
                    <a:pt x="8430" y="11325"/>
                  </a:cubicBezTo>
                  <a:cubicBezTo>
                    <a:pt x="7797" y="11042"/>
                    <a:pt x="7319" y="10376"/>
                    <a:pt x="7306" y="9668"/>
                  </a:cubicBezTo>
                  <a:lnTo>
                    <a:pt x="7306" y="9668"/>
                  </a:lnTo>
                  <a:cubicBezTo>
                    <a:pt x="7429" y="9682"/>
                    <a:pt x="7552" y="9689"/>
                    <a:pt x="7676" y="9689"/>
                  </a:cubicBezTo>
                  <a:cubicBezTo>
                    <a:pt x="8190" y="9689"/>
                    <a:pt x="8705" y="9570"/>
                    <a:pt x="9167" y="9322"/>
                  </a:cubicBezTo>
                  <a:cubicBezTo>
                    <a:pt x="9581" y="9101"/>
                    <a:pt x="9865" y="8818"/>
                    <a:pt x="10011" y="8478"/>
                  </a:cubicBezTo>
                  <a:cubicBezTo>
                    <a:pt x="10224" y="7991"/>
                    <a:pt x="10096" y="7424"/>
                    <a:pt x="9709" y="7132"/>
                  </a:cubicBezTo>
                  <a:cubicBezTo>
                    <a:pt x="9522" y="6992"/>
                    <a:pt x="9287" y="6919"/>
                    <a:pt x="9019" y="6919"/>
                  </a:cubicBezTo>
                  <a:cubicBezTo>
                    <a:pt x="8882" y="6919"/>
                    <a:pt x="8737" y="6938"/>
                    <a:pt x="8585" y="6977"/>
                  </a:cubicBezTo>
                  <a:cubicBezTo>
                    <a:pt x="7712" y="7188"/>
                    <a:pt x="7003" y="7845"/>
                    <a:pt x="6678" y="8653"/>
                  </a:cubicBezTo>
                  <a:cubicBezTo>
                    <a:pt x="6526" y="8586"/>
                    <a:pt x="6380" y="8501"/>
                    <a:pt x="6249" y="8402"/>
                  </a:cubicBezTo>
                  <a:cubicBezTo>
                    <a:pt x="5743" y="8015"/>
                    <a:pt x="5412" y="7406"/>
                    <a:pt x="5342" y="6768"/>
                  </a:cubicBezTo>
                  <a:lnTo>
                    <a:pt x="5342" y="6768"/>
                  </a:lnTo>
                  <a:cubicBezTo>
                    <a:pt x="5360" y="6773"/>
                    <a:pt x="5379" y="6773"/>
                    <a:pt x="5399" y="6778"/>
                  </a:cubicBezTo>
                  <a:cubicBezTo>
                    <a:pt x="5558" y="6798"/>
                    <a:pt x="5738" y="6815"/>
                    <a:pt x="5928" y="6815"/>
                  </a:cubicBezTo>
                  <a:cubicBezTo>
                    <a:pt x="6195" y="6815"/>
                    <a:pt x="6480" y="6781"/>
                    <a:pt x="6753" y="6674"/>
                  </a:cubicBezTo>
                  <a:cubicBezTo>
                    <a:pt x="7310" y="6456"/>
                    <a:pt x="7683" y="5951"/>
                    <a:pt x="7683" y="5423"/>
                  </a:cubicBezTo>
                  <a:cubicBezTo>
                    <a:pt x="7683" y="5055"/>
                    <a:pt x="7500" y="4704"/>
                    <a:pt x="7173" y="4469"/>
                  </a:cubicBezTo>
                  <a:cubicBezTo>
                    <a:pt x="6915" y="4278"/>
                    <a:pt x="6597" y="4177"/>
                    <a:pt x="6287" y="4177"/>
                  </a:cubicBezTo>
                  <a:cubicBezTo>
                    <a:pt x="6149" y="4177"/>
                    <a:pt x="6014" y="4197"/>
                    <a:pt x="5885" y="4237"/>
                  </a:cubicBezTo>
                  <a:cubicBezTo>
                    <a:pt x="5271" y="4431"/>
                    <a:pt x="4784" y="5011"/>
                    <a:pt x="4591" y="5767"/>
                  </a:cubicBezTo>
                  <a:cubicBezTo>
                    <a:pt x="4270" y="5659"/>
                    <a:pt x="3991" y="5521"/>
                    <a:pt x="3755" y="5347"/>
                  </a:cubicBezTo>
                  <a:cubicBezTo>
                    <a:pt x="4218" y="5229"/>
                    <a:pt x="4643" y="4998"/>
                    <a:pt x="4983" y="4658"/>
                  </a:cubicBezTo>
                  <a:cubicBezTo>
                    <a:pt x="5233" y="4403"/>
                    <a:pt x="5399" y="4129"/>
                    <a:pt x="5469" y="3845"/>
                  </a:cubicBezTo>
                  <a:cubicBezTo>
                    <a:pt x="5578" y="3416"/>
                    <a:pt x="5464" y="2958"/>
                    <a:pt x="5148" y="2585"/>
                  </a:cubicBezTo>
                  <a:cubicBezTo>
                    <a:pt x="4837" y="2212"/>
                    <a:pt x="4376" y="1995"/>
                    <a:pt x="3927" y="1995"/>
                  </a:cubicBezTo>
                  <a:cubicBezTo>
                    <a:pt x="3892" y="1995"/>
                    <a:pt x="3856" y="1997"/>
                    <a:pt x="3821" y="1999"/>
                  </a:cubicBezTo>
                  <a:cubicBezTo>
                    <a:pt x="2947" y="2065"/>
                    <a:pt x="2197" y="2887"/>
                    <a:pt x="2145" y="3826"/>
                  </a:cubicBezTo>
                  <a:cubicBezTo>
                    <a:pt x="2135" y="4035"/>
                    <a:pt x="2154" y="4242"/>
                    <a:pt x="2206" y="4449"/>
                  </a:cubicBezTo>
                  <a:cubicBezTo>
                    <a:pt x="2093" y="4403"/>
                    <a:pt x="1984" y="4336"/>
                    <a:pt x="1885" y="4261"/>
                  </a:cubicBezTo>
                  <a:cubicBezTo>
                    <a:pt x="1158" y="3718"/>
                    <a:pt x="917" y="2590"/>
                    <a:pt x="1356" y="1796"/>
                  </a:cubicBezTo>
                  <a:cubicBezTo>
                    <a:pt x="1690" y="1193"/>
                    <a:pt x="2399" y="822"/>
                    <a:pt x="3091" y="822"/>
                  </a:cubicBezTo>
                  <a:cubicBezTo>
                    <a:pt x="3309" y="822"/>
                    <a:pt x="3525" y="858"/>
                    <a:pt x="3727" y="936"/>
                  </a:cubicBezTo>
                  <a:cubicBezTo>
                    <a:pt x="3776" y="955"/>
                    <a:pt x="3826" y="964"/>
                    <a:pt x="3875" y="964"/>
                  </a:cubicBezTo>
                  <a:cubicBezTo>
                    <a:pt x="4039" y="964"/>
                    <a:pt x="4193" y="865"/>
                    <a:pt x="4255" y="701"/>
                  </a:cubicBezTo>
                  <a:cubicBezTo>
                    <a:pt x="4340" y="493"/>
                    <a:pt x="4231" y="252"/>
                    <a:pt x="4024" y="171"/>
                  </a:cubicBezTo>
                  <a:cubicBezTo>
                    <a:pt x="3725" y="55"/>
                    <a:pt x="3408" y="0"/>
                    <a:pt x="30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20"/>
            <p:cNvSpPr/>
            <p:nvPr/>
          </p:nvSpPr>
          <p:spPr>
            <a:xfrm>
              <a:off x="-2300925" y="3932275"/>
              <a:ext cx="74025" cy="57725"/>
            </a:xfrm>
            <a:custGeom>
              <a:avLst/>
              <a:gdLst/>
              <a:ahLst/>
              <a:cxnLst/>
              <a:rect l="l" t="t" r="r" b="b"/>
              <a:pathLst>
                <a:path w="2961" h="2309" extrusionOk="0">
                  <a:moveTo>
                    <a:pt x="1176" y="1"/>
                  </a:moveTo>
                  <a:cubicBezTo>
                    <a:pt x="808" y="1"/>
                    <a:pt x="481" y="148"/>
                    <a:pt x="306" y="432"/>
                  </a:cubicBezTo>
                  <a:cubicBezTo>
                    <a:pt x="0" y="923"/>
                    <a:pt x="278" y="1650"/>
                    <a:pt x="925" y="2051"/>
                  </a:cubicBezTo>
                  <a:cubicBezTo>
                    <a:pt x="1206" y="2225"/>
                    <a:pt x="1511" y="2309"/>
                    <a:pt x="1790" y="2309"/>
                  </a:cubicBezTo>
                  <a:cubicBezTo>
                    <a:pt x="2157" y="2309"/>
                    <a:pt x="2482" y="2163"/>
                    <a:pt x="2653" y="1881"/>
                  </a:cubicBezTo>
                  <a:cubicBezTo>
                    <a:pt x="2960" y="1385"/>
                    <a:pt x="2681" y="659"/>
                    <a:pt x="2034" y="256"/>
                  </a:cubicBezTo>
                  <a:cubicBezTo>
                    <a:pt x="1755" y="84"/>
                    <a:pt x="1454" y="1"/>
                    <a:pt x="11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20"/>
            <p:cNvSpPr/>
            <p:nvPr/>
          </p:nvSpPr>
          <p:spPr>
            <a:xfrm>
              <a:off x="-2391600" y="3995500"/>
              <a:ext cx="64925" cy="64700"/>
            </a:xfrm>
            <a:custGeom>
              <a:avLst/>
              <a:gdLst/>
              <a:ahLst/>
              <a:cxnLst/>
              <a:rect l="l" t="t" r="r" b="b"/>
              <a:pathLst>
                <a:path w="2597" h="2588" extrusionOk="0">
                  <a:moveTo>
                    <a:pt x="1021" y="1"/>
                  </a:moveTo>
                  <a:cubicBezTo>
                    <a:pt x="854" y="1"/>
                    <a:pt x="693" y="44"/>
                    <a:pt x="553" y="135"/>
                  </a:cubicBezTo>
                  <a:cubicBezTo>
                    <a:pt x="62" y="447"/>
                    <a:pt x="1" y="1227"/>
                    <a:pt x="415" y="1864"/>
                  </a:cubicBezTo>
                  <a:cubicBezTo>
                    <a:pt x="709" y="2322"/>
                    <a:pt x="1165" y="2588"/>
                    <a:pt x="1581" y="2588"/>
                  </a:cubicBezTo>
                  <a:cubicBezTo>
                    <a:pt x="1748" y="2588"/>
                    <a:pt x="1909" y="2545"/>
                    <a:pt x="2050" y="2454"/>
                  </a:cubicBezTo>
                  <a:cubicBezTo>
                    <a:pt x="2536" y="2138"/>
                    <a:pt x="2597" y="1364"/>
                    <a:pt x="2187" y="721"/>
                  </a:cubicBezTo>
                  <a:cubicBezTo>
                    <a:pt x="1891" y="264"/>
                    <a:pt x="1435" y="1"/>
                    <a:pt x="10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3" name="Google Shape;453;p20"/>
          <p:cNvSpPr txBox="1"/>
          <p:nvPr/>
        </p:nvSpPr>
        <p:spPr>
          <a:xfrm rot="-381691">
            <a:off x="3139318" y="745803"/>
            <a:ext cx="2937689" cy="497472"/>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200" b="1" dirty="0">
                <a:solidFill>
                  <a:schemeClr val="accent2"/>
                </a:solidFill>
                <a:latin typeface="iCiel Cadena" panose="02000503000000020004" pitchFamily="50" charset="0"/>
                <a:ea typeface="Odibee Sans"/>
                <a:cs typeface="Times New Roman" panose="02020603050405020304" pitchFamily="18" charset="0"/>
                <a:sym typeface="Odibee Sans"/>
              </a:rPr>
              <a:t>LỚP 3</a:t>
            </a:r>
            <a:endParaRPr sz="2400" b="1" dirty="0">
              <a:solidFill>
                <a:schemeClr val="accent1"/>
              </a:solidFill>
              <a:latin typeface="iCiel Cadena" panose="02000503000000020004" pitchFamily="50" charset="0"/>
              <a:ea typeface="Odibee Sans"/>
              <a:cs typeface="Times New Roman" panose="02020603050405020304" pitchFamily="18" charset="0"/>
              <a:sym typeface="Odibee Sans"/>
            </a:endParaRPr>
          </a:p>
        </p:txBody>
      </p:sp>
    </p:spTree>
  </p:cSld>
  <p:clrMapOvr>
    <a:masterClrMapping/>
  </p:clrMapOvr>
  <mc:AlternateContent xmlns:mc="http://schemas.openxmlformats.org/markup-compatibility/2006" xmlns:p14="http://schemas.microsoft.com/office/powerpoint/2010/main">
    <mc:Choice Requires="p14">
      <p:transition spd="slow" p14:dur="1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repeatCount="indefinite" fill="hold" nodeType="withEffect">
                                  <p:stCondLst>
                                    <p:cond delay="0"/>
                                  </p:stCondLst>
                                  <p:endCondLst>
                                    <p:cond evt="onNext" delay="0">
                                      <p:tgtEl>
                                        <p:sldTgt/>
                                      </p:tgtEl>
                                    </p:cond>
                                  </p:endCondLst>
                                  <p:childTnLst>
                                    <p:animRot by="120000">
                                      <p:cBhvr>
                                        <p:cTn id="6" dur="100" fill="hold">
                                          <p:stCondLst>
                                            <p:cond delay="0"/>
                                          </p:stCondLst>
                                        </p:cTn>
                                        <p:tgtEl>
                                          <p:spTgt spid="332"/>
                                        </p:tgtEl>
                                        <p:attrNameLst>
                                          <p:attrName>r</p:attrName>
                                        </p:attrNameLst>
                                      </p:cBhvr>
                                    </p:animRot>
                                    <p:animRot by="-240000">
                                      <p:cBhvr>
                                        <p:cTn id="7" dur="200" fill="hold">
                                          <p:stCondLst>
                                            <p:cond delay="200"/>
                                          </p:stCondLst>
                                        </p:cTn>
                                        <p:tgtEl>
                                          <p:spTgt spid="332"/>
                                        </p:tgtEl>
                                        <p:attrNameLst>
                                          <p:attrName>r</p:attrName>
                                        </p:attrNameLst>
                                      </p:cBhvr>
                                    </p:animRot>
                                    <p:animRot by="240000">
                                      <p:cBhvr>
                                        <p:cTn id="8" dur="200" fill="hold">
                                          <p:stCondLst>
                                            <p:cond delay="400"/>
                                          </p:stCondLst>
                                        </p:cTn>
                                        <p:tgtEl>
                                          <p:spTgt spid="332"/>
                                        </p:tgtEl>
                                        <p:attrNameLst>
                                          <p:attrName>r</p:attrName>
                                        </p:attrNameLst>
                                      </p:cBhvr>
                                    </p:animRot>
                                    <p:animRot by="-240000">
                                      <p:cBhvr>
                                        <p:cTn id="9" dur="200" fill="hold">
                                          <p:stCondLst>
                                            <p:cond delay="600"/>
                                          </p:stCondLst>
                                        </p:cTn>
                                        <p:tgtEl>
                                          <p:spTgt spid="332"/>
                                        </p:tgtEl>
                                        <p:attrNameLst>
                                          <p:attrName>r</p:attrName>
                                        </p:attrNameLst>
                                      </p:cBhvr>
                                    </p:animRot>
                                    <p:animRot by="120000">
                                      <p:cBhvr>
                                        <p:cTn id="10" dur="200" fill="hold">
                                          <p:stCondLst>
                                            <p:cond delay="800"/>
                                          </p:stCondLst>
                                        </p:cTn>
                                        <p:tgtEl>
                                          <p:spTgt spid="33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AB06B99-DEB0-4D0A-A86C-51147CC23C69}"/>
              </a:ext>
            </a:extLst>
          </p:cNvPr>
          <p:cNvSpPr>
            <a:spLocks noChangeArrowheads="1"/>
          </p:cNvSpPr>
          <p:nvPr/>
        </p:nvSpPr>
        <p:spPr bwMode="auto">
          <a:xfrm>
            <a:off x="3123149" y="1516009"/>
            <a:ext cx="691515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3300" dirty="0">
                <a:solidFill>
                  <a:srgbClr val="000066"/>
                </a:solidFill>
              </a:rPr>
              <a:t>KHỞI ĐỘNG:</a:t>
            </a:r>
          </a:p>
        </p:txBody>
      </p:sp>
      <p:sp>
        <p:nvSpPr>
          <p:cNvPr id="17" name="TextBox 1">
            <a:extLst>
              <a:ext uri="{FF2B5EF4-FFF2-40B4-BE49-F238E27FC236}">
                <a16:creationId xmlns:a16="http://schemas.microsoft.com/office/drawing/2014/main" id="{3A5DEE4B-A09D-489B-A444-BEE22866F78C}"/>
              </a:ext>
            </a:extLst>
          </p:cNvPr>
          <p:cNvSpPr txBox="1">
            <a:spLocks noChangeArrowheads="1"/>
          </p:cNvSpPr>
          <p:nvPr/>
        </p:nvSpPr>
        <p:spPr bwMode="auto">
          <a:xfrm>
            <a:off x="694842" y="2129821"/>
            <a:ext cx="8517396"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700" b="1" dirty="0" err="1">
                <a:solidFill>
                  <a:srgbClr val="000066"/>
                </a:solidFill>
              </a:rPr>
              <a:t>Hãy</a:t>
            </a:r>
            <a:r>
              <a:rPr lang="en-US" altLang="en-US" sz="2700" b="1" dirty="0">
                <a:solidFill>
                  <a:srgbClr val="000066"/>
                </a:solidFill>
              </a:rPr>
              <a:t> </a:t>
            </a:r>
            <a:r>
              <a:rPr lang="en-US" altLang="en-US" sz="2700" b="1" dirty="0" err="1">
                <a:solidFill>
                  <a:srgbClr val="000066"/>
                </a:solidFill>
              </a:rPr>
              <a:t>nói</a:t>
            </a:r>
            <a:r>
              <a:rPr lang="en-US" altLang="en-US" sz="2700" b="1" dirty="0">
                <a:solidFill>
                  <a:srgbClr val="000066"/>
                </a:solidFill>
              </a:rPr>
              <a:t> </a:t>
            </a:r>
            <a:r>
              <a:rPr lang="en-US" altLang="en-US" sz="2700" b="1" dirty="0" err="1">
                <a:solidFill>
                  <a:srgbClr val="000066"/>
                </a:solidFill>
              </a:rPr>
              <a:t>về</a:t>
            </a:r>
            <a:r>
              <a:rPr lang="en-US" altLang="en-US" sz="2700" b="1" dirty="0">
                <a:solidFill>
                  <a:srgbClr val="000066"/>
                </a:solidFill>
              </a:rPr>
              <a:t> </a:t>
            </a:r>
            <a:r>
              <a:rPr lang="en-US" altLang="en-US" sz="2700" b="1" dirty="0" err="1">
                <a:solidFill>
                  <a:srgbClr val="000066"/>
                </a:solidFill>
              </a:rPr>
              <a:t>một</a:t>
            </a:r>
            <a:r>
              <a:rPr lang="en-US" altLang="en-US" sz="2700" b="1" dirty="0">
                <a:solidFill>
                  <a:srgbClr val="000066"/>
                </a:solidFill>
              </a:rPr>
              <a:t> </a:t>
            </a:r>
            <a:r>
              <a:rPr lang="en-US" altLang="en-US" sz="2700" b="1" dirty="0" err="1">
                <a:solidFill>
                  <a:srgbClr val="000066"/>
                </a:solidFill>
              </a:rPr>
              <a:t>cảnh</a:t>
            </a:r>
            <a:r>
              <a:rPr lang="en-US" altLang="en-US" sz="2700" b="1" dirty="0">
                <a:solidFill>
                  <a:srgbClr val="000066"/>
                </a:solidFill>
              </a:rPr>
              <a:t> </a:t>
            </a:r>
            <a:r>
              <a:rPr lang="en-US" altLang="en-US" sz="2700" b="1" dirty="0" err="1">
                <a:solidFill>
                  <a:srgbClr val="000066"/>
                </a:solidFill>
              </a:rPr>
              <a:t>đẹp</a:t>
            </a:r>
            <a:r>
              <a:rPr lang="en-US" altLang="en-US" sz="2700" b="1" dirty="0">
                <a:solidFill>
                  <a:srgbClr val="000066"/>
                </a:solidFill>
              </a:rPr>
              <a:t> </a:t>
            </a:r>
            <a:r>
              <a:rPr lang="en-US" altLang="en-US" sz="2700" b="1" dirty="0" err="1">
                <a:solidFill>
                  <a:srgbClr val="000066"/>
                </a:solidFill>
              </a:rPr>
              <a:t>của</a:t>
            </a:r>
            <a:r>
              <a:rPr lang="en-US" altLang="en-US" sz="2700" b="1" dirty="0">
                <a:solidFill>
                  <a:srgbClr val="000066"/>
                </a:solidFill>
              </a:rPr>
              <a:t> </a:t>
            </a:r>
            <a:r>
              <a:rPr lang="en-US" altLang="en-US" sz="2700" b="1" dirty="0" err="1">
                <a:solidFill>
                  <a:srgbClr val="000066"/>
                </a:solidFill>
              </a:rPr>
              <a:t>nước</a:t>
            </a:r>
            <a:r>
              <a:rPr lang="en-US" altLang="en-US" sz="2700" b="1" dirty="0">
                <a:solidFill>
                  <a:srgbClr val="000066"/>
                </a:solidFill>
              </a:rPr>
              <a:t> ta </a:t>
            </a:r>
            <a:r>
              <a:rPr lang="en-US" altLang="en-US" sz="2700" b="1" dirty="0" err="1">
                <a:solidFill>
                  <a:srgbClr val="000066"/>
                </a:solidFill>
              </a:rPr>
              <a:t>mà</a:t>
            </a:r>
            <a:r>
              <a:rPr lang="en-US" altLang="en-US" sz="2700" b="1" dirty="0">
                <a:solidFill>
                  <a:srgbClr val="000066"/>
                </a:solidFill>
              </a:rPr>
              <a:t> </a:t>
            </a:r>
            <a:r>
              <a:rPr lang="en-US" altLang="en-US" sz="2700" b="1" dirty="0" err="1">
                <a:solidFill>
                  <a:srgbClr val="000066"/>
                </a:solidFill>
              </a:rPr>
              <a:t>em</a:t>
            </a:r>
            <a:r>
              <a:rPr lang="en-US" altLang="en-US" sz="2700" b="1" dirty="0">
                <a:solidFill>
                  <a:srgbClr val="000066"/>
                </a:solidFill>
              </a:rPr>
              <a:t> </a:t>
            </a:r>
            <a:r>
              <a:rPr lang="en-US" altLang="en-US" sz="2700" b="1" dirty="0" err="1">
                <a:solidFill>
                  <a:srgbClr val="000066"/>
                </a:solidFill>
              </a:rPr>
              <a:t>biết</a:t>
            </a:r>
            <a:r>
              <a:rPr lang="en-US" altLang="en-US" sz="2700" b="1" dirty="0">
                <a:solidFill>
                  <a:srgbClr val="000066"/>
                </a:solidFill>
              </a:rPr>
              <a:t> ?</a:t>
            </a:r>
          </a:p>
        </p:txBody>
      </p:sp>
    </p:spTree>
    <p:extLst>
      <p:ext uri="{BB962C8B-B14F-4D97-AF65-F5344CB8AC3E}">
        <p14:creationId xmlns:p14="http://schemas.microsoft.com/office/powerpoint/2010/main" val="3500824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2">
            <a:extLst>
              <a:ext uri="{FF2B5EF4-FFF2-40B4-BE49-F238E27FC236}">
                <a16:creationId xmlns:a16="http://schemas.microsoft.com/office/drawing/2014/main" id="{773F1E0A-0DD1-41EF-B368-83D02C7D8DDB}"/>
              </a:ext>
            </a:extLst>
          </p:cNvPr>
          <p:cNvGraphicFramePr>
            <a:graphicFrameLocks noChangeAspect="1"/>
          </p:cNvGraphicFramePr>
          <p:nvPr/>
        </p:nvGraphicFramePr>
        <p:xfrm>
          <a:off x="1899048" y="2495550"/>
          <a:ext cx="5345906" cy="153591"/>
        </p:xfrm>
        <a:graphic>
          <a:graphicData uri="http://schemas.openxmlformats.org/presentationml/2006/ole">
            <mc:AlternateContent xmlns:mc="http://schemas.openxmlformats.org/markup-compatibility/2006">
              <mc:Choice xmlns:v="urn:schemas-microsoft-com:vml" Requires="v">
                <p:oleObj spid="_x0000_s11272" name="Document" r:id="rId3" imgW="5483500" imgH="204413" progId="Word.Document.8">
                  <p:embed/>
                </p:oleObj>
              </mc:Choice>
              <mc:Fallback>
                <p:oleObj name="Document" r:id="rId3" imgW="5483500" imgH="204413" progId="Word.Document.8">
                  <p:embed/>
                  <p:pic>
                    <p:nvPicPr>
                      <p:cNvPr id="6146" name="Object 2">
                        <a:extLst>
                          <a:ext uri="{FF2B5EF4-FFF2-40B4-BE49-F238E27FC236}">
                            <a16:creationId xmlns:a16="http://schemas.microsoft.com/office/drawing/2014/main" id="{96A002E3-2B2B-41C8-A5AE-EF1E09F97A3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9048" y="2495550"/>
                        <a:ext cx="5345906" cy="153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3">
            <a:extLst>
              <a:ext uri="{FF2B5EF4-FFF2-40B4-BE49-F238E27FC236}">
                <a16:creationId xmlns:a16="http://schemas.microsoft.com/office/drawing/2014/main" id="{C03B7ED7-802D-4126-A155-81869B286237}"/>
              </a:ext>
            </a:extLst>
          </p:cNvPr>
          <p:cNvGraphicFramePr>
            <a:graphicFrameLocks noChangeAspect="1"/>
          </p:cNvGraphicFramePr>
          <p:nvPr/>
        </p:nvGraphicFramePr>
        <p:xfrm>
          <a:off x="1899048" y="2495550"/>
          <a:ext cx="5345906" cy="153591"/>
        </p:xfrm>
        <a:graphic>
          <a:graphicData uri="http://schemas.openxmlformats.org/presentationml/2006/ole">
            <mc:AlternateContent xmlns:mc="http://schemas.openxmlformats.org/markup-compatibility/2006">
              <mc:Choice xmlns:v="urn:schemas-microsoft-com:vml" Requires="v">
                <p:oleObj spid="_x0000_s11273" name="Document" r:id="rId5" imgW="5483500" imgH="204413" progId="Word.Document.8">
                  <p:embed/>
                </p:oleObj>
              </mc:Choice>
              <mc:Fallback>
                <p:oleObj name="Document" r:id="rId5" imgW="5483500" imgH="204413" progId="Word.Document.8">
                  <p:embed/>
                  <p:pic>
                    <p:nvPicPr>
                      <p:cNvPr id="6147" name="Object 3">
                        <a:extLst>
                          <a:ext uri="{FF2B5EF4-FFF2-40B4-BE49-F238E27FC236}">
                            <a16:creationId xmlns:a16="http://schemas.microsoft.com/office/drawing/2014/main" id="{8545CEA1-8552-4182-9AC5-8B20E2F7050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9048" y="2495550"/>
                        <a:ext cx="5345906" cy="153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Text Box 17">
            <a:extLst>
              <a:ext uri="{FF2B5EF4-FFF2-40B4-BE49-F238E27FC236}">
                <a16:creationId xmlns:a16="http://schemas.microsoft.com/office/drawing/2014/main" id="{0100AF89-36D5-4840-85E3-12551C347197}"/>
              </a:ext>
            </a:extLst>
          </p:cNvPr>
          <p:cNvSpPr txBox="1">
            <a:spLocks noChangeArrowheads="1"/>
          </p:cNvSpPr>
          <p:nvPr/>
        </p:nvSpPr>
        <p:spPr bwMode="auto">
          <a:xfrm>
            <a:off x="734920" y="549935"/>
            <a:ext cx="8766572"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100" b="1" dirty="0" err="1">
                <a:solidFill>
                  <a:srgbClr val="0000FF"/>
                </a:solidFill>
                <a:latin typeface="Times New Roman" panose="02020603050405020304" pitchFamily="18" charset="0"/>
                <a:cs typeface="Times New Roman" panose="02020603050405020304" pitchFamily="18" charset="0"/>
              </a:rPr>
              <a:t>Đề</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bài</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Viết</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một</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bức</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thư</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cho</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một</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bạn</a:t>
            </a:r>
            <a:r>
              <a:rPr lang="en-US" altLang="en-US" sz="2100" b="1" dirty="0">
                <a:solidFill>
                  <a:srgbClr val="0000FF"/>
                </a:solidFill>
                <a:latin typeface="Times New Roman" panose="02020603050405020304" pitchFamily="18" charset="0"/>
                <a:cs typeface="Times New Roman" panose="02020603050405020304" pitchFamily="18" charset="0"/>
              </a:rPr>
              <a:t> ở </a:t>
            </a:r>
            <a:r>
              <a:rPr lang="en-US" altLang="en-US" sz="2100" b="1" dirty="0" err="1">
                <a:solidFill>
                  <a:srgbClr val="0000FF"/>
                </a:solidFill>
                <a:latin typeface="Times New Roman" panose="02020603050405020304" pitchFamily="18" charset="0"/>
                <a:cs typeface="Times New Roman" panose="02020603050405020304" pitchFamily="18" charset="0"/>
              </a:rPr>
              <a:t>một</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tỉnh</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miền</a:t>
            </a:r>
            <a:r>
              <a:rPr lang="en-US" altLang="en-US" sz="2100" b="1" dirty="0">
                <a:solidFill>
                  <a:srgbClr val="0000FF"/>
                </a:solidFill>
                <a:latin typeface="Times New Roman" panose="02020603050405020304" pitchFamily="18" charset="0"/>
                <a:cs typeface="Times New Roman" panose="02020603050405020304" pitchFamily="18" charset="0"/>
              </a:rPr>
              <a:t> Nam (</a:t>
            </a:r>
            <a:r>
              <a:rPr lang="en-US" altLang="en-US" sz="2100" b="1" dirty="0" err="1">
                <a:solidFill>
                  <a:srgbClr val="0000FF"/>
                </a:solidFill>
                <a:latin typeface="Times New Roman" panose="02020603050405020304" pitchFamily="18" charset="0"/>
                <a:cs typeface="Times New Roman" panose="02020603050405020304" pitchFamily="18" charset="0"/>
              </a:rPr>
              <a:t>hoặc</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miền</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Trung</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miền</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Bắc</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để</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làm</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quen</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và</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hẹn</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bạn</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cùng</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thi</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đua</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học</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tốt</a:t>
            </a:r>
            <a:r>
              <a:rPr lang="en-US" altLang="en-US" sz="2100" b="1" dirty="0">
                <a:solidFill>
                  <a:srgbClr val="0000FF"/>
                </a:solidFill>
                <a:latin typeface="Times New Roman" panose="02020603050405020304" pitchFamily="18" charset="0"/>
                <a:cs typeface="Times New Roman" panose="02020603050405020304" pitchFamily="18" charset="0"/>
              </a:rPr>
              <a:t>.</a:t>
            </a:r>
            <a:endParaRPr lang="en-US" altLang="en-US" sz="2100" dirty="0">
              <a:solidFill>
                <a:srgbClr val="0000FF"/>
              </a:solidFill>
              <a:latin typeface="Times New Roman" panose="02020603050405020304" pitchFamily="18" charset="0"/>
              <a:cs typeface="Times New Roman" panose="02020603050405020304" pitchFamily="18" charset="0"/>
            </a:endParaRPr>
          </a:p>
        </p:txBody>
      </p:sp>
      <p:sp>
        <p:nvSpPr>
          <p:cNvPr id="9" name="Text Box 22">
            <a:extLst>
              <a:ext uri="{FF2B5EF4-FFF2-40B4-BE49-F238E27FC236}">
                <a16:creationId xmlns:a16="http://schemas.microsoft.com/office/drawing/2014/main" id="{0DDAB69A-CC2E-4CE9-B0F1-C1C7E622D613}"/>
              </a:ext>
            </a:extLst>
          </p:cNvPr>
          <p:cNvSpPr txBox="1">
            <a:spLocks noChangeArrowheads="1"/>
          </p:cNvSpPr>
          <p:nvPr/>
        </p:nvSpPr>
        <p:spPr bwMode="auto">
          <a:xfrm>
            <a:off x="607523" y="1651739"/>
            <a:ext cx="889396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100" b="1" dirty="0" err="1">
                <a:solidFill>
                  <a:srgbClr val="FF0000"/>
                </a:solidFill>
                <a:latin typeface="Times New Roman" panose="02020603050405020304" pitchFamily="18" charset="0"/>
                <a:cs typeface="Times New Roman" panose="02020603050405020304" pitchFamily="18" charset="0"/>
              </a:rPr>
              <a:t>Một</a:t>
            </a:r>
            <a:r>
              <a:rPr lang="en-US" altLang="en-US" sz="2100" b="1" dirty="0">
                <a:solidFill>
                  <a:srgbClr val="FF0000"/>
                </a:solidFill>
                <a:latin typeface="Times New Roman" panose="02020603050405020304" pitchFamily="18" charset="0"/>
                <a:cs typeface="Times New Roman" panose="02020603050405020304" pitchFamily="18" charset="0"/>
              </a:rPr>
              <a:t> </a:t>
            </a:r>
            <a:r>
              <a:rPr lang="en-US" altLang="en-US" sz="2100" b="1" dirty="0" err="1">
                <a:solidFill>
                  <a:srgbClr val="FF0000"/>
                </a:solidFill>
                <a:latin typeface="Times New Roman" panose="02020603050405020304" pitchFamily="18" charset="0"/>
                <a:cs typeface="Times New Roman" panose="02020603050405020304" pitchFamily="18" charset="0"/>
              </a:rPr>
              <a:t>bức</a:t>
            </a:r>
            <a:r>
              <a:rPr lang="en-US" altLang="en-US" sz="2100" b="1" dirty="0">
                <a:solidFill>
                  <a:srgbClr val="FF0000"/>
                </a:solidFill>
                <a:latin typeface="Times New Roman" panose="02020603050405020304" pitchFamily="18" charset="0"/>
                <a:cs typeface="Times New Roman" panose="02020603050405020304" pitchFamily="18" charset="0"/>
              </a:rPr>
              <a:t> </a:t>
            </a:r>
            <a:r>
              <a:rPr lang="en-US" altLang="en-US" sz="2100" b="1" dirty="0" err="1">
                <a:solidFill>
                  <a:srgbClr val="FF0000"/>
                </a:solidFill>
                <a:latin typeface="Times New Roman" panose="02020603050405020304" pitchFamily="18" charset="0"/>
                <a:cs typeface="Times New Roman" panose="02020603050405020304" pitchFamily="18" charset="0"/>
              </a:rPr>
              <a:t>thư</a:t>
            </a:r>
            <a:r>
              <a:rPr lang="en-US" altLang="en-US" sz="2100" b="1" dirty="0">
                <a:solidFill>
                  <a:srgbClr val="FF0000"/>
                </a:solidFill>
                <a:latin typeface="Times New Roman" panose="02020603050405020304" pitchFamily="18" charset="0"/>
                <a:cs typeface="Times New Roman" panose="02020603050405020304" pitchFamily="18" charset="0"/>
              </a:rPr>
              <a:t> </a:t>
            </a:r>
            <a:r>
              <a:rPr lang="en-US" altLang="en-US" sz="2100" b="1" dirty="0" err="1">
                <a:solidFill>
                  <a:srgbClr val="FF0000"/>
                </a:solidFill>
                <a:latin typeface="Times New Roman" panose="02020603050405020304" pitchFamily="18" charset="0"/>
                <a:cs typeface="Times New Roman" panose="02020603050405020304" pitchFamily="18" charset="0"/>
              </a:rPr>
              <a:t>gồm</a:t>
            </a:r>
            <a:r>
              <a:rPr lang="en-US" altLang="en-US" sz="2100" b="1" dirty="0">
                <a:solidFill>
                  <a:srgbClr val="FF0000"/>
                </a:solidFill>
                <a:latin typeface="Times New Roman" panose="02020603050405020304" pitchFamily="18" charset="0"/>
                <a:cs typeface="Times New Roman" panose="02020603050405020304" pitchFamily="18" charset="0"/>
              </a:rPr>
              <a:t> </a:t>
            </a:r>
            <a:r>
              <a:rPr lang="en-US" altLang="en-US" sz="2100" b="1" dirty="0" err="1">
                <a:solidFill>
                  <a:srgbClr val="FF0000"/>
                </a:solidFill>
                <a:latin typeface="Times New Roman" panose="02020603050405020304" pitchFamily="18" charset="0"/>
                <a:cs typeface="Times New Roman" panose="02020603050405020304" pitchFamily="18" charset="0"/>
              </a:rPr>
              <a:t>có</a:t>
            </a:r>
            <a:r>
              <a:rPr lang="en-US" altLang="en-US" sz="2100" b="1" dirty="0">
                <a:solidFill>
                  <a:srgbClr val="FF0000"/>
                </a:solidFill>
                <a:latin typeface="Times New Roman" panose="02020603050405020304" pitchFamily="18" charset="0"/>
                <a:cs typeface="Times New Roman" panose="02020603050405020304" pitchFamily="18" charset="0"/>
              </a:rPr>
              <a:t> </a:t>
            </a:r>
            <a:r>
              <a:rPr lang="en-US" altLang="en-US" sz="2100" b="1" dirty="0" err="1">
                <a:solidFill>
                  <a:srgbClr val="FF0000"/>
                </a:solidFill>
                <a:latin typeface="Times New Roman" panose="02020603050405020304" pitchFamily="18" charset="0"/>
                <a:cs typeface="Times New Roman" panose="02020603050405020304" pitchFamily="18" charset="0"/>
              </a:rPr>
              <a:t>các</a:t>
            </a:r>
            <a:r>
              <a:rPr lang="en-US" altLang="en-US" sz="2100" b="1" dirty="0">
                <a:solidFill>
                  <a:srgbClr val="FF0000"/>
                </a:solidFill>
                <a:latin typeface="Times New Roman" panose="02020603050405020304" pitchFamily="18" charset="0"/>
                <a:cs typeface="Times New Roman" panose="02020603050405020304" pitchFamily="18" charset="0"/>
              </a:rPr>
              <a:t> </a:t>
            </a:r>
            <a:r>
              <a:rPr lang="en-US" altLang="en-US" sz="2100" b="1" dirty="0" err="1">
                <a:solidFill>
                  <a:srgbClr val="FF0000"/>
                </a:solidFill>
                <a:latin typeface="Times New Roman" panose="02020603050405020304" pitchFamily="18" charset="0"/>
                <a:cs typeface="Times New Roman" panose="02020603050405020304" pitchFamily="18" charset="0"/>
              </a:rPr>
              <a:t>phần</a:t>
            </a:r>
            <a:r>
              <a:rPr lang="en-US" altLang="en-US" sz="2100" b="1" dirty="0">
                <a:solidFill>
                  <a:srgbClr val="FF0000"/>
                </a:solidFill>
                <a:latin typeface="Times New Roman" panose="02020603050405020304" pitchFamily="18" charset="0"/>
                <a:cs typeface="Times New Roman" panose="02020603050405020304" pitchFamily="18" charset="0"/>
              </a:rPr>
              <a:t> </a:t>
            </a:r>
            <a:r>
              <a:rPr lang="en-US" altLang="en-US" sz="2100" b="1" dirty="0" err="1">
                <a:solidFill>
                  <a:srgbClr val="FF0000"/>
                </a:solidFill>
                <a:latin typeface="Times New Roman" panose="02020603050405020304" pitchFamily="18" charset="0"/>
                <a:cs typeface="Times New Roman" panose="02020603050405020304" pitchFamily="18" charset="0"/>
              </a:rPr>
              <a:t>sau</a:t>
            </a:r>
            <a:r>
              <a:rPr lang="en-US" altLang="en-US" sz="2100" b="1" dirty="0">
                <a:solidFill>
                  <a:srgbClr val="FF0000"/>
                </a:solidFill>
                <a:latin typeface="Times New Roman" panose="02020603050405020304" pitchFamily="18" charset="0"/>
                <a:cs typeface="Times New Roman" panose="02020603050405020304" pitchFamily="18" charset="0"/>
              </a:rPr>
              <a:t>:</a:t>
            </a:r>
          </a:p>
        </p:txBody>
      </p:sp>
      <p:sp>
        <p:nvSpPr>
          <p:cNvPr id="10" name="Text Box 23">
            <a:extLst>
              <a:ext uri="{FF2B5EF4-FFF2-40B4-BE49-F238E27FC236}">
                <a16:creationId xmlns:a16="http://schemas.microsoft.com/office/drawing/2014/main" id="{F9974902-2B56-4949-8027-11F7031FACD1}"/>
              </a:ext>
            </a:extLst>
          </p:cNvPr>
          <p:cNvSpPr txBox="1">
            <a:spLocks noChangeArrowheads="1"/>
          </p:cNvSpPr>
          <p:nvPr/>
        </p:nvSpPr>
        <p:spPr bwMode="auto">
          <a:xfrm>
            <a:off x="1677895" y="2245726"/>
            <a:ext cx="876657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100" b="1">
                <a:solidFill>
                  <a:srgbClr val="0000FF"/>
                </a:solidFill>
                <a:latin typeface="Times New Roman" panose="02020603050405020304" pitchFamily="18" charset="0"/>
                <a:cs typeface="Times New Roman" panose="02020603050405020304" pitchFamily="18" charset="0"/>
              </a:rPr>
              <a:t>- Dòng đầu thư: Nơi gửi, ngày… tháng … năm…</a:t>
            </a:r>
            <a:endParaRPr lang="en-US" altLang="en-US" sz="2100">
              <a:latin typeface="Times New Roman" panose="02020603050405020304" pitchFamily="18" charset="0"/>
              <a:cs typeface="Times New Roman" panose="02020603050405020304" pitchFamily="18" charset="0"/>
            </a:endParaRPr>
          </a:p>
        </p:txBody>
      </p:sp>
      <p:sp>
        <p:nvSpPr>
          <p:cNvPr id="11" name="Text Box 24">
            <a:extLst>
              <a:ext uri="{FF2B5EF4-FFF2-40B4-BE49-F238E27FC236}">
                <a16:creationId xmlns:a16="http://schemas.microsoft.com/office/drawing/2014/main" id="{5BC01020-1CB5-41DE-B0FA-CF29D5D22AC5}"/>
              </a:ext>
            </a:extLst>
          </p:cNvPr>
          <p:cNvSpPr txBox="1">
            <a:spLocks noChangeArrowheads="1"/>
          </p:cNvSpPr>
          <p:nvPr/>
        </p:nvSpPr>
        <p:spPr bwMode="auto">
          <a:xfrm>
            <a:off x="1688610" y="2638632"/>
            <a:ext cx="891540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100" b="1">
                <a:solidFill>
                  <a:srgbClr val="0000FF"/>
                </a:solidFill>
                <a:latin typeface="Times New Roman" panose="02020603050405020304" pitchFamily="18" charset="0"/>
                <a:cs typeface="Times New Roman" panose="02020603050405020304" pitchFamily="18" charset="0"/>
              </a:rPr>
              <a:t>- Lời xưng hô với người nhận thư.</a:t>
            </a:r>
            <a:endParaRPr lang="en-US" altLang="en-US" sz="2100">
              <a:latin typeface="Times New Roman" panose="02020603050405020304" pitchFamily="18" charset="0"/>
              <a:cs typeface="Times New Roman" panose="02020603050405020304" pitchFamily="18" charset="0"/>
            </a:endParaRPr>
          </a:p>
        </p:txBody>
      </p:sp>
      <p:sp>
        <p:nvSpPr>
          <p:cNvPr id="12" name="Text Box 25">
            <a:extLst>
              <a:ext uri="{FF2B5EF4-FFF2-40B4-BE49-F238E27FC236}">
                <a16:creationId xmlns:a16="http://schemas.microsoft.com/office/drawing/2014/main" id="{889493F3-79E4-475D-A652-5D107229D74F}"/>
              </a:ext>
            </a:extLst>
          </p:cNvPr>
          <p:cNvSpPr txBox="1">
            <a:spLocks noChangeArrowheads="1"/>
          </p:cNvSpPr>
          <p:nvPr/>
        </p:nvSpPr>
        <p:spPr bwMode="auto">
          <a:xfrm>
            <a:off x="1688610" y="3036301"/>
            <a:ext cx="891540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100" b="1" i="1">
                <a:latin typeface="Times New Roman" panose="02020603050405020304" pitchFamily="18" charset="0"/>
                <a:cs typeface="Times New Roman" panose="02020603050405020304" pitchFamily="18" charset="0"/>
              </a:rPr>
              <a:t>- Lý do viết thư.</a:t>
            </a:r>
            <a:endParaRPr lang="en-US" altLang="en-US" sz="2100">
              <a:latin typeface="Times New Roman" panose="02020603050405020304" pitchFamily="18" charset="0"/>
              <a:cs typeface="Times New Roman" panose="02020603050405020304" pitchFamily="18" charset="0"/>
            </a:endParaRPr>
          </a:p>
        </p:txBody>
      </p:sp>
      <p:sp>
        <p:nvSpPr>
          <p:cNvPr id="13" name="Text Box 26">
            <a:extLst>
              <a:ext uri="{FF2B5EF4-FFF2-40B4-BE49-F238E27FC236}">
                <a16:creationId xmlns:a16="http://schemas.microsoft.com/office/drawing/2014/main" id="{BB881992-F71D-4FDB-8328-6FC1FA853235}"/>
              </a:ext>
            </a:extLst>
          </p:cNvPr>
          <p:cNvSpPr txBox="1">
            <a:spLocks noChangeArrowheads="1"/>
          </p:cNvSpPr>
          <p:nvPr/>
        </p:nvSpPr>
        <p:spPr bwMode="auto">
          <a:xfrm>
            <a:off x="1688610" y="3493501"/>
            <a:ext cx="891540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100" b="1" i="1">
                <a:latin typeface="Times New Roman" panose="02020603050405020304" pitchFamily="18" charset="0"/>
                <a:cs typeface="Times New Roman" panose="02020603050405020304" pitchFamily="18" charset="0"/>
              </a:rPr>
              <a:t>- Lời giới thiệu về mình.</a:t>
            </a:r>
            <a:endParaRPr lang="en-US" altLang="en-US" sz="2100">
              <a:latin typeface="Times New Roman" panose="02020603050405020304" pitchFamily="18" charset="0"/>
              <a:cs typeface="Times New Roman" panose="02020603050405020304" pitchFamily="18" charset="0"/>
            </a:endParaRPr>
          </a:p>
        </p:txBody>
      </p:sp>
      <p:sp>
        <p:nvSpPr>
          <p:cNvPr id="18" name="Text Box 27">
            <a:extLst>
              <a:ext uri="{FF2B5EF4-FFF2-40B4-BE49-F238E27FC236}">
                <a16:creationId xmlns:a16="http://schemas.microsoft.com/office/drawing/2014/main" id="{FBA5DFE9-DF4D-4177-B9F9-63D14CD23D09}"/>
              </a:ext>
            </a:extLst>
          </p:cNvPr>
          <p:cNvSpPr txBox="1">
            <a:spLocks noChangeArrowheads="1"/>
          </p:cNvSpPr>
          <p:nvPr/>
        </p:nvSpPr>
        <p:spPr bwMode="auto">
          <a:xfrm>
            <a:off x="1688610" y="3893551"/>
            <a:ext cx="891540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100" b="1">
                <a:solidFill>
                  <a:srgbClr val="0000FF"/>
                </a:solidFill>
                <a:latin typeface="Times New Roman" panose="02020603050405020304" pitchFamily="18" charset="0"/>
                <a:cs typeface="Times New Roman" panose="02020603050405020304" pitchFamily="18" charset="0"/>
              </a:rPr>
              <a:t>- Nội dung: Thăm hỏi, báo tin, lời chúc, hứa hẹn…</a:t>
            </a:r>
            <a:endParaRPr lang="en-US" altLang="en-US" sz="2100">
              <a:latin typeface="Times New Roman" panose="02020603050405020304" pitchFamily="18" charset="0"/>
              <a:cs typeface="Times New Roman" panose="02020603050405020304" pitchFamily="18" charset="0"/>
            </a:endParaRPr>
          </a:p>
        </p:txBody>
      </p:sp>
      <p:sp>
        <p:nvSpPr>
          <p:cNvPr id="19" name="Text Box 28">
            <a:extLst>
              <a:ext uri="{FF2B5EF4-FFF2-40B4-BE49-F238E27FC236}">
                <a16:creationId xmlns:a16="http://schemas.microsoft.com/office/drawing/2014/main" id="{13A346DA-2BDD-4E37-88D5-87D987AAAF65}"/>
              </a:ext>
            </a:extLst>
          </p:cNvPr>
          <p:cNvSpPr txBox="1">
            <a:spLocks noChangeArrowheads="1"/>
          </p:cNvSpPr>
          <p:nvPr/>
        </p:nvSpPr>
        <p:spPr bwMode="auto">
          <a:xfrm>
            <a:off x="1688610" y="4407901"/>
            <a:ext cx="891540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Cuối</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thư</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lời</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chào</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chữ</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kí</a:t>
            </a:r>
            <a:r>
              <a:rPr lang="en-US" altLang="en-US" sz="2100" b="1" dirty="0">
                <a:solidFill>
                  <a:srgbClr val="0000FF"/>
                </a:solidFill>
                <a:latin typeface="Times New Roman" panose="02020603050405020304" pitchFamily="18" charset="0"/>
                <a:cs typeface="Times New Roman" panose="02020603050405020304" pitchFamily="18" charset="0"/>
              </a:rPr>
              <a:t>, </a:t>
            </a:r>
            <a:r>
              <a:rPr lang="en-US" altLang="en-US" sz="2100" b="1" dirty="0" err="1">
                <a:solidFill>
                  <a:srgbClr val="0000FF"/>
                </a:solidFill>
                <a:latin typeface="Times New Roman" panose="02020603050405020304" pitchFamily="18" charset="0"/>
                <a:cs typeface="Times New Roman" panose="02020603050405020304" pitchFamily="18" charset="0"/>
              </a:rPr>
              <a:t>tên</a:t>
            </a:r>
            <a:r>
              <a:rPr lang="en-US" altLang="en-US" sz="2100" b="1" dirty="0">
                <a:solidFill>
                  <a:srgbClr val="0000FF"/>
                </a:solidFill>
                <a:latin typeface="Times New Roman" panose="02020603050405020304" pitchFamily="18" charset="0"/>
                <a:cs typeface="Times New Roman" panose="02020603050405020304" pitchFamily="18" charset="0"/>
              </a:rPr>
              <a:t>.</a:t>
            </a:r>
            <a:endParaRPr lang="en-US" altLang="en-US" sz="2100" dirty="0">
              <a:latin typeface="Times New Roman" panose="02020603050405020304" pitchFamily="18" charset="0"/>
              <a:cs typeface="Times New Roman" panose="02020603050405020304" pitchFamily="18" charset="0"/>
            </a:endParaRPr>
          </a:p>
        </p:txBody>
      </p:sp>
      <p:cxnSp>
        <p:nvCxnSpPr>
          <p:cNvPr id="20" name="Straight Connector 19">
            <a:extLst>
              <a:ext uri="{FF2B5EF4-FFF2-40B4-BE49-F238E27FC236}">
                <a16:creationId xmlns:a16="http://schemas.microsoft.com/office/drawing/2014/main" id="{779849E0-CB94-4649-9E16-B34D3EE2D622}"/>
              </a:ext>
            </a:extLst>
          </p:cNvPr>
          <p:cNvCxnSpPr/>
          <p:nvPr/>
        </p:nvCxnSpPr>
        <p:spPr>
          <a:xfrm>
            <a:off x="1749332" y="882119"/>
            <a:ext cx="1885950"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21" name="Straight Connector 20">
            <a:extLst>
              <a:ext uri="{FF2B5EF4-FFF2-40B4-BE49-F238E27FC236}">
                <a16:creationId xmlns:a16="http://schemas.microsoft.com/office/drawing/2014/main" id="{3DB12E6D-931E-4A4D-929D-259FE19E73BA}"/>
              </a:ext>
            </a:extLst>
          </p:cNvPr>
          <p:cNvCxnSpPr/>
          <p:nvPr/>
        </p:nvCxnSpPr>
        <p:spPr>
          <a:xfrm>
            <a:off x="4121057" y="882119"/>
            <a:ext cx="4686300"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22" name="Straight Connector 21">
            <a:extLst>
              <a:ext uri="{FF2B5EF4-FFF2-40B4-BE49-F238E27FC236}">
                <a16:creationId xmlns:a16="http://schemas.microsoft.com/office/drawing/2014/main" id="{2D130C6D-1F37-4D72-A5CC-F131ACFD2580}"/>
              </a:ext>
            </a:extLst>
          </p:cNvPr>
          <p:cNvCxnSpPr/>
          <p:nvPr/>
        </p:nvCxnSpPr>
        <p:spPr>
          <a:xfrm>
            <a:off x="734920" y="1265500"/>
            <a:ext cx="1885950"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23" name="Straight Connector 22">
            <a:extLst>
              <a:ext uri="{FF2B5EF4-FFF2-40B4-BE49-F238E27FC236}">
                <a16:creationId xmlns:a16="http://schemas.microsoft.com/office/drawing/2014/main" id="{A70A7818-015B-4EC2-B09B-A1DCDB4B7B1A}"/>
              </a:ext>
            </a:extLst>
          </p:cNvPr>
          <p:cNvCxnSpPr/>
          <p:nvPr/>
        </p:nvCxnSpPr>
        <p:spPr>
          <a:xfrm>
            <a:off x="2978057" y="1245260"/>
            <a:ext cx="1314450" cy="0"/>
          </a:xfrm>
          <a:prstGeom prst="line">
            <a:avLst/>
          </a:prstGeom>
          <a:ln>
            <a:solidFill>
              <a:srgbClr val="FFC000"/>
            </a:solidFill>
          </a:ln>
        </p:spPr>
        <p:style>
          <a:lnRef idx="3">
            <a:schemeClr val="accent2"/>
          </a:lnRef>
          <a:fillRef idx="0">
            <a:schemeClr val="accent2"/>
          </a:fillRef>
          <a:effectRef idx="2">
            <a:schemeClr val="accent2"/>
          </a:effectRef>
          <a:fontRef idx="minor">
            <a:schemeClr val="tx1"/>
          </a:fontRef>
        </p:style>
      </p:cxnSp>
      <p:cxnSp>
        <p:nvCxnSpPr>
          <p:cNvPr id="24" name="Straight Connector 23">
            <a:extLst>
              <a:ext uri="{FF2B5EF4-FFF2-40B4-BE49-F238E27FC236}">
                <a16:creationId xmlns:a16="http://schemas.microsoft.com/office/drawing/2014/main" id="{7AF185A7-0C4A-4E14-BCF9-B46B9B3BE1C8}"/>
              </a:ext>
            </a:extLst>
          </p:cNvPr>
          <p:cNvCxnSpPr/>
          <p:nvPr/>
        </p:nvCxnSpPr>
        <p:spPr>
          <a:xfrm>
            <a:off x="4692557" y="1245260"/>
            <a:ext cx="3200400" cy="0"/>
          </a:xfrm>
          <a:prstGeom prst="line">
            <a:avLst/>
          </a:prstGeom>
          <a:ln>
            <a:solidFill>
              <a:srgbClr val="FFC00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667610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fade">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fade">
                                      <p:cBhvr>
                                        <p:cTn id="62" dur="500"/>
                                        <p:tgtEl>
                                          <p:spTgt spid="18"/>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fade">
                                      <p:cBhvr>
                                        <p:cTn id="6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8"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8">
            <a:extLst>
              <a:ext uri="{FF2B5EF4-FFF2-40B4-BE49-F238E27FC236}">
                <a16:creationId xmlns:a16="http://schemas.microsoft.com/office/drawing/2014/main" id="{25068BA4-A629-4258-94BF-A79482FCE572}"/>
              </a:ext>
            </a:extLst>
          </p:cNvPr>
          <p:cNvSpPr txBox="1">
            <a:spLocks noChangeArrowheads="1"/>
          </p:cNvSpPr>
          <p:nvPr/>
        </p:nvSpPr>
        <p:spPr bwMode="auto">
          <a:xfrm>
            <a:off x="975005" y="197903"/>
            <a:ext cx="8915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latin typeface="Times New Roman" panose="02020603050405020304" pitchFamily="18" charset="0"/>
                <a:cs typeface="Times New Roman" panose="02020603050405020304" pitchFamily="18" charset="0"/>
              </a:rPr>
              <a:t>- Dòng đầu thư: Nơi gửi, ngày… tháng … năm…</a:t>
            </a:r>
            <a:endParaRPr lang="en-US" altLang="en-US" sz="1800">
              <a:latin typeface="Times New Roman" panose="02020603050405020304" pitchFamily="18" charset="0"/>
              <a:cs typeface="Times New Roman" panose="02020603050405020304" pitchFamily="18" charset="0"/>
            </a:endParaRPr>
          </a:p>
        </p:txBody>
      </p:sp>
      <p:sp>
        <p:nvSpPr>
          <p:cNvPr id="7" name="Text Box 29">
            <a:extLst>
              <a:ext uri="{FF2B5EF4-FFF2-40B4-BE49-F238E27FC236}">
                <a16:creationId xmlns:a16="http://schemas.microsoft.com/office/drawing/2014/main" id="{C5AC4467-A273-4E11-A555-767F5456312B}"/>
              </a:ext>
            </a:extLst>
          </p:cNvPr>
          <p:cNvSpPr txBox="1">
            <a:spLocks noChangeArrowheads="1"/>
          </p:cNvSpPr>
          <p:nvPr/>
        </p:nvSpPr>
        <p:spPr bwMode="auto">
          <a:xfrm>
            <a:off x="948811" y="597953"/>
            <a:ext cx="8915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i="1">
                <a:solidFill>
                  <a:srgbClr val="FF0000"/>
                </a:solidFill>
                <a:latin typeface="Times New Roman" panose="02020603050405020304" pitchFamily="18" charset="0"/>
                <a:cs typeface="Times New Roman" panose="02020603050405020304" pitchFamily="18" charset="0"/>
              </a:rPr>
              <a:t>                                           Hà Nội, ngày tháng 12 năm 2021.</a:t>
            </a:r>
          </a:p>
        </p:txBody>
      </p:sp>
      <p:sp>
        <p:nvSpPr>
          <p:cNvPr id="8" name="Text Box 30">
            <a:extLst>
              <a:ext uri="{FF2B5EF4-FFF2-40B4-BE49-F238E27FC236}">
                <a16:creationId xmlns:a16="http://schemas.microsoft.com/office/drawing/2014/main" id="{2F872A1A-166B-4045-8ACC-492A1C585CD2}"/>
              </a:ext>
            </a:extLst>
          </p:cNvPr>
          <p:cNvSpPr txBox="1">
            <a:spLocks noChangeArrowheads="1"/>
          </p:cNvSpPr>
          <p:nvPr/>
        </p:nvSpPr>
        <p:spPr bwMode="auto">
          <a:xfrm>
            <a:off x="975005" y="998003"/>
            <a:ext cx="8915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rgbClr val="0000FF"/>
                </a:solidFill>
                <a:latin typeface="Times New Roman" panose="02020603050405020304" pitchFamily="18" charset="0"/>
                <a:cs typeface="Times New Roman" panose="02020603050405020304" pitchFamily="18" charset="0"/>
              </a:rPr>
              <a:t>- Lời xưng hô với người nhận thư.   </a:t>
            </a:r>
            <a:r>
              <a:rPr lang="en-US" altLang="en-US" sz="1800" b="1" i="1">
                <a:solidFill>
                  <a:srgbClr val="FF0000"/>
                </a:solidFill>
                <a:latin typeface="Times New Roman" panose="02020603050405020304" pitchFamily="18" charset="0"/>
                <a:cs typeface="Times New Roman" panose="02020603050405020304" pitchFamily="18" charset="0"/>
              </a:rPr>
              <a:t>Hà thân mến !</a:t>
            </a:r>
            <a:endParaRPr lang="en-US" altLang="en-US" sz="1800" i="1">
              <a:solidFill>
                <a:srgbClr val="FF0000"/>
              </a:solidFill>
              <a:latin typeface="Times New Roman" panose="02020603050405020304" pitchFamily="18" charset="0"/>
              <a:cs typeface="Times New Roman" panose="02020603050405020304" pitchFamily="18" charset="0"/>
            </a:endParaRPr>
          </a:p>
        </p:txBody>
      </p:sp>
      <p:sp>
        <p:nvSpPr>
          <p:cNvPr id="9" name="Text Box 32">
            <a:extLst>
              <a:ext uri="{FF2B5EF4-FFF2-40B4-BE49-F238E27FC236}">
                <a16:creationId xmlns:a16="http://schemas.microsoft.com/office/drawing/2014/main" id="{189969B2-99CE-463D-BEF7-3233379DAA99}"/>
              </a:ext>
            </a:extLst>
          </p:cNvPr>
          <p:cNvSpPr txBox="1">
            <a:spLocks noChangeArrowheads="1"/>
          </p:cNvSpPr>
          <p:nvPr/>
        </p:nvSpPr>
        <p:spPr bwMode="auto">
          <a:xfrm>
            <a:off x="975005" y="1398053"/>
            <a:ext cx="8915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i="1">
                <a:latin typeface="Times New Roman" panose="02020603050405020304" pitchFamily="18" charset="0"/>
                <a:cs typeface="Times New Roman" panose="02020603050405020304" pitchFamily="18" charset="0"/>
              </a:rPr>
              <a:t>- Lý do viết thư.</a:t>
            </a:r>
            <a:endParaRPr lang="en-US" altLang="en-US" sz="1800">
              <a:latin typeface="Times New Roman" panose="02020603050405020304" pitchFamily="18" charset="0"/>
              <a:cs typeface="Times New Roman" panose="02020603050405020304" pitchFamily="18" charset="0"/>
            </a:endParaRPr>
          </a:p>
        </p:txBody>
      </p:sp>
      <p:sp>
        <p:nvSpPr>
          <p:cNvPr id="14" name="Text Box 33">
            <a:extLst>
              <a:ext uri="{FF2B5EF4-FFF2-40B4-BE49-F238E27FC236}">
                <a16:creationId xmlns:a16="http://schemas.microsoft.com/office/drawing/2014/main" id="{34BD43AF-5091-4DC9-8AA2-E6BE1C456143}"/>
              </a:ext>
            </a:extLst>
          </p:cNvPr>
          <p:cNvSpPr txBox="1">
            <a:spLocks noChangeArrowheads="1"/>
          </p:cNvSpPr>
          <p:nvPr/>
        </p:nvSpPr>
        <p:spPr bwMode="auto">
          <a:xfrm>
            <a:off x="975005" y="1740953"/>
            <a:ext cx="8915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i="1">
                <a:solidFill>
                  <a:srgbClr val="FF0000"/>
                </a:solidFill>
                <a:latin typeface="Times New Roman" panose="02020603050405020304" pitchFamily="18" charset="0"/>
                <a:cs typeface="Times New Roman" panose="02020603050405020304" pitchFamily="18" charset="0"/>
              </a:rPr>
              <a:t>- Mình biết bạn qua báo chí, đài phát thanh, truyền hình…</a:t>
            </a:r>
            <a:endParaRPr lang="en-US" altLang="en-US" sz="1800">
              <a:latin typeface="Times New Roman" panose="02020603050405020304" pitchFamily="18" charset="0"/>
              <a:cs typeface="Times New Roman" panose="02020603050405020304" pitchFamily="18" charset="0"/>
            </a:endParaRPr>
          </a:p>
        </p:txBody>
      </p:sp>
      <p:sp>
        <p:nvSpPr>
          <p:cNvPr id="15" name="Text Box 34">
            <a:extLst>
              <a:ext uri="{FF2B5EF4-FFF2-40B4-BE49-F238E27FC236}">
                <a16:creationId xmlns:a16="http://schemas.microsoft.com/office/drawing/2014/main" id="{F56F5CAA-343F-47D6-886F-64206FDCA78F}"/>
              </a:ext>
            </a:extLst>
          </p:cNvPr>
          <p:cNvSpPr txBox="1">
            <a:spLocks noChangeArrowheads="1"/>
          </p:cNvSpPr>
          <p:nvPr/>
        </p:nvSpPr>
        <p:spPr bwMode="auto">
          <a:xfrm>
            <a:off x="975005" y="2083853"/>
            <a:ext cx="8915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i="1">
                <a:latin typeface="Times New Roman" panose="02020603050405020304" pitchFamily="18" charset="0"/>
                <a:cs typeface="Times New Roman" panose="02020603050405020304" pitchFamily="18" charset="0"/>
              </a:rPr>
              <a:t>- Lời giới thiệu về mình.</a:t>
            </a:r>
            <a:endParaRPr lang="en-US" altLang="en-US" sz="1800">
              <a:latin typeface="Times New Roman" panose="02020603050405020304" pitchFamily="18" charset="0"/>
              <a:cs typeface="Times New Roman" panose="02020603050405020304" pitchFamily="18" charset="0"/>
            </a:endParaRPr>
          </a:p>
        </p:txBody>
      </p:sp>
      <p:sp>
        <p:nvSpPr>
          <p:cNvPr id="16" name="Text Box 35">
            <a:extLst>
              <a:ext uri="{FF2B5EF4-FFF2-40B4-BE49-F238E27FC236}">
                <a16:creationId xmlns:a16="http://schemas.microsoft.com/office/drawing/2014/main" id="{7FEE111A-3BF0-4095-B0E2-594FC4095750}"/>
              </a:ext>
            </a:extLst>
          </p:cNvPr>
          <p:cNvSpPr txBox="1">
            <a:spLocks noChangeArrowheads="1"/>
          </p:cNvSpPr>
          <p:nvPr/>
        </p:nvSpPr>
        <p:spPr bwMode="auto">
          <a:xfrm>
            <a:off x="975005" y="2426753"/>
            <a:ext cx="8915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Mình</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tên</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là</a:t>
            </a:r>
            <a:r>
              <a:rPr lang="en-US" altLang="en-US" sz="1800" b="1" i="1" dirty="0">
                <a:solidFill>
                  <a:srgbClr val="FF0000"/>
                </a:solidFill>
                <a:latin typeface="Times New Roman" panose="02020603050405020304" pitchFamily="18" charset="0"/>
                <a:cs typeface="Times New Roman" panose="02020603050405020304" pitchFamily="18" charset="0"/>
              </a:rPr>
              <a:t> …. ? </a:t>
            </a:r>
            <a:r>
              <a:rPr lang="en-US" altLang="en-US" sz="1800" b="1" i="1" dirty="0" err="1">
                <a:solidFill>
                  <a:srgbClr val="FF0000"/>
                </a:solidFill>
                <a:latin typeface="Times New Roman" panose="02020603050405020304" pitchFamily="18" charset="0"/>
                <a:cs typeface="Times New Roman" panose="02020603050405020304" pitchFamily="18" charset="0"/>
              </a:rPr>
              <a:t>Học</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lớp</a:t>
            </a:r>
            <a:r>
              <a:rPr lang="en-US" altLang="en-US" sz="1800" b="1" i="1" dirty="0">
                <a:solidFill>
                  <a:srgbClr val="FF0000"/>
                </a:solidFill>
                <a:latin typeface="Times New Roman" panose="02020603050405020304" pitchFamily="18" charset="0"/>
                <a:cs typeface="Times New Roman" panose="02020603050405020304" pitchFamily="18" charset="0"/>
              </a:rPr>
              <a:t>   ….? </a:t>
            </a:r>
            <a:r>
              <a:rPr lang="en-US" altLang="en-US" sz="1800" b="1" i="1" dirty="0" err="1">
                <a:solidFill>
                  <a:srgbClr val="FF0000"/>
                </a:solidFill>
                <a:latin typeface="Times New Roman" panose="02020603050405020304" pitchFamily="18" charset="0"/>
                <a:cs typeface="Times New Roman" panose="02020603050405020304" pitchFamily="18" charset="0"/>
              </a:rPr>
              <a:t>Trường</a:t>
            </a:r>
            <a:r>
              <a:rPr lang="en-US" altLang="en-US" sz="1800" b="1" i="1" dirty="0">
                <a:solidFill>
                  <a:srgbClr val="FF0000"/>
                </a:solidFill>
                <a:latin typeface="Times New Roman" panose="02020603050405020304" pitchFamily="18" charset="0"/>
                <a:cs typeface="Times New Roman" panose="02020603050405020304" pitchFamily="18" charset="0"/>
              </a:rPr>
              <a:t>  ……?</a:t>
            </a:r>
            <a:endParaRPr lang="en-US" altLang="en-US" sz="1800" dirty="0">
              <a:latin typeface="Times New Roman" panose="02020603050405020304" pitchFamily="18" charset="0"/>
              <a:cs typeface="Times New Roman" panose="02020603050405020304" pitchFamily="18" charset="0"/>
            </a:endParaRPr>
          </a:p>
        </p:txBody>
      </p:sp>
      <p:sp>
        <p:nvSpPr>
          <p:cNvPr id="17" name="Text Box 37">
            <a:extLst>
              <a:ext uri="{FF2B5EF4-FFF2-40B4-BE49-F238E27FC236}">
                <a16:creationId xmlns:a16="http://schemas.microsoft.com/office/drawing/2014/main" id="{2909654E-341B-4359-8650-1B12DA8F4DCD}"/>
              </a:ext>
            </a:extLst>
          </p:cNvPr>
          <p:cNvSpPr txBox="1">
            <a:spLocks noChangeArrowheads="1"/>
          </p:cNvSpPr>
          <p:nvPr/>
        </p:nvSpPr>
        <p:spPr bwMode="auto">
          <a:xfrm>
            <a:off x="975005" y="3055403"/>
            <a:ext cx="89154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Sức</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khỏe</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gia</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đình</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bạn</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tình</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hình</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học</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tập</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của</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bạn</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các</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việc</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mà</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bạn</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thường</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làm</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để</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giúp</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đỡ</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gia</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đình</a:t>
            </a:r>
            <a:r>
              <a:rPr lang="en-US" altLang="en-US" sz="1800" b="1" i="1" dirty="0">
                <a:solidFill>
                  <a:srgbClr val="FF0000"/>
                </a:solidFill>
                <a:latin typeface="Times New Roman" panose="02020603050405020304" pitchFamily="18" charset="0"/>
                <a:cs typeface="Times New Roman" panose="02020603050405020304" pitchFamily="18" charset="0"/>
              </a:rPr>
              <a:t>…</a:t>
            </a:r>
          </a:p>
          <a:p>
            <a:pPr eaLnBrk="1" hangingPunct="1">
              <a:spcBef>
                <a:spcPct val="0"/>
              </a:spcBef>
              <a:buFontTx/>
              <a:buNone/>
            </a:pP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Báo</a:t>
            </a:r>
            <a:r>
              <a:rPr lang="en-US" altLang="en-US" sz="1800" b="1" i="1" dirty="0">
                <a:solidFill>
                  <a:srgbClr val="FF0000"/>
                </a:solidFill>
                <a:latin typeface="Times New Roman" panose="02020603050405020304" pitchFamily="18" charset="0"/>
                <a:cs typeface="Times New Roman" panose="02020603050405020304" pitchFamily="18" charset="0"/>
              </a:rPr>
              <a:t> tin </a:t>
            </a:r>
            <a:r>
              <a:rPr lang="en-US" altLang="en-US" sz="1800" b="1" i="1" dirty="0" err="1">
                <a:solidFill>
                  <a:srgbClr val="FF0000"/>
                </a:solidFill>
                <a:latin typeface="Times New Roman" panose="02020603050405020304" pitchFamily="18" charset="0"/>
                <a:cs typeface="Times New Roman" panose="02020603050405020304" pitchFamily="18" charset="0"/>
              </a:rPr>
              <a:t>với</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bạn</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một</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số</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công</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việc</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mình</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thường</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làm</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để</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học</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tốt</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và</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giúp</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đỡ</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gia</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đình</a:t>
            </a:r>
            <a:r>
              <a:rPr lang="en-US" altLang="en-US" sz="1800" b="1" i="1" dirty="0">
                <a:solidFill>
                  <a:srgbClr val="FF0000"/>
                </a:solidFill>
                <a:latin typeface="Times New Roman" panose="02020603050405020304" pitchFamily="18" charset="0"/>
                <a:cs typeface="Times New Roman" panose="02020603050405020304" pitchFamily="18" charset="0"/>
              </a:rPr>
              <a:t>….</a:t>
            </a:r>
          </a:p>
          <a:p>
            <a:pPr eaLnBrk="1" hangingPunct="1">
              <a:spcBef>
                <a:spcPct val="0"/>
              </a:spcBef>
              <a:buFontTx/>
              <a:buNone/>
            </a:pP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Chúc</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bạn</a:t>
            </a:r>
            <a:r>
              <a:rPr lang="en-US" altLang="en-US" sz="1800" b="1" i="1" dirty="0">
                <a:solidFill>
                  <a:srgbClr val="FF0000"/>
                </a:solidFill>
                <a:latin typeface="Times New Roman" panose="02020603050405020304" pitchFamily="18" charset="0"/>
                <a:cs typeface="Times New Roman" panose="02020603050405020304" pitchFamily="18" charset="0"/>
              </a:rPr>
              <a:t>…</a:t>
            </a:r>
          </a:p>
          <a:p>
            <a:pPr eaLnBrk="1" hangingPunct="1">
              <a:spcBef>
                <a:spcPct val="0"/>
              </a:spcBef>
              <a:buFontTx/>
              <a:buNone/>
            </a:pP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Hứa</a:t>
            </a:r>
            <a:r>
              <a:rPr lang="en-US" altLang="en-US" sz="1800" b="1" i="1" dirty="0">
                <a:solidFill>
                  <a:srgbClr val="FF0000"/>
                </a:solidFill>
                <a:latin typeface="Times New Roman" panose="02020603050405020304" pitchFamily="18" charset="0"/>
                <a:cs typeface="Times New Roman" panose="02020603050405020304" pitchFamily="18" charset="0"/>
              </a:rPr>
              <a:t> </a:t>
            </a:r>
            <a:r>
              <a:rPr lang="en-US" altLang="en-US" sz="1800" b="1" i="1" dirty="0" err="1">
                <a:solidFill>
                  <a:srgbClr val="FF0000"/>
                </a:solidFill>
                <a:latin typeface="Times New Roman" panose="02020603050405020304" pitchFamily="18" charset="0"/>
                <a:cs typeface="Times New Roman" panose="02020603050405020304" pitchFamily="18" charset="0"/>
              </a:rPr>
              <a:t>hẹn</a:t>
            </a:r>
            <a:r>
              <a:rPr lang="en-US" altLang="en-US" sz="1800" b="1" i="1" dirty="0">
                <a:solidFill>
                  <a:srgbClr val="FF0000"/>
                </a:solidFill>
                <a:latin typeface="Times New Roman" panose="02020603050405020304" pitchFamily="18" charset="0"/>
                <a:cs typeface="Times New Roman" panose="02020603050405020304" pitchFamily="18" charset="0"/>
              </a:rPr>
              <a:t>…</a:t>
            </a:r>
            <a:endParaRPr lang="en-US" altLang="en-US" sz="1800" dirty="0">
              <a:latin typeface="Times New Roman" panose="02020603050405020304" pitchFamily="18" charset="0"/>
              <a:cs typeface="Times New Roman" panose="02020603050405020304" pitchFamily="18" charset="0"/>
            </a:endParaRPr>
          </a:p>
        </p:txBody>
      </p:sp>
      <p:sp>
        <p:nvSpPr>
          <p:cNvPr id="18" name="Text Box 38">
            <a:extLst>
              <a:ext uri="{FF2B5EF4-FFF2-40B4-BE49-F238E27FC236}">
                <a16:creationId xmlns:a16="http://schemas.microsoft.com/office/drawing/2014/main" id="{384EE37A-8006-42E0-9E0E-A812DE60471F}"/>
              </a:ext>
            </a:extLst>
          </p:cNvPr>
          <p:cNvSpPr txBox="1">
            <a:spLocks noChangeArrowheads="1"/>
          </p:cNvSpPr>
          <p:nvPr/>
        </p:nvSpPr>
        <p:spPr bwMode="auto">
          <a:xfrm>
            <a:off x="948811" y="4473918"/>
            <a:ext cx="8915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dirty="0">
                <a:solidFill>
                  <a:srgbClr val="0000FF"/>
                </a:solidFill>
                <a:latin typeface="Times New Roman" panose="02020603050405020304" pitchFamily="18" charset="0"/>
                <a:cs typeface="Times New Roman" panose="02020603050405020304" pitchFamily="18" charset="0"/>
              </a:rPr>
              <a:t>- </a:t>
            </a:r>
            <a:r>
              <a:rPr lang="en-US" altLang="en-US" sz="1800" b="1" dirty="0" err="1">
                <a:solidFill>
                  <a:srgbClr val="0000FF"/>
                </a:solidFill>
                <a:latin typeface="Times New Roman" panose="02020603050405020304" pitchFamily="18" charset="0"/>
                <a:cs typeface="Times New Roman" panose="02020603050405020304" pitchFamily="18" charset="0"/>
              </a:rPr>
              <a:t>Cuối</a:t>
            </a:r>
            <a:r>
              <a:rPr lang="en-US" altLang="en-US" sz="1800" b="1" dirty="0">
                <a:solidFill>
                  <a:srgbClr val="0000FF"/>
                </a:solidFill>
                <a:latin typeface="Times New Roman" panose="02020603050405020304" pitchFamily="18" charset="0"/>
                <a:cs typeface="Times New Roman" panose="02020603050405020304" pitchFamily="18" charset="0"/>
              </a:rPr>
              <a:t> </a:t>
            </a:r>
            <a:r>
              <a:rPr lang="en-US" altLang="en-US" sz="1800" b="1" dirty="0" err="1">
                <a:solidFill>
                  <a:srgbClr val="0000FF"/>
                </a:solidFill>
                <a:latin typeface="Times New Roman" panose="02020603050405020304" pitchFamily="18" charset="0"/>
                <a:cs typeface="Times New Roman" panose="02020603050405020304" pitchFamily="18" charset="0"/>
              </a:rPr>
              <a:t>thư</a:t>
            </a:r>
            <a:r>
              <a:rPr lang="en-US" altLang="en-US" sz="1800" b="1" dirty="0">
                <a:solidFill>
                  <a:srgbClr val="0000FF"/>
                </a:solidFill>
                <a:latin typeface="Times New Roman" panose="02020603050405020304" pitchFamily="18" charset="0"/>
                <a:cs typeface="Times New Roman" panose="02020603050405020304" pitchFamily="18" charset="0"/>
              </a:rPr>
              <a:t>: </a:t>
            </a:r>
            <a:r>
              <a:rPr lang="en-US" altLang="en-US" sz="1800" b="1" dirty="0" err="1">
                <a:solidFill>
                  <a:srgbClr val="0000FF"/>
                </a:solidFill>
                <a:latin typeface="Times New Roman" panose="02020603050405020304" pitchFamily="18" charset="0"/>
                <a:cs typeface="Times New Roman" panose="02020603050405020304" pitchFamily="18" charset="0"/>
              </a:rPr>
              <a:t>lời</a:t>
            </a:r>
            <a:r>
              <a:rPr lang="en-US" altLang="en-US" sz="1800" b="1" dirty="0">
                <a:solidFill>
                  <a:srgbClr val="0000FF"/>
                </a:solidFill>
                <a:latin typeface="Times New Roman" panose="02020603050405020304" pitchFamily="18" charset="0"/>
                <a:cs typeface="Times New Roman" panose="02020603050405020304" pitchFamily="18" charset="0"/>
              </a:rPr>
              <a:t> </a:t>
            </a:r>
            <a:r>
              <a:rPr lang="en-US" altLang="en-US" sz="1800" b="1" dirty="0" err="1">
                <a:solidFill>
                  <a:srgbClr val="0000FF"/>
                </a:solidFill>
                <a:latin typeface="Times New Roman" panose="02020603050405020304" pitchFamily="18" charset="0"/>
                <a:cs typeface="Times New Roman" panose="02020603050405020304" pitchFamily="18" charset="0"/>
              </a:rPr>
              <a:t>chào</a:t>
            </a:r>
            <a:r>
              <a:rPr lang="en-US" altLang="en-US" sz="1800" b="1" dirty="0">
                <a:solidFill>
                  <a:srgbClr val="0000FF"/>
                </a:solidFill>
                <a:latin typeface="Times New Roman" panose="02020603050405020304" pitchFamily="18" charset="0"/>
                <a:cs typeface="Times New Roman" panose="02020603050405020304" pitchFamily="18" charset="0"/>
              </a:rPr>
              <a:t>, </a:t>
            </a:r>
            <a:r>
              <a:rPr lang="en-US" altLang="en-US" sz="1800" b="1" dirty="0" err="1">
                <a:solidFill>
                  <a:srgbClr val="0000FF"/>
                </a:solidFill>
                <a:latin typeface="Times New Roman" panose="02020603050405020304" pitchFamily="18" charset="0"/>
                <a:cs typeface="Times New Roman" panose="02020603050405020304" pitchFamily="18" charset="0"/>
              </a:rPr>
              <a:t>chữ</a:t>
            </a:r>
            <a:r>
              <a:rPr lang="en-US" altLang="en-US" sz="1800" b="1" dirty="0">
                <a:solidFill>
                  <a:srgbClr val="0000FF"/>
                </a:solidFill>
                <a:latin typeface="Times New Roman" panose="02020603050405020304" pitchFamily="18" charset="0"/>
                <a:cs typeface="Times New Roman" panose="02020603050405020304" pitchFamily="18" charset="0"/>
              </a:rPr>
              <a:t> </a:t>
            </a:r>
            <a:r>
              <a:rPr lang="en-US" altLang="en-US" sz="1800" b="1" dirty="0" err="1">
                <a:solidFill>
                  <a:srgbClr val="0000FF"/>
                </a:solidFill>
                <a:latin typeface="Times New Roman" panose="02020603050405020304" pitchFamily="18" charset="0"/>
                <a:cs typeface="Times New Roman" panose="02020603050405020304" pitchFamily="18" charset="0"/>
              </a:rPr>
              <a:t>kí</a:t>
            </a:r>
            <a:r>
              <a:rPr lang="en-US" altLang="en-US" sz="1800" b="1" dirty="0">
                <a:solidFill>
                  <a:srgbClr val="0000FF"/>
                </a:solidFill>
                <a:latin typeface="Times New Roman" panose="02020603050405020304" pitchFamily="18" charset="0"/>
                <a:cs typeface="Times New Roman" panose="02020603050405020304" pitchFamily="18" charset="0"/>
              </a:rPr>
              <a:t>, </a:t>
            </a:r>
            <a:r>
              <a:rPr lang="en-US" altLang="en-US" sz="1800" b="1" dirty="0" err="1">
                <a:solidFill>
                  <a:srgbClr val="0000FF"/>
                </a:solidFill>
                <a:latin typeface="Times New Roman" panose="02020603050405020304" pitchFamily="18" charset="0"/>
                <a:cs typeface="Times New Roman" panose="02020603050405020304" pitchFamily="18" charset="0"/>
              </a:rPr>
              <a:t>tên</a:t>
            </a:r>
            <a:r>
              <a:rPr lang="en-US" altLang="en-US" sz="1800" b="1" dirty="0">
                <a:solidFill>
                  <a:srgbClr val="0000FF"/>
                </a:solidFill>
                <a:latin typeface="Times New Roman" panose="02020603050405020304" pitchFamily="18" charset="0"/>
                <a:cs typeface="Times New Roman" panose="02020603050405020304" pitchFamily="18" charset="0"/>
              </a:rPr>
              <a:t>.</a:t>
            </a:r>
            <a:endParaRPr lang="en-US" alt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2192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6"/>
                                        </p:tgtEl>
                                        <p:attrNameLst>
                                          <p:attrName>style.visibility</p:attrName>
                                        </p:attrNameLst>
                                      </p:cBhvr>
                                      <p:to>
                                        <p:strVal val="visible"/>
                                      </p:to>
                                    </p:set>
                                    <p:anim calcmode="discrete" valueType="clr">
                                      <p:cBhvr override="childStyle">
                                        <p:cTn id="7" dur="80"/>
                                        <p:tgtEl>
                                          <p:spTgt spid="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
                                        </p:tgtEl>
                                        <p:attrNameLst>
                                          <p:attrName>fillcolor</p:attrName>
                                        </p:attrNameLst>
                                      </p:cBhvr>
                                      <p:tavLst>
                                        <p:tav tm="0">
                                          <p:val>
                                            <p:clrVal>
                                              <a:schemeClr val="accent2"/>
                                            </p:clrVal>
                                          </p:val>
                                        </p:tav>
                                        <p:tav tm="50000">
                                          <p:val>
                                            <p:clrVal>
                                              <a:schemeClr val="hlink"/>
                                            </p:clrVal>
                                          </p:val>
                                        </p:tav>
                                      </p:tavLst>
                                    </p:anim>
                                    <p:set>
                                      <p:cBhvr>
                                        <p:cTn id="9" dur="80"/>
                                        <p:tgtEl>
                                          <p:spTgt spid="6"/>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7"/>
                                        </p:tgtEl>
                                        <p:attrNameLst>
                                          <p:attrName>style.visibility</p:attrName>
                                        </p:attrNameLst>
                                      </p:cBhvr>
                                      <p:to>
                                        <p:strVal val="visible"/>
                                      </p:to>
                                    </p:set>
                                    <p:anim calcmode="discrete" valueType="clr">
                                      <p:cBhvr override="childStyle">
                                        <p:cTn id="14"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7"/>
                                        </p:tgtEl>
                                        <p:attrNameLst>
                                          <p:attrName>fillcolor</p:attrName>
                                        </p:attrNameLst>
                                      </p:cBhvr>
                                      <p:tavLst>
                                        <p:tav tm="0">
                                          <p:val>
                                            <p:clrVal>
                                              <a:schemeClr val="accent2"/>
                                            </p:clrVal>
                                          </p:val>
                                        </p:tav>
                                        <p:tav tm="50000">
                                          <p:val>
                                            <p:clrVal>
                                              <a:schemeClr val="hlink"/>
                                            </p:clrVal>
                                          </p:val>
                                        </p:tav>
                                      </p:tavLst>
                                    </p:anim>
                                    <p:set>
                                      <p:cBhvr>
                                        <p:cTn id="16" dur="80"/>
                                        <p:tgtEl>
                                          <p:spTgt spid="7"/>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8"/>
                                        </p:tgtEl>
                                        <p:attrNameLst>
                                          <p:attrName>style.visibility</p:attrName>
                                        </p:attrNameLst>
                                      </p:cBhvr>
                                      <p:to>
                                        <p:strVal val="visible"/>
                                      </p:to>
                                    </p:set>
                                    <p:anim calcmode="discrete" valueType="clr">
                                      <p:cBhvr override="childStyle">
                                        <p:cTn id="21"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8"/>
                                        </p:tgtEl>
                                        <p:attrNameLst>
                                          <p:attrName>fillcolor</p:attrName>
                                        </p:attrNameLst>
                                      </p:cBhvr>
                                      <p:tavLst>
                                        <p:tav tm="0">
                                          <p:val>
                                            <p:clrVal>
                                              <a:schemeClr val="accent2"/>
                                            </p:clrVal>
                                          </p:val>
                                        </p:tav>
                                        <p:tav tm="50000">
                                          <p:val>
                                            <p:clrVal>
                                              <a:schemeClr val="hlink"/>
                                            </p:clrVal>
                                          </p:val>
                                        </p:tav>
                                      </p:tavLst>
                                    </p:anim>
                                    <p:set>
                                      <p:cBhvr>
                                        <p:cTn id="23" dur="80"/>
                                        <p:tgtEl>
                                          <p:spTgt spid="8"/>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9"/>
                                        </p:tgtEl>
                                        <p:attrNameLst>
                                          <p:attrName>style.visibility</p:attrName>
                                        </p:attrNameLst>
                                      </p:cBhvr>
                                      <p:to>
                                        <p:strVal val="visible"/>
                                      </p:to>
                                    </p:set>
                                    <p:anim calcmode="discrete" valueType="clr">
                                      <p:cBhvr override="childStyle">
                                        <p:cTn id="28" dur="80"/>
                                        <p:tgtEl>
                                          <p:spTgt spid="9"/>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9"/>
                                        </p:tgtEl>
                                        <p:attrNameLst>
                                          <p:attrName>fillcolor</p:attrName>
                                        </p:attrNameLst>
                                      </p:cBhvr>
                                      <p:tavLst>
                                        <p:tav tm="0">
                                          <p:val>
                                            <p:clrVal>
                                              <a:schemeClr val="accent2"/>
                                            </p:clrVal>
                                          </p:val>
                                        </p:tav>
                                        <p:tav tm="50000">
                                          <p:val>
                                            <p:clrVal>
                                              <a:schemeClr val="hlink"/>
                                            </p:clrVal>
                                          </p:val>
                                        </p:tav>
                                      </p:tavLst>
                                    </p:anim>
                                    <p:set>
                                      <p:cBhvr>
                                        <p:cTn id="30" dur="80"/>
                                        <p:tgtEl>
                                          <p:spTgt spid="9"/>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14"/>
                                        </p:tgtEl>
                                        <p:attrNameLst>
                                          <p:attrName>style.visibility</p:attrName>
                                        </p:attrNameLst>
                                      </p:cBhvr>
                                      <p:to>
                                        <p:strVal val="visible"/>
                                      </p:to>
                                    </p:set>
                                    <p:anim calcmode="discrete" valueType="clr">
                                      <p:cBhvr override="childStyle">
                                        <p:cTn id="35" dur="80"/>
                                        <p:tgtEl>
                                          <p:spTgt spid="14"/>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4"/>
                                        </p:tgtEl>
                                        <p:attrNameLst>
                                          <p:attrName>fillcolor</p:attrName>
                                        </p:attrNameLst>
                                      </p:cBhvr>
                                      <p:tavLst>
                                        <p:tav tm="0">
                                          <p:val>
                                            <p:clrVal>
                                              <a:schemeClr val="accent2"/>
                                            </p:clrVal>
                                          </p:val>
                                        </p:tav>
                                        <p:tav tm="50000">
                                          <p:val>
                                            <p:clrVal>
                                              <a:schemeClr val="hlink"/>
                                            </p:clrVal>
                                          </p:val>
                                        </p:tav>
                                      </p:tavLst>
                                    </p:anim>
                                    <p:set>
                                      <p:cBhvr>
                                        <p:cTn id="37" dur="80"/>
                                        <p:tgtEl>
                                          <p:spTgt spid="14"/>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15"/>
                                        </p:tgtEl>
                                        <p:attrNameLst>
                                          <p:attrName>style.visibility</p:attrName>
                                        </p:attrNameLst>
                                      </p:cBhvr>
                                      <p:to>
                                        <p:strVal val="visible"/>
                                      </p:to>
                                    </p:set>
                                    <p:anim calcmode="discrete" valueType="clr">
                                      <p:cBhvr override="childStyle">
                                        <p:cTn id="42" dur="80"/>
                                        <p:tgtEl>
                                          <p:spTgt spid="15"/>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15"/>
                                        </p:tgtEl>
                                        <p:attrNameLst>
                                          <p:attrName>fillcolor</p:attrName>
                                        </p:attrNameLst>
                                      </p:cBhvr>
                                      <p:tavLst>
                                        <p:tav tm="0">
                                          <p:val>
                                            <p:clrVal>
                                              <a:schemeClr val="accent2"/>
                                            </p:clrVal>
                                          </p:val>
                                        </p:tav>
                                        <p:tav tm="50000">
                                          <p:val>
                                            <p:clrVal>
                                              <a:schemeClr val="hlink"/>
                                            </p:clrVal>
                                          </p:val>
                                        </p:tav>
                                      </p:tavLst>
                                    </p:anim>
                                    <p:set>
                                      <p:cBhvr>
                                        <p:cTn id="44" dur="80"/>
                                        <p:tgtEl>
                                          <p:spTgt spid="15"/>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grpId="0" nodeType="clickEffect">
                                  <p:stCondLst>
                                    <p:cond delay="0"/>
                                  </p:stCondLst>
                                  <p:iterate type="lt">
                                    <p:tmPct val="50000"/>
                                  </p:iterate>
                                  <p:childTnLst>
                                    <p:set>
                                      <p:cBhvr>
                                        <p:cTn id="48" dur="1" fill="hold">
                                          <p:stCondLst>
                                            <p:cond delay="0"/>
                                          </p:stCondLst>
                                        </p:cTn>
                                        <p:tgtEl>
                                          <p:spTgt spid="16"/>
                                        </p:tgtEl>
                                        <p:attrNameLst>
                                          <p:attrName>style.visibility</p:attrName>
                                        </p:attrNameLst>
                                      </p:cBhvr>
                                      <p:to>
                                        <p:strVal val="visible"/>
                                      </p:to>
                                    </p:set>
                                    <p:anim calcmode="discrete" valueType="clr">
                                      <p:cBhvr override="childStyle">
                                        <p:cTn id="49" dur="80"/>
                                        <p:tgtEl>
                                          <p:spTgt spid="16"/>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16"/>
                                        </p:tgtEl>
                                        <p:attrNameLst>
                                          <p:attrName>fillcolor</p:attrName>
                                        </p:attrNameLst>
                                      </p:cBhvr>
                                      <p:tavLst>
                                        <p:tav tm="0">
                                          <p:val>
                                            <p:clrVal>
                                              <a:schemeClr val="accent2"/>
                                            </p:clrVal>
                                          </p:val>
                                        </p:tav>
                                        <p:tav tm="50000">
                                          <p:val>
                                            <p:clrVal>
                                              <a:schemeClr val="hlink"/>
                                            </p:clrVal>
                                          </p:val>
                                        </p:tav>
                                      </p:tavLst>
                                    </p:anim>
                                    <p:set>
                                      <p:cBhvr>
                                        <p:cTn id="51" dur="80"/>
                                        <p:tgtEl>
                                          <p:spTgt spid="16"/>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grpId="0" nodeType="clickEffect">
                                  <p:stCondLst>
                                    <p:cond delay="0"/>
                                  </p:stCondLst>
                                  <p:iterate type="lt">
                                    <p:tmPct val="50000"/>
                                  </p:iterate>
                                  <p:childTnLst>
                                    <p:set>
                                      <p:cBhvr>
                                        <p:cTn id="55" dur="1" fill="hold">
                                          <p:stCondLst>
                                            <p:cond delay="0"/>
                                          </p:stCondLst>
                                        </p:cTn>
                                        <p:tgtEl>
                                          <p:spTgt spid="17"/>
                                        </p:tgtEl>
                                        <p:attrNameLst>
                                          <p:attrName>style.visibility</p:attrName>
                                        </p:attrNameLst>
                                      </p:cBhvr>
                                      <p:to>
                                        <p:strVal val="visible"/>
                                      </p:to>
                                    </p:set>
                                    <p:anim calcmode="discrete" valueType="clr">
                                      <p:cBhvr override="childStyle">
                                        <p:cTn id="56" dur="80"/>
                                        <p:tgtEl>
                                          <p:spTgt spid="17"/>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17"/>
                                        </p:tgtEl>
                                        <p:attrNameLst>
                                          <p:attrName>fillcolor</p:attrName>
                                        </p:attrNameLst>
                                      </p:cBhvr>
                                      <p:tavLst>
                                        <p:tav tm="0">
                                          <p:val>
                                            <p:clrVal>
                                              <a:schemeClr val="accent2"/>
                                            </p:clrVal>
                                          </p:val>
                                        </p:tav>
                                        <p:tav tm="50000">
                                          <p:val>
                                            <p:clrVal>
                                              <a:schemeClr val="hlink"/>
                                            </p:clrVal>
                                          </p:val>
                                        </p:tav>
                                      </p:tavLst>
                                    </p:anim>
                                    <p:set>
                                      <p:cBhvr>
                                        <p:cTn id="58" dur="80"/>
                                        <p:tgtEl>
                                          <p:spTgt spid="17"/>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27" presetClass="entr" presetSubtype="0" fill="hold" grpId="0" nodeType="clickEffect">
                                  <p:stCondLst>
                                    <p:cond delay="0"/>
                                  </p:stCondLst>
                                  <p:iterate type="lt">
                                    <p:tmPct val="50000"/>
                                  </p:iterate>
                                  <p:childTnLst>
                                    <p:set>
                                      <p:cBhvr>
                                        <p:cTn id="62" dur="1" fill="hold">
                                          <p:stCondLst>
                                            <p:cond delay="0"/>
                                          </p:stCondLst>
                                        </p:cTn>
                                        <p:tgtEl>
                                          <p:spTgt spid="18"/>
                                        </p:tgtEl>
                                        <p:attrNameLst>
                                          <p:attrName>style.visibility</p:attrName>
                                        </p:attrNameLst>
                                      </p:cBhvr>
                                      <p:to>
                                        <p:strVal val="visible"/>
                                      </p:to>
                                    </p:set>
                                    <p:anim calcmode="discrete" valueType="clr">
                                      <p:cBhvr override="childStyle">
                                        <p:cTn id="63" dur="80"/>
                                        <p:tgtEl>
                                          <p:spTgt spid="18"/>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18"/>
                                        </p:tgtEl>
                                        <p:attrNameLst>
                                          <p:attrName>fillcolor</p:attrName>
                                        </p:attrNameLst>
                                      </p:cBhvr>
                                      <p:tavLst>
                                        <p:tav tm="0">
                                          <p:val>
                                            <p:clrVal>
                                              <a:schemeClr val="accent2"/>
                                            </p:clrVal>
                                          </p:val>
                                        </p:tav>
                                        <p:tav tm="50000">
                                          <p:val>
                                            <p:clrVal>
                                              <a:schemeClr val="hlink"/>
                                            </p:clrVal>
                                          </p:val>
                                        </p:tav>
                                      </p:tavLst>
                                    </p:anim>
                                    <p:set>
                                      <p:cBhvr>
                                        <p:cTn id="65" dur="80"/>
                                        <p:tgtEl>
                                          <p:spTgt spid="1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4" grpId="0"/>
      <p:bldP spid="15" grpId="0"/>
      <p:bldP spid="16" grpId="0"/>
      <p:bldP spid="17"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0">
            <a:extLst>
              <a:ext uri="{FF2B5EF4-FFF2-40B4-BE49-F238E27FC236}">
                <a16:creationId xmlns:a16="http://schemas.microsoft.com/office/drawing/2014/main" id="{BDA02AF8-69BF-4D8A-8CEA-D48833B89FB5}"/>
              </a:ext>
            </a:extLst>
          </p:cNvPr>
          <p:cNvSpPr txBox="1">
            <a:spLocks noChangeArrowheads="1"/>
          </p:cNvSpPr>
          <p:nvPr/>
        </p:nvSpPr>
        <p:spPr bwMode="auto">
          <a:xfrm>
            <a:off x="822452" y="473886"/>
            <a:ext cx="8321548"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Hà</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Nội</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ngày</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tháng</a:t>
            </a:r>
            <a:r>
              <a:rPr lang="en-US" altLang="en-US" sz="1800" dirty="0">
                <a:solidFill>
                  <a:srgbClr val="0000FF"/>
                </a:solidFill>
                <a:latin typeface="Times New Roman" panose="02020603050405020304" pitchFamily="18" charset="0"/>
                <a:cs typeface="Times New Roman" panose="02020603050405020304" pitchFamily="18" charset="0"/>
              </a:rPr>
              <a:t> 12 </a:t>
            </a:r>
            <a:r>
              <a:rPr lang="en-US" altLang="en-US" sz="1800" dirty="0" err="1">
                <a:solidFill>
                  <a:srgbClr val="0000FF"/>
                </a:solidFill>
                <a:latin typeface="Times New Roman" panose="02020603050405020304" pitchFamily="18" charset="0"/>
                <a:cs typeface="Times New Roman" panose="02020603050405020304" pitchFamily="18" charset="0"/>
              </a:rPr>
              <a:t>năm</a:t>
            </a:r>
            <a:r>
              <a:rPr lang="en-US" altLang="en-US" sz="1800" dirty="0">
                <a:solidFill>
                  <a:srgbClr val="0000FF"/>
                </a:solidFill>
                <a:latin typeface="Times New Roman" panose="02020603050405020304" pitchFamily="18" charset="0"/>
                <a:cs typeface="Times New Roman" panose="02020603050405020304" pitchFamily="18" charset="0"/>
              </a:rPr>
              <a:t> 2021</a:t>
            </a:r>
          </a:p>
          <a:p>
            <a:pPr eaLnBrk="1" hangingPunct="1">
              <a:spcBef>
                <a:spcPct val="0"/>
              </a:spcBef>
              <a:buFontTx/>
              <a:buNone/>
            </a:pP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Chào</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Tuyết</a:t>
            </a:r>
            <a:r>
              <a:rPr lang="en-US" altLang="en-US" sz="1800" dirty="0">
                <a:solidFill>
                  <a:srgbClr val="0000FF"/>
                </a:solidFill>
                <a:latin typeface="Times New Roman" panose="02020603050405020304" pitchFamily="18" charset="0"/>
                <a:cs typeface="Times New Roman" panose="02020603050405020304" pitchFamily="18" charset="0"/>
              </a:rPr>
              <a:t> Mai!</a:t>
            </a:r>
          </a:p>
          <a:p>
            <a:pPr eaLnBrk="1" hangingPunct="1">
              <a:spcBef>
                <a:spcPct val="0"/>
              </a:spcBef>
              <a:buFontTx/>
              <a:buNone/>
            </a:pP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Chắc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là</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Tuyết</a:t>
            </a:r>
            <a:r>
              <a:rPr lang="en-US" altLang="en-US" sz="1800" dirty="0">
                <a:solidFill>
                  <a:srgbClr val="0000FF"/>
                </a:solidFill>
                <a:latin typeface="Times New Roman" panose="02020603050405020304" pitchFamily="18" charset="0"/>
                <a:cs typeface="Times New Roman" panose="02020603050405020304" pitchFamily="18" charset="0"/>
              </a:rPr>
              <a:t> Mai </a:t>
            </a:r>
            <a:r>
              <a:rPr lang="en-US" altLang="en-US" sz="1800" dirty="0" err="1">
                <a:solidFill>
                  <a:srgbClr val="0000FF"/>
                </a:solidFill>
                <a:latin typeface="Times New Roman" panose="02020603050405020304" pitchFamily="18" charset="0"/>
                <a:cs typeface="Times New Roman" panose="02020603050405020304" pitchFamily="18" charset="0"/>
              </a:rPr>
              <a:t>sẽ</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ngạc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nhiên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lắm</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khi</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nhận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được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bức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thư</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này</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vì</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và</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bạn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chưa</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hề</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quen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nhau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Vừa</a:t>
            </a:r>
            <a:r>
              <a:rPr lang="en-US" altLang="en-US" sz="1800" dirty="0">
                <a:solidFill>
                  <a:srgbClr val="0000FF"/>
                </a:solidFill>
                <a:latin typeface="Times New Roman" panose="02020603050405020304" pitchFamily="18" charset="0"/>
                <a:cs typeface="Times New Roman" panose="02020603050405020304" pitchFamily="18" charset="0"/>
              </a:rPr>
              <a:t> qua, </a:t>
            </a:r>
            <a:r>
              <a:rPr lang="en-US" altLang="en-US" sz="1800" dirty="0" err="1">
                <a:solidFill>
                  <a:srgbClr val="0000FF"/>
                </a:solidFill>
                <a:latin typeface="Times New Roman" panose="02020603050405020304" pitchFamily="18" charset="0"/>
                <a:cs typeface="Times New Roman" panose="02020603050405020304" pitchFamily="18" charset="0"/>
              </a:rPr>
              <a:t>xem</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chương</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trình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truyền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hình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tuyên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dương</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những</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học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sinh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nghèo</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vượt</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khó</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của</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tỉnh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Phú</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Thọ</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được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biết</a:t>
            </a:r>
            <a:r>
              <a:rPr lang="en-US" altLang="en-US" sz="1800" dirty="0">
                <a:solidFill>
                  <a:srgbClr val="0000FF"/>
                </a:solidFill>
                <a:latin typeface="Times New Roman" panose="02020603050405020304" pitchFamily="18" charset="0"/>
                <a:cs typeface="Times New Roman" panose="02020603050405020304" pitchFamily="18" charset="0"/>
              </a:rPr>
              <a:t> Mai </a:t>
            </a:r>
            <a:r>
              <a:rPr lang="en-US" altLang="en-US" sz="1800" dirty="0" err="1">
                <a:solidFill>
                  <a:srgbClr val="0000FF"/>
                </a:solidFill>
                <a:latin typeface="Times New Roman" panose="02020603050405020304" pitchFamily="18" charset="0"/>
                <a:cs typeface="Times New Roman" panose="02020603050405020304" pitchFamily="18" charset="0"/>
              </a:rPr>
              <a:t>vừa</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là</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người</a:t>
            </a:r>
            <a:r>
              <a:rPr lang="en-US" altLang="en-US" sz="1800" dirty="0">
                <a:solidFill>
                  <a:srgbClr val="0000FF"/>
                </a:solidFill>
                <a:latin typeface="Times New Roman" panose="02020603050405020304" pitchFamily="18" charset="0"/>
                <a:cs typeface="Times New Roman" panose="02020603050405020304" pitchFamily="18" charset="0"/>
              </a:rPr>
              <a:t> con </a:t>
            </a:r>
            <a:r>
              <a:rPr lang="en-US" altLang="en-US" sz="1800" dirty="0" err="1">
                <a:solidFill>
                  <a:srgbClr val="0000FF"/>
                </a:solidFill>
                <a:latin typeface="Times New Roman" panose="02020603050405020304" pitchFamily="18" charset="0"/>
                <a:cs typeface="Times New Roman" panose="02020603050405020304" pitchFamily="18" charset="0"/>
              </a:rPr>
              <a:t>ngoan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vừa</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biết</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vượt</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lên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khó</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khăn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để</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học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giỏi</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khâm</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phục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lắm</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Vì</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thế</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viết</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thư</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này</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xin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được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làm</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bạn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với</a:t>
            </a:r>
            <a:r>
              <a:rPr lang="en-US" altLang="en-US" sz="1800" dirty="0">
                <a:solidFill>
                  <a:srgbClr val="0000FF"/>
                </a:solidFill>
                <a:latin typeface="Times New Roman" panose="02020603050405020304" pitchFamily="18" charset="0"/>
                <a:cs typeface="Times New Roman" panose="02020603050405020304" pitchFamily="18" charset="0"/>
              </a:rPr>
              <a:t> Mai. </a:t>
            </a:r>
            <a:r>
              <a:rPr lang="en-US" altLang="en-US" sz="1800" dirty="0" err="1">
                <a:solidFill>
                  <a:srgbClr val="0000FF"/>
                </a:solidFill>
                <a:latin typeface="Times New Roman" panose="02020603050405020304" pitchFamily="18" charset="0"/>
                <a:cs typeface="Times New Roman" panose="02020603050405020304" pitchFamily="18" charset="0"/>
              </a:rPr>
              <a:t>Mình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tự</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giới</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thiệu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là</a:t>
            </a:r>
            <a:r>
              <a:rPr lang="en-US" altLang="en-US" sz="1800" dirty="0">
                <a:solidFill>
                  <a:srgbClr val="0000FF"/>
                </a:solidFill>
                <a:latin typeface="Times New Roman" panose="02020603050405020304" pitchFamily="18" charset="0"/>
                <a:cs typeface="Times New Roman" panose="02020603050405020304" pitchFamily="18" charset="0"/>
              </a:rPr>
              <a:t> …, </a:t>
            </a:r>
            <a:r>
              <a:rPr lang="en-US" altLang="en-US" sz="1800" dirty="0" err="1">
                <a:solidFill>
                  <a:srgbClr val="0000FF"/>
                </a:solidFill>
                <a:latin typeface="Times New Roman" panose="02020603050405020304" pitchFamily="18" charset="0"/>
                <a:cs typeface="Times New Roman" panose="02020603050405020304" pitchFamily="18" charset="0"/>
              </a:rPr>
              <a:t>học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sinh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lớp</a:t>
            </a:r>
            <a:r>
              <a:rPr lang="en-US" altLang="en-US" sz="1800" dirty="0">
                <a:solidFill>
                  <a:srgbClr val="0000FF"/>
                </a:solidFill>
                <a:latin typeface="Times New Roman" panose="02020603050405020304" pitchFamily="18" charset="0"/>
                <a:cs typeface="Times New Roman" panose="02020603050405020304" pitchFamily="18" charset="0"/>
              </a:rPr>
              <a:t> …, </a:t>
            </a:r>
            <a:r>
              <a:rPr lang="en-US" altLang="en-US" sz="1800" dirty="0" err="1">
                <a:solidFill>
                  <a:srgbClr val="0000FF"/>
                </a:solidFill>
                <a:latin typeface="Times New Roman" panose="02020603050405020304" pitchFamily="18" charset="0"/>
                <a:cs typeface="Times New Roman" panose="02020603050405020304" pitchFamily="18" charset="0"/>
              </a:rPr>
              <a:t>trường</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Tiểu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học</a:t>
            </a:r>
            <a:r>
              <a:rPr lang="en-US" altLang="en-US" sz="1800" dirty="0">
                <a:solidFill>
                  <a:srgbClr val="0000FF"/>
                </a:solidFill>
                <a:latin typeface="Times New Roman" panose="02020603050405020304" pitchFamily="18" charset="0"/>
                <a:cs typeface="Times New Roman" panose="02020603050405020304" pitchFamily="18" charset="0"/>
              </a:rPr>
              <a:t> …</a:t>
            </a:r>
          </a:p>
          <a:p>
            <a:pPr eaLnBrk="1" hangingPunct="1">
              <a:spcBef>
                <a:spcPct val="0"/>
              </a:spcBef>
              <a:buFontTx/>
              <a:buNone/>
            </a:pPr>
            <a:r>
              <a:rPr lang="en-US" altLang="en-US" sz="1800" dirty="0">
                <a:solidFill>
                  <a:srgbClr val="0000FF"/>
                </a:solidFill>
                <a:latin typeface="Times New Roman" panose="02020603050405020304" pitchFamily="18" charset="0"/>
                <a:cs typeface="Times New Roman" panose="02020603050405020304" pitchFamily="18" charset="0"/>
              </a:rPr>
              <a:t>     Mai </a:t>
            </a:r>
            <a:r>
              <a:rPr lang="en-US" altLang="en-US" sz="1800" dirty="0" err="1">
                <a:solidFill>
                  <a:srgbClr val="0000FF"/>
                </a:solidFill>
                <a:latin typeface="Times New Roman" panose="02020603050405020304" pitchFamily="18" charset="0"/>
                <a:cs typeface="Times New Roman" panose="02020603050405020304" pitchFamily="18" charset="0"/>
              </a:rPr>
              <a:t>thân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mến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dạo</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này</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sức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khỏe</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của</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mẹ</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cậu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thế</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nào</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Bác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đã</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đỡ</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chưa</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Bố</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cậu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vẫn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đi</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công</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tác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xa</a:t>
            </a:r>
            <a:r>
              <a:rPr lang="en-US" altLang="en-US" sz="1800" dirty="0">
                <a:solidFill>
                  <a:srgbClr val="0000FF"/>
                </a:solidFill>
                <a:latin typeface="Times New Roman" panose="02020603050405020304" pitchFamily="18" charset="0"/>
                <a:cs typeface="Times New Roman" panose="02020603050405020304" pitchFamily="18" charset="0"/>
              </a:rPr>
              <a:t> à? </a:t>
            </a:r>
            <a:r>
              <a:rPr lang="en-US" altLang="en-US" sz="1800" dirty="0" err="1">
                <a:solidFill>
                  <a:srgbClr val="0000FF"/>
                </a:solidFill>
                <a:latin typeface="Times New Roman" panose="02020603050405020304" pitchFamily="18" charset="0"/>
                <a:cs typeface="Times New Roman" panose="02020603050405020304" pitchFamily="18" charset="0"/>
              </a:rPr>
              <a:t>Vừa</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đi</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học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vừa</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chăm</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mẹ</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ốm</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lại</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vừa</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làm</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việc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nhà</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mà</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cậu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vẫn</a:t>
            </a:r>
            <a:r>
              <a:rPr lang="en-US" altLang="en-US" sz="1800" dirty="0">
                <a:solidFill>
                  <a:srgbClr val="0000FF"/>
                </a:solidFill>
                <a:latin typeface="Times New Roman" panose="02020603050405020304" pitchFamily="18" charset="0"/>
                <a:cs typeface="Times New Roman" panose="02020603050405020304" pitchFamily="18" charset="0"/>
              </a:rPr>
              <a:t> chu </a:t>
            </a:r>
            <a:r>
              <a:rPr lang="en-US" altLang="en-US" sz="1800" dirty="0" err="1">
                <a:solidFill>
                  <a:srgbClr val="0000FF"/>
                </a:solidFill>
                <a:latin typeface="Times New Roman" panose="02020603050405020304" pitchFamily="18" charset="0"/>
                <a:cs typeface="Times New Roman" panose="02020603050405020304" pitchFamily="18" charset="0"/>
              </a:rPr>
              <a:t>đáo</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mọi</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việc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cậu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thật</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tài</a:t>
            </a:r>
            <a:r>
              <a:rPr lang="en-US" altLang="en-US" sz="1800" dirty="0">
                <a:solidFill>
                  <a:srgbClr val="0000FF"/>
                </a:solidFill>
                <a:latin typeface="Times New Roman" panose="02020603050405020304" pitchFamily="18" charset="0"/>
                <a:cs typeface="Times New Roman" panose="02020603050405020304" pitchFamily="18" charset="0"/>
              </a:rPr>
              <a:t>. Nghe </a:t>
            </a:r>
            <a:r>
              <a:rPr lang="en-US" altLang="en-US" sz="1800" dirty="0" err="1">
                <a:solidFill>
                  <a:srgbClr val="0000FF"/>
                </a:solidFill>
                <a:latin typeface="Times New Roman" panose="02020603050405020304" pitchFamily="18" charset="0"/>
                <a:cs typeface="Times New Roman" panose="02020603050405020304" pitchFamily="18" charset="0"/>
              </a:rPr>
              <a:t>câu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chuyện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của</a:t>
            </a:r>
            <a:r>
              <a:rPr lang="en-US" altLang="en-US" sz="1800" dirty="0">
                <a:solidFill>
                  <a:srgbClr val="0000FF"/>
                </a:solidFill>
                <a:latin typeface="Times New Roman" panose="02020603050405020304" pitchFamily="18" charset="0"/>
                <a:cs typeface="Times New Roman" panose="02020603050405020304" pitchFamily="18" charset="0"/>
              </a:rPr>
              <a:t> Mai </a:t>
            </a:r>
            <a:r>
              <a:rPr lang="en-US" altLang="en-US" sz="1800" dirty="0" err="1">
                <a:solidFill>
                  <a:srgbClr val="0000FF"/>
                </a:solidFill>
                <a:latin typeface="Times New Roman" panose="02020603050405020304" pitchFamily="18" charset="0"/>
                <a:cs typeface="Times New Roman" panose="02020603050405020304" pitchFamily="18" charset="0"/>
              </a:rPr>
              <a:t>mình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đã</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khóc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đấy</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Thấy</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gương</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cậu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mà</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thấy</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thật</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xấu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hổ</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vì</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nhiều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lần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làm</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bố</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mẹ</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không</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hài</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lòng</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về</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chuyện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học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hành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tự</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hứa</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phải</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cố</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gắng</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thật</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nhiều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để</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trở</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thành</a:t>
            </a:r>
            <a:r>
              <a:rPr lang="en-US" altLang="en-US" sz="1800" dirty="0">
                <a:solidFill>
                  <a:srgbClr val="0000FF"/>
                </a:solidFill>
                <a:latin typeface="Times New Roman" panose="02020603050405020304" pitchFamily="18" charset="0"/>
                <a:cs typeface="Times New Roman" panose="02020603050405020304" pitchFamily="18" charset="0"/>
              </a:rPr>
              <a:t> con </a:t>
            </a:r>
            <a:r>
              <a:rPr lang="en-US" altLang="en-US" sz="1800" dirty="0" err="1">
                <a:solidFill>
                  <a:srgbClr val="0000FF"/>
                </a:solidFill>
                <a:latin typeface="Times New Roman" panose="02020603050405020304" pitchFamily="18" charset="0"/>
                <a:cs typeface="Times New Roman" panose="02020603050405020304" pitchFamily="18" charset="0"/>
              </a:rPr>
              <a:t>ngoan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trò</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giỏi</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như</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bạn</a:t>
            </a:r>
            <a:r>
              <a:rPr lang="en-US" altLang="en-US" sz="1800" dirty="0">
                <a:solidFill>
                  <a:srgbClr val="0000FF"/>
                </a:solidFill>
                <a:latin typeface="Times New Roman" panose="02020603050405020304" pitchFamily="18" charset="0"/>
                <a:cs typeface="Times New Roman" panose="02020603050405020304" pitchFamily="18" charset="0"/>
              </a:rPr>
              <a:t>. </a:t>
            </a:r>
          </a:p>
          <a:p>
            <a:pPr eaLnBrk="1" hangingPunct="1">
              <a:spcBef>
                <a:spcPct val="0"/>
              </a:spcBef>
              <a:buFontTx/>
              <a:buNone/>
            </a:pP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Cuối</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thư</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chúc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gia</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cậu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mạnh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khỏe</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và</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vượt</a:t>
            </a:r>
            <a:r>
              <a:rPr lang="en-US" altLang="en-US" sz="1800" dirty="0">
                <a:solidFill>
                  <a:srgbClr val="0000FF"/>
                </a:solidFill>
                <a:latin typeface="Times New Roman" panose="02020603050405020304" pitchFamily="18" charset="0"/>
                <a:cs typeface="Times New Roman" panose="02020603050405020304" pitchFamily="18" charset="0"/>
              </a:rPr>
              <a:t> qua </a:t>
            </a:r>
            <a:r>
              <a:rPr lang="en-US" altLang="en-US" sz="1800" dirty="0" err="1">
                <a:solidFill>
                  <a:srgbClr val="0000FF"/>
                </a:solidFill>
                <a:latin typeface="Times New Roman" panose="02020603050405020304" pitchFamily="18" charset="0"/>
                <a:cs typeface="Times New Roman" panose="02020603050405020304" pitchFamily="18" charset="0"/>
              </a:rPr>
              <a:t>được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những</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khó</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khăn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trong</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cuộc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sống</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rất</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mong</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nhận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được</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thư</a:t>
            </a:r>
            <a:r>
              <a:rPr lang="en-US" altLang="en-US" sz="1800" dirty="0">
                <a:solidFill>
                  <a:srgbClr val="0000FF"/>
                </a:solidFill>
                <a:latin typeface="Times New Roman" panose="02020603050405020304" pitchFamily="18" charset="0"/>
                <a:cs typeface="Times New Roman" panose="02020603050405020304" pitchFamily="18" charset="0"/>
              </a:rPr>
              <a:t> Mai . </a:t>
            </a:r>
            <a:r>
              <a:rPr lang="en-US" altLang="en-US" sz="1800" dirty="0" err="1">
                <a:solidFill>
                  <a:srgbClr val="0000FF"/>
                </a:solidFill>
                <a:latin typeface="Times New Roman" panose="02020603050405020304" pitchFamily="18" charset="0"/>
                <a:cs typeface="Times New Roman" panose="02020603050405020304" pitchFamily="18" charset="0"/>
              </a:rPr>
              <a:t>Bạn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gửi</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cho</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mình</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theo</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địa</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chỉ</a:t>
            </a:r>
            <a:r>
              <a:rPr lang="en-US" altLang="en-US" sz="1800" dirty="0">
                <a:solidFill>
                  <a:srgbClr val="0000FF"/>
                </a:solidFill>
                <a:latin typeface="Times New Roman" panose="02020603050405020304" pitchFamily="18" charset="0"/>
                <a:cs typeface="Times New Roman" panose="02020603050405020304" pitchFamily="18" charset="0"/>
              </a:rPr>
              <a:t> …….. </a:t>
            </a:r>
            <a:r>
              <a:rPr lang="en-US" altLang="en-US" sz="1800" dirty="0" err="1">
                <a:solidFill>
                  <a:srgbClr val="0000FF"/>
                </a:solidFill>
                <a:latin typeface="Times New Roman" panose="02020603050405020304" pitchFamily="18" charset="0"/>
                <a:cs typeface="Times New Roman" panose="02020603050405020304" pitchFamily="18" charset="0"/>
              </a:rPr>
              <a:t>Tạm</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biệt</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cậu</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nhé</a:t>
            </a:r>
            <a:r>
              <a:rPr lang="en-US" altLang="en-US" sz="1800" dirty="0">
                <a:solidFill>
                  <a:srgbClr val="0000FF"/>
                </a:solidFill>
                <a:latin typeface="Times New Roman" panose="02020603050405020304" pitchFamily="18" charset="0"/>
                <a:cs typeface="Times New Roman" panose="02020603050405020304" pitchFamily="18" charset="0"/>
              </a:rPr>
              <a:t>!</a:t>
            </a:r>
          </a:p>
          <a:p>
            <a:pPr eaLnBrk="1" hangingPunct="1">
              <a:spcBef>
                <a:spcPct val="0"/>
              </a:spcBef>
              <a:buFontTx/>
              <a:buNone/>
            </a:pP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Bạn</a:t>
            </a:r>
            <a:r>
              <a:rPr lang="en-US" altLang="en-US" sz="1800" dirty="0">
                <a:solidFill>
                  <a:srgbClr val="0000FF"/>
                </a:solidFill>
                <a:latin typeface="Times New Roman" panose="02020603050405020304" pitchFamily="18" charset="0"/>
                <a:cs typeface="Times New Roman" panose="02020603050405020304" pitchFamily="18" charset="0"/>
              </a:rPr>
              <a:t> </a:t>
            </a:r>
            <a:r>
              <a:rPr lang="en-US" altLang="en-US" sz="1800" dirty="0" err="1">
                <a:solidFill>
                  <a:srgbClr val="0000FF"/>
                </a:solidFill>
                <a:latin typeface="Times New Roman" panose="02020603050405020304" pitchFamily="18" charset="0"/>
                <a:cs typeface="Times New Roman" panose="02020603050405020304" pitchFamily="18" charset="0"/>
              </a:rPr>
              <a:t>mới</a:t>
            </a:r>
            <a:r>
              <a:rPr lang="en-US" altLang="en-US" sz="1800" dirty="0">
                <a:solidFill>
                  <a:srgbClr val="0000FF"/>
                </a:solidFill>
                <a:latin typeface="Times New Roman" panose="02020603050405020304" pitchFamily="18" charset="0"/>
                <a:cs typeface="Times New Roman" panose="02020603050405020304" pitchFamily="18" charset="0"/>
              </a:rPr>
              <a:t> </a:t>
            </a:r>
          </a:p>
          <a:p>
            <a:pPr eaLnBrk="1" hangingPunct="1">
              <a:spcBef>
                <a:spcPct val="0"/>
              </a:spcBef>
              <a:buFontTx/>
              <a:buNone/>
            </a:pPr>
            <a:r>
              <a:rPr lang="en-US" altLang="en-US" sz="1800" dirty="0">
                <a:solidFill>
                  <a:srgbClr val="0000FF"/>
                </a:solidFill>
                <a:latin typeface="Times New Roman" panose="02020603050405020304" pitchFamily="18" charset="0"/>
                <a:cs typeface="Times New Roman" panose="02020603050405020304" pitchFamily="18" charset="0"/>
              </a:rPr>
              <a:t>                                                                                                ……</a:t>
            </a:r>
            <a:endParaRPr lang="en-US" altLang="en-US" sz="2400"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4649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1C330D6E-83DB-47DC-963A-16C1708436C0}"/>
              </a:ext>
            </a:extLst>
          </p:cNvPr>
          <p:cNvSpPr>
            <a:spLocks noChangeArrowheads="1"/>
          </p:cNvSpPr>
          <p:nvPr/>
        </p:nvSpPr>
        <p:spPr bwMode="auto">
          <a:xfrm>
            <a:off x="674954" y="619185"/>
            <a:ext cx="8469046" cy="4801314"/>
          </a:xfrm>
          <a:prstGeom prst="rect">
            <a:avLst/>
          </a:prstGeom>
          <a:blipFill dpi="0" rotWithShape="1">
            <a:blip r:embed="rId2">
              <a:alphaModFix amt="0"/>
            </a:blip>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en-US" altLang="en-US" sz="1800" dirty="0">
                <a:solidFill>
                  <a:srgbClr val="FF0000"/>
                </a:solidFill>
                <a:latin typeface="Times New Roman" panose="02020603050405020304" pitchFamily="18" charset="0"/>
                <a:cs typeface="Times New Roman" panose="02020603050405020304" pitchFamily="18" charset="0"/>
              </a:rPr>
              <a:t>                                                               </a:t>
            </a:r>
            <a:r>
              <a:rPr lang="vi-VN" altLang="en-US" sz="1800" dirty="0">
                <a:solidFill>
                  <a:srgbClr val="FF0000"/>
                </a:solidFill>
                <a:latin typeface="Times New Roman" panose="02020603050405020304" pitchFamily="18" charset="0"/>
                <a:cs typeface="Times New Roman" panose="02020603050405020304" pitchFamily="18" charset="0"/>
              </a:rPr>
              <a:t>Hà Nội, ngày </a:t>
            </a:r>
            <a:r>
              <a:rPr lang="en-US" altLang="en-US" sz="1800" dirty="0">
                <a:solidFill>
                  <a:srgbClr val="FF0000"/>
                </a:solidFill>
                <a:latin typeface="Times New Roman" panose="02020603050405020304" pitchFamily="18" charset="0"/>
                <a:cs typeface="Times New Roman" panose="02020603050405020304" pitchFamily="18" charset="0"/>
              </a:rPr>
              <a:t> </a:t>
            </a:r>
            <a:r>
              <a:rPr lang="vi-VN" altLang="en-US" sz="1800" dirty="0">
                <a:solidFill>
                  <a:srgbClr val="FF0000"/>
                </a:solidFill>
                <a:latin typeface="Times New Roman" panose="02020603050405020304" pitchFamily="18" charset="0"/>
                <a:cs typeface="Times New Roman" panose="02020603050405020304" pitchFamily="18" charset="0"/>
              </a:rPr>
              <a:t> tháng 1</a:t>
            </a:r>
            <a:r>
              <a:rPr lang="en-US" altLang="en-US" sz="1800" dirty="0">
                <a:solidFill>
                  <a:srgbClr val="FF0000"/>
                </a:solidFill>
                <a:latin typeface="Times New Roman" panose="02020603050405020304" pitchFamily="18" charset="0"/>
                <a:cs typeface="Times New Roman" panose="02020603050405020304" pitchFamily="18" charset="0"/>
              </a:rPr>
              <a:t>2</a:t>
            </a:r>
            <a:r>
              <a:rPr lang="vi-VN" altLang="en-US" sz="1800" dirty="0">
                <a:solidFill>
                  <a:srgbClr val="FF0000"/>
                </a:solidFill>
                <a:latin typeface="Times New Roman" panose="02020603050405020304" pitchFamily="18" charset="0"/>
                <a:cs typeface="Times New Roman" panose="02020603050405020304" pitchFamily="18" charset="0"/>
              </a:rPr>
              <a:t> năm 2</a:t>
            </a:r>
            <a:r>
              <a:rPr lang="en-US" altLang="en-US" sz="1800" dirty="0">
                <a:solidFill>
                  <a:srgbClr val="FF0000"/>
                </a:solidFill>
                <a:latin typeface="Times New Roman" panose="02020603050405020304" pitchFamily="18" charset="0"/>
                <a:cs typeface="Times New Roman" panose="02020603050405020304" pitchFamily="18" charset="0"/>
              </a:rPr>
              <a:t>0</a:t>
            </a:r>
            <a:r>
              <a:rPr lang="vi-VN" altLang="en-US" sz="1800" dirty="0">
                <a:solidFill>
                  <a:srgbClr val="FF0000"/>
                </a:solidFill>
                <a:latin typeface="Times New Roman" panose="02020603050405020304" pitchFamily="18" charset="0"/>
                <a:cs typeface="Times New Roman" panose="02020603050405020304" pitchFamily="18" charset="0"/>
              </a:rPr>
              <a:t>2</a:t>
            </a:r>
            <a:r>
              <a:rPr lang="en-US" altLang="en-US" sz="1800" dirty="0">
                <a:solidFill>
                  <a:srgbClr val="FF0000"/>
                </a:solidFill>
                <a:latin typeface="Times New Roman" panose="02020603050405020304" pitchFamily="18" charset="0"/>
                <a:cs typeface="Times New Roman" panose="02020603050405020304" pitchFamily="18" charset="0"/>
              </a:rPr>
              <a:t>1</a:t>
            </a:r>
            <a:endParaRPr lang="vi-VN" altLang="en-US" sz="1800" dirty="0">
              <a:solidFill>
                <a:srgbClr val="FF0000"/>
              </a:solidFill>
              <a:latin typeface="Times New Roman" panose="02020603050405020304" pitchFamily="18" charset="0"/>
              <a:cs typeface="Times New Roman" panose="02020603050405020304" pitchFamily="18" charset="0"/>
            </a:endParaRPr>
          </a:p>
          <a:p>
            <a:pPr algn="just">
              <a:spcBef>
                <a:spcPct val="0"/>
              </a:spcBef>
              <a:buFontTx/>
              <a:buNone/>
            </a:pPr>
            <a:r>
              <a:rPr lang="en-US" altLang="en-US" sz="1800" dirty="0">
                <a:solidFill>
                  <a:srgbClr val="FF0000"/>
                </a:solidFill>
                <a:latin typeface="Times New Roman" panose="02020603050405020304" pitchFamily="18" charset="0"/>
                <a:cs typeface="Times New Roman" panose="02020603050405020304" pitchFamily="18" charset="0"/>
              </a:rPr>
              <a:t> </a:t>
            </a:r>
            <a:r>
              <a:rPr lang="vi-VN" altLang="en-US" sz="1800" dirty="0">
                <a:solidFill>
                  <a:srgbClr val="FF0000"/>
                </a:solidFill>
                <a:latin typeface="Times New Roman" panose="02020603050405020304" pitchFamily="18" charset="0"/>
                <a:cs typeface="Times New Roman" panose="02020603050405020304" pitchFamily="18" charset="0"/>
              </a:rPr>
              <a:t>Bạn Ngọc thân mến!</a:t>
            </a:r>
          </a:p>
          <a:p>
            <a:pPr algn="just">
              <a:spcBef>
                <a:spcPct val="0"/>
              </a:spcBef>
              <a:buFontTx/>
              <a:buNone/>
            </a:pPr>
            <a:r>
              <a:rPr lang="en-US" altLang="en-US" sz="1800" dirty="0">
                <a:solidFill>
                  <a:srgbClr val="FF0000"/>
                </a:solidFill>
                <a:latin typeface="Times New Roman" panose="02020603050405020304" pitchFamily="18" charset="0"/>
                <a:cs typeface="Times New Roman" panose="02020603050405020304" pitchFamily="18" charset="0"/>
              </a:rPr>
              <a:t>	</a:t>
            </a:r>
            <a:r>
              <a:rPr lang="vi-VN" altLang="en-US" sz="1800" dirty="0">
                <a:solidFill>
                  <a:srgbClr val="FF0000"/>
                </a:solidFill>
                <a:latin typeface="Times New Roman" panose="02020603050405020304" pitchFamily="18" charset="0"/>
                <a:cs typeface="Times New Roman" panose="02020603050405020304" pitchFamily="18" charset="0"/>
              </a:rPr>
              <a:t>Chắc bạn ngạc nhiên lắm khi nhận được thư mình vì bạn không hề biết mình. Nhưng mình lại biết bạn đấy</a:t>
            </a:r>
            <a:r>
              <a:rPr lang="en-US" altLang="en-US" sz="1800" dirty="0">
                <a:solidFill>
                  <a:srgbClr val="FF0000"/>
                </a:solidFill>
                <a:latin typeface="Times New Roman" panose="02020603050405020304" pitchFamily="18" charset="0"/>
                <a:cs typeface="Times New Roman" panose="02020603050405020304" pitchFamily="18" charset="0"/>
              </a:rPr>
              <a:t>.</a:t>
            </a:r>
            <a:endParaRPr lang="vi-VN" altLang="en-US" sz="1800" dirty="0">
              <a:solidFill>
                <a:srgbClr val="FF0000"/>
              </a:solidFill>
              <a:latin typeface="Times New Roman" panose="02020603050405020304" pitchFamily="18" charset="0"/>
              <a:cs typeface="Times New Roman" panose="02020603050405020304" pitchFamily="18" charset="0"/>
            </a:endParaRPr>
          </a:p>
          <a:p>
            <a:pPr algn="just">
              <a:spcBef>
                <a:spcPct val="0"/>
              </a:spcBef>
              <a:buFontTx/>
              <a:buNone/>
            </a:pPr>
            <a:r>
              <a:rPr lang="en-US" altLang="en-US" sz="1800" dirty="0">
                <a:solidFill>
                  <a:srgbClr val="FF0000"/>
                </a:solidFill>
                <a:latin typeface="Times New Roman" panose="02020603050405020304" pitchFamily="18" charset="0"/>
                <a:cs typeface="Times New Roman" panose="02020603050405020304" pitchFamily="18" charset="0"/>
              </a:rPr>
              <a:t>	</a:t>
            </a:r>
            <a:r>
              <a:rPr lang="vi-VN" altLang="en-US" sz="1800" dirty="0">
                <a:solidFill>
                  <a:srgbClr val="FF0000"/>
                </a:solidFill>
                <a:latin typeface="Times New Roman" panose="02020603050405020304" pitchFamily="18" charset="0"/>
                <a:cs typeface="Times New Roman" panose="02020603050405020304" pitchFamily="18" charset="0"/>
              </a:rPr>
              <a:t>Mình là </a:t>
            </a:r>
            <a:r>
              <a:rPr lang="en-US" altLang="en-US" sz="1800" dirty="0">
                <a:solidFill>
                  <a:srgbClr val="FF0000"/>
                </a:solidFill>
                <a:latin typeface="Times New Roman" panose="02020603050405020304" pitchFamily="18" charset="0"/>
                <a:cs typeface="Times New Roman" panose="02020603050405020304" pitchFamily="18" charset="0"/>
              </a:rPr>
              <a:t>…..</a:t>
            </a:r>
            <a:r>
              <a:rPr lang="vi-VN" altLang="en-US" sz="1800" dirty="0">
                <a:solidFill>
                  <a:srgbClr val="FF0000"/>
                </a:solidFill>
                <a:latin typeface="Times New Roman" panose="02020603050405020304" pitchFamily="18" charset="0"/>
                <a:cs typeface="Times New Roman" panose="02020603050405020304" pitchFamily="18" charset="0"/>
              </a:rPr>
              <a:t>, học sinh lớp 3</a:t>
            </a:r>
            <a:r>
              <a:rPr lang="en-US" altLang="en-US" sz="1800" dirty="0">
                <a:solidFill>
                  <a:srgbClr val="FF0000"/>
                </a:solidFill>
                <a:latin typeface="Times New Roman" panose="02020603050405020304" pitchFamily="18" charset="0"/>
                <a:cs typeface="Times New Roman" panose="02020603050405020304" pitchFamily="18" charset="0"/>
              </a:rPr>
              <a:t>…</a:t>
            </a:r>
            <a:r>
              <a:rPr lang="vi-VN" altLang="en-US" sz="1800" dirty="0">
                <a:solidFill>
                  <a:srgbClr val="FF0000"/>
                </a:solidFill>
                <a:latin typeface="Times New Roman" panose="02020603050405020304" pitchFamily="18" charset="0"/>
                <a:cs typeface="Times New Roman" panose="02020603050405020304" pitchFamily="18" charset="0"/>
              </a:rPr>
              <a:t>, trường Tiểu học </a:t>
            </a:r>
            <a:r>
              <a:rPr lang="en-US" altLang="en-US" sz="1800" dirty="0">
                <a:solidFill>
                  <a:srgbClr val="FF0000"/>
                </a:solidFill>
                <a:latin typeface="Times New Roman" panose="02020603050405020304" pitchFamily="18" charset="0"/>
                <a:cs typeface="Times New Roman" panose="02020603050405020304" pitchFamily="18" charset="0"/>
              </a:rPr>
              <a:t>Lê </a:t>
            </a:r>
            <a:r>
              <a:rPr lang="en-US" altLang="en-US" sz="1800" dirty="0" err="1">
                <a:solidFill>
                  <a:srgbClr val="FF0000"/>
                </a:solidFill>
                <a:latin typeface="Times New Roman" panose="02020603050405020304" pitchFamily="18" charset="0"/>
                <a:cs typeface="Times New Roman" panose="02020603050405020304" pitchFamily="18" charset="0"/>
              </a:rPr>
              <a:t>Lợi</a:t>
            </a:r>
            <a:r>
              <a:rPr lang="vi-VN" altLang="en-US" sz="1800" dirty="0">
                <a:solidFill>
                  <a:srgbClr val="FF0000"/>
                </a:solidFill>
                <a:latin typeface="Times New Roman" panose="02020603050405020304" pitchFamily="18" charset="0"/>
                <a:cs typeface="Times New Roman" panose="02020603050405020304" pitchFamily="18" charset="0"/>
              </a:rPr>
              <a:t>, thành phố Hà Nội. Mình được biết về bạn qua báo Thiếu niên Tiền phong với tấm gương tiêu biểu vể học sinh nghèo vượt khó. Mình rất khâm phục nên muốn viết thư làm quen với bạn. Mình mong muốn chúng mình sẽ trở thành những người bạn tốt và cùng nhau phấn đấu để học tập đạt kết quả cao hơn. Mình cũng rất muốn có một ngày nào đó, hai đứa mình gặp nhau trên quê hương bạn, cùng ngắm cảnh đẹp của thành phố Sa Pa huyền ảo trong sương. Bạn </a:t>
            </a:r>
            <a:r>
              <a:rPr lang="en-US" altLang="en-US" sz="1800" dirty="0">
                <a:solidFill>
                  <a:srgbClr val="FF0000"/>
                </a:solidFill>
                <a:latin typeface="Times New Roman" panose="02020603050405020304" pitchFamily="18" charset="0"/>
                <a:cs typeface="Times New Roman" panose="02020603050405020304" pitchFamily="18" charset="0"/>
              </a:rPr>
              <a:t>đ</a:t>
            </a:r>
            <a:r>
              <a:rPr lang="vi-VN" altLang="en-US" sz="1800" dirty="0">
                <a:solidFill>
                  <a:srgbClr val="FF0000"/>
                </a:solidFill>
                <a:latin typeface="Times New Roman" panose="02020603050405020304" pitchFamily="18" charset="0"/>
                <a:cs typeface="Times New Roman" panose="02020603050405020304" pitchFamily="18" charset="0"/>
              </a:rPr>
              <a:t>ồng ý nhé!</a:t>
            </a:r>
          </a:p>
          <a:p>
            <a:pPr algn="just">
              <a:spcBef>
                <a:spcPct val="0"/>
              </a:spcBef>
              <a:buFontTx/>
              <a:buNone/>
            </a:pPr>
            <a:r>
              <a:rPr lang="vi-VN" altLang="en-US" sz="1800" dirty="0">
                <a:solidFill>
                  <a:srgbClr val="FF0000"/>
                </a:solidFill>
                <a:latin typeface="Times New Roman" panose="02020603050405020304" pitchFamily="18" charset="0"/>
                <a:cs typeface="Times New Roman" panose="02020603050405020304" pitchFamily="18" charset="0"/>
              </a:rPr>
              <a:t> </a:t>
            </a:r>
          </a:p>
          <a:p>
            <a:pPr algn="just">
              <a:spcBef>
                <a:spcPct val="0"/>
              </a:spcBef>
              <a:buFontTx/>
              <a:buNone/>
            </a:pPr>
            <a:r>
              <a:rPr lang="en-US" altLang="en-US" sz="1800" dirty="0">
                <a:solidFill>
                  <a:srgbClr val="FF0000"/>
                </a:solidFill>
                <a:latin typeface="Times New Roman" panose="02020603050405020304" pitchFamily="18" charset="0"/>
                <a:cs typeface="Times New Roman" panose="02020603050405020304" pitchFamily="18" charset="0"/>
              </a:rPr>
              <a:t>	</a:t>
            </a:r>
            <a:r>
              <a:rPr lang="vi-VN" altLang="en-US" sz="1800" dirty="0">
                <a:solidFill>
                  <a:srgbClr val="FF0000"/>
                </a:solidFill>
                <a:latin typeface="Times New Roman" panose="02020603050405020304" pitchFamily="18" charset="0"/>
                <a:cs typeface="Times New Roman" panose="02020603050405020304" pitchFamily="18" charset="0"/>
              </a:rPr>
              <a:t>Rất mong thư hồi âm của bạn. Hãy gửi thư cho mình theo địa chỉ trên nhé!</a:t>
            </a:r>
          </a:p>
          <a:p>
            <a:pPr algn="just">
              <a:spcBef>
                <a:spcPct val="0"/>
              </a:spcBef>
              <a:buFontTx/>
              <a:buNone/>
            </a:pPr>
            <a:r>
              <a:rPr lang="vi-VN" altLang="en-US" sz="1800" dirty="0">
                <a:solidFill>
                  <a:srgbClr val="FF0000"/>
                </a:solidFill>
                <a:latin typeface="Times New Roman" panose="02020603050405020304" pitchFamily="18" charset="0"/>
                <a:cs typeface="Times New Roman" panose="02020603050405020304" pitchFamily="18" charset="0"/>
              </a:rPr>
              <a:t>Chúc bạn sức khoẻ và thành công.</a:t>
            </a:r>
          </a:p>
          <a:p>
            <a:pPr algn="just">
              <a:spcBef>
                <a:spcPct val="0"/>
              </a:spcBef>
              <a:buFontTx/>
              <a:buNone/>
            </a:pPr>
            <a:r>
              <a:rPr lang="en-US" altLang="en-US" sz="1800" dirty="0">
                <a:solidFill>
                  <a:srgbClr val="FF0000"/>
                </a:solidFill>
                <a:latin typeface="Times New Roman" panose="02020603050405020304" pitchFamily="18" charset="0"/>
                <a:cs typeface="Times New Roman" panose="02020603050405020304" pitchFamily="18" charset="0"/>
              </a:rPr>
              <a:t>                                                                                        </a:t>
            </a:r>
            <a:r>
              <a:rPr lang="vi-VN" altLang="en-US" sz="1800" dirty="0">
                <a:solidFill>
                  <a:srgbClr val="FF0000"/>
                </a:solidFill>
                <a:latin typeface="Times New Roman" panose="02020603050405020304" pitchFamily="18" charset="0"/>
                <a:cs typeface="Times New Roman" panose="02020603050405020304" pitchFamily="18" charset="0"/>
              </a:rPr>
              <a:t>Bạn mới quen </a:t>
            </a:r>
            <a:endParaRPr lang="en-US" altLang="en-US" sz="1800" dirty="0">
              <a:solidFill>
                <a:srgbClr val="FF0000"/>
              </a:solidFill>
              <a:latin typeface="Times New Roman" panose="02020603050405020304" pitchFamily="18" charset="0"/>
              <a:cs typeface="Times New Roman" panose="02020603050405020304" pitchFamily="18" charset="0"/>
            </a:endParaRPr>
          </a:p>
          <a:p>
            <a:pPr algn="just">
              <a:spcBef>
                <a:spcPct val="0"/>
              </a:spcBef>
              <a:buFontTx/>
              <a:buNone/>
            </a:pPr>
            <a:endParaRPr lang="en-US" altLang="en-US" sz="1800" dirty="0">
              <a:solidFill>
                <a:srgbClr val="FF0000"/>
              </a:solidFill>
              <a:latin typeface="Times New Roman" panose="02020603050405020304" pitchFamily="18" charset="0"/>
              <a:cs typeface="Times New Roman" panose="02020603050405020304" pitchFamily="18" charset="0"/>
            </a:endParaRPr>
          </a:p>
          <a:p>
            <a:pPr algn="just">
              <a:spcBef>
                <a:spcPct val="0"/>
              </a:spcBef>
              <a:buFontTx/>
              <a:buNone/>
            </a:pPr>
            <a:r>
              <a:rPr lang="en-US" altLang="en-US" sz="1800" dirty="0">
                <a:solidFill>
                  <a:srgbClr val="FF0000"/>
                </a:solidFill>
                <a:latin typeface="Times New Roman" panose="02020603050405020304" pitchFamily="18" charset="0"/>
                <a:cs typeface="Times New Roman" panose="02020603050405020304" pitchFamily="18" charset="0"/>
              </a:rPr>
              <a:t>                                                    …….</a:t>
            </a:r>
            <a:endParaRPr lang="vi-VN" altLang="en-US" sz="18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9831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63"/>
        <p:cNvGrpSpPr/>
        <p:nvPr/>
      </p:nvGrpSpPr>
      <p:grpSpPr>
        <a:xfrm>
          <a:off x="0" y="0"/>
          <a:ext cx="0" cy="0"/>
          <a:chOff x="0" y="0"/>
          <a:chExt cx="0" cy="0"/>
        </a:xfrm>
      </p:grpSpPr>
      <p:sp>
        <p:nvSpPr>
          <p:cNvPr id="2264" name="Google Shape;2264;p56"/>
          <p:cNvSpPr/>
          <p:nvPr/>
        </p:nvSpPr>
        <p:spPr>
          <a:xfrm>
            <a:off x="1303670" y="1475790"/>
            <a:ext cx="7016530" cy="2519405"/>
          </a:xfrm>
          <a:custGeom>
            <a:avLst/>
            <a:gdLst/>
            <a:ahLst/>
            <a:cxnLst/>
            <a:rect l="l" t="t" r="r" b="b"/>
            <a:pathLst>
              <a:path w="35450" h="5768" extrusionOk="0">
                <a:moveTo>
                  <a:pt x="1" y="1"/>
                </a:moveTo>
                <a:cubicBezTo>
                  <a:pt x="1" y="1"/>
                  <a:pt x="83" y="1069"/>
                  <a:pt x="840" y="1565"/>
                </a:cubicBezTo>
                <a:cubicBezTo>
                  <a:pt x="1594" y="2064"/>
                  <a:pt x="996" y="2775"/>
                  <a:pt x="1082" y="3347"/>
                </a:cubicBezTo>
                <a:cubicBezTo>
                  <a:pt x="1165" y="3916"/>
                  <a:pt x="1651" y="4558"/>
                  <a:pt x="1988" y="4911"/>
                </a:cubicBezTo>
                <a:cubicBezTo>
                  <a:pt x="2322" y="5268"/>
                  <a:pt x="2659" y="5768"/>
                  <a:pt x="2659" y="5768"/>
                </a:cubicBezTo>
                <a:lnTo>
                  <a:pt x="34559" y="5768"/>
                </a:lnTo>
                <a:cubicBezTo>
                  <a:pt x="34559" y="5768"/>
                  <a:pt x="35132" y="5371"/>
                  <a:pt x="35257" y="4395"/>
                </a:cubicBezTo>
                <a:cubicBezTo>
                  <a:pt x="35449" y="2884"/>
                  <a:pt x="34930" y="3016"/>
                  <a:pt x="34999" y="2279"/>
                </a:cubicBezTo>
                <a:cubicBezTo>
                  <a:pt x="35098" y="1151"/>
                  <a:pt x="34880" y="712"/>
                  <a:pt x="35049" y="1"/>
                </a:cubicBezTo>
                <a:close/>
              </a:path>
            </a:pathLst>
          </a:custGeom>
          <a:noFill/>
          <a:ln w="9525"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5" name="Google Shape;2265;p56"/>
          <p:cNvSpPr/>
          <p:nvPr/>
        </p:nvSpPr>
        <p:spPr>
          <a:xfrm>
            <a:off x="1589345" y="1690015"/>
            <a:ext cx="6445165" cy="2090943"/>
          </a:xfrm>
          <a:custGeom>
            <a:avLst/>
            <a:gdLst/>
            <a:ahLst/>
            <a:cxnLst/>
            <a:rect l="l" t="t" r="r" b="b"/>
            <a:pathLst>
              <a:path w="35450" h="5768" extrusionOk="0">
                <a:moveTo>
                  <a:pt x="1" y="1"/>
                </a:moveTo>
                <a:cubicBezTo>
                  <a:pt x="1" y="1"/>
                  <a:pt x="83" y="1069"/>
                  <a:pt x="840" y="1565"/>
                </a:cubicBezTo>
                <a:cubicBezTo>
                  <a:pt x="1594" y="2064"/>
                  <a:pt x="996" y="2775"/>
                  <a:pt x="1082" y="3347"/>
                </a:cubicBezTo>
                <a:cubicBezTo>
                  <a:pt x="1165" y="3916"/>
                  <a:pt x="1651" y="4558"/>
                  <a:pt x="1988" y="4911"/>
                </a:cubicBezTo>
                <a:cubicBezTo>
                  <a:pt x="2322" y="5268"/>
                  <a:pt x="2659" y="5768"/>
                  <a:pt x="2659" y="5768"/>
                </a:cubicBezTo>
                <a:lnTo>
                  <a:pt x="34559" y="5768"/>
                </a:lnTo>
                <a:cubicBezTo>
                  <a:pt x="34559" y="5768"/>
                  <a:pt x="35132" y="5371"/>
                  <a:pt x="35257" y="4395"/>
                </a:cubicBezTo>
                <a:cubicBezTo>
                  <a:pt x="35449" y="2884"/>
                  <a:pt x="34930" y="3016"/>
                  <a:pt x="34999" y="2279"/>
                </a:cubicBezTo>
                <a:cubicBezTo>
                  <a:pt x="35098" y="1151"/>
                  <a:pt x="34880" y="712"/>
                  <a:pt x="35049" y="1"/>
                </a:cubicBezTo>
                <a:close/>
              </a:path>
            </a:pathLst>
          </a:custGeom>
          <a:solidFill>
            <a:schemeClr val="accent2"/>
          </a:solidFill>
          <a:ln>
            <a:noFill/>
          </a:ln>
          <a:effectLst>
            <a:outerShdw blurRad="28575" dist="19050" dir="19380000" algn="bl" rotWithShape="0">
              <a:srgbClr val="000000">
                <a:alpha val="2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4" name="Google Shape;2334;p56"/>
          <p:cNvSpPr txBox="1">
            <a:spLocks noGrp="1"/>
          </p:cNvSpPr>
          <p:nvPr>
            <p:ph type="ctrTitle"/>
          </p:nvPr>
        </p:nvSpPr>
        <p:spPr>
          <a:xfrm rot="-159">
            <a:off x="2494815" y="2601293"/>
            <a:ext cx="4767374" cy="89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4800" b="1">
                <a:solidFill>
                  <a:srgbClr val="FFFFFF"/>
                </a:solidFill>
                <a:latin typeface="Lobster" panose="00000500000000000000" pitchFamily="2" charset="0"/>
                <a:cs typeface="Times New Roman" panose="02020603050405020304" pitchFamily="18" charset="0"/>
              </a:rPr>
              <a:t>Tạm biệt và </a:t>
            </a:r>
            <a:br>
              <a:rPr lang="en-US" sz="4800" b="1">
                <a:solidFill>
                  <a:srgbClr val="FFFFFF"/>
                </a:solidFill>
                <a:latin typeface="Lobster" panose="00000500000000000000" pitchFamily="2" charset="0"/>
                <a:cs typeface="Times New Roman" panose="02020603050405020304" pitchFamily="18" charset="0"/>
              </a:rPr>
            </a:br>
            <a:r>
              <a:rPr lang="en-US" sz="4800" b="1">
                <a:solidFill>
                  <a:srgbClr val="FFFFFF"/>
                </a:solidFill>
                <a:latin typeface="Lobster" panose="00000500000000000000" pitchFamily="2" charset="0"/>
                <a:cs typeface="Times New Roman" panose="02020603050405020304" pitchFamily="18" charset="0"/>
              </a:rPr>
              <a:t>hẹn gặp lại</a:t>
            </a:r>
            <a:endParaRPr lang="en-US" sz="4800" b="1" dirty="0">
              <a:solidFill>
                <a:srgbClr val="FFFFFF"/>
              </a:solidFill>
              <a:latin typeface="Lobster" panose="00000500000000000000" pitchFamily="2" charset="0"/>
              <a:cs typeface="Times New Roman" panose="02020603050405020304" pitchFamily="18" charset="0"/>
            </a:endParaRPr>
          </a:p>
        </p:txBody>
      </p:sp>
      <p:grpSp>
        <p:nvGrpSpPr>
          <p:cNvPr id="2379" name="Google Shape;2379;p56"/>
          <p:cNvGrpSpPr/>
          <p:nvPr/>
        </p:nvGrpSpPr>
        <p:grpSpPr>
          <a:xfrm>
            <a:off x="7515749" y="3314955"/>
            <a:ext cx="615335" cy="658210"/>
            <a:chOff x="-222388" y="1680158"/>
            <a:chExt cx="776827" cy="778853"/>
          </a:xfrm>
        </p:grpSpPr>
        <p:sp>
          <p:nvSpPr>
            <p:cNvPr id="2380" name="Google Shape;2380;p56"/>
            <p:cNvSpPr/>
            <p:nvPr/>
          </p:nvSpPr>
          <p:spPr>
            <a:xfrm>
              <a:off x="-222388" y="1680158"/>
              <a:ext cx="776827" cy="778853"/>
            </a:xfrm>
            <a:custGeom>
              <a:avLst/>
              <a:gdLst/>
              <a:ahLst/>
              <a:cxnLst/>
              <a:rect l="l" t="t" r="r" b="b"/>
              <a:pathLst>
                <a:path w="11889" h="11920" extrusionOk="0">
                  <a:moveTo>
                    <a:pt x="6902" y="1516"/>
                  </a:moveTo>
                  <a:lnTo>
                    <a:pt x="6902" y="1516"/>
                  </a:lnTo>
                  <a:cubicBezTo>
                    <a:pt x="6879" y="2193"/>
                    <a:pt x="6697" y="3404"/>
                    <a:pt x="6330" y="4878"/>
                  </a:cubicBezTo>
                  <a:lnTo>
                    <a:pt x="6148" y="5623"/>
                  </a:lnTo>
                  <a:lnTo>
                    <a:pt x="6908" y="5576"/>
                  </a:lnTo>
                  <a:cubicBezTo>
                    <a:pt x="7469" y="5544"/>
                    <a:pt x="7989" y="5530"/>
                    <a:pt x="8456" y="5530"/>
                  </a:cubicBezTo>
                  <a:cubicBezTo>
                    <a:pt x="9251" y="5530"/>
                    <a:pt x="9891" y="5571"/>
                    <a:pt x="10311" y="5635"/>
                  </a:cubicBezTo>
                  <a:cubicBezTo>
                    <a:pt x="10169" y="5689"/>
                    <a:pt x="9987" y="5745"/>
                    <a:pt x="9749" y="5808"/>
                  </a:cubicBezTo>
                  <a:cubicBezTo>
                    <a:pt x="8555" y="6115"/>
                    <a:pt x="6978" y="6267"/>
                    <a:pt x="6912" y="6270"/>
                  </a:cubicBezTo>
                  <a:lnTo>
                    <a:pt x="6618" y="6300"/>
                  </a:lnTo>
                  <a:lnTo>
                    <a:pt x="6472" y="6558"/>
                  </a:lnTo>
                  <a:lnTo>
                    <a:pt x="6353" y="6806"/>
                  </a:lnTo>
                  <a:lnTo>
                    <a:pt x="6423" y="7018"/>
                  </a:lnTo>
                  <a:cubicBezTo>
                    <a:pt x="6879" y="8440"/>
                    <a:pt x="7137" y="9700"/>
                    <a:pt x="7180" y="10397"/>
                  </a:cubicBezTo>
                  <a:cubicBezTo>
                    <a:pt x="6820" y="9822"/>
                    <a:pt x="6297" y="8711"/>
                    <a:pt x="5778" y="7276"/>
                  </a:cubicBezTo>
                  <a:lnTo>
                    <a:pt x="5678" y="7004"/>
                  </a:lnTo>
                  <a:lnTo>
                    <a:pt x="5001" y="6809"/>
                  </a:lnTo>
                  <a:lnTo>
                    <a:pt x="4776" y="6988"/>
                  </a:lnTo>
                  <a:cubicBezTo>
                    <a:pt x="3824" y="7735"/>
                    <a:pt x="2670" y="8535"/>
                    <a:pt x="1936" y="8892"/>
                  </a:cubicBezTo>
                  <a:cubicBezTo>
                    <a:pt x="2342" y="8324"/>
                    <a:pt x="3225" y="7392"/>
                    <a:pt x="4363" y="6429"/>
                  </a:cubicBezTo>
                  <a:lnTo>
                    <a:pt x="4547" y="6273"/>
                  </a:lnTo>
                  <a:lnTo>
                    <a:pt x="4578" y="5712"/>
                  </a:lnTo>
                  <a:lnTo>
                    <a:pt x="4343" y="5533"/>
                  </a:lnTo>
                  <a:cubicBezTo>
                    <a:pt x="3245" y="4693"/>
                    <a:pt x="2246" y="3764"/>
                    <a:pt x="1790" y="3192"/>
                  </a:cubicBezTo>
                  <a:lnTo>
                    <a:pt x="1790" y="3192"/>
                  </a:lnTo>
                  <a:cubicBezTo>
                    <a:pt x="2385" y="3443"/>
                    <a:pt x="3344" y="4002"/>
                    <a:pt x="4316" y="4666"/>
                  </a:cubicBezTo>
                  <a:lnTo>
                    <a:pt x="3943" y="5156"/>
                  </a:lnTo>
                  <a:lnTo>
                    <a:pt x="3943" y="5156"/>
                  </a:lnTo>
                  <a:lnTo>
                    <a:pt x="5543" y="5120"/>
                  </a:lnTo>
                  <a:lnTo>
                    <a:pt x="5632" y="4805"/>
                  </a:lnTo>
                  <a:lnTo>
                    <a:pt x="5924" y="4428"/>
                  </a:lnTo>
                  <a:lnTo>
                    <a:pt x="5778" y="4323"/>
                  </a:lnTo>
                  <a:cubicBezTo>
                    <a:pt x="6168" y="3050"/>
                    <a:pt x="6588" y="2047"/>
                    <a:pt x="6902" y="1516"/>
                  </a:cubicBezTo>
                  <a:close/>
                  <a:moveTo>
                    <a:pt x="7124" y="0"/>
                  </a:moveTo>
                  <a:cubicBezTo>
                    <a:pt x="7051" y="0"/>
                    <a:pt x="6978" y="10"/>
                    <a:pt x="6905" y="28"/>
                  </a:cubicBezTo>
                  <a:cubicBezTo>
                    <a:pt x="6217" y="206"/>
                    <a:pt x="5513" y="1423"/>
                    <a:pt x="4805" y="3642"/>
                  </a:cubicBezTo>
                  <a:cubicBezTo>
                    <a:pt x="4511" y="3443"/>
                    <a:pt x="4138" y="3198"/>
                    <a:pt x="3741" y="2960"/>
                  </a:cubicBezTo>
                  <a:cubicBezTo>
                    <a:pt x="2359" y="2121"/>
                    <a:pt x="1688" y="1919"/>
                    <a:pt x="1286" y="1919"/>
                  </a:cubicBezTo>
                  <a:cubicBezTo>
                    <a:pt x="1182" y="1919"/>
                    <a:pt x="1095" y="1932"/>
                    <a:pt x="1019" y="1952"/>
                  </a:cubicBezTo>
                  <a:cubicBezTo>
                    <a:pt x="771" y="2015"/>
                    <a:pt x="576" y="2177"/>
                    <a:pt x="477" y="2409"/>
                  </a:cubicBezTo>
                  <a:cubicBezTo>
                    <a:pt x="358" y="2690"/>
                    <a:pt x="1" y="3512"/>
                    <a:pt x="3126" y="6009"/>
                  </a:cubicBezTo>
                  <a:cubicBezTo>
                    <a:pt x="120" y="8665"/>
                    <a:pt x="520" y="9472"/>
                    <a:pt x="656" y="9750"/>
                  </a:cubicBezTo>
                  <a:cubicBezTo>
                    <a:pt x="728" y="9900"/>
                    <a:pt x="936" y="10196"/>
                    <a:pt x="1420" y="10196"/>
                  </a:cubicBezTo>
                  <a:cubicBezTo>
                    <a:pt x="1532" y="10196"/>
                    <a:pt x="1659" y="10180"/>
                    <a:pt x="1803" y="10142"/>
                  </a:cubicBezTo>
                  <a:cubicBezTo>
                    <a:pt x="2653" y="9924"/>
                    <a:pt x="4051" y="8949"/>
                    <a:pt x="4947" y="8274"/>
                  </a:cubicBezTo>
                  <a:cubicBezTo>
                    <a:pt x="5126" y="8731"/>
                    <a:pt x="5378" y="9346"/>
                    <a:pt x="5652" y="9928"/>
                  </a:cubicBezTo>
                  <a:cubicBezTo>
                    <a:pt x="6217" y="11121"/>
                    <a:pt x="6737" y="11919"/>
                    <a:pt x="7384" y="11919"/>
                  </a:cubicBezTo>
                  <a:cubicBezTo>
                    <a:pt x="7452" y="11919"/>
                    <a:pt x="7522" y="11911"/>
                    <a:pt x="7593" y="11892"/>
                  </a:cubicBezTo>
                  <a:cubicBezTo>
                    <a:pt x="7670" y="11872"/>
                    <a:pt x="7742" y="11839"/>
                    <a:pt x="7812" y="11799"/>
                  </a:cubicBezTo>
                  <a:cubicBezTo>
                    <a:pt x="8070" y="11638"/>
                    <a:pt x="8836" y="11161"/>
                    <a:pt x="7696" y="7319"/>
                  </a:cubicBezTo>
                  <a:cubicBezTo>
                    <a:pt x="8314" y="7239"/>
                    <a:pt x="9246" y="7100"/>
                    <a:pt x="10031" y="6899"/>
                  </a:cubicBezTo>
                  <a:cubicBezTo>
                    <a:pt x="10873" y="6681"/>
                    <a:pt x="11750" y="6363"/>
                    <a:pt x="11852" y="5666"/>
                  </a:cubicBezTo>
                  <a:cubicBezTo>
                    <a:pt x="11888" y="5427"/>
                    <a:pt x="11816" y="5193"/>
                    <a:pt x="11647" y="5004"/>
                  </a:cubicBezTo>
                  <a:cubicBezTo>
                    <a:pt x="11484" y="4826"/>
                    <a:pt x="11093" y="4397"/>
                    <a:pt x="8573" y="4397"/>
                  </a:cubicBezTo>
                  <a:cubicBezTo>
                    <a:pt x="8278" y="4397"/>
                    <a:pt x="7955" y="4403"/>
                    <a:pt x="7600" y="4416"/>
                  </a:cubicBezTo>
                  <a:cubicBezTo>
                    <a:pt x="7894" y="3126"/>
                    <a:pt x="8288" y="1016"/>
                    <a:pt x="7765" y="325"/>
                  </a:cubicBezTo>
                  <a:cubicBezTo>
                    <a:pt x="7616" y="123"/>
                    <a:pt x="7398" y="11"/>
                    <a:pt x="7154" y="1"/>
                  </a:cubicBezTo>
                  <a:cubicBezTo>
                    <a:pt x="7144" y="0"/>
                    <a:pt x="7134" y="0"/>
                    <a:pt x="7124" y="0"/>
                  </a:cubicBezTo>
                  <a:close/>
                </a:path>
              </a:pathLst>
            </a:custGeom>
            <a:solidFill>
              <a:srgbClr val="FFFFFF"/>
            </a:solidFill>
            <a:ln>
              <a:noFill/>
            </a:ln>
            <a:effectLst>
              <a:outerShdw blurRad="28575" dist="19050" dir="1938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1" name="Google Shape;2381;p56"/>
            <p:cNvSpPr/>
            <p:nvPr/>
          </p:nvSpPr>
          <p:spPr>
            <a:xfrm>
              <a:off x="-179197" y="1716946"/>
              <a:ext cx="699922" cy="705149"/>
            </a:xfrm>
            <a:custGeom>
              <a:avLst/>
              <a:gdLst/>
              <a:ahLst/>
              <a:cxnLst/>
              <a:rect l="l" t="t" r="r" b="b"/>
              <a:pathLst>
                <a:path w="10712" h="10792" extrusionOk="0">
                  <a:moveTo>
                    <a:pt x="6463" y="0"/>
                  </a:moveTo>
                  <a:cubicBezTo>
                    <a:pt x="5637" y="0"/>
                    <a:pt x="4568" y="3609"/>
                    <a:pt x="4455" y="4004"/>
                  </a:cubicBezTo>
                  <a:lnTo>
                    <a:pt x="4442" y="4004"/>
                  </a:lnTo>
                  <a:lnTo>
                    <a:pt x="4462" y="3981"/>
                  </a:lnTo>
                  <a:cubicBezTo>
                    <a:pt x="4462" y="3981"/>
                    <a:pt x="1594" y="1918"/>
                    <a:pt x="625" y="1918"/>
                  </a:cubicBezTo>
                  <a:cubicBezTo>
                    <a:pt x="482" y="1918"/>
                    <a:pt x="380" y="1963"/>
                    <a:pt x="335" y="2067"/>
                  </a:cubicBezTo>
                  <a:cubicBezTo>
                    <a:pt x="1" y="2841"/>
                    <a:pt x="3083" y="5222"/>
                    <a:pt x="3338" y="5417"/>
                  </a:cubicBezTo>
                  <a:lnTo>
                    <a:pt x="3338" y="5437"/>
                  </a:lnTo>
                  <a:cubicBezTo>
                    <a:pt x="3136" y="5608"/>
                    <a:pt x="124" y="8175"/>
                    <a:pt x="501" y="8935"/>
                  </a:cubicBezTo>
                  <a:cubicBezTo>
                    <a:pt x="547" y="9029"/>
                    <a:pt x="640" y="9071"/>
                    <a:pt x="767" y="9071"/>
                  </a:cubicBezTo>
                  <a:cubicBezTo>
                    <a:pt x="1622" y="9071"/>
                    <a:pt x="4039" y="7199"/>
                    <a:pt x="4462" y="6868"/>
                  </a:cubicBezTo>
                  <a:lnTo>
                    <a:pt x="4588" y="6905"/>
                  </a:lnTo>
                  <a:cubicBezTo>
                    <a:pt x="4785" y="7452"/>
                    <a:pt x="6020" y="10791"/>
                    <a:pt x="6735" y="10791"/>
                  </a:cubicBezTo>
                  <a:cubicBezTo>
                    <a:pt x="6776" y="10791"/>
                    <a:pt x="6816" y="10780"/>
                    <a:pt x="6853" y="10757"/>
                  </a:cubicBezTo>
                  <a:cubicBezTo>
                    <a:pt x="7577" y="10307"/>
                    <a:pt x="6366" y="6498"/>
                    <a:pt x="6297" y="6280"/>
                  </a:cubicBezTo>
                  <a:cubicBezTo>
                    <a:pt x="6301" y="6276"/>
                    <a:pt x="6301" y="6273"/>
                    <a:pt x="6304" y="6270"/>
                  </a:cubicBezTo>
                  <a:cubicBezTo>
                    <a:pt x="6525" y="6250"/>
                    <a:pt x="10507" y="5863"/>
                    <a:pt x="10635" y="5020"/>
                  </a:cubicBezTo>
                  <a:cubicBezTo>
                    <a:pt x="10712" y="4510"/>
                    <a:pt x="9139" y="4406"/>
                    <a:pt x="7829" y="4406"/>
                  </a:cubicBezTo>
                  <a:cubicBezTo>
                    <a:pt x="7100" y="4406"/>
                    <a:pt x="6453" y="4438"/>
                    <a:pt x="6218" y="4451"/>
                  </a:cubicBezTo>
                  <a:cubicBezTo>
                    <a:pt x="6374" y="3822"/>
                    <a:pt x="7276" y="30"/>
                    <a:pt x="6473" y="0"/>
                  </a:cubicBezTo>
                  <a:cubicBezTo>
                    <a:pt x="6469" y="0"/>
                    <a:pt x="6466" y="0"/>
                    <a:pt x="6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2" name="Google Shape;2382;p56"/>
            <p:cNvSpPr/>
            <p:nvPr/>
          </p:nvSpPr>
          <p:spPr>
            <a:xfrm>
              <a:off x="122875" y="2041430"/>
              <a:ext cx="41556" cy="40315"/>
            </a:xfrm>
            <a:custGeom>
              <a:avLst/>
              <a:gdLst/>
              <a:ahLst/>
              <a:cxnLst/>
              <a:rect l="l" t="t" r="r" b="b"/>
              <a:pathLst>
                <a:path w="636" h="617" extrusionOk="0">
                  <a:moveTo>
                    <a:pt x="319" y="0"/>
                  </a:moveTo>
                  <a:cubicBezTo>
                    <a:pt x="159" y="0"/>
                    <a:pt x="20" y="126"/>
                    <a:pt x="11" y="288"/>
                  </a:cubicBezTo>
                  <a:cubicBezTo>
                    <a:pt x="1" y="457"/>
                    <a:pt x="127" y="606"/>
                    <a:pt x="298" y="616"/>
                  </a:cubicBezTo>
                  <a:cubicBezTo>
                    <a:pt x="306" y="617"/>
                    <a:pt x="314" y="617"/>
                    <a:pt x="323" y="617"/>
                  </a:cubicBezTo>
                  <a:cubicBezTo>
                    <a:pt x="481" y="617"/>
                    <a:pt x="613" y="492"/>
                    <a:pt x="626" y="332"/>
                  </a:cubicBezTo>
                  <a:cubicBezTo>
                    <a:pt x="636" y="160"/>
                    <a:pt x="510" y="14"/>
                    <a:pt x="338" y="1"/>
                  </a:cubicBezTo>
                  <a:cubicBezTo>
                    <a:pt x="332" y="0"/>
                    <a:pt x="325" y="0"/>
                    <a:pt x="319"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3" name="Google Shape;2383;p56"/>
            <p:cNvSpPr/>
            <p:nvPr/>
          </p:nvSpPr>
          <p:spPr>
            <a:xfrm>
              <a:off x="149273" y="1976611"/>
              <a:ext cx="38093" cy="36656"/>
            </a:xfrm>
            <a:custGeom>
              <a:avLst/>
              <a:gdLst/>
              <a:ahLst/>
              <a:cxnLst/>
              <a:rect l="l" t="t" r="r" b="b"/>
              <a:pathLst>
                <a:path w="583" h="561" extrusionOk="0">
                  <a:moveTo>
                    <a:pt x="292" y="0"/>
                  </a:moveTo>
                  <a:cubicBezTo>
                    <a:pt x="145" y="0"/>
                    <a:pt x="23" y="113"/>
                    <a:pt x="13" y="262"/>
                  </a:cubicBezTo>
                  <a:cubicBezTo>
                    <a:pt x="1" y="414"/>
                    <a:pt x="120" y="550"/>
                    <a:pt x="271" y="560"/>
                  </a:cubicBezTo>
                  <a:cubicBezTo>
                    <a:pt x="278" y="560"/>
                    <a:pt x="284" y="560"/>
                    <a:pt x="290" y="560"/>
                  </a:cubicBezTo>
                  <a:cubicBezTo>
                    <a:pt x="438" y="560"/>
                    <a:pt x="560" y="448"/>
                    <a:pt x="573" y="298"/>
                  </a:cubicBezTo>
                  <a:cubicBezTo>
                    <a:pt x="582" y="143"/>
                    <a:pt x="467" y="10"/>
                    <a:pt x="311" y="1"/>
                  </a:cubicBezTo>
                  <a:cubicBezTo>
                    <a:pt x="305" y="0"/>
                    <a:pt x="298" y="0"/>
                    <a:pt x="292"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4" name="Google Shape;2384;p56"/>
            <p:cNvSpPr/>
            <p:nvPr/>
          </p:nvSpPr>
          <p:spPr>
            <a:xfrm>
              <a:off x="171554" y="1923032"/>
              <a:ext cx="34369" cy="33193"/>
            </a:xfrm>
            <a:custGeom>
              <a:avLst/>
              <a:gdLst/>
              <a:ahLst/>
              <a:cxnLst/>
              <a:rect l="l" t="t" r="r" b="b"/>
              <a:pathLst>
                <a:path w="526" h="508" extrusionOk="0">
                  <a:moveTo>
                    <a:pt x="259" y="0"/>
                  </a:moveTo>
                  <a:cubicBezTo>
                    <a:pt x="128" y="0"/>
                    <a:pt x="19" y="103"/>
                    <a:pt x="10" y="235"/>
                  </a:cubicBezTo>
                  <a:cubicBezTo>
                    <a:pt x="0" y="374"/>
                    <a:pt x="106" y="497"/>
                    <a:pt x="245" y="507"/>
                  </a:cubicBezTo>
                  <a:cubicBezTo>
                    <a:pt x="251" y="507"/>
                    <a:pt x="257" y="507"/>
                    <a:pt x="263" y="507"/>
                  </a:cubicBezTo>
                  <a:cubicBezTo>
                    <a:pt x="394" y="507"/>
                    <a:pt x="506" y="404"/>
                    <a:pt x="516" y="272"/>
                  </a:cubicBezTo>
                  <a:cubicBezTo>
                    <a:pt x="525" y="130"/>
                    <a:pt x="420" y="11"/>
                    <a:pt x="278" y="1"/>
                  </a:cubicBezTo>
                  <a:cubicBezTo>
                    <a:pt x="272" y="1"/>
                    <a:pt x="265" y="0"/>
                    <a:pt x="259"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5" name="Google Shape;2385;p56"/>
            <p:cNvSpPr/>
            <p:nvPr/>
          </p:nvSpPr>
          <p:spPr>
            <a:xfrm>
              <a:off x="194424" y="2045481"/>
              <a:ext cx="41556" cy="36656"/>
            </a:xfrm>
            <a:custGeom>
              <a:avLst/>
              <a:gdLst/>
              <a:ahLst/>
              <a:cxnLst/>
              <a:rect l="l" t="t" r="r" b="b"/>
              <a:pathLst>
                <a:path w="636" h="561" extrusionOk="0">
                  <a:moveTo>
                    <a:pt x="317" y="1"/>
                  </a:moveTo>
                  <a:cubicBezTo>
                    <a:pt x="284" y="1"/>
                    <a:pt x="251" y="6"/>
                    <a:pt x="219" y="18"/>
                  </a:cubicBezTo>
                  <a:cubicBezTo>
                    <a:pt x="76" y="75"/>
                    <a:pt x="1" y="236"/>
                    <a:pt x="56" y="382"/>
                  </a:cubicBezTo>
                  <a:cubicBezTo>
                    <a:pt x="98" y="492"/>
                    <a:pt x="205" y="561"/>
                    <a:pt x="319" y="561"/>
                  </a:cubicBezTo>
                  <a:cubicBezTo>
                    <a:pt x="352" y="561"/>
                    <a:pt x="385" y="555"/>
                    <a:pt x="418" y="544"/>
                  </a:cubicBezTo>
                  <a:cubicBezTo>
                    <a:pt x="563" y="488"/>
                    <a:pt x="636" y="329"/>
                    <a:pt x="579" y="183"/>
                  </a:cubicBezTo>
                  <a:cubicBezTo>
                    <a:pt x="538" y="70"/>
                    <a:pt x="431" y="1"/>
                    <a:pt x="317"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6" name="Google Shape;2386;p56"/>
            <p:cNvSpPr/>
            <p:nvPr/>
          </p:nvSpPr>
          <p:spPr>
            <a:xfrm>
              <a:off x="255125" y="2042737"/>
              <a:ext cx="37636" cy="33323"/>
            </a:xfrm>
            <a:custGeom>
              <a:avLst/>
              <a:gdLst/>
              <a:ahLst/>
              <a:cxnLst/>
              <a:rect l="l" t="t" r="r" b="b"/>
              <a:pathLst>
                <a:path w="576" h="510" extrusionOk="0">
                  <a:moveTo>
                    <a:pt x="289" y="1"/>
                  </a:moveTo>
                  <a:cubicBezTo>
                    <a:pt x="259" y="1"/>
                    <a:pt x="229" y="6"/>
                    <a:pt x="199" y="17"/>
                  </a:cubicBezTo>
                  <a:cubicBezTo>
                    <a:pt x="67" y="67"/>
                    <a:pt x="0" y="216"/>
                    <a:pt x="50" y="344"/>
                  </a:cubicBezTo>
                  <a:cubicBezTo>
                    <a:pt x="89" y="447"/>
                    <a:pt x="185" y="510"/>
                    <a:pt x="288" y="510"/>
                  </a:cubicBezTo>
                  <a:cubicBezTo>
                    <a:pt x="318" y="510"/>
                    <a:pt x="348" y="505"/>
                    <a:pt x="377" y="494"/>
                  </a:cubicBezTo>
                  <a:cubicBezTo>
                    <a:pt x="510" y="444"/>
                    <a:pt x="576" y="298"/>
                    <a:pt x="527" y="166"/>
                  </a:cubicBezTo>
                  <a:cubicBezTo>
                    <a:pt x="488" y="64"/>
                    <a:pt x="392" y="1"/>
                    <a:pt x="289"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7" name="Google Shape;2387;p56"/>
            <p:cNvSpPr/>
            <p:nvPr/>
          </p:nvSpPr>
          <p:spPr>
            <a:xfrm>
              <a:off x="58514" y="2010327"/>
              <a:ext cx="41556" cy="36590"/>
            </a:xfrm>
            <a:custGeom>
              <a:avLst/>
              <a:gdLst/>
              <a:ahLst/>
              <a:cxnLst/>
              <a:rect l="l" t="t" r="r" b="b"/>
              <a:pathLst>
                <a:path w="636" h="560" extrusionOk="0">
                  <a:moveTo>
                    <a:pt x="317" y="0"/>
                  </a:moveTo>
                  <a:cubicBezTo>
                    <a:pt x="203" y="0"/>
                    <a:pt x="97" y="69"/>
                    <a:pt x="53" y="182"/>
                  </a:cubicBezTo>
                  <a:cubicBezTo>
                    <a:pt x="1" y="328"/>
                    <a:pt x="77" y="490"/>
                    <a:pt x="222" y="543"/>
                  </a:cubicBezTo>
                  <a:cubicBezTo>
                    <a:pt x="254" y="554"/>
                    <a:pt x="286" y="560"/>
                    <a:pt x="317" y="560"/>
                  </a:cubicBezTo>
                  <a:cubicBezTo>
                    <a:pt x="431" y="560"/>
                    <a:pt x="538" y="488"/>
                    <a:pt x="583" y="374"/>
                  </a:cubicBezTo>
                  <a:cubicBezTo>
                    <a:pt x="636" y="228"/>
                    <a:pt x="560" y="70"/>
                    <a:pt x="414" y="17"/>
                  </a:cubicBezTo>
                  <a:cubicBezTo>
                    <a:pt x="382" y="6"/>
                    <a:pt x="349" y="0"/>
                    <a:pt x="317"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8" name="Google Shape;2388;p56"/>
            <p:cNvSpPr/>
            <p:nvPr/>
          </p:nvSpPr>
          <p:spPr>
            <a:xfrm>
              <a:off x="13167" y="1977003"/>
              <a:ext cx="37440" cy="33193"/>
            </a:xfrm>
            <a:custGeom>
              <a:avLst/>
              <a:gdLst/>
              <a:ahLst/>
              <a:cxnLst/>
              <a:rect l="l" t="t" r="r" b="b"/>
              <a:pathLst>
                <a:path w="573" h="508" extrusionOk="0">
                  <a:moveTo>
                    <a:pt x="288" y="0"/>
                  </a:moveTo>
                  <a:cubicBezTo>
                    <a:pt x="184" y="0"/>
                    <a:pt x="86" y="63"/>
                    <a:pt x="50" y="167"/>
                  </a:cubicBezTo>
                  <a:cubicBezTo>
                    <a:pt x="0" y="299"/>
                    <a:pt x="69" y="445"/>
                    <a:pt x="199" y="491"/>
                  </a:cubicBezTo>
                  <a:cubicBezTo>
                    <a:pt x="228" y="502"/>
                    <a:pt x="259" y="507"/>
                    <a:pt x="288" y="507"/>
                  </a:cubicBezTo>
                  <a:cubicBezTo>
                    <a:pt x="391" y="507"/>
                    <a:pt x="488" y="444"/>
                    <a:pt x="526" y="342"/>
                  </a:cubicBezTo>
                  <a:cubicBezTo>
                    <a:pt x="573" y="210"/>
                    <a:pt x="506" y="64"/>
                    <a:pt x="374" y="15"/>
                  </a:cubicBezTo>
                  <a:cubicBezTo>
                    <a:pt x="346" y="5"/>
                    <a:pt x="317" y="0"/>
                    <a:pt x="288"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9" name="Google Shape;2389;p56"/>
            <p:cNvSpPr/>
            <p:nvPr/>
          </p:nvSpPr>
          <p:spPr>
            <a:xfrm>
              <a:off x="148619" y="2103046"/>
              <a:ext cx="41360" cy="36590"/>
            </a:xfrm>
            <a:custGeom>
              <a:avLst/>
              <a:gdLst/>
              <a:ahLst/>
              <a:cxnLst/>
              <a:rect l="l" t="t" r="r" b="b"/>
              <a:pathLst>
                <a:path w="633" h="560" extrusionOk="0">
                  <a:moveTo>
                    <a:pt x="315" y="0"/>
                  </a:moveTo>
                  <a:cubicBezTo>
                    <a:pt x="255" y="0"/>
                    <a:pt x="194" y="19"/>
                    <a:pt x="142" y="59"/>
                  </a:cubicBezTo>
                  <a:cubicBezTo>
                    <a:pt x="23" y="155"/>
                    <a:pt x="0" y="331"/>
                    <a:pt x="96" y="453"/>
                  </a:cubicBezTo>
                  <a:cubicBezTo>
                    <a:pt x="152" y="523"/>
                    <a:pt x="233" y="560"/>
                    <a:pt x="316" y="560"/>
                  </a:cubicBezTo>
                  <a:cubicBezTo>
                    <a:pt x="377" y="560"/>
                    <a:pt x="438" y="540"/>
                    <a:pt x="490" y="500"/>
                  </a:cubicBezTo>
                  <a:cubicBezTo>
                    <a:pt x="612" y="404"/>
                    <a:pt x="632" y="228"/>
                    <a:pt x="536" y="106"/>
                  </a:cubicBezTo>
                  <a:cubicBezTo>
                    <a:pt x="480" y="37"/>
                    <a:pt x="398" y="0"/>
                    <a:pt x="315"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0" name="Google Shape;2390;p56"/>
            <p:cNvSpPr/>
            <p:nvPr/>
          </p:nvSpPr>
          <p:spPr>
            <a:xfrm>
              <a:off x="172600" y="2159436"/>
              <a:ext cx="37440" cy="33193"/>
            </a:xfrm>
            <a:custGeom>
              <a:avLst/>
              <a:gdLst/>
              <a:ahLst/>
              <a:cxnLst/>
              <a:rect l="l" t="t" r="r" b="b"/>
              <a:pathLst>
                <a:path w="573" h="508" extrusionOk="0">
                  <a:moveTo>
                    <a:pt x="287" y="0"/>
                  </a:moveTo>
                  <a:cubicBezTo>
                    <a:pt x="232" y="0"/>
                    <a:pt x="176" y="19"/>
                    <a:pt x="129" y="57"/>
                  </a:cubicBezTo>
                  <a:cubicBezTo>
                    <a:pt x="21" y="142"/>
                    <a:pt x="1" y="301"/>
                    <a:pt x="86" y="411"/>
                  </a:cubicBezTo>
                  <a:cubicBezTo>
                    <a:pt x="136" y="475"/>
                    <a:pt x="209" y="508"/>
                    <a:pt x="284" y="508"/>
                  </a:cubicBezTo>
                  <a:cubicBezTo>
                    <a:pt x="340" y="508"/>
                    <a:pt x="396" y="490"/>
                    <a:pt x="444" y="454"/>
                  </a:cubicBezTo>
                  <a:cubicBezTo>
                    <a:pt x="553" y="367"/>
                    <a:pt x="573" y="208"/>
                    <a:pt x="486" y="96"/>
                  </a:cubicBezTo>
                  <a:cubicBezTo>
                    <a:pt x="435" y="33"/>
                    <a:pt x="361" y="0"/>
                    <a:pt x="287"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1" name="Google Shape;2391;p56"/>
            <p:cNvSpPr/>
            <p:nvPr/>
          </p:nvSpPr>
          <p:spPr>
            <a:xfrm>
              <a:off x="72562" y="2088541"/>
              <a:ext cx="41752" cy="36786"/>
            </a:xfrm>
            <a:custGeom>
              <a:avLst/>
              <a:gdLst/>
              <a:ahLst/>
              <a:cxnLst/>
              <a:rect l="l" t="t" r="r" b="b"/>
              <a:pathLst>
                <a:path w="639" h="563" extrusionOk="0">
                  <a:moveTo>
                    <a:pt x="319" y="0"/>
                  </a:moveTo>
                  <a:cubicBezTo>
                    <a:pt x="224" y="0"/>
                    <a:pt x="133" y="50"/>
                    <a:pt x="80" y="139"/>
                  </a:cubicBezTo>
                  <a:cubicBezTo>
                    <a:pt x="1" y="272"/>
                    <a:pt x="44" y="444"/>
                    <a:pt x="175" y="523"/>
                  </a:cubicBezTo>
                  <a:cubicBezTo>
                    <a:pt x="220" y="550"/>
                    <a:pt x="269" y="563"/>
                    <a:pt x="318" y="563"/>
                  </a:cubicBezTo>
                  <a:cubicBezTo>
                    <a:pt x="414" y="563"/>
                    <a:pt x="507" y="514"/>
                    <a:pt x="560" y="424"/>
                  </a:cubicBezTo>
                  <a:cubicBezTo>
                    <a:pt x="639" y="292"/>
                    <a:pt x="596" y="120"/>
                    <a:pt x="464" y="40"/>
                  </a:cubicBezTo>
                  <a:cubicBezTo>
                    <a:pt x="418" y="13"/>
                    <a:pt x="368" y="0"/>
                    <a:pt x="319"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2" name="Google Shape;2392;p56"/>
            <p:cNvSpPr/>
            <p:nvPr/>
          </p:nvSpPr>
          <p:spPr>
            <a:xfrm>
              <a:off x="31332" y="2130490"/>
              <a:ext cx="37832" cy="33127"/>
            </a:xfrm>
            <a:custGeom>
              <a:avLst/>
              <a:gdLst/>
              <a:ahLst/>
              <a:cxnLst/>
              <a:rect l="l" t="t" r="r" b="b"/>
              <a:pathLst>
                <a:path w="579" h="507" extrusionOk="0">
                  <a:moveTo>
                    <a:pt x="289" y="0"/>
                  </a:moveTo>
                  <a:cubicBezTo>
                    <a:pt x="202" y="0"/>
                    <a:pt x="117" y="44"/>
                    <a:pt x="69" y="123"/>
                  </a:cubicBezTo>
                  <a:cubicBezTo>
                    <a:pt x="0" y="242"/>
                    <a:pt x="40" y="397"/>
                    <a:pt x="159" y="470"/>
                  </a:cubicBezTo>
                  <a:cubicBezTo>
                    <a:pt x="200" y="494"/>
                    <a:pt x="244" y="506"/>
                    <a:pt x="289" y="506"/>
                  </a:cubicBezTo>
                  <a:cubicBezTo>
                    <a:pt x="374" y="506"/>
                    <a:pt x="458" y="462"/>
                    <a:pt x="506" y="384"/>
                  </a:cubicBezTo>
                  <a:cubicBezTo>
                    <a:pt x="579" y="262"/>
                    <a:pt x="539" y="106"/>
                    <a:pt x="420" y="36"/>
                  </a:cubicBezTo>
                  <a:cubicBezTo>
                    <a:pt x="379" y="12"/>
                    <a:pt x="333" y="0"/>
                    <a:pt x="289"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 name="Google Shape;2379;p56">
            <a:extLst>
              <a:ext uri="{FF2B5EF4-FFF2-40B4-BE49-F238E27FC236}">
                <a16:creationId xmlns:a16="http://schemas.microsoft.com/office/drawing/2014/main" id="{2F1DBA70-18B2-44D3-A41B-1F29CF36289C}"/>
              </a:ext>
            </a:extLst>
          </p:cNvPr>
          <p:cNvGrpSpPr/>
          <p:nvPr/>
        </p:nvGrpSpPr>
        <p:grpSpPr>
          <a:xfrm>
            <a:off x="7641643" y="2607253"/>
            <a:ext cx="615335" cy="658210"/>
            <a:chOff x="-222388" y="1680158"/>
            <a:chExt cx="776827" cy="778853"/>
          </a:xfrm>
        </p:grpSpPr>
        <p:sp>
          <p:nvSpPr>
            <p:cNvPr id="145" name="Google Shape;2380;p56">
              <a:extLst>
                <a:ext uri="{FF2B5EF4-FFF2-40B4-BE49-F238E27FC236}">
                  <a16:creationId xmlns:a16="http://schemas.microsoft.com/office/drawing/2014/main" id="{476745DD-FEAB-400E-A181-93B7B1A42C9D}"/>
                </a:ext>
              </a:extLst>
            </p:cNvPr>
            <p:cNvSpPr/>
            <p:nvPr/>
          </p:nvSpPr>
          <p:spPr>
            <a:xfrm>
              <a:off x="-222388" y="1680158"/>
              <a:ext cx="776827" cy="778853"/>
            </a:xfrm>
            <a:custGeom>
              <a:avLst/>
              <a:gdLst/>
              <a:ahLst/>
              <a:cxnLst/>
              <a:rect l="l" t="t" r="r" b="b"/>
              <a:pathLst>
                <a:path w="11889" h="11920" extrusionOk="0">
                  <a:moveTo>
                    <a:pt x="6902" y="1516"/>
                  </a:moveTo>
                  <a:lnTo>
                    <a:pt x="6902" y="1516"/>
                  </a:lnTo>
                  <a:cubicBezTo>
                    <a:pt x="6879" y="2193"/>
                    <a:pt x="6697" y="3404"/>
                    <a:pt x="6330" y="4878"/>
                  </a:cubicBezTo>
                  <a:lnTo>
                    <a:pt x="6148" y="5623"/>
                  </a:lnTo>
                  <a:lnTo>
                    <a:pt x="6908" y="5576"/>
                  </a:lnTo>
                  <a:cubicBezTo>
                    <a:pt x="7469" y="5544"/>
                    <a:pt x="7989" y="5530"/>
                    <a:pt x="8456" y="5530"/>
                  </a:cubicBezTo>
                  <a:cubicBezTo>
                    <a:pt x="9251" y="5530"/>
                    <a:pt x="9891" y="5571"/>
                    <a:pt x="10311" y="5635"/>
                  </a:cubicBezTo>
                  <a:cubicBezTo>
                    <a:pt x="10169" y="5689"/>
                    <a:pt x="9987" y="5745"/>
                    <a:pt x="9749" y="5808"/>
                  </a:cubicBezTo>
                  <a:cubicBezTo>
                    <a:pt x="8555" y="6115"/>
                    <a:pt x="6978" y="6267"/>
                    <a:pt x="6912" y="6270"/>
                  </a:cubicBezTo>
                  <a:lnTo>
                    <a:pt x="6618" y="6300"/>
                  </a:lnTo>
                  <a:lnTo>
                    <a:pt x="6472" y="6558"/>
                  </a:lnTo>
                  <a:lnTo>
                    <a:pt x="6353" y="6806"/>
                  </a:lnTo>
                  <a:lnTo>
                    <a:pt x="6423" y="7018"/>
                  </a:lnTo>
                  <a:cubicBezTo>
                    <a:pt x="6879" y="8440"/>
                    <a:pt x="7137" y="9700"/>
                    <a:pt x="7180" y="10397"/>
                  </a:cubicBezTo>
                  <a:cubicBezTo>
                    <a:pt x="6820" y="9822"/>
                    <a:pt x="6297" y="8711"/>
                    <a:pt x="5778" y="7276"/>
                  </a:cubicBezTo>
                  <a:lnTo>
                    <a:pt x="5678" y="7004"/>
                  </a:lnTo>
                  <a:lnTo>
                    <a:pt x="5001" y="6809"/>
                  </a:lnTo>
                  <a:lnTo>
                    <a:pt x="4776" y="6988"/>
                  </a:lnTo>
                  <a:cubicBezTo>
                    <a:pt x="3824" y="7735"/>
                    <a:pt x="2670" y="8535"/>
                    <a:pt x="1936" y="8892"/>
                  </a:cubicBezTo>
                  <a:cubicBezTo>
                    <a:pt x="2342" y="8324"/>
                    <a:pt x="3225" y="7392"/>
                    <a:pt x="4363" y="6429"/>
                  </a:cubicBezTo>
                  <a:lnTo>
                    <a:pt x="4547" y="6273"/>
                  </a:lnTo>
                  <a:lnTo>
                    <a:pt x="4578" y="5712"/>
                  </a:lnTo>
                  <a:lnTo>
                    <a:pt x="4343" y="5533"/>
                  </a:lnTo>
                  <a:cubicBezTo>
                    <a:pt x="3245" y="4693"/>
                    <a:pt x="2246" y="3764"/>
                    <a:pt x="1790" y="3192"/>
                  </a:cubicBezTo>
                  <a:lnTo>
                    <a:pt x="1790" y="3192"/>
                  </a:lnTo>
                  <a:cubicBezTo>
                    <a:pt x="2385" y="3443"/>
                    <a:pt x="3344" y="4002"/>
                    <a:pt x="4316" y="4666"/>
                  </a:cubicBezTo>
                  <a:lnTo>
                    <a:pt x="3943" y="5156"/>
                  </a:lnTo>
                  <a:lnTo>
                    <a:pt x="3943" y="5156"/>
                  </a:lnTo>
                  <a:lnTo>
                    <a:pt x="5543" y="5120"/>
                  </a:lnTo>
                  <a:lnTo>
                    <a:pt x="5632" y="4805"/>
                  </a:lnTo>
                  <a:lnTo>
                    <a:pt x="5924" y="4428"/>
                  </a:lnTo>
                  <a:lnTo>
                    <a:pt x="5778" y="4323"/>
                  </a:lnTo>
                  <a:cubicBezTo>
                    <a:pt x="6168" y="3050"/>
                    <a:pt x="6588" y="2047"/>
                    <a:pt x="6902" y="1516"/>
                  </a:cubicBezTo>
                  <a:close/>
                  <a:moveTo>
                    <a:pt x="7124" y="0"/>
                  </a:moveTo>
                  <a:cubicBezTo>
                    <a:pt x="7051" y="0"/>
                    <a:pt x="6978" y="10"/>
                    <a:pt x="6905" y="28"/>
                  </a:cubicBezTo>
                  <a:cubicBezTo>
                    <a:pt x="6217" y="206"/>
                    <a:pt x="5513" y="1423"/>
                    <a:pt x="4805" y="3642"/>
                  </a:cubicBezTo>
                  <a:cubicBezTo>
                    <a:pt x="4511" y="3443"/>
                    <a:pt x="4138" y="3198"/>
                    <a:pt x="3741" y="2960"/>
                  </a:cubicBezTo>
                  <a:cubicBezTo>
                    <a:pt x="2359" y="2121"/>
                    <a:pt x="1688" y="1919"/>
                    <a:pt x="1286" y="1919"/>
                  </a:cubicBezTo>
                  <a:cubicBezTo>
                    <a:pt x="1182" y="1919"/>
                    <a:pt x="1095" y="1932"/>
                    <a:pt x="1019" y="1952"/>
                  </a:cubicBezTo>
                  <a:cubicBezTo>
                    <a:pt x="771" y="2015"/>
                    <a:pt x="576" y="2177"/>
                    <a:pt x="477" y="2409"/>
                  </a:cubicBezTo>
                  <a:cubicBezTo>
                    <a:pt x="358" y="2690"/>
                    <a:pt x="1" y="3512"/>
                    <a:pt x="3126" y="6009"/>
                  </a:cubicBezTo>
                  <a:cubicBezTo>
                    <a:pt x="120" y="8665"/>
                    <a:pt x="520" y="9472"/>
                    <a:pt x="656" y="9750"/>
                  </a:cubicBezTo>
                  <a:cubicBezTo>
                    <a:pt x="728" y="9900"/>
                    <a:pt x="936" y="10196"/>
                    <a:pt x="1420" y="10196"/>
                  </a:cubicBezTo>
                  <a:cubicBezTo>
                    <a:pt x="1532" y="10196"/>
                    <a:pt x="1659" y="10180"/>
                    <a:pt x="1803" y="10142"/>
                  </a:cubicBezTo>
                  <a:cubicBezTo>
                    <a:pt x="2653" y="9924"/>
                    <a:pt x="4051" y="8949"/>
                    <a:pt x="4947" y="8274"/>
                  </a:cubicBezTo>
                  <a:cubicBezTo>
                    <a:pt x="5126" y="8731"/>
                    <a:pt x="5378" y="9346"/>
                    <a:pt x="5652" y="9928"/>
                  </a:cubicBezTo>
                  <a:cubicBezTo>
                    <a:pt x="6217" y="11121"/>
                    <a:pt x="6737" y="11919"/>
                    <a:pt x="7384" y="11919"/>
                  </a:cubicBezTo>
                  <a:cubicBezTo>
                    <a:pt x="7452" y="11919"/>
                    <a:pt x="7522" y="11911"/>
                    <a:pt x="7593" y="11892"/>
                  </a:cubicBezTo>
                  <a:cubicBezTo>
                    <a:pt x="7670" y="11872"/>
                    <a:pt x="7742" y="11839"/>
                    <a:pt x="7812" y="11799"/>
                  </a:cubicBezTo>
                  <a:cubicBezTo>
                    <a:pt x="8070" y="11638"/>
                    <a:pt x="8836" y="11161"/>
                    <a:pt x="7696" y="7319"/>
                  </a:cubicBezTo>
                  <a:cubicBezTo>
                    <a:pt x="8314" y="7239"/>
                    <a:pt x="9246" y="7100"/>
                    <a:pt x="10031" y="6899"/>
                  </a:cubicBezTo>
                  <a:cubicBezTo>
                    <a:pt x="10873" y="6681"/>
                    <a:pt x="11750" y="6363"/>
                    <a:pt x="11852" y="5666"/>
                  </a:cubicBezTo>
                  <a:cubicBezTo>
                    <a:pt x="11888" y="5427"/>
                    <a:pt x="11816" y="5193"/>
                    <a:pt x="11647" y="5004"/>
                  </a:cubicBezTo>
                  <a:cubicBezTo>
                    <a:pt x="11484" y="4826"/>
                    <a:pt x="11093" y="4397"/>
                    <a:pt x="8573" y="4397"/>
                  </a:cubicBezTo>
                  <a:cubicBezTo>
                    <a:pt x="8278" y="4397"/>
                    <a:pt x="7955" y="4403"/>
                    <a:pt x="7600" y="4416"/>
                  </a:cubicBezTo>
                  <a:cubicBezTo>
                    <a:pt x="7894" y="3126"/>
                    <a:pt x="8288" y="1016"/>
                    <a:pt x="7765" y="325"/>
                  </a:cubicBezTo>
                  <a:cubicBezTo>
                    <a:pt x="7616" y="123"/>
                    <a:pt x="7398" y="11"/>
                    <a:pt x="7154" y="1"/>
                  </a:cubicBezTo>
                  <a:cubicBezTo>
                    <a:pt x="7144" y="0"/>
                    <a:pt x="7134" y="0"/>
                    <a:pt x="7124" y="0"/>
                  </a:cubicBezTo>
                  <a:close/>
                </a:path>
              </a:pathLst>
            </a:custGeom>
            <a:solidFill>
              <a:srgbClr val="FFFFFF"/>
            </a:solidFill>
            <a:ln>
              <a:noFill/>
            </a:ln>
            <a:effectLst>
              <a:outerShdw blurRad="28575" dist="19050" dir="1938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2381;p56">
              <a:extLst>
                <a:ext uri="{FF2B5EF4-FFF2-40B4-BE49-F238E27FC236}">
                  <a16:creationId xmlns:a16="http://schemas.microsoft.com/office/drawing/2014/main" id="{42ADC962-A746-44EE-900E-A78743CE4ECA}"/>
                </a:ext>
              </a:extLst>
            </p:cNvPr>
            <p:cNvSpPr/>
            <p:nvPr/>
          </p:nvSpPr>
          <p:spPr>
            <a:xfrm>
              <a:off x="-179197" y="1716946"/>
              <a:ext cx="699922" cy="705149"/>
            </a:xfrm>
            <a:custGeom>
              <a:avLst/>
              <a:gdLst/>
              <a:ahLst/>
              <a:cxnLst/>
              <a:rect l="l" t="t" r="r" b="b"/>
              <a:pathLst>
                <a:path w="10712" h="10792" extrusionOk="0">
                  <a:moveTo>
                    <a:pt x="6463" y="0"/>
                  </a:moveTo>
                  <a:cubicBezTo>
                    <a:pt x="5637" y="0"/>
                    <a:pt x="4568" y="3609"/>
                    <a:pt x="4455" y="4004"/>
                  </a:cubicBezTo>
                  <a:lnTo>
                    <a:pt x="4442" y="4004"/>
                  </a:lnTo>
                  <a:lnTo>
                    <a:pt x="4462" y="3981"/>
                  </a:lnTo>
                  <a:cubicBezTo>
                    <a:pt x="4462" y="3981"/>
                    <a:pt x="1594" y="1918"/>
                    <a:pt x="625" y="1918"/>
                  </a:cubicBezTo>
                  <a:cubicBezTo>
                    <a:pt x="482" y="1918"/>
                    <a:pt x="380" y="1963"/>
                    <a:pt x="335" y="2067"/>
                  </a:cubicBezTo>
                  <a:cubicBezTo>
                    <a:pt x="1" y="2841"/>
                    <a:pt x="3083" y="5222"/>
                    <a:pt x="3338" y="5417"/>
                  </a:cubicBezTo>
                  <a:lnTo>
                    <a:pt x="3338" y="5437"/>
                  </a:lnTo>
                  <a:cubicBezTo>
                    <a:pt x="3136" y="5608"/>
                    <a:pt x="124" y="8175"/>
                    <a:pt x="501" y="8935"/>
                  </a:cubicBezTo>
                  <a:cubicBezTo>
                    <a:pt x="547" y="9029"/>
                    <a:pt x="640" y="9071"/>
                    <a:pt x="767" y="9071"/>
                  </a:cubicBezTo>
                  <a:cubicBezTo>
                    <a:pt x="1622" y="9071"/>
                    <a:pt x="4039" y="7199"/>
                    <a:pt x="4462" y="6868"/>
                  </a:cubicBezTo>
                  <a:lnTo>
                    <a:pt x="4588" y="6905"/>
                  </a:lnTo>
                  <a:cubicBezTo>
                    <a:pt x="4785" y="7452"/>
                    <a:pt x="6020" y="10791"/>
                    <a:pt x="6735" y="10791"/>
                  </a:cubicBezTo>
                  <a:cubicBezTo>
                    <a:pt x="6776" y="10791"/>
                    <a:pt x="6816" y="10780"/>
                    <a:pt x="6853" y="10757"/>
                  </a:cubicBezTo>
                  <a:cubicBezTo>
                    <a:pt x="7577" y="10307"/>
                    <a:pt x="6366" y="6498"/>
                    <a:pt x="6297" y="6280"/>
                  </a:cubicBezTo>
                  <a:cubicBezTo>
                    <a:pt x="6301" y="6276"/>
                    <a:pt x="6301" y="6273"/>
                    <a:pt x="6304" y="6270"/>
                  </a:cubicBezTo>
                  <a:cubicBezTo>
                    <a:pt x="6525" y="6250"/>
                    <a:pt x="10507" y="5863"/>
                    <a:pt x="10635" y="5020"/>
                  </a:cubicBezTo>
                  <a:cubicBezTo>
                    <a:pt x="10712" y="4510"/>
                    <a:pt x="9139" y="4406"/>
                    <a:pt x="7829" y="4406"/>
                  </a:cubicBezTo>
                  <a:cubicBezTo>
                    <a:pt x="7100" y="4406"/>
                    <a:pt x="6453" y="4438"/>
                    <a:pt x="6218" y="4451"/>
                  </a:cubicBezTo>
                  <a:cubicBezTo>
                    <a:pt x="6374" y="3822"/>
                    <a:pt x="7276" y="30"/>
                    <a:pt x="6473" y="0"/>
                  </a:cubicBezTo>
                  <a:cubicBezTo>
                    <a:pt x="6469" y="0"/>
                    <a:pt x="6466" y="0"/>
                    <a:pt x="6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2382;p56">
              <a:extLst>
                <a:ext uri="{FF2B5EF4-FFF2-40B4-BE49-F238E27FC236}">
                  <a16:creationId xmlns:a16="http://schemas.microsoft.com/office/drawing/2014/main" id="{0549D15A-1809-4464-BD6E-3D5F56587418}"/>
                </a:ext>
              </a:extLst>
            </p:cNvPr>
            <p:cNvSpPr/>
            <p:nvPr/>
          </p:nvSpPr>
          <p:spPr>
            <a:xfrm>
              <a:off x="122875" y="2041430"/>
              <a:ext cx="41556" cy="40315"/>
            </a:xfrm>
            <a:custGeom>
              <a:avLst/>
              <a:gdLst/>
              <a:ahLst/>
              <a:cxnLst/>
              <a:rect l="l" t="t" r="r" b="b"/>
              <a:pathLst>
                <a:path w="636" h="617" extrusionOk="0">
                  <a:moveTo>
                    <a:pt x="319" y="0"/>
                  </a:moveTo>
                  <a:cubicBezTo>
                    <a:pt x="159" y="0"/>
                    <a:pt x="20" y="126"/>
                    <a:pt x="11" y="288"/>
                  </a:cubicBezTo>
                  <a:cubicBezTo>
                    <a:pt x="1" y="457"/>
                    <a:pt x="127" y="606"/>
                    <a:pt x="298" y="616"/>
                  </a:cubicBezTo>
                  <a:cubicBezTo>
                    <a:pt x="306" y="617"/>
                    <a:pt x="314" y="617"/>
                    <a:pt x="323" y="617"/>
                  </a:cubicBezTo>
                  <a:cubicBezTo>
                    <a:pt x="481" y="617"/>
                    <a:pt x="613" y="492"/>
                    <a:pt x="626" y="332"/>
                  </a:cubicBezTo>
                  <a:cubicBezTo>
                    <a:pt x="636" y="160"/>
                    <a:pt x="510" y="14"/>
                    <a:pt x="338" y="1"/>
                  </a:cubicBezTo>
                  <a:cubicBezTo>
                    <a:pt x="332" y="0"/>
                    <a:pt x="325" y="0"/>
                    <a:pt x="319"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2383;p56">
              <a:extLst>
                <a:ext uri="{FF2B5EF4-FFF2-40B4-BE49-F238E27FC236}">
                  <a16:creationId xmlns:a16="http://schemas.microsoft.com/office/drawing/2014/main" id="{09372C79-5B9C-4DF8-8D9D-4C98BF8BB730}"/>
                </a:ext>
              </a:extLst>
            </p:cNvPr>
            <p:cNvSpPr/>
            <p:nvPr/>
          </p:nvSpPr>
          <p:spPr>
            <a:xfrm>
              <a:off x="149273" y="1976611"/>
              <a:ext cx="38093" cy="36656"/>
            </a:xfrm>
            <a:custGeom>
              <a:avLst/>
              <a:gdLst/>
              <a:ahLst/>
              <a:cxnLst/>
              <a:rect l="l" t="t" r="r" b="b"/>
              <a:pathLst>
                <a:path w="583" h="561" extrusionOk="0">
                  <a:moveTo>
                    <a:pt x="292" y="0"/>
                  </a:moveTo>
                  <a:cubicBezTo>
                    <a:pt x="145" y="0"/>
                    <a:pt x="23" y="113"/>
                    <a:pt x="13" y="262"/>
                  </a:cubicBezTo>
                  <a:cubicBezTo>
                    <a:pt x="1" y="414"/>
                    <a:pt x="120" y="550"/>
                    <a:pt x="271" y="560"/>
                  </a:cubicBezTo>
                  <a:cubicBezTo>
                    <a:pt x="278" y="560"/>
                    <a:pt x="284" y="560"/>
                    <a:pt x="290" y="560"/>
                  </a:cubicBezTo>
                  <a:cubicBezTo>
                    <a:pt x="438" y="560"/>
                    <a:pt x="560" y="448"/>
                    <a:pt x="573" y="298"/>
                  </a:cubicBezTo>
                  <a:cubicBezTo>
                    <a:pt x="582" y="143"/>
                    <a:pt x="467" y="10"/>
                    <a:pt x="311" y="1"/>
                  </a:cubicBezTo>
                  <a:cubicBezTo>
                    <a:pt x="305" y="0"/>
                    <a:pt x="298" y="0"/>
                    <a:pt x="292"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2384;p56">
              <a:extLst>
                <a:ext uri="{FF2B5EF4-FFF2-40B4-BE49-F238E27FC236}">
                  <a16:creationId xmlns:a16="http://schemas.microsoft.com/office/drawing/2014/main" id="{C4F50701-739F-4615-80E9-B6F30369394A}"/>
                </a:ext>
              </a:extLst>
            </p:cNvPr>
            <p:cNvSpPr/>
            <p:nvPr/>
          </p:nvSpPr>
          <p:spPr>
            <a:xfrm>
              <a:off x="171554" y="1923032"/>
              <a:ext cx="34369" cy="33193"/>
            </a:xfrm>
            <a:custGeom>
              <a:avLst/>
              <a:gdLst/>
              <a:ahLst/>
              <a:cxnLst/>
              <a:rect l="l" t="t" r="r" b="b"/>
              <a:pathLst>
                <a:path w="526" h="508" extrusionOk="0">
                  <a:moveTo>
                    <a:pt x="259" y="0"/>
                  </a:moveTo>
                  <a:cubicBezTo>
                    <a:pt x="128" y="0"/>
                    <a:pt x="19" y="103"/>
                    <a:pt x="10" y="235"/>
                  </a:cubicBezTo>
                  <a:cubicBezTo>
                    <a:pt x="0" y="374"/>
                    <a:pt x="106" y="497"/>
                    <a:pt x="245" y="507"/>
                  </a:cubicBezTo>
                  <a:cubicBezTo>
                    <a:pt x="251" y="507"/>
                    <a:pt x="257" y="507"/>
                    <a:pt x="263" y="507"/>
                  </a:cubicBezTo>
                  <a:cubicBezTo>
                    <a:pt x="394" y="507"/>
                    <a:pt x="506" y="404"/>
                    <a:pt x="516" y="272"/>
                  </a:cubicBezTo>
                  <a:cubicBezTo>
                    <a:pt x="525" y="130"/>
                    <a:pt x="420" y="11"/>
                    <a:pt x="278" y="1"/>
                  </a:cubicBezTo>
                  <a:cubicBezTo>
                    <a:pt x="272" y="1"/>
                    <a:pt x="265" y="0"/>
                    <a:pt x="259"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2385;p56">
              <a:extLst>
                <a:ext uri="{FF2B5EF4-FFF2-40B4-BE49-F238E27FC236}">
                  <a16:creationId xmlns:a16="http://schemas.microsoft.com/office/drawing/2014/main" id="{3311B768-03EC-4E58-8DE0-2EDD3C56C80A}"/>
                </a:ext>
              </a:extLst>
            </p:cNvPr>
            <p:cNvSpPr/>
            <p:nvPr/>
          </p:nvSpPr>
          <p:spPr>
            <a:xfrm>
              <a:off x="194424" y="2045481"/>
              <a:ext cx="41556" cy="36656"/>
            </a:xfrm>
            <a:custGeom>
              <a:avLst/>
              <a:gdLst/>
              <a:ahLst/>
              <a:cxnLst/>
              <a:rect l="l" t="t" r="r" b="b"/>
              <a:pathLst>
                <a:path w="636" h="561" extrusionOk="0">
                  <a:moveTo>
                    <a:pt x="317" y="1"/>
                  </a:moveTo>
                  <a:cubicBezTo>
                    <a:pt x="284" y="1"/>
                    <a:pt x="251" y="6"/>
                    <a:pt x="219" y="18"/>
                  </a:cubicBezTo>
                  <a:cubicBezTo>
                    <a:pt x="76" y="75"/>
                    <a:pt x="1" y="236"/>
                    <a:pt x="56" y="382"/>
                  </a:cubicBezTo>
                  <a:cubicBezTo>
                    <a:pt x="98" y="492"/>
                    <a:pt x="205" y="561"/>
                    <a:pt x="319" y="561"/>
                  </a:cubicBezTo>
                  <a:cubicBezTo>
                    <a:pt x="352" y="561"/>
                    <a:pt x="385" y="555"/>
                    <a:pt x="418" y="544"/>
                  </a:cubicBezTo>
                  <a:cubicBezTo>
                    <a:pt x="563" y="488"/>
                    <a:pt x="636" y="329"/>
                    <a:pt x="579" y="183"/>
                  </a:cubicBezTo>
                  <a:cubicBezTo>
                    <a:pt x="538" y="70"/>
                    <a:pt x="431" y="1"/>
                    <a:pt x="317"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2386;p56">
              <a:extLst>
                <a:ext uri="{FF2B5EF4-FFF2-40B4-BE49-F238E27FC236}">
                  <a16:creationId xmlns:a16="http://schemas.microsoft.com/office/drawing/2014/main" id="{3AE01C11-0FA9-46ED-8F4E-987465E38DA8}"/>
                </a:ext>
              </a:extLst>
            </p:cNvPr>
            <p:cNvSpPr/>
            <p:nvPr/>
          </p:nvSpPr>
          <p:spPr>
            <a:xfrm>
              <a:off x="255125" y="2042737"/>
              <a:ext cx="37636" cy="33323"/>
            </a:xfrm>
            <a:custGeom>
              <a:avLst/>
              <a:gdLst/>
              <a:ahLst/>
              <a:cxnLst/>
              <a:rect l="l" t="t" r="r" b="b"/>
              <a:pathLst>
                <a:path w="576" h="510" extrusionOk="0">
                  <a:moveTo>
                    <a:pt x="289" y="1"/>
                  </a:moveTo>
                  <a:cubicBezTo>
                    <a:pt x="259" y="1"/>
                    <a:pt x="229" y="6"/>
                    <a:pt x="199" y="17"/>
                  </a:cubicBezTo>
                  <a:cubicBezTo>
                    <a:pt x="67" y="67"/>
                    <a:pt x="0" y="216"/>
                    <a:pt x="50" y="344"/>
                  </a:cubicBezTo>
                  <a:cubicBezTo>
                    <a:pt x="89" y="447"/>
                    <a:pt x="185" y="510"/>
                    <a:pt x="288" y="510"/>
                  </a:cubicBezTo>
                  <a:cubicBezTo>
                    <a:pt x="318" y="510"/>
                    <a:pt x="348" y="505"/>
                    <a:pt x="377" y="494"/>
                  </a:cubicBezTo>
                  <a:cubicBezTo>
                    <a:pt x="510" y="444"/>
                    <a:pt x="576" y="298"/>
                    <a:pt x="527" y="166"/>
                  </a:cubicBezTo>
                  <a:cubicBezTo>
                    <a:pt x="488" y="64"/>
                    <a:pt x="392" y="1"/>
                    <a:pt x="289"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2387;p56">
              <a:extLst>
                <a:ext uri="{FF2B5EF4-FFF2-40B4-BE49-F238E27FC236}">
                  <a16:creationId xmlns:a16="http://schemas.microsoft.com/office/drawing/2014/main" id="{1ECEB4D6-9D28-4581-9D10-E8E1FD29F856}"/>
                </a:ext>
              </a:extLst>
            </p:cNvPr>
            <p:cNvSpPr/>
            <p:nvPr/>
          </p:nvSpPr>
          <p:spPr>
            <a:xfrm>
              <a:off x="58514" y="2010327"/>
              <a:ext cx="41556" cy="36590"/>
            </a:xfrm>
            <a:custGeom>
              <a:avLst/>
              <a:gdLst/>
              <a:ahLst/>
              <a:cxnLst/>
              <a:rect l="l" t="t" r="r" b="b"/>
              <a:pathLst>
                <a:path w="636" h="560" extrusionOk="0">
                  <a:moveTo>
                    <a:pt x="317" y="0"/>
                  </a:moveTo>
                  <a:cubicBezTo>
                    <a:pt x="203" y="0"/>
                    <a:pt x="97" y="69"/>
                    <a:pt x="53" y="182"/>
                  </a:cubicBezTo>
                  <a:cubicBezTo>
                    <a:pt x="1" y="328"/>
                    <a:pt x="77" y="490"/>
                    <a:pt x="222" y="543"/>
                  </a:cubicBezTo>
                  <a:cubicBezTo>
                    <a:pt x="254" y="554"/>
                    <a:pt x="286" y="560"/>
                    <a:pt x="317" y="560"/>
                  </a:cubicBezTo>
                  <a:cubicBezTo>
                    <a:pt x="431" y="560"/>
                    <a:pt x="538" y="488"/>
                    <a:pt x="583" y="374"/>
                  </a:cubicBezTo>
                  <a:cubicBezTo>
                    <a:pt x="636" y="228"/>
                    <a:pt x="560" y="70"/>
                    <a:pt x="414" y="17"/>
                  </a:cubicBezTo>
                  <a:cubicBezTo>
                    <a:pt x="382" y="6"/>
                    <a:pt x="349" y="0"/>
                    <a:pt x="317"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2388;p56">
              <a:extLst>
                <a:ext uri="{FF2B5EF4-FFF2-40B4-BE49-F238E27FC236}">
                  <a16:creationId xmlns:a16="http://schemas.microsoft.com/office/drawing/2014/main" id="{EA8AD25A-7935-49A1-9911-263B69EE9CF9}"/>
                </a:ext>
              </a:extLst>
            </p:cNvPr>
            <p:cNvSpPr/>
            <p:nvPr/>
          </p:nvSpPr>
          <p:spPr>
            <a:xfrm>
              <a:off x="13167" y="1977003"/>
              <a:ext cx="37440" cy="33193"/>
            </a:xfrm>
            <a:custGeom>
              <a:avLst/>
              <a:gdLst/>
              <a:ahLst/>
              <a:cxnLst/>
              <a:rect l="l" t="t" r="r" b="b"/>
              <a:pathLst>
                <a:path w="573" h="508" extrusionOk="0">
                  <a:moveTo>
                    <a:pt x="288" y="0"/>
                  </a:moveTo>
                  <a:cubicBezTo>
                    <a:pt x="184" y="0"/>
                    <a:pt x="86" y="63"/>
                    <a:pt x="50" y="167"/>
                  </a:cubicBezTo>
                  <a:cubicBezTo>
                    <a:pt x="0" y="299"/>
                    <a:pt x="69" y="445"/>
                    <a:pt x="199" y="491"/>
                  </a:cubicBezTo>
                  <a:cubicBezTo>
                    <a:pt x="228" y="502"/>
                    <a:pt x="259" y="507"/>
                    <a:pt x="288" y="507"/>
                  </a:cubicBezTo>
                  <a:cubicBezTo>
                    <a:pt x="391" y="507"/>
                    <a:pt x="488" y="444"/>
                    <a:pt x="526" y="342"/>
                  </a:cubicBezTo>
                  <a:cubicBezTo>
                    <a:pt x="573" y="210"/>
                    <a:pt x="506" y="64"/>
                    <a:pt x="374" y="15"/>
                  </a:cubicBezTo>
                  <a:cubicBezTo>
                    <a:pt x="346" y="5"/>
                    <a:pt x="317" y="0"/>
                    <a:pt x="288"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2389;p56">
              <a:extLst>
                <a:ext uri="{FF2B5EF4-FFF2-40B4-BE49-F238E27FC236}">
                  <a16:creationId xmlns:a16="http://schemas.microsoft.com/office/drawing/2014/main" id="{6D719B66-702D-4DD8-A43F-09C239E78718}"/>
                </a:ext>
              </a:extLst>
            </p:cNvPr>
            <p:cNvSpPr/>
            <p:nvPr/>
          </p:nvSpPr>
          <p:spPr>
            <a:xfrm>
              <a:off x="148619" y="2103046"/>
              <a:ext cx="41360" cy="36590"/>
            </a:xfrm>
            <a:custGeom>
              <a:avLst/>
              <a:gdLst/>
              <a:ahLst/>
              <a:cxnLst/>
              <a:rect l="l" t="t" r="r" b="b"/>
              <a:pathLst>
                <a:path w="633" h="560" extrusionOk="0">
                  <a:moveTo>
                    <a:pt x="315" y="0"/>
                  </a:moveTo>
                  <a:cubicBezTo>
                    <a:pt x="255" y="0"/>
                    <a:pt x="194" y="19"/>
                    <a:pt x="142" y="59"/>
                  </a:cubicBezTo>
                  <a:cubicBezTo>
                    <a:pt x="23" y="155"/>
                    <a:pt x="0" y="331"/>
                    <a:pt x="96" y="453"/>
                  </a:cubicBezTo>
                  <a:cubicBezTo>
                    <a:pt x="152" y="523"/>
                    <a:pt x="233" y="560"/>
                    <a:pt x="316" y="560"/>
                  </a:cubicBezTo>
                  <a:cubicBezTo>
                    <a:pt x="377" y="560"/>
                    <a:pt x="438" y="540"/>
                    <a:pt x="490" y="500"/>
                  </a:cubicBezTo>
                  <a:cubicBezTo>
                    <a:pt x="612" y="404"/>
                    <a:pt x="632" y="228"/>
                    <a:pt x="536" y="106"/>
                  </a:cubicBezTo>
                  <a:cubicBezTo>
                    <a:pt x="480" y="37"/>
                    <a:pt x="398" y="0"/>
                    <a:pt x="315"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2390;p56">
              <a:extLst>
                <a:ext uri="{FF2B5EF4-FFF2-40B4-BE49-F238E27FC236}">
                  <a16:creationId xmlns:a16="http://schemas.microsoft.com/office/drawing/2014/main" id="{BD57F87B-4A29-4BBB-A853-D4C41797FA34}"/>
                </a:ext>
              </a:extLst>
            </p:cNvPr>
            <p:cNvSpPr/>
            <p:nvPr/>
          </p:nvSpPr>
          <p:spPr>
            <a:xfrm>
              <a:off x="172600" y="2159436"/>
              <a:ext cx="37440" cy="33193"/>
            </a:xfrm>
            <a:custGeom>
              <a:avLst/>
              <a:gdLst/>
              <a:ahLst/>
              <a:cxnLst/>
              <a:rect l="l" t="t" r="r" b="b"/>
              <a:pathLst>
                <a:path w="573" h="508" extrusionOk="0">
                  <a:moveTo>
                    <a:pt x="287" y="0"/>
                  </a:moveTo>
                  <a:cubicBezTo>
                    <a:pt x="232" y="0"/>
                    <a:pt x="176" y="19"/>
                    <a:pt x="129" y="57"/>
                  </a:cubicBezTo>
                  <a:cubicBezTo>
                    <a:pt x="21" y="142"/>
                    <a:pt x="1" y="301"/>
                    <a:pt x="86" y="411"/>
                  </a:cubicBezTo>
                  <a:cubicBezTo>
                    <a:pt x="136" y="475"/>
                    <a:pt x="209" y="508"/>
                    <a:pt x="284" y="508"/>
                  </a:cubicBezTo>
                  <a:cubicBezTo>
                    <a:pt x="340" y="508"/>
                    <a:pt x="396" y="490"/>
                    <a:pt x="444" y="454"/>
                  </a:cubicBezTo>
                  <a:cubicBezTo>
                    <a:pt x="553" y="367"/>
                    <a:pt x="573" y="208"/>
                    <a:pt x="486" y="96"/>
                  </a:cubicBezTo>
                  <a:cubicBezTo>
                    <a:pt x="435" y="33"/>
                    <a:pt x="361" y="0"/>
                    <a:pt x="287"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2391;p56">
              <a:extLst>
                <a:ext uri="{FF2B5EF4-FFF2-40B4-BE49-F238E27FC236}">
                  <a16:creationId xmlns:a16="http://schemas.microsoft.com/office/drawing/2014/main" id="{AEC4743C-A75A-488C-9FFB-0AAA819ED31E}"/>
                </a:ext>
              </a:extLst>
            </p:cNvPr>
            <p:cNvSpPr/>
            <p:nvPr/>
          </p:nvSpPr>
          <p:spPr>
            <a:xfrm>
              <a:off x="72562" y="2088541"/>
              <a:ext cx="41752" cy="36786"/>
            </a:xfrm>
            <a:custGeom>
              <a:avLst/>
              <a:gdLst/>
              <a:ahLst/>
              <a:cxnLst/>
              <a:rect l="l" t="t" r="r" b="b"/>
              <a:pathLst>
                <a:path w="639" h="563" extrusionOk="0">
                  <a:moveTo>
                    <a:pt x="319" y="0"/>
                  </a:moveTo>
                  <a:cubicBezTo>
                    <a:pt x="224" y="0"/>
                    <a:pt x="133" y="50"/>
                    <a:pt x="80" y="139"/>
                  </a:cubicBezTo>
                  <a:cubicBezTo>
                    <a:pt x="1" y="272"/>
                    <a:pt x="44" y="444"/>
                    <a:pt x="175" y="523"/>
                  </a:cubicBezTo>
                  <a:cubicBezTo>
                    <a:pt x="220" y="550"/>
                    <a:pt x="269" y="563"/>
                    <a:pt x="318" y="563"/>
                  </a:cubicBezTo>
                  <a:cubicBezTo>
                    <a:pt x="414" y="563"/>
                    <a:pt x="507" y="514"/>
                    <a:pt x="560" y="424"/>
                  </a:cubicBezTo>
                  <a:cubicBezTo>
                    <a:pt x="639" y="292"/>
                    <a:pt x="596" y="120"/>
                    <a:pt x="464" y="40"/>
                  </a:cubicBezTo>
                  <a:cubicBezTo>
                    <a:pt x="418" y="13"/>
                    <a:pt x="368" y="0"/>
                    <a:pt x="319"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2392;p56">
              <a:extLst>
                <a:ext uri="{FF2B5EF4-FFF2-40B4-BE49-F238E27FC236}">
                  <a16:creationId xmlns:a16="http://schemas.microsoft.com/office/drawing/2014/main" id="{9FBF9504-F22F-47BB-A2E4-0E9C3E60F37D}"/>
                </a:ext>
              </a:extLst>
            </p:cNvPr>
            <p:cNvSpPr/>
            <p:nvPr/>
          </p:nvSpPr>
          <p:spPr>
            <a:xfrm>
              <a:off x="31332" y="2130490"/>
              <a:ext cx="37832" cy="33127"/>
            </a:xfrm>
            <a:custGeom>
              <a:avLst/>
              <a:gdLst/>
              <a:ahLst/>
              <a:cxnLst/>
              <a:rect l="l" t="t" r="r" b="b"/>
              <a:pathLst>
                <a:path w="579" h="507" extrusionOk="0">
                  <a:moveTo>
                    <a:pt x="289" y="0"/>
                  </a:moveTo>
                  <a:cubicBezTo>
                    <a:pt x="202" y="0"/>
                    <a:pt x="117" y="44"/>
                    <a:pt x="69" y="123"/>
                  </a:cubicBezTo>
                  <a:cubicBezTo>
                    <a:pt x="0" y="242"/>
                    <a:pt x="40" y="397"/>
                    <a:pt x="159" y="470"/>
                  </a:cubicBezTo>
                  <a:cubicBezTo>
                    <a:pt x="200" y="494"/>
                    <a:pt x="244" y="506"/>
                    <a:pt x="289" y="506"/>
                  </a:cubicBezTo>
                  <a:cubicBezTo>
                    <a:pt x="374" y="506"/>
                    <a:pt x="458" y="462"/>
                    <a:pt x="506" y="384"/>
                  </a:cubicBezTo>
                  <a:cubicBezTo>
                    <a:pt x="579" y="262"/>
                    <a:pt x="539" y="106"/>
                    <a:pt x="420" y="36"/>
                  </a:cubicBezTo>
                  <a:cubicBezTo>
                    <a:pt x="379" y="12"/>
                    <a:pt x="333" y="0"/>
                    <a:pt x="289"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 name="Google Shape;2846;p61">
            <a:extLst>
              <a:ext uri="{FF2B5EF4-FFF2-40B4-BE49-F238E27FC236}">
                <a16:creationId xmlns:a16="http://schemas.microsoft.com/office/drawing/2014/main" id="{FDD8AC0E-1645-4282-953A-4431C5B124A4}"/>
              </a:ext>
            </a:extLst>
          </p:cNvPr>
          <p:cNvGrpSpPr/>
          <p:nvPr/>
        </p:nvGrpSpPr>
        <p:grpSpPr>
          <a:xfrm>
            <a:off x="797785" y="2163270"/>
            <a:ext cx="1658034" cy="1694069"/>
            <a:chOff x="3963500" y="2652800"/>
            <a:chExt cx="2182750" cy="2456900"/>
          </a:xfrm>
        </p:grpSpPr>
        <p:grpSp>
          <p:nvGrpSpPr>
            <p:cNvPr id="159" name="Google Shape;2847;p61">
              <a:extLst>
                <a:ext uri="{FF2B5EF4-FFF2-40B4-BE49-F238E27FC236}">
                  <a16:creationId xmlns:a16="http://schemas.microsoft.com/office/drawing/2014/main" id="{D09C1C07-C5E7-4EB6-8445-586208B2B53B}"/>
                </a:ext>
              </a:extLst>
            </p:cNvPr>
            <p:cNvGrpSpPr/>
            <p:nvPr/>
          </p:nvGrpSpPr>
          <p:grpSpPr>
            <a:xfrm>
              <a:off x="3963500" y="2652800"/>
              <a:ext cx="2182750" cy="2456900"/>
              <a:chOff x="3963500" y="2652800"/>
              <a:chExt cx="2182750" cy="2456900"/>
            </a:xfrm>
          </p:grpSpPr>
          <p:sp>
            <p:nvSpPr>
              <p:cNvPr id="161" name="Google Shape;2848;p61">
                <a:extLst>
                  <a:ext uri="{FF2B5EF4-FFF2-40B4-BE49-F238E27FC236}">
                    <a16:creationId xmlns:a16="http://schemas.microsoft.com/office/drawing/2014/main" id="{4B1A3306-045A-4305-B3C2-73D7469F1EC3}"/>
                  </a:ext>
                </a:extLst>
              </p:cNvPr>
              <p:cNvSpPr/>
              <p:nvPr/>
            </p:nvSpPr>
            <p:spPr>
              <a:xfrm>
                <a:off x="3963500" y="2652800"/>
                <a:ext cx="2182750" cy="2456900"/>
              </a:xfrm>
              <a:custGeom>
                <a:avLst/>
                <a:gdLst/>
                <a:ahLst/>
                <a:cxnLst/>
                <a:rect l="l" t="t" r="r" b="b"/>
                <a:pathLst>
                  <a:path w="87310" h="98276" extrusionOk="0">
                    <a:moveTo>
                      <a:pt x="62094" y="59416"/>
                    </a:moveTo>
                    <a:cubicBezTo>
                      <a:pt x="62094" y="59416"/>
                      <a:pt x="62093" y="59417"/>
                      <a:pt x="62093" y="59418"/>
                    </a:cubicBezTo>
                    <a:lnTo>
                      <a:pt x="62093" y="59418"/>
                    </a:lnTo>
                    <a:cubicBezTo>
                      <a:pt x="62093" y="59417"/>
                      <a:pt x="62094" y="59416"/>
                      <a:pt x="62094" y="59416"/>
                    </a:cubicBezTo>
                    <a:close/>
                    <a:moveTo>
                      <a:pt x="67752" y="1"/>
                    </a:moveTo>
                    <a:cubicBezTo>
                      <a:pt x="67023" y="1"/>
                      <a:pt x="66290" y="188"/>
                      <a:pt x="65634" y="538"/>
                    </a:cubicBezTo>
                    <a:cubicBezTo>
                      <a:pt x="65347" y="693"/>
                      <a:pt x="65074" y="873"/>
                      <a:pt x="64824" y="1084"/>
                    </a:cubicBezTo>
                    <a:cubicBezTo>
                      <a:pt x="64297" y="851"/>
                      <a:pt x="63726" y="730"/>
                      <a:pt x="63144" y="730"/>
                    </a:cubicBezTo>
                    <a:cubicBezTo>
                      <a:pt x="62544" y="730"/>
                      <a:pt x="61961" y="855"/>
                      <a:pt x="61417" y="1109"/>
                    </a:cubicBezTo>
                    <a:cubicBezTo>
                      <a:pt x="61380" y="1124"/>
                      <a:pt x="61351" y="1139"/>
                      <a:pt x="61324" y="1150"/>
                    </a:cubicBezTo>
                    <a:cubicBezTo>
                      <a:pt x="61317" y="1157"/>
                      <a:pt x="61310" y="1161"/>
                      <a:pt x="61302" y="1164"/>
                    </a:cubicBezTo>
                    <a:cubicBezTo>
                      <a:pt x="60989" y="1319"/>
                      <a:pt x="60698" y="1514"/>
                      <a:pt x="60433" y="1747"/>
                    </a:cubicBezTo>
                    <a:cubicBezTo>
                      <a:pt x="60370" y="1798"/>
                      <a:pt x="60315" y="1849"/>
                      <a:pt x="60260" y="1902"/>
                    </a:cubicBezTo>
                    <a:cubicBezTo>
                      <a:pt x="59445" y="2689"/>
                      <a:pt x="58923" y="3452"/>
                      <a:pt x="58672" y="4229"/>
                    </a:cubicBezTo>
                    <a:cubicBezTo>
                      <a:pt x="58510" y="4716"/>
                      <a:pt x="58455" y="5209"/>
                      <a:pt x="58506" y="5695"/>
                    </a:cubicBezTo>
                    <a:cubicBezTo>
                      <a:pt x="58517" y="5824"/>
                      <a:pt x="58539" y="5950"/>
                      <a:pt x="58566" y="6075"/>
                    </a:cubicBezTo>
                    <a:cubicBezTo>
                      <a:pt x="58138" y="6314"/>
                      <a:pt x="57770" y="6601"/>
                      <a:pt x="57468" y="6929"/>
                    </a:cubicBezTo>
                    <a:cubicBezTo>
                      <a:pt x="57173" y="7247"/>
                      <a:pt x="56941" y="7600"/>
                      <a:pt x="56779" y="7983"/>
                    </a:cubicBezTo>
                    <a:cubicBezTo>
                      <a:pt x="56587" y="8425"/>
                      <a:pt x="56492" y="8893"/>
                      <a:pt x="56492" y="9372"/>
                    </a:cubicBezTo>
                    <a:cubicBezTo>
                      <a:pt x="56492" y="9781"/>
                      <a:pt x="56546" y="10226"/>
                      <a:pt x="56653" y="10724"/>
                    </a:cubicBezTo>
                    <a:cubicBezTo>
                      <a:pt x="56138" y="10904"/>
                      <a:pt x="55596" y="11103"/>
                      <a:pt x="55025" y="11339"/>
                    </a:cubicBezTo>
                    <a:cubicBezTo>
                      <a:pt x="52977" y="12183"/>
                      <a:pt x="50969" y="13291"/>
                      <a:pt x="49057" y="14636"/>
                    </a:cubicBezTo>
                    <a:cubicBezTo>
                      <a:pt x="48907" y="14735"/>
                      <a:pt x="48770" y="14835"/>
                      <a:pt x="48649" y="14923"/>
                    </a:cubicBezTo>
                    <a:lnTo>
                      <a:pt x="48642" y="14931"/>
                    </a:lnTo>
                    <a:cubicBezTo>
                      <a:pt x="47308" y="15900"/>
                      <a:pt x="46136" y="16994"/>
                      <a:pt x="45160" y="18183"/>
                    </a:cubicBezTo>
                    <a:cubicBezTo>
                      <a:pt x="44213" y="19340"/>
                      <a:pt x="43448" y="20589"/>
                      <a:pt x="42887" y="21896"/>
                    </a:cubicBezTo>
                    <a:cubicBezTo>
                      <a:pt x="42338" y="23175"/>
                      <a:pt x="41984" y="24501"/>
                      <a:pt x="41845" y="25835"/>
                    </a:cubicBezTo>
                    <a:cubicBezTo>
                      <a:pt x="41701" y="27161"/>
                      <a:pt x="41763" y="28476"/>
                      <a:pt x="42033" y="29747"/>
                    </a:cubicBezTo>
                    <a:cubicBezTo>
                      <a:pt x="42501" y="32002"/>
                      <a:pt x="43606" y="34053"/>
                      <a:pt x="45230" y="35674"/>
                    </a:cubicBezTo>
                    <a:cubicBezTo>
                      <a:pt x="45543" y="35987"/>
                      <a:pt x="45864" y="36263"/>
                      <a:pt x="46214" y="36518"/>
                    </a:cubicBezTo>
                    <a:cubicBezTo>
                      <a:pt x="46240" y="36536"/>
                      <a:pt x="46262" y="36550"/>
                      <a:pt x="46277" y="36562"/>
                    </a:cubicBezTo>
                    <a:lnTo>
                      <a:pt x="46284" y="36565"/>
                    </a:lnTo>
                    <a:lnTo>
                      <a:pt x="46302" y="36577"/>
                    </a:lnTo>
                    <a:cubicBezTo>
                      <a:pt x="46328" y="36599"/>
                      <a:pt x="46369" y="36628"/>
                      <a:pt x="46413" y="36657"/>
                    </a:cubicBezTo>
                    <a:cubicBezTo>
                      <a:pt x="47547" y="37449"/>
                      <a:pt x="48936" y="38028"/>
                      <a:pt x="50534" y="38378"/>
                    </a:cubicBezTo>
                    <a:cubicBezTo>
                      <a:pt x="51802" y="38658"/>
                      <a:pt x="53231" y="38798"/>
                      <a:pt x="54786" y="38798"/>
                    </a:cubicBezTo>
                    <a:cubicBezTo>
                      <a:pt x="56745" y="38798"/>
                      <a:pt x="58933" y="38577"/>
                      <a:pt x="61291" y="38142"/>
                    </a:cubicBezTo>
                    <a:cubicBezTo>
                      <a:pt x="61320" y="38135"/>
                      <a:pt x="61346" y="38131"/>
                      <a:pt x="61376" y="38128"/>
                    </a:cubicBezTo>
                    <a:cubicBezTo>
                      <a:pt x="61538" y="39074"/>
                      <a:pt x="61733" y="40445"/>
                      <a:pt x="61929" y="42338"/>
                    </a:cubicBezTo>
                    <a:lnTo>
                      <a:pt x="61936" y="42346"/>
                    </a:lnTo>
                    <a:cubicBezTo>
                      <a:pt x="62330" y="46117"/>
                      <a:pt x="62570" y="50295"/>
                      <a:pt x="62573" y="53514"/>
                    </a:cubicBezTo>
                    <a:lnTo>
                      <a:pt x="62573" y="53521"/>
                    </a:lnTo>
                    <a:cubicBezTo>
                      <a:pt x="62580" y="54660"/>
                      <a:pt x="62555" y="55684"/>
                      <a:pt x="62500" y="56565"/>
                    </a:cubicBezTo>
                    <a:lnTo>
                      <a:pt x="62500" y="56583"/>
                    </a:lnTo>
                    <a:cubicBezTo>
                      <a:pt x="62381" y="58591"/>
                      <a:pt x="62153" y="59258"/>
                      <a:pt x="62109" y="59372"/>
                    </a:cubicBezTo>
                    <a:cubicBezTo>
                      <a:pt x="62186" y="59178"/>
                      <a:pt x="62214" y="59108"/>
                      <a:pt x="62215" y="59108"/>
                    </a:cubicBezTo>
                    <a:lnTo>
                      <a:pt x="62215" y="59108"/>
                    </a:lnTo>
                    <a:cubicBezTo>
                      <a:pt x="62217" y="59108"/>
                      <a:pt x="62176" y="59218"/>
                      <a:pt x="62135" y="59327"/>
                    </a:cubicBezTo>
                    <a:cubicBezTo>
                      <a:pt x="62095" y="59437"/>
                      <a:pt x="62053" y="59545"/>
                      <a:pt x="62050" y="59545"/>
                    </a:cubicBezTo>
                    <a:cubicBezTo>
                      <a:pt x="62049" y="59545"/>
                      <a:pt x="62050" y="59540"/>
                      <a:pt x="62053" y="59530"/>
                    </a:cubicBezTo>
                    <a:lnTo>
                      <a:pt x="62053" y="59530"/>
                    </a:lnTo>
                    <a:lnTo>
                      <a:pt x="62046" y="59533"/>
                    </a:lnTo>
                    <a:cubicBezTo>
                      <a:pt x="62053" y="59515"/>
                      <a:pt x="62065" y="59486"/>
                      <a:pt x="62080" y="59453"/>
                    </a:cubicBezTo>
                    <a:cubicBezTo>
                      <a:pt x="62083" y="59442"/>
                      <a:pt x="62087" y="59428"/>
                      <a:pt x="62093" y="59418"/>
                    </a:cubicBezTo>
                    <a:lnTo>
                      <a:pt x="62093" y="59418"/>
                    </a:lnTo>
                    <a:cubicBezTo>
                      <a:pt x="61991" y="59579"/>
                      <a:pt x="61888" y="59711"/>
                      <a:pt x="61778" y="59824"/>
                    </a:cubicBezTo>
                    <a:cubicBezTo>
                      <a:pt x="61616" y="59994"/>
                      <a:pt x="61361" y="60208"/>
                      <a:pt x="60831" y="60363"/>
                    </a:cubicBezTo>
                    <a:lnTo>
                      <a:pt x="60827" y="60373"/>
                    </a:lnTo>
                    <a:lnTo>
                      <a:pt x="60824" y="60366"/>
                    </a:lnTo>
                    <a:lnTo>
                      <a:pt x="60816" y="60366"/>
                    </a:lnTo>
                    <a:cubicBezTo>
                      <a:pt x="60300" y="60517"/>
                      <a:pt x="59622" y="60591"/>
                      <a:pt x="58753" y="60591"/>
                    </a:cubicBezTo>
                    <a:cubicBezTo>
                      <a:pt x="58580" y="60591"/>
                      <a:pt x="58396" y="60587"/>
                      <a:pt x="58208" y="60580"/>
                    </a:cubicBezTo>
                    <a:lnTo>
                      <a:pt x="58208" y="60591"/>
                    </a:lnTo>
                    <a:lnTo>
                      <a:pt x="58193" y="60576"/>
                    </a:lnTo>
                    <a:cubicBezTo>
                      <a:pt x="56204" y="60524"/>
                      <a:pt x="53581" y="60189"/>
                      <a:pt x="49802" y="59685"/>
                    </a:cubicBezTo>
                    <a:cubicBezTo>
                      <a:pt x="49451" y="59640"/>
                      <a:pt x="49043" y="59586"/>
                      <a:pt x="48637" y="59537"/>
                    </a:cubicBezTo>
                    <a:lnTo>
                      <a:pt x="48637" y="59541"/>
                    </a:lnTo>
                    <a:cubicBezTo>
                      <a:pt x="47790" y="59431"/>
                      <a:pt x="46891" y="59331"/>
                      <a:pt x="45893" y="59235"/>
                    </a:cubicBezTo>
                    <a:lnTo>
                      <a:pt x="45889" y="59232"/>
                    </a:lnTo>
                    <a:cubicBezTo>
                      <a:pt x="43749" y="59018"/>
                      <a:pt x="41768" y="58907"/>
                      <a:pt x="39992" y="58907"/>
                    </a:cubicBezTo>
                    <a:lnTo>
                      <a:pt x="39845" y="58907"/>
                    </a:lnTo>
                    <a:lnTo>
                      <a:pt x="39845" y="58911"/>
                    </a:lnTo>
                    <a:lnTo>
                      <a:pt x="39830" y="58914"/>
                    </a:lnTo>
                    <a:lnTo>
                      <a:pt x="39830" y="58911"/>
                    </a:lnTo>
                    <a:cubicBezTo>
                      <a:pt x="36326" y="58926"/>
                      <a:pt x="33519" y="59375"/>
                      <a:pt x="31261" y="60278"/>
                    </a:cubicBezTo>
                    <a:cubicBezTo>
                      <a:pt x="29217" y="60613"/>
                      <a:pt x="27102" y="61254"/>
                      <a:pt x="24965" y="62175"/>
                    </a:cubicBezTo>
                    <a:cubicBezTo>
                      <a:pt x="23135" y="62967"/>
                      <a:pt x="21267" y="63984"/>
                      <a:pt x="19414" y="65203"/>
                    </a:cubicBezTo>
                    <a:cubicBezTo>
                      <a:pt x="15849" y="67549"/>
                      <a:pt x="12305" y="69664"/>
                      <a:pt x="9962" y="71023"/>
                    </a:cubicBezTo>
                    <a:cubicBezTo>
                      <a:pt x="9951" y="71030"/>
                      <a:pt x="9940" y="71035"/>
                      <a:pt x="9932" y="71042"/>
                    </a:cubicBezTo>
                    <a:cubicBezTo>
                      <a:pt x="9457" y="70913"/>
                      <a:pt x="8982" y="70846"/>
                      <a:pt x="8504" y="70846"/>
                    </a:cubicBezTo>
                    <a:cubicBezTo>
                      <a:pt x="7752" y="70846"/>
                      <a:pt x="7018" y="71005"/>
                      <a:pt x="6319" y="71325"/>
                    </a:cubicBezTo>
                    <a:cubicBezTo>
                      <a:pt x="5413" y="71730"/>
                      <a:pt x="4569" y="72397"/>
                      <a:pt x="3818" y="73307"/>
                    </a:cubicBezTo>
                    <a:cubicBezTo>
                      <a:pt x="3276" y="73959"/>
                      <a:pt x="2768" y="74758"/>
                      <a:pt x="2300" y="75676"/>
                    </a:cubicBezTo>
                    <a:cubicBezTo>
                      <a:pt x="1519" y="77227"/>
                      <a:pt x="1014" y="78829"/>
                      <a:pt x="782" y="79643"/>
                    </a:cubicBezTo>
                    <a:lnTo>
                      <a:pt x="782" y="79650"/>
                    </a:lnTo>
                    <a:cubicBezTo>
                      <a:pt x="712" y="79890"/>
                      <a:pt x="358" y="81979"/>
                      <a:pt x="90" y="83611"/>
                    </a:cubicBezTo>
                    <a:cubicBezTo>
                      <a:pt x="1" y="84140"/>
                      <a:pt x="425" y="84554"/>
                      <a:pt x="889" y="84554"/>
                    </a:cubicBezTo>
                    <a:cubicBezTo>
                      <a:pt x="1045" y="84554"/>
                      <a:pt x="1206" y="84507"/>
                      <a:pt x="1353" y="84402"/>
                    </a:cubicBezTo>
                    <a:cubicBezTo>
                      <a:pt x="2966" y="83264"/>
                      <a:pt x="5376" y="81702"/>
                      <a:pt x="6474" y="81702"/>
                    </a:cubicBezTo>
                    <a:cubicBezTo>
                      <a:pt x="6669" y="81702"/>
                      <a:pt x="6897" y="81743"/>
                      <a:pt x="7147" y="81816"/>
                    </a:cubicBezTo>
                    <a:cubicBezTo>
                      <a:pt x="7844" y="82030"/>
                      <a:pt x="8551" y="82137"/>
                      <a:pt x="9247" y="82137"/>
                    </a:cubicBezTo>
                    <a:cubicBezTo>
                      <a:pt x="10250" y="82137"/>
                      <a:pt x="11226" y="81913"/>
                      <a:pt x="12069" y="81481"/>
                    </a:cubicBezTo>
                    <a:cubicBezTo>
                      <a:pt x="12968" y="81025"/>
                      <a:pt x="13705" y="80347"/>
                      <a:pt x="14206" y="79525"/>
                    </a:cubicBezTo>
                    <a:cubicBezTo>
                      <a:pt x="14633" y="78825"/>
                      <a:pt x="14876" y="78026"/>
                      <a:pt x="14913" y="77212"/>
                    </a:cubicBezTo>
                    <a:cubicBezTo>
                      <a:pt x="17374" y="75768"/>
                      <a:pt x="20538" y="73849"/>
                      <a:pt x="23724" y="71752"/>
                    </a:cubicBezTo>
                    <a:cubicBezTo>
                      <a:pt x="23813" y="71693"/>
                      <a:pt x="23901" y="71635"/>
                      <a:pt x="23989" y="71579"/>
                    </a:cubicBezTo>
                    <a:lnTo>
                      <a:pt x="23989" y="71579"/>
                    </a:lnTo>
                    <a:cubicBezTo>
                      <a:pt x="23872" y="72475"/>
                      <a:pt x="23790" y="73403"/>
                      <a:pt x="23746" y="74353"/>
                    </a:cubicBezTo>
                    <a:cubicBezTo>
                      <a:pt x="23661" y="76210"/>
                      <a:pt x="23721" y="78099"/>
                      <a:pt x="23923" y="79971"/>
                    </a:cubicBezTo>
                    <a:lnTo>
                      <a:pt x="23923" y="79975"/>
                    </a:lnTo>
                    <a:cubicBezTo>
                      <a:pt x="24159" y="82126"/>
                      <a:pt x="24579" y="84225"/>
                      <a:pt x="25176" y="86211"/>
                    </a:cubicBezTo>
                    <a:cubicBezTo>
                      <a:pt x="25835" y="88407"/>
                      <a:pt x="26708" y="90466"/>
                      <a:pt x="27769" y="92330"/>
                    </a:cubicBezTo>
                    <a:cubicBezTo>
                      <a:pt x="28554" y="93700"/>
                      <a:pt x="29438" y="94972"/>
                      <a:pt x="30403" y="96109"/>
                    </a:cubicBezTo>
                    <a:cubicBezTo>
                      <a:pt x="31327" y="97199"/>
                      <a:pt x="32602" y="97896"/>
                      <a:pt x="33995" y="98061"/>
                    </a:cubicBezTo>
                    <a:cubicBezTo>
                      <a:pt x="34109" y="98077"/>
                      <a:pt x="34216" y="98088"/>
                      <a:pt x="34311" y="98099"/>
                    </a:cubicBezTo>
                    <a:cubicBezTo>
                      <a:pt x="34355" y="98102"/>
                      <a:pt x="34403" y="98106"/>
                      <a:pt x="34452" y="98114"/>
                    </a:cubicBezTo>
                    <a:lnTo>
                      <a:pt x="34470" y="98114"/>
                    </a:lnTo>
                    <a:lnTo>
                      <a:pt x="34481" y="98117"/>
                    </a:lnTo>
                    <a:cubicBezTo>
                      <a:pt x="34916" y="98168"/>
                      <a:pt x="35369" y="98206"/>
                      <a:pt x="35822" y="98231"/>
                    </a:cubicBezTo>
                    <a:cubicBezTo>
                      <a:pt x="36246" y="98260"/>
                      <a:pt x="36669" y="98275"/>
                      <a:pt x="37074" y="98275"/>
                    </a:cubicBezTo>
                    <a:cubicBezTo>
                      <a:pt x="37314" y="98275"/>
                      <a:pt x="37553" y="98272"/>
                      <a:pt x="37778" y="98260"/>
                    </a:cubicBezTo>
                    <a:cubicBezTo>
                      <a:pt x="38352" y="98235"/>
                      <a:pt x="38909" y="98099"/>
                      <a:pt x="39425" y="97852"/>
                    </a:cubicBezTo>
                    <a:cubicBezTo>
                      <a:pt x="39915" y="97616"/>
                      <a:pt x="40353" y="97292"/>
                      <a:pt x="40721" y="96887"/>
                    </a:cubicBezTo>
                    <a:cubicBezTo>
                      <a:pt x="40891" y="96706"/>
                      <a:pt x="41038" y="96507"/>
                      <a:pt x="41171" y="96301"/>
                    </a:cubicBezTo>
                    <a:cubicBezTo>
                      <a:pt x="42571" y="97226"/>
                      <a:pt x="44667" y="97325"/>
                      <a:pt x="45503" y="97325"/>
                    </a:cubicBezTo>
                    <a:cubicBezTo>
                      <a:pt x="45653" y="97325"/>
                      <a:pt x="45808" y="97321"/>
                      <a:pt x="45959" y="97314"/>
                    </a:cubicBezTo>
                    <a:lnTo>
                      <a:pt x="45981" y="97314"/>
                    </a:lnTo>
                    <a:cubicBezTo>
                      <a:pt x="46586" y="97284"/>
                      <a:pt x="47139" y="97204"/>
                      <a:pt x="47625" y="97078"/>
                    </a:cubicBezTo>
                    <a:cubicBezTo>
                      <a:pt x="48421" y="96872"/>
                      <a:pt x="49043" y="96544"/>
                      <a:pt x="49533" y="96072"/>
                    </a:cubicBezTo>
                    <a:cubicBezTo>
                      <a:pt x="49543" y="96065"/>
                      <a:pt x="49551" y="96055"/>
                      <a:pt x="49562" y="96047"/>
                    </a:cubicBezTo>
                    <a:lnTo>
                      <a:pt x="49570" y="96036"/>
                    </a:lnTo>
                    <a:cubicBezTo>
                      <a:pt x="49606" y="95999"/>
                      <a:pt x="49643" y="95962"/>
                      <a:pt x="49680" y="95926"/>
                    </a:cubicBezTo>
                    <a:cubicBezTo>
                      <a:pt x="49757" y="95841"/>
                      <a:pt x="49827" y="95756"/>
                      <a:pt x="49893" y="95667"/>
                    </a:cubicBezTo>
                    <a:lnTo>
                      <a:pt x="49897" y="95660"/>
                    </a:lnTo>
                    <a:cubicBezTo>
                      <a:pt x="50472" y="94894"/>
                      <a:pt x="50616" y="93980"/>
                      <a:pt x="50660" y="92845"/>
                    </a:cubicBezTo>
                    <a:cubicBezTo>
                      <a:pt x="50682" y="92182"/>
                      <a:pt x="50675" y="91357"/>
                      <a:pt x="50626" y="90164"/>
                    </a:cubicBezTo>
                    <a:lnTo>
                      <a:pt x="50623" y="90164"/>
                    </a:lnTo>
                    <a:cubicBezTo>
                      <a:pt x="50601" y="89501"/>
                      <a:pt x="50572" y="88809"/>
                      <a:pt x="50538" y="88076"/>
                    </a:cubicBezTo>
                    <a:cubicBezTo>
                      <a:pt x="50527" y="87802"/>
                      <a:pt x="50516" y="87530"/>
                      <a:pt x="50505" y="87258"/>
                    </a:cubicBezTo>
                    <a:lnTo>
                      <a:pt x="50505" y="87258"/>
                    </a:lnTo>
                    <a:cubicBezTo>
                      <a:pt x="51150" y="87268"/>
                      <a:pt x="51816" y="87272"/>
                      <a:pt x="52495" y="87272"/>
                    </a:cubicBezTo>
                    <a:cubicBezTo>
                      <a:pt x="53283" y="87272"/>
                      <a:pt x="54104" y="87261"/>
                      <a:pt x="55007" y="87243"/>
                    </a:cubicBezTo>
                    <a:cubicBezTo>
                      <a:pt x="55803" y="87221"/>
                      <a:pt x="56602" y="87191"/>
                      <a:pt x="57401" y="87154"/>
                    </a:cubicBezTo>
                    <a:cubicBezTo>
                      <a:pt x="57512" y="88366"/>
                      <a:pt x="57626" y="89446"/>
                      <a:pt x="57748" y="90378"/>
                    </a:cubicBezTo>
                    <a:cubicBezTo>
                      <a:pt x="57818" y="90930"/>
                      <a:pt x="57891" y="91439"/>
                      <a:pt x="57964" y="91888"/>
                    </a:cubicBezTo>
                    <a:cubicBezTo>
                      <a:pt x="58124" y="92850"/>
                      <a:pt x="58285" y="93586"/>
                      <a:pt x="58466" y="94146"/>
                    </a:cubicBezTo>
                    <a:cubicBezTo>
                      <a:pt x="58646" y="94698"/>
                      <a:pt x="58967" y="95502"/>
                      <a:pt x="59696" y="96069"/>
                    </a:cubicBezTo>
                    <a:lnTo>
                      <a:pt x="59722" y="96087"/>
                    </a:lnTo>
                    <a:cubicBezTo>
                      <a:pt x="60297" y="96526"/>
                      <a:pt x="61067" y="96864"/>
                      <a:pt x="62014" y="97097"/>
                    </a:cubicBezTo>
                    <a:lnTo>
                      <a:pt x="62036" y="97100"/>
                    </a:lnTo>
                    <a:lnTo>
                      <a:pt x="62043" y="97104"/>
                    </a:lnTo>
                    <a:cubicBezTo>
                      <a:pt x="62053" y="97104"/>
                      <a:pt x="62065" y="97108"/>
                      <a:pt x="62075" y="97111"/>
                    </a:cubicBezTo>
                    <a:lnTo>
                      <a:pt x="62080" y="97111"/>
                    </a:lnTo>
                    <a:cubicBezTo>
                      <a:pt x="62893" y="97303"/>
                      <a:pt x="63804" y="97410"/>
                      <a:pt x="64639" y="97410"/>
                    </a:cubicBezTo>
                    <a:cubicBezTo>
                      <a:pt x="65273" y="97410"/>
                      <a:pt x="65851" y="97351"/>
                      <a:pt x="66356" y="97233"/>
                    </a:cubicBezTo>
                    <a:cubicBezTo>
                      <a:pt x="67115" y="97053"/>
                      <a:pt x="67745" y="96735"/>
                      <a:pt x="68224" y="96283"/>
                    </a:cubicBezTo>
                    <a:cubicBezTo>
                      <a:pt x="68456" y="96548"/>
                      <a:pt x="68736" y="96784"/>
                      <a:pt x="69060" y="96983"/>
                    </a:cubicBezTo>
                    <a:cubicBezTo>
                      <a:pt x="69469" y="97230"/>
                      <a:pt x="69944" y="97421"/>
                      <a:pt x="70519" y="97565"/>
                    </a:cubicBezTo>
                    <a:cubicBezTo>
                      <a:pt x="71525" y="97818"/>
                      <a:pt x="72601" y="97874"/>
                      <a:pt x="73326" y="97874"/>
                    </a:cubicBezTo>
                    <a:cubicBezTo>
                      <a:pt x="73684" y="97874"/>
                      <a:pt x="74037" y="97859"/>
                      <a:pt x="74383" y="97833"/>
                    </a:cubicBezTo>
                    <a:cubicBezTo>
                      <a:pt x="75068" y="97786"/>
                      <a:pt x="75702" y="97686"/>
                      <a:pt x="76258" y="97543"/>
                    </a:cubicBezTo>
                    <a:cubicBezTo>
                      <a:pt x="77057" y="97332"/>
                      <a:pt x="77698" y="97038"/>
                      <a:pt x="78218" y="96640"/>
                    </a:cubicBezTo>
                    <a:cubicBezTo>
                      <a:pt x="78229" y="96633"/>
                      <a:pt x="78237" y="96625"/>
                      <a:pt x="78247" y="96618"/>
                    </a:cubicBezTo>
                    <a:lnTo>
                      <a:pt x="78254" y="96611"/>
                    </a:lnTo>
                    <a:cubicBezTo>
                      <a:pt x="78266" y="96603"/>
                      <a:pt x="78292" y="96581"/>
                      <a:pt x="78321" y="96559"/>
                    </a:cubicBezTo>
                    <a:cubicBezTo>
                      <a:pt x="78365" y="96522"/>
                      <a:pt x="78406" y="96489"/>
                      <a:pt x="78446" y="96452"/>
                    </a:cubicBezTo>
                    <a:lnTo>
                      <a:pt x="78458" y="96441"/>
                    </a:lnTo>
                    <a:cubicBezTo>
                      <a:pt x="78465" y="96434"/>
                      <a:pt x="78468" y="96430"/>
                      <a:pt x="78476" y="96426"/>
                    </a:cubicBezTo>
                    <a:cubicBezTo>
                      <a:pt x="78645" y="96271"/>
                      <a:pt x="78796" y="96102"/>
                      <a:pt x="78929" y="95926"/>
                    </a:cubicBezTo>
                    <a:lnTo>
                      <a:pt x="78940" y="95914"/>
                    </a:lnTo>
                    <a:cubicBezTo>
                      <a:pt x="79231" y="95516"/>
                      <a:pt x="79504" y="94986"/>
                      <a:pt x="79872" y="93682"/>
                    </a:cubicBezTo>
                    <a:cubicBezTo>
                      <a:pt x="80111" y="92828"/>
                      <a:pt x="80366" y="91748"/>
                      <a:pt x="80624" y="90473"/>
                    </a:cubicBezTo>
                    <a:lnTo>
                      <a:pt x="80616" y="90466"/>
                    </a:lnTo>
                    <a:lnTo>
                      <a:pt x="80624" y="90470"/>
                    </a:lnTo>
                    <a:cubicBezTo>
                      <a:pt x="80815" y="89504"/>
                      <a:pt x="81010" y="88455"/>
                      <a:pt x="81202" y="87338"/>
                    </a:cubicBezTo>
                    <a:cubicBezTo>
                      <a:pt x="81206" y="87331"/>
                      <a:pt x="81206" y="87328"/>
                      <a:pt x="81206" y="87320"/>
                    </a:cubicBezTo>
                    <a:lnTo>
                      <a:pt x="81209" y="87320"/>
                    </a:lnTo>
                    <a:cubicBezTo>
                      <a:pt x="81648" y="84697"/>
                      <a:pt x="82042" y="81802"/>
                      <a:pt x="82384" y="78718"/>
                    </a:cubicBezTo>
                    <a:lnTo>
                      <a:pt x="82381" y="78711"/>
                    </a:lnTo>
                    <a:cubicBezTo>
                      <a:pt x="82513" y="77525"/>
                      <a:pt x="82639" y="76254"/>
                      <a:pt x="82756" y="74932"/>
                    </a:cubicBezTo>
                    <a:lnTo>
                      <a:pt x="82760" y="74928"/>
                    </a:lnTo>
                    <a:cubicBezTo>
                      <a:pt x="83040" y="71874"/>
                      <a:pt x="83265" y="68577"/>
                      <a:pt x="83423" y="65133"/>
                    </a:cubicBezTo>
                    <a:lnTo>
                      <a:pt x="83419" y="65129"/>
                    </a:lnTo>
                    <a:cubicBezTo>
                      <a:pt x="83559" y="62119"/>
                      <a:pt x="83640" y="59051"/>
                      <a:pt x="83663" y="56005"/>
                    </a:cubicBezTo>
                    <a:cubicBezTo>
                      <a:pt x="83836" y="55942"/>
                      <a:pt x="84001" y="55868"/>
                      <a:pt x="84160" y="55791"/>
                    </a:cubicBezTo>
                    <a:cubicBezTo>
                      <a:pt x="84701" y="55519"/>
                      <a:pt x="85165" y="55116"/>
                      <a:pt x="85545" y="54594"/>
                    </a:cubicBezTo>
                    <a:cubicBezTo>
                      <a:pt x="85799" y="54240"/>
                      <a:pt x="86012" y="53827"/>
                      <a:pt x="86186" y="53367"/>
                    </a:cubicBezTo>
                    <a:cubicBezTo>
                      <a:pt x="86425" y="52729"/>
                      <a:pt x="86587" y="51986"/>
                      <a:pt x="86687" y="51098"/>
                    </a:cubicBezTo>
                    <a:cubicBezTo>
                      <a:pt x="86849" y="49665"/>
                      <a:pt x="86798" y="48162"/>
                      <a:pt x="86698" y="47234"/>
                    </a:cubicBezTo>
                    <a:cubicBezTo>
                      <a:pt x="86646" y="46740"/>
                      <a:pt x="86485" y="46275"/>
                      <a:pt x="86233" y="45863"/>
                    </a:cubicBezTo>
                    <a:cubicBezTo>
                      <a:pt x="86680" y="45321"/>
                      <a:pt x="86978" y="44614"/>
                      <a:pt x="87129" y="43752"/>
                    </a:cubicBezTo>
                    <a:cubicBezTo>
                      <a:pt x="87236" y="43123"/>
                      <a:pt x="87269" y="42382"/>
                      <a:pt x="87233" y="41545"/>
                    </a:cubicBezTo>
                    <a:cubicBezTo>
                      <a:pt x="87177" y="40404"/>
                      <a:pt x="86952" y="38694"/>
                      <a:pt x="86488" y="37638"/>
                    </a:cubicBezTo>
                    <a:cubicBezTo>
                      <a:pt x="86462" y="37582"/>
                      <a:pt x="86437" y="37527"/>
                      <a:pt x="86410" y="37475"/>
                    </a:cubicBezTo>
                    <a:cubicBezTo>
                      <a:pt x="86565" y="37258"/>
                      <a:pt x="86698" y="37019"/>
                      <a:pt x="86808" y="36754"/>
                    </a:cubicBezTo>
                    <a:cubicBezTo>
                      <a:pt x="87056" y="36179"/>
                      <a:pt x="87202" y="35464"/>
                      <a:pt x="87265" y="34566"/>
                    </a:cubicBezTo>
                    <a:cubicBezTo>
                      <a:pt x="87309" y="33920"/>
                      <a:pt x="87309" y="33177"/>
                      <a:pt x="87262" y="32410"/>
                    </a:cubicBezTo>
                    <a:cubicBezTo>
                      <a:pt x="87202" y="31412"/>
                      <a:pt x="87022" y="29552"/>
                      <a:pt x="86470" y="28347"/>
                    </a:cubicBezTo>
                    <a:cubicBezTo>
                      <a:pt x="86308" y="27990"/>
                      <a:pt x="86079" y="27662"/>
                      <a:pt x="85799" y="27378"/>
                    </a:cubicBezTo>
                    <a:cubicBezTo>
                      <a:pt x="86164" y="26840"/>
                      <a:pt x="86422" y="26189"/>
                      <a:pt x="86569" y="25433"/>
                    </a:cubicBezTo>
                    <a:cubicBezTo>
                      <a:pt x="86706" y="24733"/>
                      <a:pt x="86746" y="23926"/>
                      <a:pt x="86687" y="23101"/>
                    </a:cubicBezTo>
                    <a:cubicBezTo>
                      <a:pt x="86621" y="22166"/>
                      <a:pt x="86437" y="21248"/>
                      <a:pt x="86153" y="20446"/>
                    </a:cubicBezTo>
                    <a:cubicBezTo>
                      <a:pt x="85752" y="19307"/>
                      <a:pt x="85165" y="18445"/>
                      <a:pt x="84414" y="17882"/>
                    </a:cubicBezTo>
                    <a:cubicBezTo>
                      <a:pt x="84167" y="17693"/>
                      <a:pt x="83895" y="17542"/>
                      <a:pt x="83603" y="17428"/>
                    </a:cubicBezTo>
                    <a:cubicBezTo>
                      <a:pt x="83640" y="17348"/>
                      <a:pt x="83678" y="17263"/>
                      <a:pt x="83710" y="17178"/>
                    </a:cubicBezTo>
                    <a:cubicBezTo>
                      <a:pt x="83943" y="16596"/>
                      <a:pt x="84050" y="15969"/>
                      <a:pt x="84031" y="15318"/>
                    </a:cubicBezTo>
                    <a:cubicBezTo>
                      <a:pt x="83998" y="14209"/>
                      <a:pt x="83678" y="13055"/>
                      <a:pt x="83081" y="11888"/>
                    </a:cubicBezTo>
                    <a:cubicBezTo>
                      <a:pt x="82904" y="11542"/>
                      <a:pt x="82702" y="11195"/>
                      <a:pt x="82476" y="10857"/>
                    </a:cubicBezTo>
                    <a:cubicBezTo>
                      <a:pt x="82882" y="9939"/>
                      <a:pt x="83158" y="8941"/>
                      <a:pt x="83302" y="7876"/>
                    </a:cubicBezTo>
                    <a:cubicBezTo>
                      <a:pt x="83663" y="5169"/>
                      <a:pt x="82786" y="3515"/>
                      <a:pt x="81990" y="2605"/>
                    </a:cubicBezTo>
                    <a:cubicBezTo>
                      <a:pt x="81471" y="2016"/>
                      <a:pt x="80840" y="1562"/>
                      <a:pt x="80116" y="1261"/>
                    </a:cubicBezTo>
                    <a:cubicBezTo>
                      <a:pt x="79463" y="987"/>
                      <a:pt x="78767" y="851"/>
                      <a:pt x="78038" y="851"/>
                    </a:cubicBezTo>
                    <a:cubicBezTo>
                      <a:pt x="77139" y="851"/>
                      <a:pt x="76233" y="1065"/>
                      <a:pt x="75422" y="1474"/>
                    </a:cubicBezTo>
                    <a:cubicBezTo>
                      <a:pt x="74891" y="1743"/>
                      <a:pt x="74409" y="2089"/>
                      <a:pt x="73993" y="2502"/>
                    </a:cubicBezTo>
                    <a:cubicBezTo>
                      <a:pt x="73698" y="1909"/>
                      <a:pt x="73256" y="1400"/>
                      <a:pt x="72700" y="1025"/>
                    </a:cubicBezTo>
                    <a:cubicBezTo>
                      <a:pt x="72030" y="575"/>
                      <a:pt x="71230" y="336"/>
                      <a:pt x="70394" y="336"/>
                    </a:cubicBezTo>
                    <a:cubicBezTo>
                      <a:pt x="70129" y="336"/>
                      <a:pt x="69867" y="358"/>
                      <a:pt x="69609" y="406"/>
                    </a:cubicBezTo>
                    <a:cubicBezTo>
                      <a:pt x="69024" y="140"/>
                      <a:pt x="68397" y="1"/>
                      <a:pt x="67752" y="1"/>
                    </a:cubicBezTo>
                    <a:close/>
                  </a:path>
                </a:pathLst>
              </a:custGeom>
              <a:solidFill>
                <a:srgbClr val="FFFFFF"/>
              </a:solidFill>
              <a:ln>
                <a:noFill/>
              </a:ln>
              <a:effectLst>
                <a:outerShdw blurRad="28575" dist="19050" dir="1932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2849;p61">
                <a:extLst>
                  <a:ext uri="{FF2B5EF4-FFF2-40B4-BE49-F238E27FC236}">
                    <a16:creationId xmlns:a16="http://schemas.microsoft.com/office/drawing/2014/main" id="{D50A6245-CC1E-429D-9169-97CFACF75617}"/>
                  </a:ext>
                </a:extLst>
              </p:cNvPr>
              <p:cNvSpPr/>
              <p:nvPr/>
            </p:nvSpPr>
            <p:spPr>
              <a:xfrm>
                <a:off x="5484075" y="4161950"/>
                <a:ext cx="125" cy="25"/>
              </a:xfrm>
              <a:custGeom>
                <a:avLst/>
                <a:gdLst/>
                <a:ahLst/>
                <a:cxnLst/>
                <a:rect l="l" t="t" r="r" b="b"/>
                <a:pathLst>
                  <a:path w="5" h="1" extrusionOk="0">
                    <a:moveTo>
                      <a:pt x="4" y="0"/>
                    </a:moveTo>
                    <a:lnTo>
                      <a:pt x="1" y="0"/>
                    </a:lnTo>
                    <a:lnTo>
                      <a:pt x="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2850;p61">
                <a:extLst>
                  <a:ext uri="{FF2B5EF4-FFF2-40B4-BE49-F238E27FC236}">
                    <a16:creationId xmlns:a16="http://schemas.microsoft.com/office/drawing/2014/main" id="{FC2B042F-FC5F-40BE-80E0-D16E3697EEE9}"/>
                  </a:ext>
                </a:extLst>
              </p:cNvPr>
              <p:cNvSpPr/>
              <p:nvPr/>
            </p:nvSpPr>
            <p:spPr>
              <a:xfrm>
                <a:off x="4967900" y="4665675"/>
                <a:ext cx="195975" cy="353125"/>
              </a:xfrm>
              <a:custGeom>
                <a:avLst/>
                <a:gdLst/>
                <a:ahLst/>
                <a:cxnLst/>
                <a:rect l="l" t="t" r="r" b="b"/>
                <a:pathLst>
                  <a:path w="7839" h="14125" extrusionOk="0">
                    <a:moveTo>
                      <a:pt x="5048" y="1"/>
                    </a:moveTo>
                    <a:cubicBezTo>
                      <a:pt x="2845" y="1"/>
                      <a:pt x="0" y="1139"/>
                      <a:pt x="0" y="1139"/>
                    </a:cubicBezTo>
                    <a:cubicBezTo>
                      <a:pt x="0" y="1139"/>
                      <a:pt x="243" y="3158"/>
                      <a:pt x="593" y="5567"/>
                    </a:cubicBezTo>
                    <a:cubicBezTo>
                      <a:pt x="800" y="6908"/>
                      <a:pt x="1031" y="8378"/>
                      <a:pt x="1286" y="9690"/>
                    </a:cubicBezTo>
                    <a:cubicBezTo>
                      <a:pt x="1669" y="11672"/>
                      <a:pt x="2089" y="13285"/>
                      <a:pt x="2471" y="13542"/>
                    </a:cubicBezTo>
                    <a:cubicBezTo>
                      <a:pt x="3032" y="13917"/>
                      <a:pt x="4215" y="14125"/>
                      <a:pt x="5310" y="14125"/>
                    </a:cubicBezTo>
                    <a:cubicBezTo>
                      <a:pt x="5433" y="14125"/>
                      <a:pt x="5554" y="14122"/>
                      <a:pt x="5673" y="14117"/>
                    </a:cubicBezTo>
                    <a:cubicBezTo>
                      <a:pt x="6543" y="14076"/>
                      <a:pt x="7308" y="13889"/>
                      <a:pt x="7570" y="13542"/>
                    </a:cubicBezTo>
                    <a:cubicBezTo>
                      <a:pt x="7839" y="13178"/>
                      <a:pt x="7839" y="11672"/>
                      <a:pt x="7765" y="9756"/>
                    </a:cubicBezTo>
                    <a:cubicBezTo>
                      <a:pt x="7684" y="7347"/>
                      <a:pt x="7482" y="4289"/>
                      <a:pt x="7570" y="2053"/>
                    </a:cubicBezTo>
                    <a:cubicBezTo>
                      <a:pt x="7631" y="479"/>
                      <a:pt x="6474" y="1"/>
                      <a:pt x="50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2851;p61">
                <a:extLst>
                  <a:ext uri="{FF2B5EF4-FFF2-40B4-BE49-F238E27FC236}">
                    <a16:creationId xmlns:a16="http://schemas.microsoft.com/office/drawing/2014/main" id="{F3414662-857E-4C7C-B8A4-6D6B7309E4B1}"/>
                  </a:ext>
                </a:extLst>
              </p:cNvPr>
              <p:cNvSpPr/>
              <p:nvPr/>
            </p:nvSpPr>
            <p:spPr>
              <a:xfrm>
                <a:off x="5455350" y="4667450"/>
                <a:ext cx="191775" cy="353525"/>
              </a:xfrm>
              <a:custGeom>
                <a:avLst/>
                <a:gdLst/>
                <a:ahLst/>
                <a:cxnLst/>
                <a:rect l="l" t="t" r="r" b="b"/>
                <a:pathLst>
                  <a:path w="7671" h="14141" extrusionOk="0">
                    <a:moveTo>
                      <a:pt x="4641" y="0"/>
                    </a:moveTo>
                    <a:cubicBezTo>
                      <a:pt x="2521" y="0"/>
                      <a:pt x="0" y="825"/>
                      <a:pt x="0" y="825"/>
                    </a:cubicBezTo>
                    <a:cubicBezTo>
                      <a:pt x="0" y="825"/>
                      <a:pt x="103" y="2830"/>
                      <a:pt x="310" y="5239"/>
                    </a:cubicBezTo>
                    <a:cubicBezTo>
                      <a:pt x="420" y="6609"/>
                      <a:pt x="563" y="8112"/>
                      <a:pt x="733" y="9445"/>
                    </a:cubicBezTo>
                    <a:cubicBezTo>
                      <a:pt x="995" y="11446"/>
                      <a:pt x="1308" y="13085"/>
                      <a:pt x="1672" y="13369"/>
                    </a:cubicBezTo>
                    <a:cubicBezTo>
                      <a:pt x="2192" y="13762"/>
                      <a:pt x="3312" y="14043"/>
                      <a:pt x="4373" y="14116"/>
                    </a:cubicBezTo>
                    <a:cubicBezTo>
                      <a:pt x="4580" y="14132"/>
                      <a:pt x="4785" y="14140"/>
                      <a:pt x="4984" y="14140"/>
                    </a:cubicBezTo>
                    <a:cubicBezTo>
                      <a:pt x="5792" y="14140"/>
                      <a:pt x="6490" y="14003"/>
                      <a:pt x="6760" y="13689"/>
                    </a:cubicBezTo>
                    <a:cubicBezTo>
                      <a:pt x="7055" y="13342"/>
                      <a:pt x="7154" y="11844"/>
                      <a:pt x="7198" y="9928"/>
                    </a:cubicBezTo>
                    <a:cubicBezTo>
                      <a:pt x="7272" y="7512"/>
                      <a:pt x="7264" y="4447"/>
                      <a:pt x="7493" y="2225"/>
                    </a:cubicBezTo>
                    <a:cubicBezTo>
                      <a:pt x="7671" y="490"/>
                      <a:pt x="6275" y="0"/>
                      <a:pt x="46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2852;p61">
                <a:extLst>
                  <a:ext uri="{FF2B5EF4-FFF2-40B4-BE49-F238E27FC236}">
                    <a16:creationId xmlns:a16="http://schemas.microsoft.com/office/drawing/2014/main" id="{3BA24E95-728F-4468-B11C-7D7706266E67}"/>
                  </a:ext>
                </a:extLst>
              </p:cNvPr>
              <p:cNvSpPr/>
              <p:nvPr/>
            </p:nvSpPr>
            <p:spPr>
              <a:xfrm>
                <a:off x="5000125" y="4907800"/>
                <a:ext cx="163850" cy="110925"/>
              </a:xfrm>
              <a:custGeom>
                <a:avLst/>
                <a:gdLst/>
                <a:ahLst/>
                <a:cxnLst/>
                <a:rect l="l" t="t" r="r" b="b"/>
                <a:pathLst>
                  <a:path w="6554" h="4437" extrusionOk="0">
                    <a:moveTo>
                      <a:pt x="0" y="1"/>
                    </a:moveTo>
                    <a:cubicBezTo>
                      <a:pt x="383" y="1982"/>
                      <a:pt x="803" y="3596"/>
                      <a:pt x="1187" y="3857"/>
                    </a:cubicBezTo>
                    <a:cubicBezTo>
                      <a:pt x="1743" y="4230"/>
                      <a:pt x="2918" y="4437"/>
                      <a:pt x="4009" y="4437"/>
                    </a:cubicBezTo>
                    <a:cubicBezTo>
                      <a:pt x="5033" y="4437"/>
                      <a:pt x="5983" y="4255"/>
                      <a:pt x="6281" y="3857"/>
                    </a:cubicBezTo>
                    <a:cubicBezTo>
                      <a:pt x="6553" y="3493"/>
                      <a:pt x="6553" y="1982"/>
                      <a:pt x="6480" y="71"/>
                    </a:cubicBezTo>
                    <a:lnTo>
                      <a:pt x="6480" y="71"/>
                    </a:lnTo>
                    <a:cubicBezTo>
                      <a:pt x="5449" y="198"/>
                      <a:pt x="4405" y="252"/>
                      <a:pt x="3364" y="252"/>
                    </a:cubicBezTo>
                    <a:cubicBezTo>
                      <a:pt x="2903" y="252"/>
                      <a:pt x="2442" y="241"/>
                      <a:pt x="1983" y="222"/>
                    </a:cubicBezTo>
                    <a:cubicBezTo>
                      <a:pt x="1342" y="200"/>
                      <a:pt x="667" y="100"/>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2853;p61">
                <a:extLst>
                  <a:ext uri="{FF2B5EF4-FFF2-40B4-BE49-F238E27FC236}">
                    <a16:creationId xmlns:a16="http://schemas.microsoft.com/office/drawing/2014/main" id="{E138E466-934D-4915-B5BB-D428955B2D9D}"/>
                  </a:ext>
                </a:extLst>
              </p:cNvPr>
              <p:cNvSpPr/>
              <p:nvPr/>
            </p:nvSpPr>
            <p:spPr>
              <a:xfrm>
                <a:off x="5473750" y="4903475"/>
                <a:ext cx="161550" cy="117500"/>
              </a:xfrm>
              <a:custGeom>
                <a:avLst/>
                <a:gdLst/>
                <a:ahLst/>
                <a:cxnLst/>
                <a:rect l="l" t="t" r="r" b="b"/>
                <a:pathLst>
                  <a:path w="6462" h="4700" extrusionOk="0">
                    <a:moveTo>
                      <a:pt x="1" y="1"/>
                    </a:moveTo>
                    <a:lnTo>
                      <a:pt x="1" y="1"/>
                    </a:lnTo>
                    <a:cubicBezTo>
                      <a:pt x="255" y="2005"/>
                      <a:pt x="572" y="3641"/>
                      <a:pt x="936" y="3923"/>
                    </a:cubicBezTo>
                    <a:cubicBezTo>
                      <a:pt x="1555" y="4397"/>
                      <a:pt x="3013" y="4699"/>
                      <a:pt x="4228" y="4699"/>
                    </a:cubicBezTo>
                    <a:cubicBezTo>
                      <a:pt x="5047" y="4699"/>
                      <a:pt x="5755" y="4562"/>
                      <a:pt x="6024" y="4248"/>
                    </a:cubicBezTo>
                    <a:cubicBezTo>
                      <a:pt x="6319" y="3901"/>
                      <a:pt x="6414" y="2398"/>
                      <a:pt x="6462" y="483"/>
                    </a:cubicBezTo>
                    <a:lnTo>
                      <a:pt x="6462" y="483"/>
                    </a:lnTo>
                    <a:cubicBezTo>
                      <a:pt x="6005" y="510"/>
                      <a:pt x="5546" y="523"/>
                      <a:pt x="5086" y="523"/>
                    </a:cubicBezTo>
                    <a:cubicBezTo>
                      <a:pt x="4043" y="523"/>
                      <a:pt x="2997" y="458"/>
                      <a:pt x="1964" y="351"/>
                    </a:cubicBezTo>
                    <a:cubicBezTo>
                      <a:pt x="1327" y="284"/>
                      <a:pt x="660" y="144"/>
                      <a:pt x="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2854;p61">
                <a:extLst>
                  <a:ext uri="{FF2B5EF4-FFF2-40B4-BE49-F238E27FC236}">
                    <a16:creationId xmlns:a16="http://schemas.microsoft.com/office/drawing/2014/main" id="{34F5B8A8-6F6C-4C6C-AEC7-FDF7A483C9A6}"/>
                  </a:ext>
                </a:extLst>
              </p:cNvPr>
              <p:cNvSpPr/>
              <p:nvPr/>
            </p:nvSpPr>
            <p:spPr>
              <a:xfrm>
                <a:off x="4975350" y="4751900"/>
                <a:ext cx="186700" cy="266725"/>
              </a:xfrm>
              <a:custGeom>
                <a:avLst/>
                <a:gdLst/>
                <a:ahLst/>
                <a:cxnLst/>
                <a:rect l="l" t="t" r="r" b="b"/>
                <a:pathLst>
                  <a:path w="7468" h="10669" extrusionOk="0">
                    <a:moveTo>
                      <a:pt x="0" y="1"/>
                    </a:moveTo>
                    <a:cubicBezTo>
                      <a:pt x="85" y="634"/>
                      <a:pt x="184" y="1356"/>
                      <a:pt x="295" y="2118"/>
                    </a:cubicBezTo>
                    <a:cubicBezTo>
                      <a:pt x="1267" y="2118"/>
                      <a:pt x="2244" y="2026"/>
                      <a:pt x="2852" y="2026"/>
                    </a:cubicBezTo>
                    <a:cubicBezTo>
                      <a:pt x="2929" y="2026"/>
                      <a:pt x="3003" y="2030"/>
                      <a:pt x="3069" y="2034"/>
                    </a:cubicBezTo>
                    <a:cubicBezTo>
                      <a:pt x="3389" y="2052"/>
                      <a:pt x="3732" y="2078"/>
                      <a:pt x="3990" y="2262"/>
                    </a:cubicBezTo>
                    <a:cubicBezTo>
                      <a:pt x="4354" y="2520"/>
                      <a:pt x="4454" y="3014"/>
                      <a:pt x="4516" y="3459"/>
                    </a:cubicBezTo>
                    <a:cubicBezTo>
                      <a:pt x="4660" y="4465"/>
                      <a:pt x="4778" y="5470"/>
                      <a:pt x="4878" y="6484"/>
                    </a:cubicBezTo>
                    <a:cubicBezTo>
                      <a:pt x="5743" y="6469"/>
                      <a:pt x="6609" y="6414"/>
                      <a:pt x="7467" y="6307"/>
                    </a:cubicBezTo>
                    <a:cubicBezTo>
                      <a:pt x="7408" y="4535"/>
                      <a:pt x="7284" y="2413"/>
                      <a:pt x="7253" y="527"/>
                    </a:cubicBezTo>
                    <a:cubicBezTo>
                      <a:pt x="3698" y="376"/>
                      <a:pt x="1481" y="89"/>
                      <a:pt x="0" y="1"/>
                    </a:cubicBezTo>
                    <a:close/>
                    <a:moveTo>
                      <a:pt x="7228" y="10146"/>
                    </a:moveTo>
                    <a:cubicBezTo>
                      <a:pt x="6930" y="10459"/>
                      <a:pt x="6200" y="10624"/>
                      <a:pt x="5371" y="10665"/>
                    </a:cubicBezTo>
                    <a:lnTo>
                      <a:pt x="5375" y="10668"/>
                    </a:lnTo>
                    <a:cubicBezTo>
                      <a:pt x="6200" y="10627"/>
                      <a:pt x="6933" y="10459"/>
                      <a:pt x="7228" y="10146"/>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2855;p61">
                <a:extLst>
                  <a:ext uri="{FF2B5EF4-FFF2-40B4-BE49-F238E27FC236}">
                    <a16:creationId xmlns:a16="http://schemas.microsoft.com/office/drawing/2014/main" id="{CEC74FC6-27DC-4635-B521-3D27C299178E}"/>
                  </a:ext>
                </a:extLst>
              </p:cNvPr>
              <p:cNvSpPr/>
              <p:nvPr/>
            </p:nvSpPr>
            <p:spPr>
              <a:xfrm>
                <a:off x="5097275" y="4909550"/>
                <a:ext cx="66600" cy="108975"/>
              </a:xfrm>
              <a:custGeom>
                <a:avLst/>
                <a:gdLst/>
                <a:ahLst/>
                <a:cxnLst/>
                <a:rect l="l" t="t" r="r" b="b"/>
                <a:pathLst>
                  <a:path w="2664" h="4359" extrusionOk="0">
                    <a:moveTo>
                      <a:pt x="2590" y="1"/>
                    </a:moveTo>
                    <a:lnTo>
                      <a:pt x="2590" y="1"/>
                    </a:lnTo>
                    <a:cubicBezTo>
                      <a:pt x="1732" y="108"/>
                      <a:pt x="866" y="163"/>
                      <a:pt x="1" y="178"/>
                    </a:cubicBezTo>
                    <a:cubicBezTo>
                      <a:pt x="56" y="763"/>
                      <a:pt x="103" y="1353"/>
                      <a:pt x="144" y="1942"/>
                    </a:cubicBezTo>
                    <a:cubicBezTo>
                      <a:pt x="196" y="2749"/>
                      <a:pt x="236" y="3581"/>
                      <a:pt x="494" y="4359"/>
                    </a:cubicBezTo>
                    <a:cubicBezTo>
                      <a:pt x="1323" y="4318"/>
                      <a:pt x="2053" y="4153"/>
                      <a:pt x="2351" y="3840"/>
                    </a:cubicBezTo>
                    <a:cubicBezTo>
                      <a:pt x="2366" y="3825"/>
                      <a:pt x="2380" y="3806"/>
                      <a:pt x="2395" y="3787"/>
                    </a:cubicBezTo>
                    <a:cubicBezTo>
                      <a:pt x="2664" y="3423"/>
                      <a:pt x="2664" y="1917"/>
                      <a:pt x="2590" y="1"/>
                    </a:cubicBezTo>
                    <a:close/>
                  </a:path>
                </a:pathLst>
              </a:custGeom>
              <a:solidFill>
                <a:srgbClr val="2A2A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2856;p61">
                <a:extLst>
                  <a:ext uri="{FF2B5EF4-FFF2-40B4-BE49-F238E27FC236}">
                    <a16:creationId xmlns:a16="http://schemas.microsoft.com/office/drawing/2014/main" id="{E8BFB874-BF6E-4D87-9FBA-C07F737749A7}"/>
                  </a:ext>
                </a:extLst>
              </p:cNvPr>
              <p:cNvSpPr/>
              <p:nvPr/>
            </p:nvSpPr>
            <p:spPr>
              <a:xfrm>
                <a:off x="5460025" y="4741675"/>
                <a:ext cx="181000" cy="240200"/>
              </a:xfrm>
              <a:custGeom>
                <a:avLst/>
                <a:gdLst/>
                <a:ahLst/>
                <a:cxnLst/>
                <a:rect l="l" t="t" r="r" b="b"/>
                <a:pathLst>
                  <a:path w="7240" h="9608" extrusionOk="0">
                    <a:moveTo>
                      <a:pt x="7240" y="0"/>
                    </a:moveTo>
                    <a:lnTo>
                      <a:pt x="7240" y="0"/>
                    </a:lnTo>
                    <a:cubicBezTo>
                      <a:pt x="5655" y="184"/>
                      <a:pt x="3224" y="524"/>
                      <a:pt x="1" y="763"/>
                    </a:cubicBezTo>
                    <a:cubicBezTo>
                      <a:pt x="38" y="1234"/>
                      <a:pt x="79" y="1743"/>
                      <a:pt x="123" y="2270"/>
                    </a:cubicBezTo>
                    <a:cubicBezTo>
                      <a:pt x="977" y="2115"/>
                      <a:pt x="1887" y="1971"/>
                      <a:pt x="2520" y="1971"/>
                    </a:cubicBezTo>
                    <a:cubicBezTo>
                      <a:pt x="2962" y="1971"/>
                      <a:pt x="3268" y="2041"/>
                      <a:pt x="3320" y="2233"/>
                    </a:cubicBezTo>
                    <a:cubicBezTo>
                      <a:pt x="3740" y="3773"/>
                      <a:pt x="4009" y="5356"/>
                      <a:pt x="4127" y="6952"/>
                    </a:cubicBezTo>
                    <a:cubicBezTo>
                      <a:pt x="4624" y="6981"/>
                      <a:pt x="5125" y="6996"/>
                      <a:pt x="5623" y="6996"/>
                    </a:cubicBezTo>
                    <a:cubicBezTo>
                      <a:pt x="6087" y="6996"/>
                      <a:pt x="6547" y="6981"/>
                      <a:pt x="7011" y="6955"/>
                    </a:cubicBezTo>
                    <a:cubicBezTo>
                      <a:pt x="7077" y="4800"/>
                      <a:pt x="7077" y="2129"/>
                      <a:pt x="7240" y="0"/>
                    </a:cubicBezTo>
                    <a:close/>
                    <a:moveTo>
                      <a:pt x="6956" y="8503"/>
                    </a:moveTo>
                    <a:cubicBezTo>
                      <a:pt x="6930" y="8915"/>
                      <a:pt x="6905" y="9290"/>
                      <a:pt x="6864" y="9608"/>
                    </a:cubicBezTo>
                    <a:cubicBezTo>
                      <a:pt x="6905" y="9290"/>
                      <a:pt x="6934" y="8915"/>
                      <a:pt x="6956" y="8503"/>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2857;p61">
                <a:extLst>
                  <a:ext uri="{FF2B5EF4-FFF2-40B4-BE49-F238E27FC236}">
                    <a16:creationId xmlns:a16="http://schemas.microsoft.com/office/drawing/2014/main" id="{661BC68D-8013-4095-B486-7611F61790E9}"/>
                  </a:ext>
                </a:extLst>
              </p:cNvPr>
              <p:cNvSpPr/>
              <p:nvPr/>
            </p:nvSpPr>
            <p:spPr>
              <a:xfrm>
                <a:off x="5563175" y="4915450"/>
                <a:ext cx="72125" cy="105475"/>
              </a:xfrm>
              <a:custGeom>
                <a:avLst/>
                <a:gdLst/>
                <a:ahLst/>
                <a:cxnLst/>
                <a:rect l="l" t="t" r="r" b="b"/>
                <a:pathLst>
                  <a:path w="2885" h="4219" extrusionOk="0">
                    <a:moveTo>
                      <a:pt x="1" y="1"/>
                    </a:moveTo>
                    <a:cubicBezTo>
                      <a:pt x="64" y="855"/>
                      <a:pt x="82" y="1713"/>
                      <a:pt x="56" y="2572"/>
                    </a:cubicBezTo>
                    <a:cubicBezTo>
                      <a:pt x="41" y="3102"/>
                      <a:pt x="16" y="3658"/>
                      <a:pt x="60" y="4196"/>
                    </a:cubicBezTo>
                    <a:cubicBezTo>
                      <a:pt x="266" y="4211"/>
                      <a:pt x="468" y="4218"/>
                      <a:pt x="667" y="4218"/>
                    </a:cubicBezTo>
                    <a:cubicBezTo>
                      <a:pt x="1478" y="4218"/>
                      <a:pt x="2177" y="4082"/>
                      <a:pt x="2447" y="3769"/>
                    </a:cubicBezTo>
                    <a:cubicBezTo>
                      <a:pt x="2580" y="3611"/>
                      <a:pt x="2672" y="3220"/>
                      <a:pt x="2738" y="2657"/>
                    </a:cubicBezTo>
                    <a:cubicBezTo>
                      <a:pt x="2779" y="2339"/>
                      <a:pt x="2804" y="1964"/>
                      <a:pt x="2830" y="1552"/>
                    </a:cubicBezTo>
                    <a:cubicBezTo>
                      <a:pt x="2856" y="1084"/>
                      <a:pt x="2871" y="560"/>
                      <a:pt x="2885" y="8"/>
                    </a:cubicBezTo>
                    <a:lnTo>
                      <a:pt x="2885" y="4"/>
                    </a:lnTo>
                    <a:cubicBezTo>
                      <a:pt x="2421" y="30"/>
                      <a:pt x="1961" y="45"/>
                      <a:pt x="1497" y="45"/>
                    </a:cubicBezTo>
                    <a:cubicBezTo>
                      <a:pt x="999" y="45"/>
                      <a:pt x="498" y="30"/>
                      <a:pt x="1" y="1"/>
                    </a:cubicBezTo>
                    <a:close/>
                  </a:path>
                </a:pathLst>
              </a:custGeom>
              <a:solidFill>
                <a:srgbClr val="2A2A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2858;p61">
                <a:extLst>
                  <a:ext uri="{FF2B5EF4-FFF2-40B4-BE49-F238E27FC236}">
                    <a16:creationId xmlns:a16="http://schemas.microsoft.com/office/drawing/2014/main" id="{8E8E83A2-01AA-4C3B-8F8C-4752B00201CE}"/>
                  </a:ext>
                </a:extLst>
              </p:cNvPr>
              <p:cNvSpPr/>
              <p:nvPr/>
            </p:nvSpPr>
            <p:spPr>
              <a:xfrm>
                <a:off x="5573775" y="2719925"/>
                <a:ext cx="172050" cy="261750"/>
              </a:xfrm>
              <a:custGeom>
                <a:avLst/>
                <a:gdLst/>
                <a:ahLst/>
                <a:cxnLst/>
                <a:rect l="l" t="t" r="r" b="b"/>
                <a:pathLst>
                  <a:path w="6882" h="10470" extrusionOk="0">
                    <a:moveTo>
                      <a:pt x="15" y="10242"/>
                    </a:moveTo>
                    <a:cubicBezTo>
                      <a:pt x="1" y="10358"/>
                      <a:pt x="1" y="10415"/>
                      <a:pt x="13" y="10415"/>
                    </a:cubicBezTo>
                    <a:cubicBezTo>
                      <a:pt x="24" y="10415"/>
                      <a:pt x="47" y="10361"/>
                      <a:pt x="78" y="10255"/>
                    </a:cubicBezTo>
                    <a:lnTo>
                      <a:pt x="78" y="10255"/>
                    </a:lnTo>
                    <a:cubicBezTo>
                      <a:pt x="57" y="10251"/>
                      <a:pt x="36" y="10246"/>
                      <a:pt x="15" y="10242"/>
                    </a:cubicBezTo>
                    <a:close/>
                    <a:moveTo>
                      <a:pt x="3343" y="0"/>
                    </a:moveTo>
                    <a:cubicBezTo>
                      <a:pt x="2175" y="0"/>
                      <a:pt x="1054" y="1191"/>
                      <a:pt x="944" y="3342"/>
                    </a:cubicBezTo>
                    <a:cubicBezTo>
                      <a:pt x="748" y="7162"/>
                      <a:pt x="264" y="9625"/>
                      <a:pt x="78" y="10255"/>
                    </a:cubicBezTo>
                    <a:lnTo>
                      <a:pt x="78" y="10255"/>
                    </a:lnTo>
                    <a:cubicBezTo>
                      <a:pt x="891" y="10416"/>
                      <a:pt x="1556" y="10470"/>
                      <a:pt x="2084" y="10470"/>
                    </a:cubicBezTo>
                    <a:cubicBezTo>
                      <a:pt x="3167" y="10470"/>
                      <a:pt x="3669" y="10242"/>
                      <a:pt x="3669" y="10242"/>
                    </a:cubicBezTo>
                    <a:cubicBezTo>
                      <a:pt x="3669" y="10242"/>
                      <a:pt x="6881" y="6120"/>
                      <a:pt x="5750" y="2413"/>
                    </a:cubicBezTo>
                    <a:cubicBezTo>
                      <a:pt x="5247" y="765"/>
                      <a:pt x="4280" y="0"/>
                      <a:pt x="3343" y="0"/>
                    </a:cubicBezTo>
                    <a:close/>
                  </a:path>
                </a:pathLst>
              </a:custGeom>
              <a:solidFill>
                <a:srgbClr val="FFCC0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2859;p61">
                <a:extLst>
                  <a:ext uri="{FF2B5EF4-FFF2-40B4-BE49-F238E27FC236}">
                    <a16:creationId xmlns:a16="http://schemas.microsoft.com/office/drawing/2014/main" id="{1E4583CE-CE9C-45F4-9D6A-1AE8530B6794}"/>
                  </a:ext>
                </a:extLst>
              </p:cNvPr>
              <p:cNvSpPr/>
              <p:nvPr/>
            </p:nvSpPr>
            <p:spPr>
              <a:xfrm>
                <a:off x="5616900" y="2800600"/>
                <a:ext cx="85675" cy="101425"/>
              </a:xfrm>
              <a:custGeom>
                <a:avLst/>
                <a:gdLst/>
                <a:ahLst/>
                <a:cxnLst/>
                <a:rect l="l" t="t" r="r" b="b"/>
                <a:pathLst>
                  <a:path w="3427" h="4057" extrusionOk="0">
                    <a:moveTo>
                      <a:pt x="1778" y="1"/>
                    </a:moveTo>
                    <a:cubicBezTo>
                      <a:pt x="1777" y="1"/>
                      <a:pt x="1776" y="1"/>
                      <a:pt x="1775" y="1"/>
                    </a:cubicBezTo>
                    <a:cubicBezTo>
                      <a:pt x="706" y="8"/>
                      <a:pt x="1" y="4056"/>
                      <a:pt x="1255" y="4056"/>
                    </a:cubicBezTo>
                    <a:cubicBezTo>
                      <a:pt x="1351" y="4056"/>
                      <a:pt x="1457" y="4033"/>
                      <a:pt x="1576" y="3983"/>
                    </a:cubicBezTo>
                    <a:cubicBezTo>
                      <a:pt x="3427" y="3199"/>
                      <a:pt x="2921" y="1"/>
                      <a:pt x="177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2860;p61">
                <a:extLst>
                  <a:ext uri="{FF2B5EF4-FFF2-40B4-BE49-F238E27FC236}">
                    <a16:creationId xmlns:a16="http://schemas.microsoft.com/office/drawing/2014/main" id="{3BA31ACC-23EC-441D-A362-07EB5F7A9A14}"/>
                  </a:ext>
                </a:extLst>
              </p:cNvPr>
              <p:cNvSpPr/>
              <p:nvPr/>
            </p:nvSpPr>
            <p:spPr>
              <a:xfrm>
                <a:off x="5907525" y="3149150"/>
                <a:ext cx="168625" cy="195850"/>
              </a:xfrm>
              <a:custGeom>
                <a:avLst/>
                <a:gdLst/>
                <a:ahLst/>
                <a:cxnLst/>
                <a:rect l="l" t="t" r="r" b="b"/>
                <a:pathLst>
                  <a:path w="6745" h="7834" extrusionOk="0">
                    <a:moveTo>
                      <a:pt x="4440" y="1"/>
                    </a:moveTo>
                    <a:cubicBezTo>
                      <a:pt x="2876" y="1"/>
                      <a:pt x="0" y="2326"/>
                      <a:pt x="0" y="2326"/>
                    </a:cubicBezTo>
                    <a:lnTo>
                      <a:pt x="321" y="7833"/>
                    </a:lnTo>
                    <a:cubicBezTo>
                      <a:pt x="321" y="7833"/>
                      <a:pt x="4582" y="7281"/>
                      <a:pt x="5662" y="6202"/>
                    </a:cubicBezTo>
                    <a:cubicBezTo>
                      <a:pt x="6745" y="5126"/>
                      <a:pt x="6281" y="1103"/>
                      <a:pt x="5043" y="175"/>
                    </a:cubicBezTo>
                    <a:cubicBezTo>
                      <a:pt x="4881" y="54"/>
                      <a:pt x="4676" y="1"/>
                      <a:pt x="44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2861;p61">
                <a:extLst>
                  <a:ext uri="{FF2B5EF4-FFF2-40B4-BE49-F238E27FC236}">
                    <a16:creationId xmlns:a16="http://schemas.microsoft.com/office/drawing/2014/main" id="{8C345D5A-3C21-4BF3-AE12-FC33E50D406D}"/>
                  </a:ext>
                </a:extLst>
              </p:cNvPr>
              <p:cNvSpPr/>
              <p:nvPr/>
            </p:nvSpPr>
            <p:spPr>
              <a:xfrm>
                <a:off x="5915550" y="3374175"/>
                <a:ext cx="171575" cy="184125"/>
              </a:xfrm>
              <a:custGeom>
                <a:avLst/>
                <a:gdLst/>
                <a:ahLst/>
                <a:cxnLst/>
                <a:rect l="l" t="t" r="r" b="b"/>
                <a:pathLst>
                  <a:path w="6863" h="7365" extrusionOk="0">
                    <a:moveTo>
                      <a:pt x="4150" y="1"/>
                    </a:moveTo>
                    <a:cubicBezTo>
                      <a:pt x="2385" y="1"/>
                      <a:pt x="0" y="627"/>
                      <a:pt x="0" y="627"/>
                    </a:cubicBezTo>
                    <a:lnTo>
                      <a:pt x="553" y="7221"/>
                    </a:lnTo>
                    <a:cubicBezTo>
                      <a:pt x="553" y="7221"/>
                      <a:pt x="2543" y="7365"/>
                      <a:pt x="4142" y="7365"/>
                    </a:cubicBezTo>
                    <a:cubicBezTo>
                      <a:pt x="4942" y="7365"/>
                      <a:pt x="5643" y="7329"/>
                      <a:pt x="5949" y="7221"/>
                    </a:cubicBezTo>
                    <a:cubicBezTo>
                      <a:pt x="6862" y="6896"/>
                      <a:pt x="6575" y="1986"/>
                      <a:pt x="5949" y="608"/>
                    </a:cubicBezTo>
                    <a:cubicBezTo>
                      <a:pt x="5741" y="153"/>
                      <a:pt x="5021" y="1"/>
                      <a:pt x="41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2862;p61">
                <a:extLst>
                  <a:ext uri="{FF2B5EF4-FFF2-40B4-BE49-F238E27FC236}">
                    <a16:creationId xmlns:a16="http://schemas.microsoft.com/office/drawing/2014/main" id="{C2C6D49C-E3C9-4CFF-B204-9693CDA12202}"/>
                  </a:ext>
                </a:extLst>
              </p:cNvPr>
              <p:cNvSpPr/>
              <p:nvPr/>
            </p:nvSpPr>
            <p:spPr>
              <a:xfrm>
                <a:off x="5937100" y="3610375"/>
                <a:ext cx="150025" cy="156200"/>
              </a:xfrm>
              <a:custGeom>
                <a:avLst/>
                <a:gdLst/>
                <a:ahLst/>
                <a:cxnLst/>
                <a:rect l="l" t="t" r="r" b="b"/>
                <a:pathLst>
                  <a:path w="6001" h="6248" extrusionOk="0">
                    <a:moveTo>
                      <a:pt x="3907" y="1"/>
                    </a:moveTo>
                    <a:cubicBezTo>
                      <a:pt x="2391" y="1"/>
                      <a:pt x="0" y="723"/>
                      <a:pt x="0" y="723"/>
                    </a:cubicBezTo>
                    <a:lnTo>
                      <a:pt x="619" y="5973"/>
                    </a:lnTo>
                    <a:cubicBezTo>
                      <a:pt x="619" y="5973"/>
                      <a:pt x="2197" y="6248"/>
                      <a:pt x="3521" y="6248"/>
                    </a:cubicBezTo>
                    <a:cubicBezTo>
                      <a:pt x="4183" y="6248"/>
                      <a:pt x="4781" y="6179"/>
                      <a:pt x="5087" y="5973"/>
                    </a:cubicBezTo>
                    <a:cubicBezTo>
                      <a:pt x="6000" y="5357"/>
                      <a:pt x="5562" y="1493"/>
                      <a:pt x="5087" y="413"/>
                    </a:cubicBezTo>
                    <a:cubicBezTo>
                      <a:pt x="4954" y="110"/>
                      <a:pt x="4497" y="1"/>
                      <a:pt x="39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2863;p61">
                <a:extLst>
                  <a:ext uri="{FF2B5EF4-FFF2-40B4-BE49-F238E27FC236}">
                    <a16:creationId xmlns:a16="http://schemas.microsoft.com/office/drawing/2014/main" id="{F7936536-C99F-423A-AC67-C4DD650A37FA}"/>
                  </a:ext>
                </a:extLst>
              </p:cNvPr>
              <p:cNvSpPr/>
              <p:nvPr/>
            </p:nvSpPr>
            <p:spPr>
              <a:xfrm>
                <a:off x="5937100" y="3823625"/>
                <a:ext cx="131325" cy="170775"/>
              </a:xfrm>
              <a:custGeom>
                <a:avLst/>
                <a:gdLst/>
                <a:ahLst/>
                <a:cxnLst/>
                <a:rect l="l" t="t" r="r" b="b"/>
                <a:pathLst>
                  <a:path w="5253" h="6831" extrusionOk="0">
                    <a:moveTo>
                      <a:pt x="3693" y="0"/>
                    </a:moveTo>
                    <a:cubicBezTo>
                      <a:pt x="2186" y="0"/>
                      <a:pt x="0" y="688"/>
                      <a:pt x="0" y="688"/>
                    </a:cubicBezTo>
                    <a:lnTo>
                      <a:pt x="310" y="6556"/>
                    </a:lnTo>
                    <a:cubicBezTo>
                      <a:pt x="310" y="6556"/>
                      <a:pt x="1408" y="6831"/>
                      <a:pt x="2506" y="6831"/>
                    </a:cubicBezTo>
                    <a:cubicBezTo>
                      <a:pt x="3055" y="6831"/>
                      <a:pt x="3603" y="6762"/>
                      <a:pt x="4015" y="6556"/>
                    </a:cubicBezTo>
                    <a:cubicBezTo>
                      <a:pt x="5253" y="5937"/>
                      <a:pt x="5253" y="2232"/>
                      <a:pt x="5087" y="688"/>
                    </a:cubicBezTo>
                    <a:cubicBezTo>
                      <a:pt x="5031" y="172"/>
                      <a:pt x="4447" y="0"/>
                      <a:pt x="36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2864;p61">
                <a:extLst>
                  <a:ext uri="{FF2B5EF4-FFF2-40B4-BE49-F238E27FC236}">
                    <a16:creationId xmlns:a16="http://schemas.microsoft.com/office/drawing/2014/main" id="{ABC0F418-2B50-455B-938D-B90A61FA6B2D}"/>
                  </a:ext>
                </a:extLst>
              </p:cNvPr>
              <p:cNvSpPr/>
              <p:nvPr/>
            </p:nvSpPr>
            <p:spPr>
              <a:xfrm>
                <a:off x="5786500" y="2886775"/>
                <a:ext cx="212475" cy="216800"/>
              </a:xfrm>
              <a:custGeom>
                <a:avLst/>
                <a:gdLst/>
                <a:ahLst/>
                <a:cxnLst/>
                <a:rect l="l" t="t" r="r" b="b"/>
                <a:pathLst>
                  <a:path w="8499" h="8672" extrusionOk="0">
                    <a:moveTo>
                      <a:pt x="3899" y="0"/>
                    </a:moveTo>
                    <a:cubicBezTo>
                      <a:pt x="3857" y="0"/>
                      <a:pt x="3819" y="5"/>
                      <a:pt x="3784" y="13"/>
                    </a:cubicBezTo>
                    <a:cubicBezTo>
                      <a:pt x="2782" y="263"/>
                      <a:pt x="1" y="3873"/>
                      <a:pt x="1" y="3873"/>
                    </a:cubicBezTo>
                    <a:cubicBezTo>
                      <a:pt x="1" y="3873"/>
                      <a:pt x="2237" y="7804"/>
                      <a:pt x="3092" y="8662"/>
                    </a:cubicBezTo>
                    <a:cubicBezTo>
                      <a:pt x="3092" y="8662"/>
                      <a:pt x="3256" y="8672"/>
                      <a:pt x="3527" y="8672"/>
                    </a:cubicBezTo>
                    <a:cubicBezTo>
                      <a:pt x="4812" y="8672"/>
                      <a:pt x="8498" y="8461"/>
                      <a:pt x="8425" y="6036"/>
                    </a:cubicBezTo>
                    <a:cubicBezTo>
                      <a:pt x="8343" y="3207"/>
                      <a:pt x="5032" y="0"/>
                      <a:pt x="38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2865;p61">
                <a:extLst>
                  <a:ext uri="{FF2B5EF4-FFF2-40B4-BE49-F238E27FC236}">
                    <a16:creationId xmlns:a16="http://schemas.microsoft.com/office/drawing/2014/main" id="{879C619A-FFA1-424C-89FA-E96F12E1F667}"/>
                  </a:ext>
                </a:extLst>
              </p:cNvPr>
              <p:cNvSpPr/>
              <p:nvPr/>
            </p:nvSpPr>
            <p:spPr>
              <a:xfrm>
                <a:off x="5608950" y="2835650"/>
                <a:ext cx="173700" cy="128750"/>
              </a:xfrm>
              <a:custGeom>
                <a:avLst/>
                <a:gdLst/>
                <a:ahLst/>
                <a:cxnLst/>
                <a:rect l="l" t="t" r="r" b="b"/>
                <a:pathLst>
                  <a:path w="6948" h="5150" extrusionOk="0">
                    <a:moveTo>
                      <a:pt x="3325" y="1"/>
                    </a:moveTo>
                    <a:cubicBezTo>
                      <a:pt x="2048" y="1"/>
                      <a:pt x="911" y="286"/>
                      <a:pt x="538" y="569"/>
                    </a:cubicBezTo>
                    <a:cubicBezTo>
                      <a:pt x="1" y="979"/>
                      <a:pt x="538" y="5149"/>
                      <a:pt x="538" y="5149"/>
                    </a:cubicBezTo>
                    <a:lnTo>
                      <a:pt x="5095" y="5149"/>
                    </a:lnTo>
                    <a:cubicBezTo>
                      <a:pt x="5095" y="5149"/>
                      <a:pt x="6948" y="669"/>
                      <a:pt x="5095" y="205"/>
                    </a:cubicBezTo>
                    <a:cubicBezTo>
                      <a:pt x="4516" y="60"/>
                      <a:pt x="3906" y="1"/>
                      <a:pt x="33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2866;p61">
                <a:extLst>
                  <a:ext uri="{FF2B5EF4-FFF2-40B4-BE49-F238E27FC236}">
                    <a16:creationId xmlns:a16="http://schemas.microsoft.com/office/drawing/2014/main" id="{730D2CA4-F5C3-41C0-8042-65A08DF980CE}"/>
                  </a:ext>
                </a:extLst>
              </p:cNvPr>
              <p:cNvSpPr/>
              <p:nvPr/>
            </p:nvSpPr>
            <p:spPr>
              <a:xfrm>
                <a:off x="5442900" y="2849000"/>
                <a:ext cx="155675" cy="127000"/>
              </a:xfrm>
              <a:custGeom>
                <a:avLst/>
                <a:gdLst/>
                <a:ahLst/>
                <a:cxnLst/>
                <a:rect l="l" t="t" r="r" b="b"/>
                <a:pathLst>
                  <a:path w="6227" h="5080" extrusionOk="0">
                    <a:moveTo>
                      <a:pt x="3483" y="0"/>
                    </a:moveTo>
                    <a:cubicBezTo>
                      <a:pt x="1832" y="0"/>
                      <a:pt x="1" y="494"/>
                      <a:pt x="1" y="1524"/>
                    </a:cubicBezTo>
                    <a:cubicBezTo>
                      <a:pt x="1" y="2762"/>
                      <a:pt x="1080" y="5079"/>
                      <a:pt x="1080" y="5079"/>
                    </a:cubicBezTo>
                    <a:lnTo>
                      <a:pt x="5250" y="5079"/>
                    </a:lnTo>
                    <a:cubicBezTo>
                      <a:pt x="5250" y="5079"/>
                      <a:pt x="6226" y="294"/>
                      <a:pt x="4425" y="58"/>
                    </a:cubicBezTo>
                    <a:cubicBezTo>
                      <a:pt x="4128" y="19"/>
                      <a:pt x="3809" y="0"/>
                      <a:pt x="34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2867;p61">
                <a:extLst>
                  <a:ext uri="{FF2B5EF4-FFF2-40B4-BE49-F238E27FC236}">
                    <a16:creationId xmlns:a16="http://schemas.microsoft.com/office/drawing/2014/main" id="{DF400374-AD94-4534-85AF-156CF09BFC89}"/>
                  </a:ext>
                </a:extLst>
              </p:cNvPr>
              <p:cNvSpPr/>
              <p:nvPr/>
            </p:nvSpPr>
            <p:spPr>
              <a:xfrm>
                <a:off x="4618575" y="2728275"/>
                <a:ext cx="1370375" cy="2314325"/>
              </a:xfrm>
              <a:custGeom>
                <a:avLst/>
                <a:gdLst/>
                <a:ahLst/>
                <a:cxnLst/>
                <a:rect l="l" t="t" r="r" b="b"/>
                <a:pathLst>
                  <a:path w="54815" h="92573" extrusionOk="0">
                    <a:moveTo>
                      <a:pt x="44190" y="1"/>
                    </a:moveTo>
                    <a:cubicBezTo>
                      <a:pt x="43615" y="1"/>
                      <a:pt x="43005" y="304"/>
                      <a:pt x="42699" y="927"/>
                    </a:cubicBezTo>
                    <a:cubicBezTo>
                      <a:pt x="42083" y="2186"/>
                      <a:pt x="43472" y="2552"/>
                      <a:pt x="43472" y="2552"/>
                    </a:cubicBezTo>
                    <a:cubicBezTo>
                      <a:pt x="43472" y="2552"/>
                      <a:pt x="43627" y="5428"/>
                      <a:pt x="43163" y="7130"/>
                    </a:cubicBezTo>
                    <a:cubicBezTo>
                      <a:pt x="42868" y="8210"/>
                      <a:pt x="42448" y="8482"/>
                      <a:pt x="41619" y="8655"/>
                    </a:cubicBezTo>
                    <a:cubicBezTo>
                      <a:pt x="41148" y="8747"/>
                      <a:pt x="40551" y="8814"/>
                      <a:pt x="39767" y="8983"/>
                    </a:cubicBezTo>
                    <a:cubicBezTo>
                      <a:pt x="39049" y="9135"/>
                      <a:pt x="38586" y="9237"/>
                      <a:pt x="38282" y="9237"/>
                    </a:cubicBezTo>
                    <a:cubicBezTo>
                      <a:pt x="38034" y="9237"/>
                      <a:pt x="37893" y="9169"/>
                      <a:pt x="37807" y="9006"/>
                    </a:cubicBezTo>
                    <a:cubicBezTo>
                      <a:pt x="37678" y="8773"/>
                      <a:pt x="37667" y="8327"/>
                      <a:pt x="37604" y="7591"/>
                    </a:cubicBezTo>
                    <a:cubicBezTo>
                      <a:pt x="37450" y="5738"/>
                      <a:pt x="37295" y="3421"/>
                      <a:pt x="37295" y="3421"/>
                    </a:cubicBezTo>
                    <a:cubicBezTo>
                      <a:pt x="37295" y="3421"/>
                      <a:pt x="38344" y="3118"/>
                      <a:pt x="38374" y="1851"/>
                    </a:cubicBezTo>
                    <a:cubicBezTo>
                      <a:pt x="38397" y="979"/>
                      <a:pt x="37689" y="395"/>
                      <a:pt x="36937" y="395"/>
                    </a:cubicBezTo>
                    <a:cubicBezTo>
                      <a:pt x="36850" y="395"/>
                      <a:pt x="36763" y="402"/>
                      <a:pt x="36676" y="418"/>
                    </a:cubicBezTo>
                    <a:cubicBezTo>
                      <a:pt x="36411" y="470"/>
                      <a:pt x="36146" y="592"/>
                      <a:pt x="35925" y="816"/>
                    </a:cubicBezTo>
                    <a:cubicBezTo>
                      <a:pt x="33784" y="2880"/>
                      <a:pt x="35906" y="3115"/>
                      <a:pt x="35906" y="3115"/>
                    </a:cubicBezTo>
                    <a:cubicBezTo>
                      <a:pt x="35906" y="3115"/>
                      <a:pt x="36212" y="7535"/>
                      <a:pt x="36061" y="8567"/>
                    </a:cubicBezTo>
                    <a:cubicBezTo>
                      <a:pt x="36035" y="8754"/>
                      <a:pt x="35850" y="8891"/>
                      <a:pt x="35527" y="9013"/>
                    </a:cubicBezTo>
                    <a:cubicBezTo>
                      <a:pt x="34072" y="9594"/>
                      <a:pt x="29784" y="10007"/>
                      <a:pt x="24346" y="13850"/>
                    </a:cubicBezTo>
                    <a:cubicBezTo>
                      <a:pt x="24236" y="13923"/>
                      <a:pt x="24125" y="14004"/>
                      <a:pt x="24011" y="14086"/>
                    </a:cubicBezTo>
                    <a:cubicBezTo>
                      <a:pt x="19649" y="17253"/>
                      <a:pt x="17896" y="21512"/>
                      <a:pt x="18313" y="25254"/>
                    </a:cubicBezTo>
                    <a:cubicBezTo>
                      <a:pt x="18534" y="27343"/>
                      <a:pt x="19428" y="29262"/>
                      <a:pt x="20924" y="30758"/>
                    </a:cubicBezTo>
                    <a:cubicBezTo>
                      <a:pt x="21135" y="30967"/>
                      <a:pt x="21351" y="31152"/>
                      <a:pt x="21591" y="31325"/>
                    </a:cubicBezTo>
                    <a:cubicBezTo>
                      <a:pt x="23406" y="32674"/>
                      <a:pt x="26016" y="33093"/>
                      <a:pt x="28583" y="33093"/>
                    </a:cubicBezTo>
                    <a:cubicBezTo>
                      <a:pt x="30804" y="33093"/>
                      <a:pt x="32993" y="32779"/>
                      <a:pt x="34606" y="32482"/>
                    </a:cubicBezTo>
                    <a:cubicBezTo>
                      <a:pt x="35762" y="32271"/>
                      <a:pt x="36620" y="32069"/>
                      <a:pt x="36986" y="31996"/>
                    </a:cubicBezTo>
                    <a:cubicBezTo>
                      <a:pt x="36992" y="31994"/>
                      <a:pt x="36998" y="31994"/>
                      <a:pt x="37004" y="31994"/>
                    </a:cubicBezTo>
                    <a:cubicBezTo>
                      <a:pt x="37428" y="31994"/>
                      <a:pt x="37978" y="35037"/>
                      <a:pt x="38392" y="39043"/>
                    </a:cubicBezTo>
                    <a:lnTo>
                      <a:pt x="38400" y="39043"/>
                    </a:lnTo>
                    <a:cubicBezTo>
                      <a:pt x="38772" y="42583"/>
                      <a:pt x="39048" y="46874"/>
                      <a:pt x="39055" y="50488"/>
                    </a:cubicBezTo>
                    <a:cubicBezTo>
                      <a:pt x="39063" y="51652"/>
                      <a:pt x="39038" y="52738"/>
                      <a:pt x="38975" y="53715"/>
                    </a:cubicBezTo>
                    <a:lnTo>
                      <a:pt x="38975" y="53722"/>
                    </a:lnTo>
                    <a:cubicBezTo>
                      <a:pt x="38883" y="55295"/>
                      <a:pt x="38702" y="56570"/>
                      <a:pt x="38407" y="57329"/>
                    </a:cubicBezTo>
                    <a:cubicBezTo>
                      <a:pt x="38407" y="57336"/>
                      <a:pt x="38400" y="57336"/>
                      <a:pt x="38400" y="57336"/>
                    </a:cubicBezTo>
                    <a:cubicBezTo>
                      <a:pt x="38352" y="57490"/>
                      <a:pt x="38290" y="57619"/>
                      <a:pt x="38223" y="57730"/>
                    </a:cubicBezTo>
                    <a:cubicBezTo>
                      <a:pt x="37530" y="58869"/>
                      <a:pt x="36628" y="59557"/>
                      <a:pt x="35372" y="59922"/>
                    </a:cubicBezTo>
                    <a:cubicBezTo>
                      <a:pt x="34588" y="60152"/>
                      <a:pt x="33662" y="60253"/>
                      <a:pt x="32560" y="60253"/>
                    </a:cubicBezTo>
                    <a:cubicBezTo>
                      <a:pt x="32353" y="60253"/>
                      <a:pt x="32140" y="60250"/>
                      <a:pt x="31921" y="60243"/>
                    </a:cubicBezTo>
                    <a:cubicBezTo>
                      <a:pt x="31574" y="60231"/>
                      <a:pt x="31217" y="60220"/>
                      <a:pt x="30838" y="60195"/>
                    </a:cubicBezTo>
                    <a:cubicBezTo>
                      <a:pt x="28837" y="60073"/>
                      <a:pt x="26346" y="59745"/>
                      <a:pt x="23241" y="59329"/>
                    </a:cubicBezTo>
                    <a:cubicBezTo>
                      <a:pt x="22869" y="59281"/>
                      <a:pt x="22493" y="59229"/>
                      <a:pt x="22121" y="59189"/>
                    </a:cubicBezTo>
                    <a:cubicBezTo>
                      <a:pt x="21219" y="59071"/>
                      <a:pt x="20312" y="58971"/>
                      <a:pt x="19418" y="58887"/>
                    </a:cubicBezTo>
                    <a:cubicBezTo>
                      <a:pt x="17502" y="58695"/>
                      <a:pt x="15617" y="58577"/>
                      <a:pt x="13821" y="58577"/>
                    </a:cubicBezTo>
                    <a:cubicBezTo>
                      <a:pt x="13762" y="58577"/>
                      <a:pt x="13704" y="58578"/>
                      <a:pt x="13645" y="58578"/>
                    </a:cubicBezTo>
                    <a:lnTo>
                      <a:pt x="13642" y="58578"/>
                    </a:lnTo>
                    <a:cubicBezTo>
                      <a:pt x="8061" y="58600"/>
                      <a:pt x="3430" y="59801"/>
                      <a:pt x="1773" y="63653"/>
                    </a:cubicBezTo>
                    <a:cubicBezTo>
                      <a:pt x="1386" y="64556"/>
                      <a:pt x="1050" y="65658"/>
                      <a:pt x="792" y="66892"/>
                    </a:cubicBezTo>
                    <a:cubicBezTo>
                      <a:pt x="211" y="69633"/>
                      <a:pt x="0" y="73069"/>
                      <a:pt x="391" y="76665"/>
                    </a:cubicBezTo>
                    <a:cubicBezTo>
                      <a:pt x="804" y="80463"/>
                      <a:pt x="1883" y="84448"/>
                      <a:pt x="3898" y="87981"/>
                    </a:cubicBezTo>
                    <a:cubicBezTo>
                      <a:pt x="4572" y="89163"/>
                      <a:pt x="5349" y="90298"/>
                      <a:pt x="6245" y="91356"/>
                    </a:cubicBezTo>
                    <a:cubicBezTo>
                      <a:pt x="6727" y="91923"/>
                      <a:pt x="7390" y="92295"/>
                      <a:pt x="8123" y="92380"/>
                    </a:cubicBezTo>
                    <a:cubicBezTo>
                      <a:pt x="8267" y="92398"/>
                      <a:pt x="8414" y="92412"/>
                      <a:pt x="8576" y="92431"/>
                    </a:cubicBezTo>
                    <a:cubicBezTo>
                      <a:pt x="8945" y="92472"/>
                      <a:pt x="9361" y="92509"/>
                      <a:pt x="9785" y="92534"/>
                    </a:cubicBezTo>
                    <a:cubicBezTo>
                      <a:pt x="10145" y="92559"/>
                      <a:pt x="10516" y="92573"/>
                      <a:pt x="10882" y="92573"/>
                    </a:cubicBezTo>
                    <a:cubicBezTo>
                      <a:pt x="11077" y="92573"/>
                      <a:pt x="11271" y="92569"/>
                      <a:pt x="11461" y="92560"/>
                    </a:cubicBezTo>
                    <a:cubicBezTo>
                      <a:pt x="12455" y="92516"/>
                      <a:pt x="13151" y="91565"/>
                      <a:pt x="12886" y="90608"/>
                    </a:cubicBezTo>
                    <a:cubicBezTo>
                      <a:pt x="12658" y="89775"/>
                      <a:pt x="12367" y="88685"/>
                      <a:pt x="12109" y="87554"/>
                    </a:cubicBezTo>
                    <a:cubicBezTo>
                      <a:pt x="11608" y="85388"/>
                      <a:pt x="11199" y="83041"/>
                      <a:pt x="11461" y="81896"/>
                    </a:cubicBezTo>
                    <a:cubicBezTo>
                      <a:pt x="11524" y="81590"/>
                      <a:pt x="11638" y="81365"/>
                      <a:pt x="11811" y="81262"/>
                    </a:cubicBezTo>
                    <a:cubicBezTo>
                      <a:pt x="12229" y="81007"/>
                      <a:pt x="12731" y="80915"/>
                      <a:pt x="13446" y="80915"/>
                    </a:cubicBezTo>
                    <a:cubicBezTo>
                      <a:pt x="13694" y="80915"/>
                      <a:pt x="13967" y="80926"/>
                      <a:pt x="14271" y="80946"/>
                    </a:cubicBezTo>
                    <a:cubicBezTo>
                      <a:pt x="15752" y="81034"/>
                      <a:pt x="17969" y="81321"/>
                      <a:pt x="21528" y="81472"/>
                    </a:cubicBezTo>
                    <a:cubicBezTo>
                      <a:pt x="22906" y="81531"/>
                      <a:pt x="24483" y="81568"/>
                      <a:pt x="26292" y="81568"/>
                    </a:cubicBezTo>
                    <a:cubicBezTo>
                      <a:pt x="27138" y="81568"/>
                      <a:pt x="27953" y="81556"/>
                      <a:pt x="28738" y="81538"/>
                    </a:cubicBezTo>
                    <a:cubicBezTo>
                      <a:pt x="36214" y="81358"/>
                      <a:pt x="40944" y="80401"/>
                      <a:pt x="42498" y="80401"/>
                    </a:cubicBezTo>
                    <a:cubicBezTo>
                      <a:pt x="42757" y="80401"/>
                      <a:pt x="42927" y="80428"/>
                      <a:pt x="43008" y="80488"/>
                    </a:cubicBezTo>
                    <a:cubicBezTo>
                      <a:pt x="43137" y="80580"/>
                      <a:pt x="43244" y="81045"/>
                      <a:pt x="43336" y="81723"/>
                    </a:cubicBezTo>
                    <a:cubicBezTo>
                      <a:pt x="43516" y="83005"/>
                      <a:pt x="43638" y="85060"/>
                      <a:pt x="43730" y="86949"/>
                    </a:cubicBezTo>
                    <a:cubicBezTo>
                      <a:pt x="43829" y="89001"/>
                      <a:pt x="43900" y="90855"/>
                      <a:pt x="43955" y="91300"/>
                    </a:cubicBezTo>
                    <a:cubicBezTo>
                      <a:pt x="44024" y="91859"/>
                      <a:pt x="45542" y="92171"/>
                      <a:pt x="47124" y="92171"/>
                    </a:cubicBezTo>
                    <a:cubicBezTo>
                      <a:pt x="47411" y="92171"/>
                      <a:pt x="47699" y="92161"/>
                      <a:pt x="47981" y="92140"/>
                    </a:cubicBezTo>
                    <a:cubicBezTo>
                      <a:pt x="49156" y="92052"/>
                      <a:pt x="50213" y="91783"/>
                      <a:pt x="50579" y="91300"/>
                    </a:cubicBezTo>
                    <a:cubicBezTo>
                      <a:pt x="50825" y="90965"/>
                      <a:pt x="51274" y="89459"/>
                      <a:pt x="51786" y="86924"/>
                    </a:cubicBezTo>
                    <a:cubicBezTo>
                      <a:pt x="51968" y="86029"/>
                      <a:pt x="52158" y="85004"/>
                      <a:pt x="52354" y="83863"/>
                    </a:cubicBezTo>
                    <a:cubicBezTo>
                      <a:pt x="52745" y="81527"/>
                      <a:pt x="53146" y="78683"/>
                      <a:pt x="53510" y="75405"/>
                    </a:cubicBezTo>
                    <a:cubicBezTo>
                      <a:pt x="53639" y="74218"/>
                      <a:pt x="53765" y="72970"/>
                      <a:pt x="53882" y="71666"/>
                    </a:cubicBezTo>
                    <a:cubicBezTo>
                      <a:pt x="54151" y="68715"/>
                      <a:pt x="54377" y="65477"/>
                      <a:pt x="54535" y="61992"/>
                    </a:cubicBezTo>
                    <a:cubicBezTo>
                      <a:pt x="54671" y="59027"/>
                      <a:pt x="54759" y="55885"/>
                      <a:pt x="54778" y="52577"/>
                    </a:cubicBezTo>
                    <a:cubicBezTo>
                      <a:pt x="54797" y="50657"/>
                      <a:pt x="54785" y="48687"/>
                      <a:pt x="54744" y="46665"/>
                    </a:cubicBezTo>
                    <a:cubicBezTo>
                      <a:pt x="54690" y="43706"/>
                      <a:pt x="54576" y="40976"/>
                      <a:pt x="54406" y="38450"/>
                    </a:cubicBezTo>
                    <a:cubicBezTo>
                      <a:pt x="54251" y="36144"/>
                      <a:pt x="54056" y="34014"/>
                      <a:pt x="53831" y="32043"/>
                    </a:cubicBezTo>
                    <a:cubicBezTo>
                      <a:pt x="53264" y="27115"/>
                      <a:pt x="52516" y="23217"/>
                      <a:pt x="51805" y="20189"/>
                    </a:cubicBezTo>
                    <a:cubicBezTo>
                      <a:pt x="50390" y="14214"/>
                      <a:pt x="49094" y="11624"/>
                      <a:pt x="49496" y="11146"/>
                    </a:cubicBezTo>
                    <a:cubicBezTo>
                      <a:pt x="50269" y="10218"/>
                      <a:pt x="53820" y="9138"/>
                      <a:pt x="54439" y="4504"/>
                    </a:cubicBezTo>
                    <a:cubicBezTo>
                      <a:pt x="54814" y="1674"/>
                      <a:pt x="53348" y="514"/>
                      <a:pt x="51834" y="514"/>
                    </a:cubicBezTo>
                    <a:cubicBezTo>
                      <a:pt x="50868" y="514"/>
                      <a:pt x="49882" y="986"/>
                      <a:pt x="49341" y="1797"/>
                    </a:cubicBezTo>
                    <a:cubicBezTo>
                      <a:pt x="49186" y="2025"/>
                      <a:pt x="49038" y="2275"/>
                      <a:pt x="48902" y="2526"/>
                    </a:cubicBezTo>
                    <a:cubicBezTo>
                      <a:pt x="47753" y="4596"/>
                      <a:pt x="46957" y="7370"/>
                      <a:pt x="46408" y="8055"/>
                    </a:cubicBezTo>
                    <a:cubicBezTo>
                      <a:pt x="46070" y="8477"/>
                      <a:pt x="45592" y="8993"/>
                      <a:pt x="45230" y="8993"/>
                    </a:cubicBezTo>
                    <a:cubicBezTo>
                      <a:pt x="45061" y="8993"/>
                      <a:pt x="44917" y="8880"/>
                      <a:pt x="44824" y="8593"/>
                    </a:cubicBezTo>
                    <a:cubicBezTo>
                      <a:pt x="44751" y="8372"/>
                      <a:pt x="44706" y="8047"/>
                      <a:pt x="44706" y="7591"/>
                    </a:cubicBezTo>
                    <a:lnTo>
                      <a:pt x="44706" y="2552"/>
                    </a:lnTo>
                    <a:cubicBezTo>
                      <a:pt x="44706" y="2552"/>
                      <a:pt x="45789" y="2142"/>
                      <a:pt x="45480" y="927"/>
                    </a:cubicBezTo>
                    <a:cubicBezTo>
                      <a:pt x="45324" y="315"/>
                      <a:pt x="44775" y="1"/>
                      <a:pt x="4419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2868;p61">
                <a:extLst>
                  <a:ext uri="{FF2B5EF4-FFF2-40B4-BE49-F238E27FC236}">
                    <a16:creationId xmlns:a16="http://schemas.microsoft.com/office/drawing/2014/main" id="{36CDD10B-496D-4AC3-A180-CABC2BF463A0}"/>
                  </a:ext>
                </a:extLst>
              </p:cNvPr>
              <p:cNvSpPr/>
              <p:nvPr/>
            </p:nvSpPr>
            <p:spPr>
              <a:xfrm>
                <a:off x="5059875" y="3074400"/>
                <a:ext cx="167475" cy="440525"/>
              </a:xfrm>
              <a:custGeom>
                <a:avLst/>
                <a:gdLst/>
                <a:ahLst/>
                <a:cxnLst/>
                <a:rect l="l" t="t" r="r" b="b"/>
                <a:pathLst>
                  <a:path w="6699" h="17621" extrusionOk="0">
                    <a:moveTo>
                      <a:pt x="6698" y="1"/>
                    </a:moveTo>
                    <a:cubicBezTo>
                      <a:pt x="6677" y="16"/>
                      <a:pt x="6656" y="30"/>
                      <a:pt x="6634" y="45"/>
                    </a:cubicBezTo>
                    <a:lnTo>
                      <a:pt x="6634" y="45"/>
                    </a:lnTo>
                    <a:cubicBezTo>
                      <a:pt x="6654" y="31"/>
                      <a:pt x="6674" y="18"/>
                      <a:pt x="6694" y="5"/>
                    </a:cubicBezTo>
                    <a:cubicBezTo>
                      <a:pt x="6694" y="5"/>
                      <a:pt x="6698" y="5"/>
                      <a:pt x="6698" y="1"/>
                    </a:cubicBezTo>
                    <a:close/>
                    <a:moveTo>
                      <a:pt x="6634" y="45"/>
                    </a:moveTo>
                    <a:lnTo>
                      <a:pt x="6634" y="45"/>
                    </a:lnTo>
                    <a:cubicBezTo>
                      <a:pt x="6622" y="54"/>
                      <a:pt x="6610" y="62"/>
                      <a:pt x="6597" y="71"/>
                    </a:cubicBezTo>
                    <a:lnTo>
                      <a:pt x="6597" y="71"/>
                    </a:lnTo>
                    <a:cubicBezTo>
                      <a:pt x="6610" y="62"/>
                      <a:pt x="6622" y="54"/>
                      <a:pt x="6634" y="45"/>
                    </a:cubicBezTo>
                    <a:close/>
                    <a:moveTo>
                      <a:pt x="6597" y="71"/>
                    </a:moveTo>
                    <a:lnTo>
                      <a:pt x="6597" y="71"/>
                    </a:lnTo>
                    <a:cubicBezTo>
                      <a:pt x="6519" y="125"/>
                      <a:pt x="6440" y="180"/>
                      <a:pt x="6363" y="236"/>
                    </a:cubicBezTo>
                    <a:cubicBezTo>
                      <a:pt x="1677" y="3640"/>
                      <a:pt x="1" y="8300"/>
                      <a:pt x="782" y="12231"/>
                    </a:cubicBezTo>
                    <a:cubicBezTo>
                      <a:pt x="730" y="11958"/>
                      <a:pt x="690" y="11685"/>
                      <a:pt x="661" y="11409"/>
                    </a:cubicBezTo>
                    <a:cubicBezTo>
                      <a:pt x="620" y="11056"/>
                      <a:pt x="601" y="10695"/>
                      <a:pt x="601" y="10333"/>
                    </a:cubicBezTo>
                    <a:cubicBezTo>
                      <a:pt x="601" y="6867"/>
                      <a:pt x="2414" y="3109"/>
                      <a:pt x="6359" y="241"/>
                    </a:cubicBezTo>
                    <a:cubicBezTo>
                      <a:pt x="6440" y="183"/>
                      <a:pt x="6519" y="125"/>
                      <a:pt x="6597" y="71"/>
                    </a:cubicBezTo>
                    <a:close/>
                    <a:moveTo>
                      <a:pt x="3928" y="17473"/>
                    </a:moveTo>
                    <a:cubicBezTo>
                      <a:pt x="3932" y="17476"/>
                      <a:pt x="3935" y="17480"/>
                      <a:pt x="3938" y="17480"/>
                    </a:cubicBezTo>
                    <a:lnTo>
                      <a:pt x="3938" y="17480"/>
                    </a:lnTo>
                    <a:cubicBezTo>
                      <a:pt x="3935" y="17478"/>
                      <a:pt x="3932" y="17475"/>
                      <a:pt x="3928" y="17473"/>
                    </a:cubicBezTo>
                    <a:close/>
                    <a:moveTo>
                      <a:pt x="3938" y="17480"/>
                    </a:moveTo>
                    <a:cubicBezTo>
                      <a:pt x="3973" y="17508"/>
                      <a:pt x="4009" y="17533"/>
                      <a:pt x="4045" y="17559"/>
                    </a:cubicBezTo>
                    <a:lnTo>
                      <a:pt x="4045" y="17559"/>
                    </a:lnTo>
                    <a:cubicBezTo>
                      <a:pt x="4009" y="17533"/>
                      <a:pt x="3973" y="17507"/>
                      <a:pt x="3939" y="17480"/>
                    </a:cubicBezTo>
                    <a:cubicBezTo>
                      <a:pt x="3939" y="17480"/>
                      <a:pt x="3938" y="17480"/>
                      <a:pt x="3938" y="17480"/>
                    </a:cubicBezTo>
                    <a:close/>
                    <a:moveTo>
                      <a:pt x="4045" y="17559"/>
                    </a:moveTo>
                    <a:cubicBezTo>
                      <a:pt x="4075" y="17580"/>
                      <a:pt x="4104" y="17600"/>
                      <a:pt x="4134" y="17620"/>
                    </a:cubicBezTo>
                    <a:cubicBezTo>
                      <a:pt x="4104" y="17600"/>
                      <a:pt x="4075" y="17580"/>
                      <a:pt x="4045" y="17559"/>
                    </a:cubicBezTo>
                    <a:close/>
                  </a:path>
                </a:pathLst>
              </a:custGeom>
              <a:solidFill>
                <a:srgbClr val="BF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2869;p61">
                <a:extLst>
                  <a:ext uri="{FF2B5EF4-FFF2-40B4-BE49-F238E27FC236}">
                    <a16:creationId xmlns:a16="http://schemas.microsoft.com/office/drawing/2014/main" id="{071E1BD4-965D-4544-9A5F-DC07180EADFA}"/>
                  </a:ext>
                </a:extLst>
              </p:cNvPr>
              <p:cNvSpPr/>
              <p:nvPr/>
            </p:nvSpPr>
            <p:spPr>
              <a:xfrm>
                <a:off x="5076375" y="3087575"/>
                <a:ext cx="401350" cy="440225"/>
              </a:xfrm>
              <a:custGeom>
                <a:avLst/>
                <a:gdLst/>
                <a:ahLst/>
                <a:cxnLst/>
                <a:rect l="l" t="t" r="r" b="b"/>
                <a:pathLst>
                  <a:path w="16054" h="17609" extrusionOk="0">
                    <a:moveTo>
                      <a:pt x="6790" y="9332"/>
                    </a:moveTo>
                    <a:cubicBezTo>
                      <a:pt x="7066" y="9332"/>
                      <a:pt x="7291" y="9762"/>
                      <a:pt x="7291" y="10296"/>
                    </a:cubicBezTo>
                    <a:cubicBezTo>
                      <a:pt x="7291" y="10827"/>
                      <a:pt x="7066" y="11262"/>
                      <a:pt x="6790" y="11262"/>
                    </a:cubicBezTo>
                    <a:cubicBezTo>
                      <a:pt x="6509" y="11262"/>
                      <a:pt x="6285" y="10827"/>
                      <a:pt x="6285" y="10296"/>
                    </a:cubicBezTo>
                    <a:cubicBezTo>
                      <a:pt x="6285" y="9762"/>
                      <a:pt x="6509" y="9332"/>
                      <a:pt x="6790" y="9332"/>
                    </a:cubicBezTo>
                    <a:close/>
                    <a:moveTo>
                      <a:pt x="8186" y="1"/>
                    </a:moveTo>
                    <a:cubicBezTo>
                      <a:pt x="5213" y="1875"/>
                      <a:pt x="1621" y="5183"/>
                      <a:pt x="210" y="10296"/>
                    </a:cubicBezTo>
                    <a:cubicBezTo>
                      <a:pt x="148" y="10517"/>
                      <a:pt x="77" y="10716"/>
                      <a:pt x="1" y="10882"/>
                    </a:cubicBezTo>
                    <a:cubicBezTo>
                      <a:pt x="30" y="11158"/>
                      <a:pt x="70" y="11431"/>
                      <a:pt x="122" y="11704"/>
                    </a:cubicBezTo>
                    <a:cubicBezTo>
                      <a:pt x="472" y="13468"/>
                      <a:pt x="1323" y="15089"/>
                      <a:pt x="2616" y="16382"/>
                    </a:cubicBezTo>
                    <a:cubicBezTo>
                      <a:pt x="2818" y="16588"/>
                      <a:pt x="3036" y="16772"/>
                      <a:pt x="3268" y="16946"/>
                    </a:cubicBezTo>
                    <a:cubicBezTo>
                      <a:pt x="3272" y="16949"/>
                      <a:pt x="3275" y="16953"/>
                      <a:pt x="3279" y="16953"/>
                    </a:cubicBezTo>
                    <a:cubicBezTo>
                      <a:pt x="4472" y="17399"/>
                      <a:pt x="5762" y="17609"/>
                      <a:pt x="7048" y="17609"/>
                    </a:cubicBezTo>
                    <a:cubicBezTo>
                      <a:pt x="7920" y="17609"/>
                      <a:pt x="8790" y="17513"/>
                      <a:pt x="9622" y="17325"/>
                    </a:cubicBezTo>
                    <a:cubicBezTo>
                      <a:pt x="10086" y="17222"/>
                      <a:pt x="10540" y="17097"/>
                      <a:pt x="10989" y="16949"/>
                    </a:cubicBezTo>
                    <a:cubicBezTo>
                      <a:pt x="11788" y="16187"/>
                      <a:pt x="12271" y="15060"/>
                      <a:pt x="12499" y="14404"/>
                    </a:cubicBezTo>
                    <a:cubicBezTo>
                      <a:pt x="11822" y="14371"/>
                      <a:pt x="11336" y="14257"/>
                      <a:pt x="11302" y="14249"/>
                    </a:cubicBezTo>
                    <a:cubicBezTo>
                      <a:pt x="11137" y="14208"/>
                      <a:pt x="11033" y="14043"/>
                      <a:pt x="11074" y="13877"/>
                    </a:cubicBezTo>
                    <a:cubicBezTo>
                      <a:pt x="11107" y="13734"/>
                      <a:pt x="11236" y="13638"/>
                      <a:pt x="11376" y="13638"/>
                    </a:cubicBezTo>
                    <a:cubicBezTo>
                      <a:pt x="11398" y="13638"/>
                      <a:pt x="11420" y="13642"/>
                      <a:pt x="11446" y="13649"/>
                    </a:cubicBezTo>
                    <a:cubicBezTo>
                      <a:pt x="11453" y="13649"/>
                      <a:pt x="11984" y="13774"/>
                      <a:pt x="12694" y="13788"/>
                    </a:cubicBezTo>
                    <a:cubicBezTo>
                      <a:pt x="12750" y="13696"/>
                      <a:pt x="12849" y="13638"/>
                      <a:pt x="12960" y="13638"/>
                    </a:cubicBezTo>
                    <a:cubicBezTo>
                      <a:pt x="12985" y="13638"/>
                      <a:pt x="13007" y="13642"/>
                      <a:pt x="13034" y="13649"/>
                    </a:cubicBezTo>
                    <a:cubicBezTo>
                      <a:pt x="13114" y="13667"/>
                      <a:pt x="13181" y="13715"/>
                      <a:pt x="13221" y="13781"/>
                    </a:cubicBezTo>
                    <a:cubicBezTo>
                      <a:pt x="13512" y="13763"/>
                      <a:pt x="13822" y="13722"/>
                      <a:pt x="14124" y="13649"/>
                    </a:cubicBezTo>
                    <a:cubicBezTo>
                      <a:pt x="14150" y="13642"/>
                      <a:pt x="14175" y="13638"/>
                      <a:pt x="14201" y="13638"/>
                    </a:cubicBezTo>
                    <a:cubicBezTo>
                      <a:pt x="14341" y="13638"/>
                      <a:pt x="14463" y="13734"/>
                      <a:pt x="14496" y="13873"/>
                    </a:cubicBezTo>
                    <a:cubicBezTo>
                      <a:pt x="14540" y="14039"/>
                      <a:pt x="14437" y="14208"/>
                      <a:pt x="14272" y="14249"/>
                    </a:cubicBezTo>
                    <a:cubicBezTo>
                      <a:pt x="13891" y="14341"/>
                      <a:pt x="13509" y="14390"/>
                      <a:pt x="13151" y="14404"/>
                    </a:cubicBezTo>
                    <a:cubicBezTo>
                      <a:pt x="13000" y="14886"/>
                      <a:pt x="12684" y="15738"/>
                      <a:pt x="12150" y="16534"/>
                    </a:cubicBezTo>
                    <a:cubicBezTo>
                      <a:pt x="13498" y="15995"/>
                      <a:pt x="14791" y="15303"/>
                      <a:pt x="16054" y="14548"/>
                    </a:cubicBezTo>
                    <a:cubicBezTo>
                      <a:pt x="15811" y="12680"/>
                      <a:pt x="15372" y="10709"/>
                      <a:pt x="14662" y="8669"/>
                    </a:cubicBezTo>
                    <a:cubicBezTo>
                      <a:pt x="12772" y="3209"/>
                      <a:pt x="10285" y="907"/>
                      <a:pt x="818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2870;p61">
                <a:extLst>
                  <a:ext uri="{FF2B5EF4-FFF2-40B4-BE49-F238E27FC236}">
                    <a16:creationId xmlns:a16="http://schemas.microsoft.com/office/drawing/2014/main" id="{BF6F9236-92FA-4D5B-9153-867D303603FF}"/>
                  </a:ext>
                </a:extLst>
              </p:cNvPr>
              <p:cNvSpPr/>
              <p:nvPr/>
            </p:nvSpPr>
            <p:spPr>
              <a:xfrm>
                <a:off x="5233475" y="3320850"/>
                <a:ext cx="25175" cy="48275"/>
              </a:xfrm>
              <a:custGeom>
                <a:avLst/>
                <a:gdLst/>
                <a:ahLst/>
                <a:cxnLst/>
                <a:rect l="l" t="t" r="r" b="b"/>
                <a:pathLst>
                  <a:path w="1007" h="1931" extrusionOk="0">
                    <a:moveTo>
                      <a:pt x="506" y="1"/>
                    </a:moveTo>
                    <a:cubicBezTo>
                      <a:pt x="225" y="1"/>
                      <a:pt x="1" y="431"/>
                      <a:pt x="1" y="965"/>
                    </a:cubicBezTo>
                    <a:cubicBezTo>
                      <a:pt x="1" y="1496"/>
                      <a:pt x="225" y="1931"/>
                      <a:pt x="506" y="1931"/>
                    </a:cubicBezTo>
                    <a:cubicBezTo>
                      <a:pt x="782" y="1931"/>
                      <a:pt x="1007" y="1496"/>
                      <a:pt x="1007" y="965"/>
                    </a:cubicBezTo>
                    <a:cubicBezTo>
                      <a:pt x="1007" y="431"/>
                      <a:pt x="782" y="1"/>
                      <a:pt x="5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2871;p61">
                <a:extLst>
                  <a:ext uri="{FF2B5EF4-FFF2-40B4-BE49-F238E27FC236}">
                    <a16:creationId xmlns:a16="http://schemas.microsoft.com/office/drawing/2014/main" id="{F5F400AE-2EDC-4139-902D-A6F4B68B6D0E}"/>
                  </a:ext>
                </a:extLst>
              </p:cNvPr>
              <p:cNvSpPr/>
              <p:nvPr/>
            </p:nvSpPr>
            <p:spPr>
              <a:xfrm>
                <a:off x="5351075" y="3428525"/>
                <a:ext cx="55850" cy="82800"/>
              </a:xfrm>
              <a:custGeom>
                <a:avLst/>
                <a:gdLst/>
                <a:ahLst/>
                <a:cxnLst/>
                <a:rect l="l" t="t" r="r" b="b"/>
                <a:pathLst>
                  <a:path w="2234" h="3312" extrusionOk="0">
                    <a:moveTo>
                      <a:pt x="1972" y="0"/>
                    </a:moveTo>
                    <a:cubicBezTo>
                      <a:pt x="1861" y="0"/>
                      <a:pt x="1762" y="58"/>
                      <a:pt x="1706" y="150"/>
                    </a:cubicBezTo>
                    <a:cubicBezTo>
                      <a:pt x="1759" y="155"/>
                      <a:pt x="1810" y="155"/>
                      <a:pt x="1865" y="155"/>
                    </a:cubicBezTo>
                    <a:cubicBezTo>
                      <a:pt x="1983" y="155"/>
                      <a:pt x="2108" y="150"/>
                      <a:pt x="2233" y="143"/>
                    </a:cubicBezTo>
                    <a:cubicBezTo>
                      <a:pt x="2193" y="77"/>
                      <a:pt x="2126" y="29"/>
                      <a:pt x="2046" y="11"/>
                    </a:cubicBezTo>
                    <a:cubicBezTo>
                      <a:pt x="2019" y="4"/>
                      <a:pt x="1997" y="0"/>
                      <a:pt x="1972" y="0"/>
                    </a:cubicBezTo>
                    <a:close/>
                    <a:moveTo>
                      <a:pt x="1511" y="766"/>
                    </a:moveTo>
                    <a:cubicBezTo>
                      <a:pt x="1283" y="1422"/>
                      <a:pt x="800" y="2549"/>
                      <a:pt x="1" y="3311"/>
                    </a:cubicBezTo>
                    <a:cubicBezTo>
                      <a:pt x="395" y="3186"/>
                      <a:pt x="782" y="3046"/>
                      <a:pt x="1162" y="2896"/>
                    </a:cubicBezTo>
                    <a:cubicBezTo>
                      <a:pt x="1696" y="2100"/>
                      <a:pt x="2012" y="1248"/>
                      <a:pt x="2163" y="766"/>
                    </a:cubicBezTo>
                    <a:lnTo>
                      <a:pt x="2163" y="766"/>
                    </a:lnTo>
                    <a:cubicBezTo>
                      <a:pt x="2060" y="769"/>
                      <a:pt x="1957" y="774"/>
                      <a:pt x="1858" y="774"/>
                    </a:cubicBezTo>
                    <a:cubicBezTo>
                      <a:pt x="1736" y="774"/>
                      <a:pt x="1622" y="769"/>
                      <a:pt x="1511" y="76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2872;p61">
                <a:extLst>
                  <a:ext uri="{FF2B5EF4-FFF2-40B4-BE49-F238E27FC236}">
                    <a16:creationId xmlns:a16="http://schemas.microsoft.com/office/drawing/2014/main" id="{4082771D-A3AE-430F-987E-DC4F7B176E21}"/>
                  </a:ext>
                </a:extLst>
              </p:cNvPr>
              <p:cNvSpPr/>
              <p:nvPr/>
            </p:nvSpPr>
            <p:spPr>
              <a:xfrm>
                <a:off x="5352200" y="3428525"/>
                <a:ext cx="87700" cy="19350"/>
              </a:xfrm>
              <a:custGeom>
                <a:avLst/>
                <a:gdLst/>
                <a:ahLst/>
                <a:cxnLst/>
                <a:rect l="l" t="t" r="r" b="b"/>
                <a:pathLst>
                  <a:path w="3508" h="774" extrusionOk="0">
                    <a:moveTo>
                      <a:pt x="343" y="0"/>
                    </a:moveTo>
                    <a:cubicBezTo>
                      <a:pt x="203" y="0"/>
                      <a:pt x="74" y="96"/>
                      <a:pt x="41" y="239"/>
                    </a:cubicBezTo>
                    <a:cubicBezTo>
                      <a:pt x="0" y="405"/>
                      <a:pt x="104" y="570"/>
                      <a:pt x="269" y="611"/>
                    </a:cubicBezTo>
                    <a:cubicBezTo>
                      <a:pt x="303" y="619"/>
                      <a:pt x="789" y="733"/>
                      <a:pt x="1466" y="766"/>
                    </a:cubicBezTo>
                    <a:cubicBezTo>
                      <a:pt x="1577" y="769"/>
                      <a:pt x="1691" y="774"/>
                      <a:pt x="1813" y="774"/>
                    </a:cubicBezTo>
                    <a:cubicBezTo>
                      <a:pt x="1912" y="774"/>
                      <a:pt x="2015" y="769"/>
                      <a:pt x="2118" y="766"/>
                    </a:cubicBezTo>
                    <a:cubicBezTo>
                      <a:pt x="2476" y="752"/>
                      <a:pt x="2858" y="703"/>
                      <a:pt x="3239" y="611"/>
                    </a:cubicBezTo>
                    <a:cubicBezTo>
                      <a:pt x="3404" y="570"/>
                      <a:pt x="3507" y="401"/>
                      <a:pt x="3463" y="235"/>
                    </a:cubicBezTo>
                    <a:cubicBezTo>
                      <a:pt x="3430" y="96"/>
                      <a:pt x="3308" y="0"/>
                      <a:pt x="3168" y="0"/>
                    </a:cubicBezTo>
                    <a:cubicBezTo>
                      <a:pt x="3142" y="0"/>
                      <a:pt x="3117" y="4"/>
                      <a:pt x="3091" y="11"/>
                    </a:cubicBezTo>
                    <a:cubicBezTo>
                      <a:pt x="2789" y="84"/>
                      <a:pt x="2479" y="125"/>
                      <a:pt x="2188" y="143"/>
                    </a:cubicBezTo>
                    <a:cubicBezTo>
                      <a:pt x="2063" y="150"/>
                      <a:pt x="1938" y="155"/>
                      <a:pt x="1820" y="155"/>
                    </a:cubicBezTo>
                    <a:cubicBezTo>
                      <a:pt x="1765" y="155"/>
                      <a:pt x="1714" y="155"/>
                      <a:pt x="1661" y="150"/>
                    </a:cubicBezTo>
                    <a:cubicBezTo>
                      <a:pt x="951" y="136"/>
                      <a:pt x="420" y="11"/>
                      <a:pt x="413" y="11"/>
                    </a:cubicBezTo>
                    <a:cubicBezTo>
                      <a:pt x="387" y="4"/>
                      <a:pt x="365" y="0"/>
                      <a:pt x="3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2873;p61">
                <a:extLst>
                  <a:ext uri="{FF2B5EF4-FFF2-40B4-BE49-F238E27FC236}">
                    <a16:creationId xmlns:a16="http://schemas.microsoft.com/office/drawing/2014/main" id="{19CCD53C-8D44-48D4-AF4E-98CB50F98F86}"/>
                  </a:ext>
                </a:extLst>
              </p:cNvPr>
              <p:cNvSpPr/>
              <p:nvPr/>
            </p:nvSpPr>
            <p:spPr>
              <a:xfrm>
                <a:off x="5702150" y="3431550"/>
                <a:ext cx="23875" cy="28275"/>
              </a:xfrm>
              <a:custGeom>
                <a:avLst/>
                <a:gdLst/>
                <a:ahLst/>
                <a:cxnLst/>
                <a:rect l="l" t="t" r="r" b="b"/>
                <a:pathLst>
                  <a:path w="955" h="1131" extrusionOk="0">
                    <a:moveTo>
                      <a:pt x="615" y="0"/>
                    </a:moveTo>
                    <a:cubicBezTo>
                      <a:pt x="539" y="0"/>
                      <a:pt x="457" y="29"/>
                      <a:pt x="398" y="89"/>
                    </a:cubicBezTo>
                    <a:cubicBezTo>
                      <a:pt x="394" y="92"/>
                      <a:pt x="258" y="225"/>
                      <a:pt x="0" y="435"/>
                    </a:cubicBezTo>
                    <a:cubicBezTo>
                      <a:pt x="49" y="667"/>
                      <a:pt x="93" y="899"/>
                      <a:pt x="129" y="1131"/>
                    </a:cubicBezTo>
                    <a:cubicBezTo>
                      <a:pt x="564" y="789"/>
                      <a:pt x="804" y="556"/>
                      <a:pt x="833" y="527"/>
                    </a:cubicBezTo>
                    <a:cubicBezTo>
                      <a:pt x="955" y="405"/>
                      <a:pt x="955" y="211"/>
                      <a:pt x="836" y="92"/>
                    </a:cubicBezTo>
                    <a:cubicBezTo>
                      <a:pt x="774" y="29"/>
                      <a:pt x="693" y="0"/>
                      <a:pt x="615" y="0"/>
                    </a:cubicBezTo>
                    <a:close/>
                  </a:path>
                </a:pathLst>
              </a:custGeom>
              <a:solidFill>
                <a:srgbClr val="2A2A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2874;p61">
                <a:extLst>
                  <a:ext uri="{FF2B5EF4-FFF2-40B4-BE49-F238E27FC236}">
                    <a16:creationId xmlns:a16="http://schemas.microsoft.com/office/drawing/2014/main" id="{1F0A1B4F-E3F2-4F49-B847-B769F2F73EE9}"/>
                  </a:ext>
                </a:extLst>
              </p:cNvPr>
              <p:cNvSpPr/>
              <p:nvPr/>
            </p:nvSpPr>
            <p:spPr>
              <a:xfrm>
                <a:off x="5841775" y="2849825"/>
                <a:ext cx="87600" cy="92600"/>
              </a:xfrm>
              <a:custGeom>
                <a:avLst/>
                <a:gdLst/>
                <a:ahLst/>
                <a:cxnLst/>
                <a:rect l="l" t="t" r="r" b="b"/>
                <a:pathLst>
                  <a:path w="3504" h="3704" extrusionOk="0">
                    <a:moveTo>
                      <a:pt x="2276" y="0"/>
                    </a:moveTo>
                    <a:cubicBezTo>
                      <a:pt x="1719" y="0"/>
                      <a:pt x="948" y="924"/>
                      <a:pt x="515" y="1852"/>
                    </a:cubicBezTo>
                    <a:cubicBezTo>
                      <a:pt x="88" y="2779"/>
                      <a:pt x="1" y="3703"/>
                      <a:pt x="818" y="3703"/>
                    </a:cubicBezTo>
                    <a:cubicBezTo>
                      <a:pt x="838" y="3703"/>
                      <a:pt x="859" y="3703"/>
                      <a:pt x="881" y="3701"/>
                    </a:cubicBezTo>
                    <a:cubicBezTo>
                      <a:pt x="2888" y="3598"/>
                      <a:pt x="3504" y="412"/>
                      <a:pt x="2424" y="25"/>
                    </a:cubicBezTo>
                    <a:cubicBezTo>
                      <a:pt x="2377" y="8"/>
                      <a:pt x="2327" y="0"/>
                      <a:pt x="227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2875;p61">
                <a:extLst>
                  <a:ext uri="{FF2B5EF4-FFF2-40B4-BE49-F238E27FC236}">
                    <a16:creationId xmlns:a16="http://schemas.microsoft.com/office/drawing/2014/main" id="{C8725DC4-F203-4FAC-90AB-DDB1FCC5F209}"/>
                  </a:ext>
                </a:extLst>
              </p:cNvPr>
              <p:cNvSpPr/>
              <p:nvPr/>
            </p:nvSpPr>
            <p:spPr>
              <a:xfrm>
                <a:off x="4716100" y="4916000"/>
                <a:ext cx="231375" cy="126475"/>
              </a:xfrm>
              <a:custGeom>
                <a:avLst/>
                <a:gdLst/>
                <a:ahLst/>
                <a:cxnLst/>
                <a:rect l="l" t="t" r="r" b="b"/>
                <a:pathLst>
                  <a:path w="9255" h="5059" extrusionOk="0">
                    <a:moveTo>
                      <a:pt x="7663" y="29"/>
                    </a:moveTo>
                    <a:cubicBezTo>
                      <a:pt x="7311" y="29"/>
                      <a:pt x="6961" y="46"/>
                      <a:pt x="6616" y="63"/>
                    </a:cubicBezTo>
                    <a:cubicBezTo>
                      <a:pt x="4768" y="148"/>
                      <a:pt x="2089" y="1"/>
                      <a:pt x="1" y="469"/>
                    </a:cubicBezTo>
                    <a:cubicBezTo>
                      <a:pt x="674" y="1651"/>
                      <a:pt x="1452" y="2786"/>
                      <a:pt x="2347" y="3842"/>
                    </a:cubicBezTo>
                    <a:cubicBezTo>
                      <a:pt x="2830" y="4410"/>
                      <a:pt x="3489" y="4782"/>
                      <a:pt x="4226" y="4867"/>
                    </a:cubicBezTo>
                    <a:cubicBezTo>
                      <a:pt x="4971" y="4963"/>
                      <a:pt x="6002" y="5059"/>
                      <a:pt x="6998" y="5059"/>
                    </a:cubicBezTo>
                    <a:cubicBezTo>
                      <a:pt x="7189" y="5059"/>
                      <a:pt x="7378" y="5055"/>
                      <a:pt x="7563" y="5047"/>
                    </a:cubicBezTo>
                    <a:cubicBezTo>
                      <a:pt x="8554" y="5003"/>
                      <a:pt x="9255" y="4053"/>
                      <a:pt x="8989" y="3095"/>
                    </a:cubicBezTo>
                    <a:cubicBezTo>
                      <a:pt x="8760" y="2262"/>
                      <a:pt x="8469" y="1176"/>
                      <a:pt x="8211" y="45"/>
                    </a:cubicBezTo>
                    <a:cubicBezTo>
                      <a:pt x="8029" y="34"/>
                      <a:pt x="7846" y="29"/>
                      <a:pt x="7663" y="2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2876;p61">
                <a:extLst>
                  <a:ext uri="{FF2B5EF4-FFF2-40B4-BE49-F238E27FC236}">
                    <a16:creationId xmlns:a16="http://schemas.microsoft.com/office/drawing/2014/main" id="{10CB29A5-C67B-4A27-AC69-BA5B286FC152}"/>
                  </a:ext>
                </a:extLst>
              </p:cNvPr>
              <p:cNvSpPr/>
              <p:nvPr/>
            </p:nvSpPr>
            <p:spPr>
              <a:xfrm>
                <a:off x="5711900" y="4901350"/>
                <a:ext cx="201450" cy="131075"/>
              </a:xfrm>
              <a:custGeom>
                <a:avLst/>
                <a:gdLst/>
                <a:ahLst/>
                <a:cxnLst/>
                <a:rect l="l" t="t" r="r" b="b"/>
                <a:pathLst>
                  <a:path w="8058" h="5243" extrusionOk="0">
                    <a:moveTo>
                      <a:pt x="8058" y="1"/>
                    </a:moveTo>
                    <a:lnTo>
                      <a:pt x="8058" y="1"/>
                    </a:lnTo>
                    <a:cubicBezTo>
                      <a:pt x="6662" y="254"/>
                      <a:pt x="5239" y="346"/>
                      <a:pt x="3819" y="346"/>
                    </a:cubicBezTo>
                    <a:cubicBezTo>
                      <a:pt x="3380" y="346"/>
                      <a:pt x="2940" y="337"/>
                      <a:pt x="2502" y="322"/>
                    </a:cubicBezTo>
                    <a:cubicBezTo>
                      <a:pt x="1696" y="288"/>
                      <a:pt x="848" y="140"/>
                      <a:pt x="1" y="23"/>
                    </a:cubicBezTo>
                    <a:lnTo>
                      <a:pt x="1" y="23"/>
                    </a:lnTo>
                    <a:cubicBezTo>
                      <a:pt x="101" y="2075"/>
                      <a:pt x="167" y="3928"/>
                      <a:pt x="225" y="4374"/>
                    </a:cubicBezTo>
                    <a:cubicBezTo>
                      <a:pt x="294" y="4931"/>
                      <a:pt x="1812" y="5242"/>
                      <a:pt x="3391" y="5242"/>
                    </a:cubicBezTo>
                    <a:cubicBezTo>
                      <a:pt x="4868" y="5242"/>
                      <a:pt x="6399" y="4970"/>
                      <a:pt x="6846" y="4374"/>
                    </a:cubicBezTo>
                    <a:cubicBezTo>
                      <a:pt x="7092" y="4038"/>
                      <a:pt x="7545" y="2532"/>
                      <a:pt x="80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2877;p61">
                <a:extLst>
                  <a:ext uri="{FF2B5EF4-FFF2-40B4-BE49-F238E27FC236}">
                    <a16:creationId xmlns:a16="http://schemas.microsoft.com/office/drawing/2014/main" id="{97CA44AC-0BDE-4519-8B04-F7D8374F2C6E}"/>
                  </a:ext>
                </a:extLst>
              </p:cNvPr>
              <p:cNvSpPr/>
              <p:nvPr/>
            </p:nvSpPr>
            <p:spPr>
              <a:xfrm>
                <a:off x="5804407" y="3232900"/>
                <a:ext cx="162200" cy="300250"/>
              </a:xfrm>
              <a:custGeom>
                <a:avLst/>
                <a:gdLst/>
                <a:ahLst/>
                <a:cxnLst/>
                <a:rect l="l" t="t" r="r" b="b"/>
                <a:pathLst>
                  <a:path w="6488" h="12010" extrusionOk="0">
                    <a:moveTo>
                      <a:pt x="4461" y="1"/>
                    </a:moveTo>
                    <a:cubicBezTo>
                      <a:pt x="3552" y="465"/>
                      <a:pt x="2792" y="1201"/>
                      <a:pt x="2402" y="2162"/>
                    </a:cubicBezTo>
                    <a:cubicBezTo>
                      <a:pt x="2236" y="2590"/>
                      <a:pt x="2137" y="3039"/>
                      <a:pt x="1952" y="3467"/>
                    </a:cubicBezTo>
                    <a:cubicBezTo>
                      <a:pt x="1750" y="3949"/>
                      <a:pt x="1440" y="4373"/>
                      <a:pt x="1179" y="4833"/>
                    </a:cubicBezTo>
                    <a:cubicBezTo>
                      <a:pt x="372" y="6212"/>
                      <a:pt x="0" y="8002"/>
                      <a:pt x="792" y="9398"/>
                    </a:cubicBezTo>
                    <a:cubicBezTo>
                      <a:pt x="1161" y="10053"/>
                      <a:pt x="1750" y="10558"/>
                      <a:pt x="2380" y="10974"/>
                    </a:cubicBezTo>
                    <a:cubicBezTo>
                      <a:pt x="3183" y="11505"/>
                      <a:pt x="4086" y="11918"/>
                      <a:pt x="5039" y="11998"/>
                    </a:cubicBezTo>
                    <a:cubicBezTo>
                      <a:pt x="5146" y="12006"/>
                      <a:pt x="5253" y="12010"/>
                      <a:pt x="5356" y="12010"/>
                    </a:cubicBezTo>
                    <a:cubicBezTo>
                      <a:pt x="5740" y="12010"/>
                      <a:pt x="6119" y="11958"/>
                      <a:pt x="6488" y="11855"/>
                    </a:cubicBezTo>
                    <a:cubicBezTo>
                      <a:pt x="5920" y="6926"/>
                      <a:pt x="5172" y="3029"/>
                      <a:pt x="446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2878;p61">
                <a:extLst>
                  <a:ext uri="{FF2B5EF4-FFF2-40B4-BE49-F238E27FC236}">
                    <a16:creationId xmlns:a16="http://schemas.microsoft.com/office/drawing/2014/main" id="{F69B8855-CFCB-47DF-863A-8C19CBECD345}"/>
                  </a:ext>
                </a:extLst>
              </p:cNvPr>
              <p:cNvSpPr/>
              <p:nvPr/>
            </p:nvSpPr>
            <p:spPr>
              <a:xfrm>
                <a:off x="5580782" y="3692825"/>
                <a:ext cx="123625" cy="297675"/>
              </a:xfrm>
              <a:custGeom>
                <a:avLst/>
                <a:gdLst/>
                <a:ahLst/>
                <a:cxnLst/>
                <a:rect l="l" t="t" r="r" b="b"/>
                <a:pathLst>
                  <a:path w="4945" h="11907" extrusionOk="0">
                    <a:moveTo>
                      <a:pt x="3191" y="0"/>
                    </a:moveTo>
                    <a:cubicBezTo>
                      <a:pt x="2226" y="0"/>
                      <a:pt x="1088" y="140"/>
                      <a:pt x="1" y="457"/>
                    </a:cubicBezTo>
                    <a:cubicBezTo>
                      <a:pt x="373" y="3997"/>
                      <a:pt x="650" y="8292"/>
                      <a:pt x="657" y="11906"/>
                    </a:cubicBezTo>
                    <a:cubicBezTo>
                      <a:pt x="1360" y="11862"/>
                      <a:pt x="2046" y="11645"/>
                      <a:pt x="2635" y="11250"/>
                    </a:cubicBezTo>
                    <a:cubicBezTo>
                      <a:pt x="3987" y="10348"/>
                      <a:pt x="4664" y="8495"/>
                      <a:pt x="4105" y="6962"/>
                    </a:cubicBezTo>
                    <a:cubicBezTo>
                      <a:pt x="3899" y="6398"/>
                      <a:pt x="3537" y="5850"/>
                      <a:pt x="3615" y="5257"/>
                    </a:cubicBezTo>
                    <a:cubicBezTo>
                      <a:pt x="3696" y="4642"/>
                      <a:pt x="4215" y="4188"/>
                      <a:pt x="4480" y="3632"/>
                    </a:cubicBezTo>
                    <a:cubicBezTo>
                      <a:pt x="4945" y="2682"/>
                      <a:pt x="4628" y="1551"/>
                      <a:pt x="4300" y="546"/>
                    </a:cubicBezTo>
                    <a:cubicBezTo>
                      <a:pt x="4263" y="413"/>
                      <a:pt x="4215" y="272"/>
                      <a:pt x="4116" y="181"/>
                    </a:cubicBezTo>
                    <a:cubicBezTo>
                      <a:pt x="3976" y="33"/>
                      <a:pt x="3747" y="11"/>
                      <a:pt x="3537" y="7"/>
                    </a:cubicBezTo>
                    <a:cubicBezTo>
                      <a:pt x="3423" y="4"/>
                      <a:pt x="3309" y="0"/>
                      <a:pt x="31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2879;p61">
                <a:extLst>
                  <a:ext uri="{FF2B5EF4-FFF2-40B4-BE49-F238E27FC236}">
                    <a16:creationId xmlns:a16="http://schemas.microsoft.com/office/drawing/2014/main" id="{1FB9B6C3-1861-4788-9DE5-6065B0E4391E}"/>
                  </a:ext>
                </a:extLst>
              </p:cNvPr>
              <p:cNvSpPr/>
              <p:nvPr/>
            </p:nvSpPr>
            <p:spPr>
              <a:xfrm>
                <a:off x="5787007" y="3686100"/>
                <a:ext cx="203725" cy="359375"/>
              </a:xfrm>
              <a:custGeom>
                <a:avLst/>
                <a:gdLst/>
                <a:ahLst/>
                <a:cxnLst/>
                <a:rect l="l" t="t" r="r" b="b"/>
                <a:pathLst>
                  <a:path w="8149" h="14375" extrusionOk="0">
                    <a:moveTo>
                      <a:pt x="5470" y="0"/>
                    </a:moveTo>
                    <a:cubicBezTo>
                      <a:pt x="4774" y="0"/>
                      <a:pt x="4089" y="77"/>
                      <a:pt x="3455" y="358"/>
                    </a:cubicBezTo>
                    <a:cubicBezTo>
                      <a:pt x="2391" y="815"/>
                      <a:pt x="1595" y="1827"/>
                      <a:pt x="1388" y="2962"/>
                    </a:cubicBezTo>
                    <a:cubicBezTo>
                      <a:pt x="1278" y="3581"/>
                      <a:pt x="1341" y="4218"/>
                      <a:pt x="1242" y="4841"/>
                    </a:cubicBezTo>
                    <a:cubicBezTo>
                      <a:pt x="1138" y="5515"/>
                      <a:pt x="847" y="6145"/>
                      <a:pt x="623" y="6793"/>
                    </a:cubicBezTo>
                    <a:cubicBezTo>
                      <a:pt x="210" y="7990"/>
                      <a:pt x="0" y="9294"/>
                      <a:pt x="235" y="10543"/>
                    </a:cubicBezTo>
                    <a:cubicBezTo>
                      <a:pt x="472" y="11792"/>
                      <a:pt x="1197" y="12982"/>
                      <a:pt x="2317" y="13593"/>
                    </a:cubicBezTo>
                    <a:cubicBezTo>
                      <a:pt x="2928" y="13928"/>
                      <a:pt x="3621" y="14076"/>
                      <a:pt x="4314" y="14187"/>
                    </a:cubicBezTo>
                    <a:cubicBezTo>
                      <a:pt x="5054" y="14304"/>
                      <a:pt x="5809" y="14374"/>
                      <a:pt x="6560" y="14374"/>
                    </a:cubicBezTo>
                    <a:cubicBezTo>
                      <a:pt x="7087" y="14374"/>
                      <a:pt x="7611" y="14341"/>
                      <a:pt x="8130" y="14264"/>
                    </a:cubicBezTo>
                    <a:cubicBezTo>
                      <a:pt x="8148" y="12341"/>
                      <a:pt x="8138" y="10370"/>
                      <a:pt x="8100" y="8352"/>
                    </a:cubicBezTo>
                    <a:cubicBezTo>
                      <a:pt x="8046" y="5390"/>
                      <a:pt x="7927" y="2660"/>
                      <a:pt x="7758" y="133"/>
                    </a:cubicBezTo>
                    <a:cubicBezTo>
                      <a:pt x="7437" y="111"/>
                      <a:pt x="7124" y="92"/>
                      <a:pt x="6815" y="67"/>
                    </a:cubicBezTo>
                    <a:cubicBezTo>
                      <a:pt x="6373" y="33"/>
                      <a:pt x="5919" y="0"/>
                      <a:pt x="54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2880;p61">
                <a:extLst>
                  <a:ext uri="{FF2B5EF4-FFF2-40B4-BE49-F238E27FC236}">
                    <a16:creationId xmlns:a16="http://schemas.microsoft.com/office/drawing/2014/main" id="{6AF79FED-9B46-423A-83E0-CACDAE2C6A96}"/>
                  </a:ext>
                </a:extLst>
              </p:cNvPr>
              <p:cNvSpPr/>
              <p:nvPr/>
            </p:nvSpPr>
            <p:spPr>
              <a:xfrm>
                <a:off x="5505207" y="4070850"/>
                <a:ext cx="222700" cy="209450"/>
              </a:xfrm>
              <a:custGeom>
                <a:avLst/>
                <a:gdLst/>
                <a:ahLst/>
                <a:cxnLst/>
                <a:rect l="l" t="t" r="r" b="b"/>
                <a:pathLst>
                  <a:path w="8908" h="8378" extrusionOk="0">
                    <a:moveTo>
                      <a:pt x="3963" y="1"/>
                    </a:moveTo>
                    <a:cubicBezTo>
                      <a:pt x="3841" y="1"/>
                      <a:pt x="3720" y="4"/>
                      <a:pt x="3598" y="8"/>
                    </a:cubicBezTo>
                    <a:lnTo>
                      <a:pt x="3598" y="16"/>
                    </a:lnTo>
                    <a:cubicBezTo>
                      <a:pt x="3488" y="1913"/>
                      <a:pt x="3253" y="3364"/>
                      <a:pt x="2847" y="4023"/>
                    </a:cubicBezTo>
                    <a:cubicBezTo>
                      <a:pt x="2155" y="5162"/>
                      <a:pt x="1252" y="5854"/>
                      <a:pt x="0" y="6215"/>
                    </a:cubicBezTo>
                    <a:cubicBezTo>
                      <a:pt x="825" y="7390"/>
                      <a:pt x="2073" y="8274"/>
                      <a:pt x="3322" y="8367"/>
                    </a:cubicBezTo>
                    <a:cubicBezTo>
                      <a:pt x="3422" y="8374"/>
                      <a:pt x="3518" y="8378"/>
                      <a:pt x="3617" y="8378"/>
                    </a:cubicBezTo>
                    <a:cubicBezTo>
                      <a:pt x="4037" y="8378"/>
                      <a:pt x="4457" y="8318"/>
                      <a:pt x="4873" y="8245"/>
                    </a:cubicBezTo>
                    <a:cubicBezTo>
                      <a:pt x="6351" y="7976"/>
                      <a:pt x="7949" y="7372"/>
                      <a:pt x="8568" y="6006"/>
                    </a:cubicBezTo>
                    <a:cubicBezTo>
                      <a:pt x="8907" y="5254"/>
                      <a:pt x="8889" y="4381"/>
                      <a:pt x="8837" y="3556"/>
                    </a:cubicBezTo>
                    <a:cubicBezTo>
                      <a:pt x="8807" y="2992"/>
                      <a:pt x="8760" y="2410"/>
                      <a:pt x="8505" y="1905"/>
                    </a:cubicBezTo>
                    <a:cubicBezTo>
                      <a:pt x="7842" y="605"/>
                      <a:pt x="5890" y="1"/>
                      <a:pt x="39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2881;p61">
                <a:extLst>
                  <a:ext uri="{FF2B5EF4-FFF2-40B4-BE49-F238E27FC236}">
                    <a16:creationId xmlns:a16="http://schemas.microsoft.com/office/drawing/2014/main" id="{0CD162EA-D0D5-41B3-BCE2-294A9ED20AE5}"/>
                  </a:ext>
                </a:extLst>
              </p:cNvPr>
              <p:cNvSpPr/>
              <p:nvPr/>
            </p:nvSpPr>
            <p:spPr>
              <a:xfrm>
                <a:off x="5826407" y="4262325"/>
                <a:ext cx="157875" cy="257525"/>
              </a:xfrm>
              <a:custGeom>
                <a:avLst/>
                <a:gdLst/>
                <a:ahLst/>
                <a:cxnLst/>
                <a:rect l="l" t="t" r="r" b="b"/>
                <a:pathLst>
                  <a:path w="6315" h="10301" extrusionOk="0">
                    <a:moveTo>
                      <a:pt x="3408" y="1"/>
                    </a:moveTo>
                    <a:cubicBezTo>
                      <a:pt x="2896" y="1"/>
                      <a:pt x="2391" y="85"/>
                      <a:pt x="1934" y="317"/>
                    </a:cubicBezTo>
                    <a:cubicBezTo>
                      <a:pt x="1087" y="744"/>
                      <a:pt x="531" y="1621"/>
                      <a:pt x="273" y="2535"/>
                    </a:cubicBezTo>
                    <a:cubicBezTo>
                      <a:pt x="4" y="3452"/>
                      <a:pt x="4" y="4413"/>
                      <a:pt x="1" y="5367"/>
                    </a:cubicBezTo>
                    <a:cubicBezTo>
                      <a:pt x="1" y="6016"/>
                      <a:pt x="1" y="6693"/>
                      <a:pt x="277" y="7280"/>
                    </a:cubicBezTo>
                    <a:cubicBezTo>
                      <a:pt x="686" y="8126"/>
                      <a:pt x="1570" y="8621"/>
                      <a:pt x="2403" y="9058"/>
                    </a:cubicBezTo>
                    <a:cubicBezTo>
                      <a:pt x="3423" y="9593"/>
                      <a:pt x="4547" y="10134"/>
                      <a:pt x="5659" y="10300"/>
                    </a:cubicBezTo>
                    <a:cubicBezTo>
                      <a:pt x="5931" y="7349"/>
                      <a:pt x="6152" y="4112"/>
                      <a:pt x="6315" y="627"/>
                    </a:cubicBezTo>
                    <a:cubicBezTo>
                      <a:pt x="5935" y="460"/>
                      <a:pt x="5530" y="332"/>
                      <a:pt x="5095" y="232"/>
                    </a:cubicBezTo>
                    <a:cubicBezTo>
                      <a:pt x="4547" y="103"/>
                      <a:pt x="3972" y="1"/>
                      <a:pt x="340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2882;p61">
                <a:extLst>
                  <a:ext uri="{FF2B5EF4-FFF2-40B4-BE49-F238E27FC236}">
                    <a16:creationId xmlns:a16="http://schemas.microsoft.com/office/drawing/2014/main" id="{72FEDFC3-A28E-4559-9E48-4D3FEFFA831F}"/>
                  </a:ext>
                </a:extLst>
              </p:cNvPr>
              <p:cNvSpPr/>
              <p:nvPr/>
            </p:nvSpPr>
            <p:spPr>
              <a:xfrm>
                <a:off x="5303407" y="4390800"/>
                <a:ext cx="405600" cy="243225"/>
              </a:xfrm>
              <a:custGeom>
                <a:avLst/>
                <a:gdLst/>
                <a:ahLst/>
                <a:cxnLst/>
                <a:rect l="l" t="t" r="r" b="b"/>
                <a:pathLst>
                  <a:path w="16224" h="9729" extrusionOk="0">
                    <a:moveTo>
                      <a:pt x="10827" y="0"/>
                    </a:moveTo>
                    <a:cubicBezTo>
                      <a:pt x="5493" y="0"/>
                      <a:pt x="0" y="8163"/>
                      <a:pt x="5449" y="9545"/>
                    </a:cubicBezTo>
                    <a:cubicBezTo>
                      <a:pt x="6024" y="9693"/>
                      <a:pt x="6620" y="9729"/>
                      <a:pt x="7214" y="9729"/>
                    </a:cubicBezTo>
                    <a:cubicBezTo>
                      <a:pt x="7482" y="9729"/>
                      <a:pt x="7751" y="9722"/>
                      <a:pt x="8020" y="9710"/>
                    </a:cubicBezTo>
                    <a:cubicBezTo>
                      <a:pt x="9983" y="9644"/>
                      <a:pt x="11984" y="9501"/>
                      <a:pt x="13819" y="8790"/>
                    </a:cubicBezTo>
                    <a:cubicBezTo>
                      <a:pt x="14621" y="8484"/>
                      <a:pt x="15432" y="8020"/>
                      <a:pt x="15803" y="7246"/>
                    </a:cubicBezTo>
                    <a:cubicBezTo>
                      <a:pt x="16223" y="6381"/>
                      <a:pt x="15995" y="5352"/>
                      <a:pt x="15704" y="4436"/>
                    </a:cubicBezTo>
                    <a:cubicBezTo>
                      <a:pt x="15174" y="2782"/>
                      <a:pt x="14312" y="1050"/>
                      <a:pt x="12709" y="376"/>
                    </a:cubicBezTo>
                    <a:cubicBezTo>
                      <a:pt x="12098" y="118"/>
                      <a:pt x="11464" y="0"/>
                      <a:pt x="1082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2883;p61">
                <a:extLst>
                  <a:ext uri="{FF2B5EF4-FFF2-40B4-BE49-F238E27FC236}">
                    <a16:creationId xmlns:a16="http://schemas.microsoft.com/office/drawing/2014/main" id="{E5D6F264-3E97-418B-B43A-168A5D74786D}"/>
                  </a:ext>
                </a:extLst>
              </p:cNvPr>
              <p:cNvSpPr/>
              <p:nvPr/>
            </p:nvSpPr>
            <p:spPr>
              <a:xfrm>
                <a:off x="5169232" y="4207900"/>
                <a:ext cx="250700" cy="182175"/>
              </a:xfrm>
              <a:custGeom>
                <a:avLst/>
                <a:gdLst/>
                <a:ahLst/>
                <a:cxnLst/>
                <a:rect l="l" t="t" r="r" b="b"/>
                <a:pathLst>
                  <a:path w="10028" h="7287" extrusionOk="0">
                    <a:moveTo>
                      <a:pt x="185" y="0"/>
                    </a:moveTo>
                    <a:cubicBezTo>
                      <a:pt x="1" y="1463"/>
                      <a:pt x="37" y="3146"/>
                      <a:pt x="163" y="3817"/>
                    </a:cubicBezTo>
                    <a:cubicBezTo>
                      <a:pt x="491" y="5629"/>
                      <a:pt x="2181" y="7036"/>
                      <a:pt x="4008" y="7253"/>
                    </a:cubicBezTo>
                    <a:cubicBezTo>
                      <a:pt x="4204" y="7275"/>
                      <a:pt x="4399" y="7287"/>
                      <a:pt x="4594" y="7287"/>
                    </a:cubicBezTo>
                    <a:cubicBezTo>
                      <a:pt x="6226" y="7287"/>
                      <a:pt x="7829" y="6476"/>
                      <a:pt x="8922" y="5246"/>
                    </a:cubicBezTo>
                    <a:cubicBezTo>
                      <a:pt x="9206" y="4929"/>
                      <a:pt x="9461" y="4582"/>
                      <a:pt x="9619" y="4189"/>
                    </a:cubicBezTo>
                    <a:cubicBezTo>
                      <a:pt x="9818" y="3713"/>
                      <a:pt x="9873" y="3186"/>
                      <a:pt x="9928" y="2675"/>
                    </a:cubicBezTo>
                    <a:cubicBezTo>
                      <a:pt x="9983" y="2151"/>
                      <a:pt x="10027" y="1588"/>
                      <a:pt x="9983" y="1058"/>
                    </a:cubicBezTo>
                    <a:cubicBezTo>
                      <a:pt x="7814" y="1002"/>
                      <a:pt x="4999" y="638"/>
                      <a:pt x="1305" y="140"/>
                    </a:cubicBezTo>
                    <a:cubicBezTo>
                      <a:pt x="933" y="92"/>
                      <a:pt x="557" y="44"/>
                      <a:pt x="18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2884;p61">
                <a:extLst>
                  <a:ext uri="{FF2B5EF4-FFF2-40B4-BE49-F238E27FC236}">
                    <a16:creationId xmlns:a16="http://schemas.microsoft.com/office/drawing/2014/main" id="{1A14DE1E-B0D0-4B1D-919F-7341E3820E2A}"/>
                  </a:ext>
                </a:extLst>
              </p:cNvPr>
              <p:cNvSpPr/>
              <p:nvPr/>
            </p:nvSpPr>
            <p:spPr>
              <a:xfrm>
                <a:off x="4876282" y="4192600"/>
                <a:ext cx="236325" cy="192775"/>
              </a:xfrm>
              <a:custGeom>
                <a:avLst/>
                <a:gdLst/>
                <a:ahLst/>
                <a:cxnLst/>
                <a:rect l="l" t="t" r="r" b="b"/>
                <a:pathLst>
                  <a:path w="9453" h="7711" extrusionOk="0">
                    <a:moveTo>
                      <a:pt x="3422" y="0"/>
                    </a:moveTo>
                    <a:cubicBezTo>
                      <a:pt x="2719" y="638"/>
                      <a:pt x="2064" y="1386"/>
                      <a:pt x="1397" y="2034"/>
                    </a:cubicBezTo>
                    <a:cubicBezTo>
                      <a:pt x="729" y="2683"/>
                      <a:pt x="0" y="3515"/>
                      <a:pt x="195" y="4425"/>
                    </a:cubicBezTo>
                    <a:cubicBezTo>
                      <a:pt x="292" y="4856"/>
                      <a:pt x="586" y="5213"/>
                      <a:pt x="866" y="5556"/>
                    </a:cubicBezTo>
                    <a:cubicBezTo>
                      <a:pt x="1389" y="6186"/>
                      <a:pt x="1919" y="6819"/>
                      <a:pt x="2627" y="7236"/>
                    </a:cubicBezTo>
                    <a:cubicBezTo>
                      <a:pt x="3183" y="7559"/>
                      <a:pt x="3817" y="7711"/>
                      <a:pt x="4461" y="7711"/>
                    </a:cubicBezTo>
                    <a:cubicBezTo>
                      <a:pt x="5508" y="7711"/>
                      <a:pt x="6576" y="7313"/>
                      <a:pt x="7375" y="6624"/>
                    </a:cubicBezTo>
                    <a:cubicBezTo>
                      <a:pt x="8669" y="5512"/>
                      <a:pt x="9320" y="3788"/>
                      <a:pt x="9420" y="2090"/>
                    </a:cubicBezTo>
                    <a:cubicBezTo>
                      <a:pt x="9453" y="1500"/>
                      <a:pt x="9398" y="867"/>
                      <a:pt x="9199" y="310"/>
                    </a:cubicBezTo>
                    <a:cubicBezTo>
                      <a:pt x="7272" y="115"/>
                      <a:pt x="5371" y="0"/>
                      <a:pt x="35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2885;p61">
                <a:extLst>
                  <a:ext uri="{FF2B5EF4-FFF2-40B4-BE49-F238E27FC236}">
                    <a16:creationId xmlns:a16="http://schemas.microsoft.com/office/drawing/2014/main" id="{963FA221-5884-4DDF-B97B-D94D479F6876}"/>
                  </a:ext>
                </a:extLst>
              </p:cNvPr>
              <p:cNvSpPr/>
              <p:nvPr/>
            </p:nvSpPr>
            <p:spPr>
              <a:xfrm>
                <a:off x="4620807" y="4368700"/>
                <a:ext cx="203925" cy="290750"/>
              </a:xfrm>
              <a:custGeom>
                <a:avLst/>
                <a:gdLst/>
                <a:ahLst/>
                <a:cxnLst/>
                <a:rect l="l" t="t" r="r" b="b"/>
                <a:pathLst>
                  <a:path w="8157" h="11630" extrusionOk="0">
                    <a:moveTo>
                      <a:pt x="4418" y="0"/>
                    </a:moveTo>
                    <a:cubicBezTo>
                      <a:pt x="2837" y="19"/>
                      <a:pt x="1651" y="493"/>
                      <a:pt x="793" y="1271"/>
                    </a:cubicBezTo>
                    <a:cubicBezTo>
                      <a:pt x="211" y="4016"/>
                      <a:pt x="1" y="7449"/>
                      <a:pt x="391" y="11044"/>
                    </a:cubicBezTo>
                    <a:cubicBezTo>
                      <a:pt x="1054" y="11461"/>
                      <a:pt x="1872" y="11629"/>
                      <a:pt x="2690" y="11629"/>
                    </a:cubicBezTo>
                    <a:cubicBezTo>
                      <a:pt x="3110" y="11629"/>
                      <a:pt x="3533" y="11585"/>
                      <a:pt x="3935" y="11508"/>
                    </a:cubicBezTo>
                    <a:cubicBezTo>
                      <a:pt x="5118" y="11279"/>
                      <a:pt x="6296" y="10790"/>
                      <a:pt x="7080" y="9883"/>
                    </a:cubicBezTo>
                    <a:cubicBezTo>
                      <a:pt x="7866" y="8974"/>
                      <a:pt x="8156" y="7578"/>
                      <a:pt x="7556" y="6542"/>
                    </a:cubicBezTo>
                    <a:cubicBezTo>
                      <a:pt x="7235" y="5990"/>
                      <a:pt x="6705" y="5577"/>
                      <a:pt x="6470" y="4985"/>
                    </a:cubicBezTo>
                    <a:cubicBezTo>
                      <a:pt x="5980" y="3742"/>
                      <a:pt x="7007" y="2236"/>
                      <a:pt x="6407" y="1042"/>
                    </a:cubicBezTo>
                    <a:cubicBezTo>
                      <a:pt x="6053" y="347"/>
                      <a:pt x="5224" y="0"/>
                      <a:pt x="444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2886;p61">
                <a:extLst>
                  <a:ext uri="{FF2B5EF4-FFF2-40B4-BE49-F238E27FC236}">
                    <a16:creationId xmlns:a16="http://schemas.microsoft.com/office/drawing/2014/main" id="{B310C0DB-71DF-4447-8738-980D1EB48495}"/>
                  </a:ext>
                </a:extLst>
              </p:cNvPr>
              <p:cNvSpPr/>
              <p:nvPr/>
            </p:nvSpPr>
            <p:spPr>
              <a:xfrm>
                <a:off x="5826407" y="4608675"/>
                <a:ext cx="132175" cy="216075"/>
              </a:xfrm>
              <a:custGeom>
                <a:avLst/>
                <a:gdLst/>
                <a:ahLst/>
                <a:cxnLst/>
                <a:rect l="l" t="t" r="r" b="b"/>
                <a:pathLst>
                  <a:path w="5287" h="8643" extrusionOk="0">
                    <a:moveTo>
                      <a:pt x="3928" y="1"/>
                    </a:moveTo>
                    <a:cubicBezTo>
                      <a:pt x="3751" y="1"/>
                      <a:pt x="3574" y="12"/>
                      <a:pt x="3397" y="31"/>
                    </a:cubicBezTo>
                    <a:cubicBezTo>
                      <a:pt x="2340" y="138"/>
                      <a:pt x="1268" y="804"/>
                      <a:pt x="1017" y="1839"/>
                    </a:cubicBezTo>
                    <a:cubicBezTo>
                      <a:pt x="895" y="2358"/>
                      <a:pt x="995" y="2915"/>
                      <a:pt x="925" y="3449"/>
                    </a:cubicBezTo>
                    <a:cubicBezTo>
                      <a:pt x="789" y="4502"/>
                      <a:pt x="1" y="5523"/>
                      <a:pt x="329" y="6536"/>
                    </a:cubicBezTo>
                    <a:cubicBezTo>
                      <a:pt x="594" y="7376"/>
                      <a:pt x="1514" y="7803"/>
                      <a:pt x="2336" y="8124"/>
                    </a:cubicBezTo>
                    <a:cubicBezTo>
                      <a:pt x="2915" y="8352"/>
                      <a:pt x="3522" y="8581"/>
                      <a:pt x="4134" y="8643"/>
                    </a:cubicBezTo>
                    <a:cubicBezTo>
                      <a:pt x="4520" y="6308"/>
                      <a:pt x="4922" y="3467"/>
                      <a:pt x="5287" y="185"/>
                    </a:cubicBezTo>
                    <a:cubicBezTo>
                      <a:pt x="4845" y="63"/>
                      <a:pt x="4388" y="1"/>
                      <a:pt x="392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887;p61">
                <a:extLst>
                  <a:ext uri="{FF2B5EF4-FFF2-40B4-BE49-F238E27FC236}">
                    <a16:creationId xmlns:a16="http://schemas.microsoft.com/office/drawing/2014/main" id="{542DAEF4-CC84-4907-84AE-D79CC001A7A9}"/>
                  </a:ext>
                </a:extLst>
              </p:cNvPr>
              <p:cNvSpPr/>
              <p:nvPr/>
            </p:nvSpPr>
            <p:spPr>
              <a:xfrm>
                <a:off x="4929682" y="4465750"/>
                <a:ext cx="330200" cy="206150"/>
              </a:xfrm>
              <a:custGeom>
                <a:avLst/>
                <a:gdLst/>
                <a:ahLst/>
                <a:cxnLst/>
                <a:rect l="l" t="t" r="r" b="b"/>
                <a:pathLst>
                  <a:path w="13208" h="8246" extrusionOk="0">
                    <a:moveTo>
                      <a:pt x="6808" y="1"/>
                    </a:moveTo>
                    <a:cubicBezTo>
                      <a:pt x="6635" y="1"/>
                      <a:pt x="6466" y="5"/>
                      <a:pt x="6304" y="12"/>
                    </a:cubicBezTo>
                    <a:cubicBezTo>
                      <a:pt x="4974" y="74"/>
                      <a:pt x="3626" y="358"/>
                      <a:pt x="2488" y="1047"/>
                    </a:cubicBezTo>
                    <a:cubicBezTo>
                      <a:pt x="1346" y="1739"/>
                      <a:pt x="436" y="2874"/>
                      <a:pt x="218" y="4189"/>
                    </a:cubicBezTo>
                    <a:cubicBezTo>
                      <a:pt x="1" y="5505"/>
                      <a:pt x="583" y="6970"/>
                      <a:pt x="1747" y="7615"/>
                    </a:cubicBezTo>
                    <a:cubicBezTo>
                      <a:pt x="2255" y="7899"/>
                      <a:pt x="2837" y="8016"/>
                      <a:pt x="3412" y="8105"/>
                    </a:cubicBezTo>
                    <a:cubicBezTo>
                      <a:pt x="3935" y="8186"/>
                      <a:pt x="4469" y="8245"/>
                      <a:pt x="5000" y="8245"/>
                    </a:cubicBezTo>
                    <a:cubicBezTo>
                      <a:pt x="5508" y="8245"/>
                      <a:pt x="6013" y="8190"/>
                      <a:pt x="6503" y="8050"/>
                    </a:cubicBezTo>
                    <a:cubicBezTo>
                      <a:pt x="6923" y="7928"/>
                      <a:pt x="7320" y="7744"/>
                      <a:pt x="7744" y="7645"/>
                    </a:cubicBezTo>
                    <a:cubicBezTo>
                      <a:pt x="8632" y="7434"/>
                      <a:pt x="9605" y="7601"/>
                      <a:pt x="10440" y="7236"/>
                    </a:cubicBezTo>
                    <a:cubicBezTo>
                      <a:pt x="10964" y="7011"/>
                      <a:pt x="11380" y="6598"/>
                      <a:pt x="11774" y="6190"/>
                    </a:cubicBezTo>
                    <a:cubicBezTo>
                      <a:pt x="12478" y="5464"/>
                      <a:pt x="13208" y="4558"/>
                      <a:pt x="13053" y="3556"/>
                    </a:cubicBezTo>
                    <a:cubicBezTo>
                      <a:pt x="12625" y="727"/>
                      <a:pt x="9177" y="1"/>
                      <a:pt x="680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888;p61">
                <a:extLst>
                  <a:ext uri="{FF2B5EF4-FFF2-40B4-BE49-F238E27FC236}">
                    <a16:creationId xmlns:a16="http://schemas.microsoft.com/office/drawing/2014/main" id="{BDC98F0C-E019-4AE6-ACA3-61668C32C6BC}"/>
                  </a:ext>
                </a:extLst>
              </p:cNvPr>
              <p:cNvSpPr/>
              <p:nvPr/>
            </p:nvSpPr>
            <p:spPr>
              <a:xfrm>
                <a:off x="4763350" y="4192700"/>
                <a:ext cx="626175" cy="57850"/>
              </a:xfrm>
              <a:custGeom>
                <a:avLst/>
                <a:gdLst/>
                <a:ahLst/>
                <a:cxnLst/>
                <a:rect l="l" t="t" r="r" b="b"/>
                <a:pathLst>
                  <a:path w="25047" h="2314" extrusionOk="0">
                    <a:moveTo>
                      <a:pt x="7851" y="1"/>
                    </a:moveTo>
                    <a:cubicBezTo>
                      <a:pt x="4856" y="11"/>
                      <a:pt x="2133" y="365"/>
                      <a:pt x="0" y="1283"/>
                    </a:cubicBezTo>
                    <a:cubicBezTo>
                      <a:pt x="984" y="1135"/>
                      <a:pt x="1817" y="1087"/>
                      <a:pt x="2480" y="1087"/>
                    </a:cubicBezTo>
                    <a:cubicBezTo>
                      <a:pt x="3585" y="1087"/>
                      <a:pt x="4218" y="1220"/>
                      <a:pt x="4296" y="1234"/>
                    </a:cubicBezTo>
                    <a:cubicBezTo>
                      <a:pt x="4789" y="1341"/>
                      <a:pt x="5146" y="1728"/>
                      <a:pt x="5243" y="2189"/>
                    </a:cubicBezTo>
                    <a:cubicBezTo>
                      <a:pt x="6410" y="1946"/>
                      <a:pt x="7615" y="1835"/>
                      <a:pt x="8801" y="1817"/>
                    </a:cubicBezTo>
                    <a:cubicBezTo>
                      <a:pt x="8944" y="1813"/>
                      <a:pt x="9092" y="1813"/>
                      <a:pt x="9235" y="1813"/>
                    </a:cubicBezTo>
                    <a:cubicBezTo>
                      <a:pt x="12153" y="1813"/>
                      <a:pt x="15056" y="2262"/>
                      <a:pt x="17974" y="2310"/>
                    </a:cubicBezTo>
                    <a:cubicBezTo>
                      <a:pt x="18136" y="2314"/>
                      <a:pt x="18301" y="2314"/>
                      <a:pt x="18464" y="2314"/>
                    </a:cubicBezTo>
                    <a:cubicBezTo>
                      <a:pt x="20677" y="2314"/>
                      <a:pt x="22884" y="2078"/>
                      <a:pt x="25047" y="1618"/>
                    </a:cubicBezTo>
                    <a:cubicBezTo>
                      <a:pt x="23046" y="1496"/>
                      <a:pt x="20555" y="1168"/>
                      <a:pt x="17450" y="752"/>
                    </a:cubicBezTo>
                    <a:cubicBezTo>
                      <a:pt x="17078" y="704"/>
                      <a:pt x="16702" y="652"/>
                      <a:pt x="16330" y="612"/>
                    </a:cubicBezTo>
                    <a:cubicBezTo>
                      <a:pt x="15428" y="494"/>
                      <a:pt x="14521" y="394"/>
                      <a:pt x="13627" y="310"/>
                    </a:cubicBezTo>
                    <a:cubicBezTo>
                      <a:pt x="11700" y="115"/>
                      <a:pt x="9799" y="1"/>
                      <a:pt x="79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889;p61">
                <a:extLst>
                  <a:ext uri="{FF2B5EF4-FFF2-40B4-BE49-F238E27FC236}">
                    <a16:creationId xmlns:a16="http://schemas.microsoft.com/office/drawing/2014/main" id="{BF8415B0-904F-4F14-9158-9011D811C452}"/>
                  </a:ext>
                </a:extLst>
              </p:cNvPr>
              <p:cNvSpPr/>
              <p:nvPr/>
            </p:nvSpPr>
            <p:spPr>
              <a:xfrm>
                <a:off x="4623375" y="4282875"/>
                <a:ext cx="207125" cy="755925"/>
              </a:xfrm>
              <a:custGeom>
                <a:avLst/>
                <a:gdLst/>
                <a:ahLst/>
                <a:cxnLst/>
                <a:rect l="l" t="t" r="r" b="b"/>
                <a:pathLst>
                  <a:path w="8285" h="30237" extrusionOk="0">
                    <a:moveTo>
                      <a:pt x="7054" y="0"/>
                    </a:moveTo>
                    <a:lnTo>
                      <a:pt x="7054" y="0"/>
                    </a:lnTo>
                    <a:cubicBezTo>
                      <a:pt x="5740" y="107"/>
                      <a:pt x="3905" y="431"/>
                      <a:pt x="1665" y="1286"/>
                    </a:cubicBezTo>
                    <a:cubicBezTo>
                      <a:pt x="1636" y="1345"/>
                      <a:pt x="1610" y="1407"/>
                      <a:pt x="1581" y="1469"/>
                    </a:cubicBezTo>
                    <a:cubicBezTo>
                      <a:pt x="1194" y="2372"/>
                      <a:pt x="858" y="3474"/>
                      <a:pt x="600" y="4708"/>
                    </a:cubicBezTo>
                    <a:cubicBezTo>
                      <a:pt x="221" y="6498"/>
                      <a:pt x="0" y="8579"/>
                      <a:pt x="0" y="10812"/>
                    </a:cubicBezTo>
                    <a:cubicBezTo>
                      <a:pt x="0" y="12002"/>
                      <a:pt x="63" y="13231"/>
                      <a:pt x="199" y="14481"/>
                    </a:cubicBezTo>
                    <a:cubicBezTo>
                      <a:pt x="612" y="18279"/>
                      <a:pt x="1691" y="22264"/>
                      <a:pt x="3706" y="25797"/>
                    </a:cubicBezTo>
                    <a:cubicBezTo>
                      <a:pt x="4380" y="26979"/>
                      <a:pt x="5157" y="28114"/>
                      <a:pt x="6053" y="29172"/>
                    </a:cubicBezTo>
                    <a:cubicBezTo>
                      <a:pt x="6535" y="29739"/>
                      <a:pt x="7198" y="30111"/>
                      <a:pt x="7931" y="30196"/>
                    </a:cubicBezTo>
                    <a:cubicBezTo>
                      <a:pt x="8045" y="30211"/>
                      <a:pt x="8163" y="30221"/>
                      <a:pt x="8285" y="30236"/>
                    </a:cubicBezTo>
                    <a:cubicBezTo>
                      <a:pt x="8163" y="30221"/>
                      <a:pt x="8045" y="30206"/>
                      <a:pt x="7935" y="30192"/>
                    </a:cubicBezTo>
                    <a:cubicBezTo>
                      <a:pt x="7198" y="30107"/>
                      <a:pt x="6539" y="29735"/>
                      <a:pt x="6056" y="29167"/>
                    </a:cubicBezTo>
                    <a:cubicBezTo>
                      <a:pt x="5161" y="28111"/>
                      <a:pt x="4383" y="26976"/>
                      <a:pt x="3710" y="25794"/>
                    </a:cubicBezTo>
                    <a:cubicBezTo>
                      <a:pt x="4184" y="25687"/>
                      <a:pt x="4693" y="25613"/>
                      <a:pt x="5213" y="25561"/>
                    </a:cubicBezTo>
                    <a:cubicBezTo>
                      <a:pt x="3555" y="22603"/>
                      <a:pt x="2686" y="19214"/>
                      <a:pt x="2173" y="15848"/>
                    </a:cubicBezTo>
                    <a:cubicBezTo>
                      <a:pt x="1360" y="10539"/>
                      <a:pt x="1669" y="4332"/>
                      <a:pt x="5787" y="891"/>
                    </a:cubicBezTo>
                    <a:cubicBezTo>
                      <a:pt x="6189" y="556"/>
                      <a:pt x="6612" y="262"/>
                      <a:pt x="70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890;p61">
                <a:extLst>
                  <a:ext uri="{FF2B5EF4-FFF2-40B4-BE49-F238E27FC236}">
                    <a16:creationId xmlns:a16="http://schemas.microsoft.com/office/drawing/2014/main" id="{909C9A8D-6B2D-46E5-B17F-3AB748457F99}"/>
                  </a:ext>
                </a:extLst>
              </p:cNvPr>
              <p:cNvSpPr/>
              <p:nvPr/>
            </p:nvSpPr>
            <p:spPr>
              <a:xfrm>
                <a:off x="5163225" y="3360075"/>
                <a:ext cx="569525" cy="801425"/>
              </a:xfrm>
              <a:custGeom>
                <a:avLst/>
                <a:gdLst/>
                <a:ahLst/>
                <a:cxnLst/>
                <a:rect l="l" t="t" r="r" b="b"/>
                <a:pathLst>
                  <a:path w="22781" h="32057" extrusionOk="0">
                    <a:moveTo>
                      <a:pt x="19236" y="1"/>
                    </a:moveTo>
                    <a:cubicBezTo>
                      <a:pt x="18471" y="1"/>
                      <a:pt x="17649" y="428"/>
                      <a:pt x="16968" y="859"/>
                    </a:cubicBezTo>
                    <a:cubicBezTo>
                      <a:pt x="15513" y="1783"/>
                      <a:pt x="14064" y="2760"/>
                      <a:pt x="12580" y="3648"/>
                    </a:cubicBezTo>
                    <a:cubicBezTo>
                      <a:pt x="12738" y="4886"/>
                      <a:pt x="12816" y="6076"/>
                      <a:pt x="12823" y="7206"/>
                    </a:cubicBezTo>
                    <a:cubicBezTo>
                      <a:pt x="11210" y="7504"/>
                      <a:pt x="9018" y="7817"/>
                      <a:pt x="6797" y="7817"/>
                    </a:cubicBezTo>
                    <a:cubicBezTo>
                      <a:pt x="4322" y="7817"/>
                      <a:pt x="1802" y="7427"/>
                      <a:pt x="0" y="6193"/>
                    </a:cubicBezTo>
                    <a:lnTo>
                      <a:pt x="0" y="6193"/>
                    </a:lnTo>
                    <a:cubicBezTo>
                      <a:pt x="1802" y="7431"/>
                      <a:pt x="4322" y="7822"/>
                      <a:pt x="6797" y="7822"/>
                    </a:cubicBezTo>
                    <a:cubicBezTo>
                      <a:pt x="9018" y="7822"/>
                      <a:pt x="11210" y="7508"/>
                      <a:pt x="12820" y="7210"/>
                    </a:cubicBezTo>
                    <a:cubicBezTo>
                      <a:pt x="13729" y="7044"/>
                      <a:pt x="14455" y="6882"/>
                      <a:pt x="14901" y="6786"/>
                    </a:cubicBezTo>
                    <a:cubicBezTo>
                      <a:pt x="14864" y="6620"/>
                      <a:pt x="14967" y="6458"/>
                      <a:pt x="15130" y="6418"/>
                    </a:cubicBezTo>
                    <a:cubicBezTo>
                      <a:pt x="18467" y="5615"/>
                      <a:pt x="20700" y="4005"/>
                      <a:pt x="21557" y="3294"/>
                    </a:cubicBezTo>
                    <a:cubicBezTo>
                      <a:pt x="21462" y="2837"/>
                      <a:pt x="21348" y="2380"/>
                      <a:pt x="21203" y="1924"/>
                    </a:cubicBezTo>
                    <a:cubicBezTo>
                      <a:pt x="21005" y="1279"/>
                      <a:pt x="20722" y="601"/>
                      <a:pt x="20147" y="248"/>
                    </a:cubicBezTo>
                    <a:cubicBezTo>
                      <a:pt x="19863" y="74"/>
                      <a:pt x="19554" y="1"/>
                      <a:pt x="19236" y="1"/>
                    </a:cubicBezTo>
                    <a:close/>
                    <a:moveTo>
                      <a:pt x="21686" y="3990"/>
                    </a:moveTo>
                    <a:cubicBezTo>
                      <a:pt x="20659" y="4794"/>
                      <a:pt x="18537" y="6200"/>
                      <a:pt x="15446" y="6977"/>
                    </a:cubicBezTo>
                    <a:cubicBezTo>
                      <a:pt x="15826" y="7792"/>
                      <a:pt x="16264" y="10447"/>
                      <a:pt x="16606" y="13771"/>
                    </a:cubicBezTo>
                    <a:lnTo>
                      <a:pt x="16614" y="13771"/>
                    </a:lnTo>
                    <a:cubicBezTo>
                      <a:pt x="16986" y="17311"/>
                      <a:pt x="17262" y="21602"/>
                      <a:pt x="17269" y="25216"/>
                    </a:cubicBezTo>
                    <a:lnTo>
                      <a:pt x="17269" y="25555"/>
                    </a:lnTo>
                    <a:cubicBezTo>
                      <a:pt x="17269" y="26590"/>
                      <a:pt x="17244" y="27563"/>
                      <a:pt x="17189" y="28443"/>
                    </a:cubicBezTo>
                    <a:lnTo>
                      <a:pt x="17189" y="28450"/>
                    </a:lnTo>
                    <a:cubicBezTo>
                      <a:pt x="17097" y="30023"/>
                      <a:pt x="16916" y="31298"/>
                      <a:pt x="16621" y="32057"/>
                    </a:cubicBezTo>
                    <a:cubicBezTo>
                      <a:pt x="16769" y="31913"/>
                      <a:pt x="16905" y="31759"/>
                      <a:pt x="17034" y="31592"/>
                    </a:cubicBezTo>
                    <a:cubicBezTo>
                      <a:pt x="18474" y="29732"/>
                      <a:pt x="18456" y="27183"/>
                      <a:pt x="18684" y="24841"/>
                    </a:cubicBezTo>
                    <a:cubicBezTo>
                      <a:pt x="19369" y="17823"/>
                      <a:pt x="22781" y="10783"/>
                      <a:pt x="21686" y="399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891;p61">
                <a:extLst>
                  <a:ext uri="{FF2B5EF4-FFF2-40B4-BE49-F238E27FC236}">
                    <a16:creationId xmlns:a16="http://schemas.microsoft.com/office/drawing/2014/main" id="{598F32A1-1B6F-4B25-9A06-4B61B1F4FB00}"/>
                  </a:ext>
                </a:extLst>
              </p:cNvPr>
              <p:cNvSpPr/>
              <p:nvPr/>
            </p:nvSpPr>
            <p:spPr>
              <a:xfrm>
                <a:off x="5158325" y="3451250"/>
                <a:ext cx="325500" cy="104275"/>
              </a:xfrm>
              <a:custGeom>
                <a:avLst/>
                <a:gdLst/>
                <a:ahLst/>
                <a:cxnLst/>
                <a:rect l="l" t="t" r="r" b="b"/>
                <a:pathLst>
                  <a:path w="13020" h="4171" extrusionOk="0">
                    <a:moveTo>
                      <a:pt x="12776" y="1"/>
                    </a:moveTo>
                    <a:cubicBezTo>
                      <a:pt x="11513" y="756"/>
                      <a:pt x="10220" y="1448"/>
                      <a:pt x="8872" y="1987"/>
                    </a:cubicBezTo>
                    <a:cubicBezTo>
                      <a:pt x="8223" y="2951"/>
                      <a:pt x="7250" y="3828"/>
                      <a:pt x="5866" y="3828"/>
                    </a:cubicBezTo>
                    <a:cubicBezTo>
                      <a:pt x="5740" y="3828"/>
                      <a:pt x="5611" y="3821"/>
                      <a:pt x="5482" y="3810"/>
                    </a:cubicBezTo>
                    <a:cubicBezTo>
                      <a:pt x="5313" y="3787"/>
                      <a:pt x="5191" y="3636"/>
                      <a:pt x="5210" y="3467"/>
                    </a:cubicBezTo>
                    <a:cubicBezTo>
                      <a:pt x="5228" y="3305"/>
                      <a:pt x="5368" y="3194"/>
                      <a:pt x="5523" y="3194"/>
                    </a:cubicBezTo>
                    <a:lnTo>
                      <a:pt x="5552" y="3194"/>
                    </a:lnTo>
                    <a:cubicBezTo>
                      <a:pt x="5652" y="3206"/>
                      <a:pt x="5751" y="3209"/>
                      <a:pt x="5847" y="3209"/>
                    </a:cubicBezTo>
                    <a:cubicBezTo>
                      <a:pt x="6602" y="3209"/>
                      <a:pt x="7218" y="2878"/>
                      <a:pt x="7711" y="2402"/>
                    </a:cubicBezTo>
                    <a:lnTo>
                      <a:pt x="7711" y="2402"/>
                    </a:lnTo>
                    <a:cubicBezTo>
                      <a:pt x="7262" y="2550"/>
                      <a:pt x="6808" y="2675"/>
                      <a:pt x="6344" y="2778"/>
                    </a:cubicBezTo>
                    <a:cubicBezTo>
                      <a:pt x="5512" y="2966"/>
                      <a:pt x="4642" y="3062"/>
                      <a:pt x="3770" y="3062"/>
                    </a:cubicBezTo>
                    <a:cubicBezTo>
                      <a:pt x="2484" y="3062"/>
                      <a:pt x="1194" y="2852"/>
                      <a:pt x="1" y="2406"/>
                    </a:cubicBezTo>
                    <a:lnTo>
                      <a:pt x="1" y="2406"/>
                    </a:lnTo>
                    <a:cubicBezTo>
                      <a:pt x="64" y="2454"/>
                      <a:pt x="130" y="2502"/>
                      <a:pt x="196" y="2546"/>
                    </a:cubicBezTo>
                    <a:cubicBezTo>
                      <a:pt x="1998" y="3780"/>
                      <a:pt x="4518" y="4170"/>
                      <a:pt x="6993" y="4170"/>
                    </a:cubicBezTo>
                    <a:cubicBezTo>
                      <a:pt x="9214" y="4170"/>
                      <a:pt x="11406" y="3857"/>
                      <a:pt x="13019" y="3559"/>
                    </a:cubicBezTo>
                    <a:cubicBezTo>
                      <a:pt x="13012" y="2429"/>
                      <a:pt x="12934" y="1239"/>
                      <a:pt x="12776" y="1"/>
                    </a:cubicBezTo>
                    <a:close/>
                  </a:path>
                </a:pathLst>
              </a:custGeom>
              <a:solidFill>
                <a:srgbClr val="ED9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892;p61">
                <a:extLst>
                  <a:ext uri="{FF2B5EF4-FFF2-40B4-BE49-F238E27FC236}">
                    <a16:creationId xmlns:a16="http://schemas.microsoft.com/office/drawing/2014/main" id="{18861EFF-532E-4F45-ACF8-24F8E39F0942}"/>
                  </a:ext>
                </a:extLst>
              </p:cNvPr>
              <p:cNvSpPr/>
              <p:nvPr/>
            </p:nvSpPr>
            <p:spPr>
              <a:xfrm>
                <a:off x="5288100" y="3500900"/>
                <a:ext cx="92025" cy="46075"/>
              </a:xfrm>
              <a:custGeom>
                <a:avLst/>
                <a:gdLst/>
                <a:ahLst/>
                <a:cxnLst/>
                <a:rect l="l" t="t" r="r" b="b"/>
                <a:pathLst>
                  <a:path w="3681" h="1843" extrusionOk="0">
                    <a:moveTo>
                      <a:pt x="3681" y="1"/>
                    </a:moveTo>
                    <a:lnTo>
                      <a:pt x="3681" y="1"/>
                    </a:lnTo>
                    <a:cubicBezTo>
                      <a:pt x="3301" y="151"/>
                      <a:pt x="2914" y="291"/>
                      <a:pt x="2520" y="416"/>
                    </a:cubicBezTo>
                    <a:cubicBezTo>
                      <a:pt x="2027" y="892"/>
                      <a:pt x="1411" y="1223"/>
                      <a:pt x="656" y="1223"/>
                    </a:cubicBezTo>
                    <a:cubicBezTo>
                      <a:pt x="560" y="1223"/>
                      <a:pt x="461" y="1220"/>
                      <a:pt x="361" y="1208"/>
                    </a:cubicBezTo>
                    <a:lnTo>
                      <a:pt x="332" y="1208"/>
                    </a:lnTo>
                    <a:cubicBezTo>
                      <a:pt x="177" y="1208"/>
                      <a:pt x="37" y="1319"/>
                      <a:pt x="19" y="1481"/>
                    </a:cubicBezTo>
                    <a:cubicBezTo>
                      <a:pt x="0" y="1650"/>
                      <a:pt x="122" y="1801"/>
                      <a:pt x="291" y="1824"/>
                    </a:cubicBezTo>
                    <a:cubicBezTo>
                      <a:pt x="420" y="1835"/>
                      <a:pt x="549" y="1842"/>
                      <a:pt x="675" y="1842"/>
                    </a:cubicBezTo>
                    <a:cubicBezTo>
                      <a:pt x="2059" y="1842"/>
                      <a:pt x="3032" y="965"/>
                      <a:pt x="36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893;p61">
                <a:extLst>
                  <a:ext uri="{FF2B5EF4-FFF2-40B4-BE49-F238E27FC236}">
                    <a16:creationId xmlns:a16="http://schemas.microsoft.com/office/drawing/2014/main" id="{A6920FD2-9DD6-49AE-8D41-C89A0C6256E4}"/>
                  </a:ext>
                </a:extLst>
              </p:cNvPr>
              <p:cNvSpPr/>
              <p:nvPr/>
            </p:nvSpPr>
            <p:spPr>
              <a:xfrm>
                <a:off x="5534825" y="3442425"/>
                <a:ext cx="170575" cy="92100"/>
              </a:xfrm>
              <a:custGeom>
                <a:avLst/>
                <a:gdLst/>
                <a:ahLst/>
                <a:cxnLst/>
                <a:rect l="l" t="t" r="r" b="b"/>
                <a:pathLst>
                  <a:path w="6823" h="3684" extrusionOk="0">
                    <a:moveTo>
                      <a:pt x="6693" y="0"/>
                    </a:moveTo>
                    <a:cubicBezTo>
                      <a:pt x="5836" y="711"/>
                      <a:pt x="3603" y="2321"/>
                      <a:pt x="266" y="3124"/>
                    </a:cubicBezTo>
                    <a:cubicBezTo>
                      <a:pt x="103" y="3164"/>
                      <a:pt x="0" y="3326"/>
                      <a:pt x="37" y="3492"/>
                    </a:cubicBezTo>
                    <a:cubicBezTo>
                      <a:pt x="159" y="3467"/>
                      <a:pt x="258" y="3445"/>
                      <a:pt x="336" y="3430"/>
                    </a:cubicBezTo>
                    <a:cubicBezTo>
                      <a:pt x="343" y="3426"/>
                      <a:pt x="346" y="3426"/>
                      <a:pt x="354" y="3426"/>
                    </a:cubicBezTo>
                    <a:cubicBezTo>
                      <a:pt x="428" y="3426"/>
                      <a:pt x="501" y="3515"/>
                      <a:pt x="582" y="3683"/>
                    </a:cubicBezTo>
                    <a:cubicBezTo>
                      <a:pt x="3673" y="2906"/>
                      <a:pt x="5795" y="1500"/>
                      <a:pt x="6822" y="696"/>
                    </a:cubicBezTo>
                    <a:cubicBezTo>
                      <a:pt x="6786" y="464"/>
                      <a:pt x="6742" y="232"/>
                      <a:pt x="6693" y="0"/>
                    </a:cubicBezTo>
                    <a:close/>
                  </a:path>
                </a:pathLst>
              </a:custGeom>
              <a:solidFill>
                <a:srgbClr val="2A2A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894;p61">
                <a:extLst>
                  <a:ext uri="{FF2B5EF4-FFF2-40B4-BE49-F238E27FC236}">
                    <a16:creationId xmlns:a16="http://schemas.microsoft.com/office/drawing/2014/main" id="{FECBAE96-312A-4FEC-885F-CED15A467FB2}"/>
                  </a:ext>
                </a:extLst>
              </p:cNvPr>
              <p:cNvSpPr/>
              <p:nvPr/>
            </p:nvSpPr>
            <p:spPr>
              <a:xfrm>
                <a:off x="4805450" y="4675650"/>
                <a:ext cx="907025" cy="366925"/>
              </a:xfrm>
              <a:custGeom>
                <a:avLst/>
                <a:gdLst/>
                <a:ahLst/>
                <a:cxnLst/>
                <a:rect l="l" t="t" r="r" b="b"/>
                <a:pathLst>
                  <a:path w="36281" h="14677" extrusionOk="0">
                    <a:moveTo>
                      <a:pt x="35522" y="0"/>
                    </a:moveTo>
                    <a:cubicBezTo>
                      <a:pt x="30284" y="1344"/>
                      <a:pt x="24876" y="2019"/>
                      <a:pt x="19468" y="2019"/>
                    </a:cubicBezTo>
                    <a:cubicBezTo>
                      <a:pt x="14820" y="2019"/>
                      <a:pt x="10167" y="1521"/>
                      <a:pt x="5628" y="519"/>
                    </a:cubicBezTo>
                    <a:cubicBezTo>
                      <a:pt x="4880" y="354"/>
                      <a:pt x="4034" y="221"/>
                      <a:pt x="3234" y="221"/>
                    </a:cubicBezTo>
                    <a:cubicBezTo>
                      <a:pt x="1941" y="221"/>
                      <a:pt x="759" y="567"/>
                      <a:pt x="247" y="1684"/>
                    </a:cubicBezTo>
                    <a:cubicBezTo>
                      <a:pt x="36" y="2155"/>
                      <a:pt x="0" y="2685"/>
                      <a:pt x="7" y="3197"/>
                    </a:cubicBezTo>
                    <a:cubicBezTo>
                      <a:pt x="44" y="5397"/>
                      <a:pt x="891" y="7551"/>
                      <a:pt x="1554" y="9710"/>
                    </a:cubicBezTo>
                    <a:cubicBezTo>
                      <a:pt x="2088" y="9703"/>
                      <a:pt x="2590" y="9695"/>
                      <a:pt x="3042" y="9677"/>
                    </a:cubicBezTo>
                    <a:cubicBezTo>
                      <a:pt x="3393" y="9659"/>
                      <a:pt x="3746" y="9644"/>
                      <a:pt x="4103" y="9644"/>
                    </a:cubicBezTo>
                    <a:cubicBezTo>
                      <a:pt x="4280" y="9644"/>
                      <a:pt x="4457" y="9648"/>
                      <a:pt x="4634" y="9659"/>
                    </a:cubicBezTo>
                    <a:cubicBezTo>
                      <a:pt x="4239" y="7957"/>
                      <a:pt x="3904" y="6145"/>
                      <a:pt x="3904" y="4892"/>
                    </a:cubicBezTo>
                    <a:cubicBezTo>
                      <a:pt x="3904" y="4549"/>
                      <a:pt x="3930" y="4248"/>
                      <a:pt x="3986" y="4001"/>
                    </a:cubicBezTo>
                    <a:cubicBezTo>
                      <a:pt x="4049" y="3695"/>
                      <a:pt x="4163" y="3470"/>
                      <a:pt x="4336" y="3367"/>
                    </a:cubicBezTo>
                    <a:cubicBezTo>
                      <a:pt x="4756" y="3112"/>
                      <a:pt x="5261" y="3020"/>
                      <a:pt x="5975" y="3020"/>
                    </a:cubicBezTo>
                    <a:cubicBezTo>
                      <a:pt x="6222" y="3020"/>
                      <a:pt x="6494" y="3032"/>
                      <a:pt x="6796" y="3051"/>
                    </a:cubicBezTo>
                    <a:cubicBezTo>
                      <a:pt x="8277" y="3139"/>
                      <a:pt x="10494" y="3426"/>
                      <a:pt x="14053" y="3577"/>
                    </a:cubicBezTo>
                    <a:cubicBezTo>
                      <a:pt x="15431" y="3636"/>
                      <a:pt x="17008" y="3673"/>
                      <a:pt x="18817" y="3673"/>
                    </a:cubicBezTo>
                    <a:cubicBezTo>
                      <a:pt x="19663" y="3673"/>
                      <a:pt x="20478" y="3661"/>
                      <a:pt x="21263" y="3643"/>
                    </a:cubicBezTo>
                    <a:cubicBezTo>
                      <a:pt x="28741" y="3463"/>
                      <a:pt x="33470" y="2505"/>
                      <a:pt x="35025" y="2505"/>
                    </a:cubicBezTo>
                    <a:cubicBezTo>
                      <a:pt x="35283" y="2505"/>
                      <a:pt x="35453" y="2534"/>
                      <a:pt x="35533" y="2593"/>
                    </a:cubicBezTo>
                    <a:cubicBezTo>
                      <a:pt x="35662" y="2685"/>
                      <a:pt x="35769" y="3150"/>
                      <a:pt x="35861" y="3828"/>
                    </a:cubicBezTo>
                    <a:cubicBezTo>
                      <a:pt x="36281" y="2546"/>
                      <a:pt x="36255" y="1116"/>
                      <a:pt x="35522" y="0"/>
                    </a:cubicBezTo>
                    <a:close/>
                    <a:moveTo>
                      <a:pt x="5049" y="14176"/>
                    </a:moveTo>
                    <a:cubicBezTo>
                      <a:pt x="4784" y="14459"/>
                      <a:pt x="4412" y="14643"/>
                      <a:pt x="3989" y="14661"/>
                    </a:cubicBezTo>
                    <a:cubicBezTo>
                      <a:pt x="3802" y="14668"/>
                      <a:pt x="3610" y="14672"/>
                      <a:pt x="3418" y="14672"/>
                    </a:cubicBezTo>
                    <a:cubicBezTo>
                      <a:pt x="3050" y="14672"/>
                      <a:pt x="2675" y="14661"/>
                      <a:pt x="2310" y="14639"/>
                    </a:cubicBezTo>
                    <a:lnTo>
                      <a:pt x="2310" y="14639"/>
                    </a:lnTo>
                    <a:cubicBezTo>
                      <a:pt x="2667" y="14665"/>
                      <a:pt x="3032" y="14676"/>
                      <a:pt x="3396" y="14676"/>
                    </a:cubicBezTo>
                    <a:cubicBezTo>
                      <a:pt x="3595" y="14676"/>
                      <a:pt x="3790" y="14672"/>
                      <a:pt x="3986" y="14665"/>
                    </a:cubicBezTo>
                    <a:cubicBezTo>
                      <a:pt x="4412" y="14646"/>
                      <a:pt x="4784" y="14459"/>
                      <a:pt x="5049" y="14176"/>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895;p61">
                <a:extLst>
                  <a:ext uri="{FF2B5EF4-FFF2-40B4-BE49-F238E27FC236}">
                    <a16:creationId xmlns:a16="http://schemas.microsoft.com/office/drawing/2014/main" id="{B4FD7509-D07B-4D31-8F83-347F41D45A53}"/>
                  </a:ext>
                </a:extLst>
              </p:cNvPr>
              <p:cNvSpPr/>
              <p:nvPr/>
            </p:nvSpPr>
            <p:spPr>
              <a:xfrm>
                <a:off x="4844300" y="4916750"/>
                <a:ext cx="100225" cy="125700"/>
              </a:xfrm>
              <a:custGeom>
                <a:avLst/>
                <a:gdLst/>
                <a:ahLst/>
                <a:cxnLst/>
                <a:rect l="l" t="t" r="r" b="b"/>
                <a:pathLst>
                  <a:path w="4009" h="5028" extrusionOk="0">
                    <a:moveTo>
                      <a:pt x="2549" y="0"/>
                    </a:moveTo>
                    <a:cubicBezTo>
                      <a:pt x="2192" y="0"/>
                      <a:pt x="1839" y="15"/>
                      <a:pt x="1488" y="33"/>
                    </a:cubicBezTo>
                    <a:cubicBezTo>
                      <a:pt x="1036" y="51"/>
                      <a:pt x="534" y="59"/>
                      <a:pt x="0" y="66"/>
                    </a:cubicBezTo>
                    <a:cubicBezTo>
                      <a:pt x="502" y="1698"/>
                      <a:pt x="895" y="3334"/>
                      <a:pt x="756" y="4995"/>
                    </a:cubicBezTo>
                    <a:cubicBezTo>
                      <a:pt x="1121" y="5017"/>
                      <a:pt x="1496" y="5028"/>
                      <a:pt x="1864" y="5028"/>
                    </a:cubicBezTo>
                    <a:cubicBezTo>
                      <a:pt x="2056" y="5028"/>
                      <a:pt x="2248" y="5024"/>
                      <a:pt x="2435" y="5017"/>
                    </a:cubicBezTo>
                    <a:cubicBezTo>
                      <a:pt x="2859" y="4999"/>
                      <a:pt x="3231" y="4815"/>
                      <a:pt x="3496" y="4531"/>
                    </a:cubicBezTo>
                    <a:cubicBezTo>
                      <a:pt x="3846" y="4159"/>
                      <a:pt x="4008" y="3613"/>
                      <a:pt x="3857" y="3069"/>
                    </a:cubicBezTo>
                    <a:cubicBezTo>
                      <a:pt x="3629" y="2236"/>
                      <a:pt x="3338" y="1146"/>
                      <a:pt x="3080" y="15"/>
                    </a:cubicBezTo>
                    <a:cubicBezTo>
                      <a:pt x="2903" y="4"/>
                      <a:pt x="2726" y="0"/>
                      <a:pt x="2549" y="0"/>
                    </a:cubicBezTo>
                    <a:close/>
                  </a:path>
                </a:pathLst>
              </a:custGeom>
              <a:solidFill>
                <a:srgbClr val="2A2A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896;p61">
                <a:extLst>
                  <a:ext uri="{FF2B5EF4-FFF2-40B4-BE49-F238E27FC236}">
                    <a16:creationId xmlns:a16="http://schemas.microsoft.com/office/drawing/2014/main" id="{05FD7593-4ADC-454C-9E78-C6AB8879128F}"/>
                  </a:ext>
                </a:extLst>
              </p:cNvPr>
              <p:cNvSpPr/>
              <p:nvPr/>
            </p:nvSpPr>
            <p:spPr>
              <a:xfrm>
                <a:off x="5770225" y="2741125"/>
                <a:ext cx="218000" cy="2290650"/>
              </a:xfrm>
              <a:custGeom>
                <a:avLst/>
                <a:gdLst/>
                <a:ahLst/>
                <a:cxnLst/>
                <a:rect l="l" t="t" r="r" b="b"/>
                <a:pathLst>
                  <a:path w="8720" h="91626" extrusionOk="0">
                    <a:moveTo>
                      <a:pt x="5769" y="1"/>
                    </a:moveTo>
                    <a:cubicBezTo>
                      <a:pt x="4803" y="1"/>
                      <a:pt x="3816" y="472"/>
                      <a:pt x="3275" y="1283"/>
                    </a:cubicBezTo>
                    <a:cubicBezTo>
                      <a:pt x="3120" y="1511"/>
                      <a:pt x="2972" y="1761"/>
                      <a:pt x="2836" y="2012"/>
                    </a:cubicBezTo>
                    <a:cubicBezTo>
                      <a:pt x="3183" y="1835"/>
                      <a:pt x="3537" y="1706"/>
                      <a:pt x="3894" y="1706"/>
                    </a:cubicBezTo>
                    <a:cubicBezTo>
                      <a:pt x="4376" y="1706"/>
                      <a:pt x="4863" y="1946"/>
                      <a:pt x="5315" y="2619"/>
                    </a:cubicBezTo>
                    <a:cubicBezTo>
                      <a:pt x="5757" y="3275"/>
                      <a:pt x="5857" y="4071"/>
                      <a:pt x="5717" y="4848"/>
                    </a:cubicBezTo>
                    <a:cubicBezTo>
                      <a:pt x="6085" y="5846"/>
                      <a:pt x="5371" y="7965"/>
                      <a:pt x="3743" y="8049"/>
                    </a:cubicBezTo>
                    <a:cubicBezTo>
                      <a:pt x="3720" y="8053"/>
                      <a:pt x="3702" y="8053"/>
                      <a:pt x="3680" y="8053"/>
                    </a:cubicBezTo>
                    <a:cubicBezTo>
                      <a:pt x="3606" y="8053"/>
                      <a:pt x="3544" y="8046"/>
                      <a:pt x="3484" y="8031"/>
                    </a:cubicBezTo>
                    <a:cubicBezTo>
                      <a:pt x="2678" y="8609"/>
                      <a:pt x="1775" y="9066"/>
                      <a:pt x="895" y="9537"/>
                    </a:cubicBezTo>
                    <a:cubicBezTo>
                      <a:pt x="626" y="9685"/>
                      <a:pt x="335" y="9858"/>
                      <a:pt x="199" y="10138"/>
                    </a:cubicBezTo>
                    <a:cubicBezTo>
                      <a:pt x="0" y="10544"/>
                      <a:pt x="199" y="11025"/>
                      <a:pt x="390" y="11438"/>
                    </a:cubicBezTo>
                    <a:cubicBezTo>
                      <a:pt x="7131" y="25897"/>
                      <a:pt x="6458" y="42570"/>
                      <a:pt x="5647" y="58501"/>
                    </a:cubicBezTo>
                    <a:cubicBezTo>
                      <a:pt x="5168" y="67936"/>
                      <a:pt x="4674" y="77455"/>
                      <a:pt x="2954" y="86719"/>
                    </a:cubicBezTo>
                    <a:cubicBezTo>
                      <a:pt x="3882" y="86672"/>
                      <a:pt x="4807" y="86576"/>
                      <a:pt x="5720" y="86410"/>
                    </a:cubicBezTo>
                    <a:cubicBezTo>
                      <a:pt x="5902" y="85515"/>
                      <a:pt x="6092" y="84490"/>
                      <a:pt x="6288" y="83349"/>
                    </a:cubicBezTo>
                    <a:cubicBezTo>
                      <a:pt x="6679" y="81013"/>
                      <a:pt x="7080" y="78169"/>
                      <a:pt x="7444" y="74891"/>
                    </a:cubicBezTo>
                    <a:cubicBezTo>
                      <a:pt x="7573" y="73704"/>
                      <a:pt x="7699" y="72456"/>
                      <a:pt x="7816" y="71152"/>
                    </a:cubicBezTo>
                    <a:cubicBezTo>
                      <a:pt x="8085" y="68201"/>
                      <a:pt x="8311" y="64963"/>
                      <a:pt x="8469" y="61478"/>
                    </a:cubicBezTo>
                    <a:cubicBezTo>
                      <a:pt x="8605" y="58513"/>
                      <a:pt x="8693" y="55371"/>
                      <a:pt x="8712" y="52063"/>
                    </a:cubicBezTo>
                    <a:cubicBezTo>
                      <a:pt x="8716" y="51462"/>
                      <a:pt x="8719" y="50858"/>
                      <a:pt x="8719" y="50247"/>
                    </a:cubicBezTo>
                    <a:lnTo>
                      <a:pt x="8719" y="50114"/>
                    </a:lnTo>
                    <a:cubicBezTo>
                      <a:pt x="8719" y="48817"/>
                      <a:pt x="8704" y="47494"/>
                      <a:pt x="8678" y="46151"/>
                    </a:cubicBezTo>
                    <a:cubicBezTo>
                      <a:pt x="8664" y="45248"/>
                      <a:pt x="8642" y="44364"/>
                      <a:pt x="8612" y="43502"/>
                    </a:cubicBezTo>
                    <a:cubicBezTo>
                      <a:pt x="8583" y="42618"/>
                      <a:pt x="8549" y="41756"/>
                      <a:pt x="8510" y="40912"/>
                    </a:cubicBezTo>
                    <a:cubicBezTo>
                      <a:pt x="8461" y="39888"/>
                      <a:pt x="8403" y="38897"/>
                      <a:pt x="8340" y="37936"/>
                    </a:cubicBezTo>
                    <a:cubicBezTo>
                      <a:pt x="8277" y="36967"/>
                      <a:pt x="8204" y="36028"/>
                      <a:pt x="8122" y="35117"/>
                    </a:cubicBezTo>
                    <a:cubicBezTo>
                      <a:pt x="8049" y="34263"/>
                      <a:pt x="7971" y="33434"/>
                      <a:pt x="7886" y="32631"/>
                    </a:cubicBezTo>
                    <a:cubicBezTo>
                      <a:pt x="7847" y="32259"/>
                      <a:pt x="7806" y="31890"/>
                      <a:pt x="7765" y="31529"/>
                    </a:cubicBezTo>
                    <a:cubicBezTo>
                      <a:pt x="7519" y="29393"/>
                      <a:pt x="7238" y="27452"/>
                      <a:pt x="6944" y="25691"/>
                    </a:cubicBezTo>
                    <a:cubicBezTo>
                      <a:pt x="6847" y="25116"/>
                      <a:pt x="6748" y="24560"/>
                      <a:pt x="6649" y="24026"/>
                    </a:cubicBezTo>
                    <a:cubicBezTo>
                      <a:pt x="6351" y="22408"/>
                      <a:pt x="6041" y="20961"/>
                      <a:pt x="5739" y="19675"/>
                    </a:cubicBezTo>
                    <a:cubicBezTo>
                      <a:pt x="5658" y="19322"/>
                      <a:pt x="5574" y="18982"/>
                      <a:pt x="5492" y="18651"/>
                    </a:cubicBezTo>
                    <a:cubicBezTo>
                      <a:pt x="4354" y="14102"/>
                      <a:pt x="3355" y="11751"/>
                      <a:pt x="3355" y="10911"/>
                    </a:cubicBezTo>
                    <a:cubicBezTo>
                      <a:pt x="3355" y="10782"/>
                      <a:pt x="3377" y="10690"/>
                      <a:pt x="3430" y="10632"/>
                    </a:cubicBezTo>
                    <a:cubicBezTo>
                      <a:pt x="4203" y="9704"/>
                      <a:pt x="7754" y="8624"/>
                      <a:pt x="8373" y="3990"/>
                    </a:cubicBezTo>
                    <a:cubicBezTo>
                      <a:pt x="8413" y="3684"/>
                      <a:pt x="8432" y="3396"/>
                      <a:pt x="8432" y="3128"/>
                    </a:cubicBezTo>
                    <a:cubicBezTo>
                      <a:pt x="8432" y="921"/>
                      <a:pt x="7121" y="1"/>
                      <a:pt x="5769" y="1"/>
                    </a:cubicBezTo>
                    <a:close/>
                    <a:moveTo>
                      <a:pt x="4380" y="90926"/>
                    </a:moveTo>
                    <a:cubicBezTo>
                      <a:pt x="3930" y="91317"/>
                      <a:pt x="2969" y="91541"/>
                      <a:pt x="1915" y="91622"/>
                    </a:cubicBezTo>
                    <a:lnTo>
                      <a:pt x="1915" y="91626"/>
                    </a:lnTo>
                    <a:cubicBezTo>
                      <a:pt x="2972" y="91549"/>
                      <a:pt x="3930" y="91320"/>
                      <a:pt x="4380" y="90926"/>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897;p61">
                <a:extLst>
                  <a:ext uri="{FF2B5EF4-FFF2-40B4-BE49-F238E27FC236}">
                    <a16:creationId xmlns:a16="http://schemas.microsoft.com/office/drawing/2014/main" id="{7DB5E317-35B0-4CFC-A6DD-233EC99CA1E7}"/>
                  </a:ext>
                </a:extLst>
              </p:cNvPr>
              <p:cNvSpPr/>
              <p:nvPr/>
            </p:nvSpPr>
            <p:spPr>
              <a:xfrm>
                <a:off x="5857325" y="2862325"/>
                <a:ext cx="65050" cy="80125"/>
              </a:xfrm>
              <a:custGeom>
                <a:avLst/>
                <a:gdLst/>
                <a:ahLst/>
                <a:cxnLst/>
                <a:rect l="l" t="t" r="r" b="b"/>
                <a:pathLst>
                  <a:path w="2602" h="3205" extrusionOk="0">
                    <a:moveTo>
                      <a:pt x="2233" y="0"/>
                    </a:moveTo>
                    <a:cubicBezTo>
                      <a:pt x="2097" y="752"/>
                      <a:pt x="1736" y="1488"/>
                      <a:pt x="1238" y="2071"/>
                    </a:cubicBezTo>
                    <a:cubicBezTo>
                      <a:pt x="870" y="2494"/>
                      <a:pt x="450" y="2858"/>
                      <a:pt x="0" y="3183"/>
                    </a:cubicBezTo>
                    <a:cubicBezTo>
                      <a:pt x="60" y="3198"/>
                      <a:pt x="122" y="3205"/>
                      <a:pt x="196" y="3205"/>
                    </a:cubicBezTo>
                    <a:cubicBezTo>
                      <a:pt x="218" y="3205"/>
                      <a:pt x="236" y="3205"/>
                      <a:pt x="259" y="3201"/>
                    </a:cubicBezTo>
                    <a:cubicBezTo>
                      <a:pt x="1887" y="3117"/>
                      <a:pt x="2601" y="998"/>
                      <a:pt x="2233"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898;p61">
                <a:extLst>
                  <a:ext uri="{FF2B5EF4-FFF2-40B4-BE49-F238E27FC236}">
                    <a16:creationId xmlns:a16="http://schemas.microsoft.com/office/drawing/2014/main" id="{11B3B396-95E3-4FAD-9F48-CC461276C9FE}"/>
                  </a:ext>
                </a:extLst>
              </p:cNvPr>
              <p:cNvSpPr/>
              <p:nvPr/>
            </p:nvSpPr>
            <p:spPr>
              <a:xfrm>
                <a:off x="5818100" y="4901350"/>
                <a:ext cx="95150" cy="130350"/>
              </a:xfrm>
              <a:custGeom>
                <a:avLst/>
                <a:gdLst/>
                <a:ahLst/>
                <a:cxnLst/>
                <a:rect l="l" t="t" r="r" b="b"/>
                <a:pathLst>
                  <a:path w="3806" h="5214" extrusionOk="0">
                    <a:moveTo>
                      <a:pt x="3805" y="1"/>
                    </a:moveTo>
                    <a:cubicBezTo>
                      <a:pt x="2892" y="167"/>
                      <a:pt x="1967" y="263"/>
                      <a:pt x="1039" y="310"/>
                    </a:cubicBezTo>
                    <a:cubicBezTo>
                      <a:pt x="733" y="1953"/>
                      <a:pt x="391" y="3588"/>
                      <a:pt x="0" y="5213"/>
                    </a:cubicBezTo>
                    <a:cubicBezTo>
                      <a:pt x="1054" y="5132"/>
                      <a:pt x="2015" y="4908"/>
                      <a:pt x="2465" y="4517"/>
                    </a:cubicBezTo>
                    <a:cubicBezTo>
                      <a:pt x="2516" y="4473"/>
                      <a:pt x="2560" y="4425"/>
                      <a:pt x="2598" y="4377"/>
                    </a:cubicBezTo>
                    <a:cubicBezTo>
                      <a:pt x="2844" y="4042"/>
                      <a:pt x="3293" y="2536"/>
                      <a:pt x="3805" y="1"/>
                    </a:cubicBezTo>
                    <a:close/>
                  </a:path>
                </a:pathLst>
              </a:custGeom>
              <a:solidFill>
                <a:srgbClr val="2A2A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899;p61">
                <a:extLst>
                  <a:ext uri="{FF2B5EF4-FFF2-40B4-BE49-F238E27FC236}">
                    <a16:creationId xmlns:a16="http://schemas.microsoft.com/office/drawing/2014/main" id="{A15DA1A8-EB7D-42B7-9DD6-53E2E118E486}"/>
                  </a:ext>
                </a:extLst>
              </p:cNvPr>
              <p:cNvSpPr/>
              <p:nvPr/>
            </p:nvSpPr>
            <p:spPr>
              <a:xfrm>
                <a:off x="5526800" y="2738075"/>
                <a:ext cx="51700" cy="112375"/>
              </a:xfrm>
              <a:custGeom>
                <a:avLst/>
                <a:gdLst/>
                <a:ahLst/>
                <a:cxnLst/>
                <a:rect l="l" t="t" r="r" b="b"/>
                <a:pathLst>
                  <a:path w="2068" h="4495" extrusionOk="0">
                    <a:moveTo>
                      <a:pt x="612" y="1"/>
                    </a:moveTo>
                    <a:cubicBezTo>
                      <a:pt x="405" y="1"/>
                      <a:pt x="196" y="45"/>
                      <a:pt x="1" y="140"/>
                    </a:cubicBezTo>
                    <a:cubicBezTo>
                      <a:pt x="115" y="86"/>
                      <a:pt x="229" y="48"/>
                      <a:pt x="347" y="26"/>
                    </a:cubicBezTo>
                    <a:cubicBezTo>
                      <a:pt x="436" y="12"/>
                      <a:pt x="524" y="4"/>
                      <a:pt x="609" y="4"/>
                    </a:cubicBezTo>
                    <a:cubicBezTo>
                      <a:pt x="1360" y="4"/>
                      <a:pt x="2068" y="587"/>
                      <a:pt x="2045" y="1459"/>
                    </a:cubicBezTo>
                    <a:cubicBezTo>
                      <a:pt x="2041" y="1673"/>
                      <a:pt x="2008" y="1857"/>
                      <a:pt x="1957" y="2019"/>
                    </a:cubicBezTo>
                    <a:cubicBezTo>
                      <a:pt x="2008" y="1857"/>
                      <a:pt x="2041" y="1673"/>
                      <a:pt x="2049" y="1459"/>
                    </a:cubicBezTo>
                    <a:cubicBezTo>
                      <a:pt x="2068" y="582"/>
                      <a:pt x="1360" y="1"/>
                      <a:pt x="612" y="1"/>
                    </a:cubicBezTo>
                    <a:close/>
                    <a:moveTo>
                      <a:pt x="966" y="3029"/>
                    </a:moveTo>
                    <a:cubicBezTo>
                      <a:pt x="966" y="3029"/>
                      <a:pt x="1007" y="3645"/>
                      <a:pt x="1069" y="4495"/>
                    </a:cubicBezTo>
                    <a:cubicBezTo>
                      <a:pt x="1010" y="3673"/>
                      <a:pt x="970" y="3069"/>
                      <a:pt x="966" y="3029"/>
                    </a:cubicBezTo>
                    <a:close/>
                  </a:path>
                </a:pathLst>
              </a:custGeom>
              <a:solidFill>
                <a:srgbClr val="BF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900;p61">
                <a:extLst>
                  <a:ext uri="{FF2B5EF4-FFF2-40B4-BE49-F238E27FC236}">
                    <a16:creationId xmlns:a16="http://schemas.microsoft.com/office/drawing/2014/main" id="{891C531C-4A25-491F-B30E-3B3BDCF8BAA4}"/>
                  </a:ext>
                </a:extLst>
              </p:cNvPr>
              <p:cNvSpPr/>
              <p:nvPr/>
            </p:nvSpPr>
            <p:spPr>
              <a:xfrm>
                <a:off x="5553500" y="2850500"/>
                <a:ext cx="5200" cy="67550"/>
              </a:xfrm>
              <a:custGeom>
                <a:avLst/>
                <a:gdLst/>
                <a:ahLst/>
                <a:cxnLst/>
                <a:rect l="l" t="t" r="r" b="b"/>
                <a:pathLst>
                  <a:path w="208" h="2702" extrusionOk="0">
                    <a:moveTo>
                      <a:pt x="1" y="0"/>
                    </a:moveTo>
                    <a:lnTo>
                      <a:pt x="1" y="0"/>
                    </a:lnTo>
                    <a:cubicBezTo>
                      <a:pt x="56" y="800"/>
                      <a:pt x="130" y="1807"/>
                      <a:pt x="207" y="2702"/>
                    </a:cubicBezTo>
                    <a:cubicBezTo>
                      <a:pt x="133" y="1804"/>
                      <a:pt x="56" y="800"/>
                      <a:pt x="1" y="0"/>
                    </a:cubicBezTo>
                    <a:close/>
                  </a:path>
                </a:pathLst>
              </a:custGeom>
              <a:solidFill>
                <a:srgbClr val="F08A1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901;p61">
                <a:extLst>
                  <a:ext uri="{FF2B5EF4-FFF2-40B4-BE49-F238E27FC236}">
                    <a16:creationId xmlns:a16="http://schemas.microsoft.com/office/drawing/2014/main" id="{15C39625-03D7-47F7-A9DC-ABEC0F16B88D}"/>
                  </a:ext>
                </a:extLst>
              </p:cNvPr>
              <p:cNvSpPr/>
              <p:nvPr/>
            </p:nvSpPr>
            <p:spPr>
              <a:xfrm>
                <a:off x="5515100" y="2738175"/>
                <a:ext cx="63400" cy="219675"/>
              </a:xfrm>
              <a:custGeom>
                <a:avLst/>
                <a:gdLst/>
                <a:ahLst/>
                <a:cxnLst/>
                <a:rect l="l" t="t" r="r" b="b"/>
                <a:pathLst>
                  <a:path w="2536" h="8787" extrusionOk="0">
                    <a:moveTo>
                      <a:pt x="1077" y="0"/>
                    </a:moveTo>
                    <a:cubicBezTo>
                      <a:pt x="992" y="0"/>
                      <a:pt x="904" y="8"/>
                      <a:pt x="815" y="22"/>
                    </a:cubicBezTo>
                    <a:cubicBezTo>
                      <a:pt x="1" y="2649"/>
                      <a:pt x="1519" y="4948"/>
                      <a:pt x="984" y="7493"/>
                    </a:cubicBezTo>
                    <a:cubicBezTo>
                      <a:pt x="885" y="7950"/>
                      <a:pt x="701" y="8373"/>
                      <a:pt x="454" y="8764"/>
                    </a:cubicBezTo>
                    <a:cubicBezTo>
                      <a:pt x="586" y="8775"/>
                      <a:pt x="730" y="8786"/>
                      <a:pt x="873" y="8786"/>
                    </a:cubicBezTo>
                    <a:cubicBezTo>
                      <a:pt x="1220" y="8786"/>
                      <a:pt x="1589" y="8739"/>
                      <a:pt x="1946" y="8610"/>
                    </a:cubicBezTo>
                    <a:cubicBezTo>
                      <a:pt x="1817" y="8373"/>
                      <a:pt x="1806" y="7928"/>
                      <a:pt x="1743" y="7195"/>
                    </a:cubicBezTo>
                    <a:cubicBezTo>
                      <a:pt x="1666" y="6299"/>
                      <a:pt x="1592" y="5291"/>
                      <a:pt x="1537" y="4491"/>
                    </a:cubicBezTo>
                    <a:cubicBezTo>
                      <a:pt x="1475" y="3640"/>
                      <a:pt x="1434" y="3025"/>
                      <a:pt x="1434" y="3025"/>
                    </a:cubicBezTo>
                    <a:cubicBezTo>
                      <a:pt x="1434" y="3025"/>
                      <a:pt x="2160" y="2815"/>
                      <a:pt x="2425" y="2015"/>
                    </a:cubicBezTo>
                    <a:cubicBezTo>
                      <a:pt x="2476" y="1853"/>
                      <a:pt x="2509" y="1669"/>
                      <a:pt x="2513" y="1455"/>
                    </a:cubicBezTo>
                    <a:cubicBezTo>
                      <a:pt x="2536" y="583"/>
                      <a:pt x="1828" y="0"/>
                      <a:pt x="107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902;p61">
                <a:extLst>
                  <a:ext uri="{FF2B5EF4-FFF2-40B4-BE49-F238E27FC236}">
                    <a16:creationId xmlns:a16="http://schemas.microsoft.com/office/drawing/2014/main" id="{74B3D6C7-A83F-4BF8-9DFA-31393DA0A514}"/>
                  </a:ext>
                </a:extLst>
              </p:cNvPr>
              <p:cNvSpPr/>
              <p:nvPr/>
            </p:nvSpPr>
            <p:spPr>
              <a:xfrm>
                <a:off x="5493950" y="2747000"/>
                <a:ext cx="24400" cy="32625"/>
              </a:xfrm>
              <a:custGeom>
                <a:avLst/>
                <a:gdLst/>
                <a:ahLst/>
                <a:cxnLst/>
                <a:rect l="l" t="t" r="r" b="b"/>
                <a:pathLst>
                  <a:path w="976" h="1305" extrusionOk="0">
                    <a:moveTo>
                      <a:pt x="976" y="1"/>
                    </a:moveTo>
                    <a:lnTo>
                      <a:pt x="976" y="1"/>
                    </a:lnTo>
                    <a:cubicBezTo>
                      <a:pt x="954" y="23"/>
                      <a:pt x="932" y="41"/>
                      <a:pt x="910" y="64"/>
                    </a:cubicBezTo>
                    <a:cubicBezTo>
                      <a:pt x="368" y="587"/>
                      <a:pt x="99" y="991"/>
                      <a:pt x="0" y="1304"/>
                    </a:cubicBezTo>
                    <a:lnTo>
                      <a:pt x="0" y="1304"/>
                    </a:lnTo>
                    <a:cubicBezTo>
                      <a:pt x="99" y="991"/>
                      <a:pt x="368" y="587"/>
                      <a:pt x="910" y="67"/>
                    </a:cubicBezTo>
                    <a:lnTo>
                      <a:pt x="976" y="1"/>
                    </a:lnTo>
                    <a:close/>
                  </a:path>
                </a:pathLst>
              </a:custGeom>
              <a:solidFill>
                <a:srgbClr val="BF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903;p61">
                <a:extLst>
                  <a:ext uri="{FF2B5EF4-FFF2-40B4-BE49-F238E27FC236}">
                    <a16:creationId xmlns:a16="http://schemas.microsoft.com/office/drawing/2014/main" id="{2F831B35-D62F-4CE7-B40E-7E91F5FBBA74}"/>
                  </a:ext>
                </a:extLst>
              </p:cNvPr>
              <p:cNvSpPr/>
              <p:nvPr/>
            </p:nvSpPr>
            <p:spPr>
              <a:xfrm>
                <a:off x="5506825" y="2943825"/>
                <a:ext cx="12900" cy="9775"/>
              </a:xfrm>
              <a:custGeom>
                <a:avLst/>
                <a:gdLst/>
                <a:ahLst/>
                <a:cxnLst/>
                <a:rect l="l" t="t" r="r" b="b"/>
                <a:pathLst>
                  <a:path w="516" h="391" extrusionOk="0">
                    <a:moveTo>
                      <a:pt x="516" y="0"/>
                    </a:moveTo>
                    <a:cubicBezTo>
                      <a:pt x="464" y="159"/>
                      <a:pt x="284" y="280"/>
                      <a:pt x="0" y="387"/>
                    </a:cubicBezTo>
                    <a:lnTo>
                      <a:pt x="0" y="391"/>
                    </a:lnTo>
                    <a:cubicBezTo>
                      <a:pt x="287" y="280"/>
                      <a:pt x="464" y="159"/>
                      <a:pt x="516" y="0"/>
                    </a:cubicBezTo>
                    <a:close/>
                  </a:path>
                </a:pathLst>
              </a:custGeom>
              <a:solidFill>
                <a:srgbClr val="F08A1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904;p61">
                <a:extLst>
                  <a:ext uri="{FF2B5EF4-FFF2-40B4-BE49-F238E27FC236}">
                    <a16:creationId xmlns:a16="http://schemas.microsoft.com/office/drawing/2014/main" id="{04899B33-AD54-4CE0-A020-43CA17610184}"/>
                  </a:ext>
                </a:extLst>
              </p:cNvPr>
              <p:cNvSpPr/>
              <p:nvPr/>
            </p:nvSpPr>
            <p:spPr>
              <a:xfrm>
                <a:off x="5518325" y="2741575"/>
                <a:ext cx="8500" cy="5450"/>
              </a:xfrm>
              <a:custGeom>
                <a:avLst/>
                <a:gdLst/>
                <a:ahLst/>
                <a:cxnLst/>
                <a:rect l="l" t="t" r="r" b="b"/>
                <a:pathLst>
                  <a:path w="340" h="218" extrusionOk="0">
                    <a:moveTo>
                      <a:pt x="340" y="0"/>
                    </a:moveTo>
                    <a:cubicBezTo>
                      <a:pt x="222" y="52"/>
                      <a:pt x="108" y="126"/>
                      <a:pt x="1" y="218"/>
                    </a:cubicBezTo>
                    <a:cubicBezTo>
                      <a:pt x="108" y="126"/>
                      <a:pt x="222" y="56"/>
                      <a:pt x="3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905;p61">
                <a:extLst>
                  <a:ext uri="{FF2B5EF4-FFF2-40B4-BE49-F238E27FC236}">
                    <a16:creationId xmlns:a16="http://schemas.microsoft.com/office/drawing/2014/main" id="{30E99455-372E-48B4-84DB-6D5BD646EB00}"/>
                  </a:ext>
                </a:extLst>
              </p:cNvPr>
              <p:cNvSpPr/>
              <p:nvPr/>
            </p:nvSpPr>
            <p:spPr>
              <a:xfrm>
                <a:off x="5491175" y="2779600"/>
                <a:ext cx="32800" cy="164225"/>
              </a:xfrm>
              <a:custGeom>
                <a:avLst/>
                <a:gdLst/>
                <a:ahLst/>
                <a:cxnLst/>
                <a:rect l="l" t="t" r="r" b="b"/>
                <a:pathLst>
                  <a:path w="1312" h="6569" extrusionOk="0">
                    <a:moveTo>
                      <a:pt x="111" y="1"/>
                    </a:moveTo>
                    <a:lnTo>
                      <a:pt x="111" y="1"/>
                    </a:lnTo>
                    <a:cubicBezTo>
                      <a:pt x="99" y="37"/>
                      <a:pt x="90" y="71"/>
                      <a:pt x="84" y="104"/>
                    </a:cubicBezTo>
                    <a:lnTo>
                      <a:pt x="84" y="104"/>
                    </a:lnTo>
                    <a:cubicBezTo>
                      <a:pt x="91" y="71"/>
                      <a:pt x="100" y="37"/>
                      <a:pt x="111" y="1"/>
                    </a:cubicBezTo>
                    <a:close/>
                    <a:moveTo>
                      <a:pt x="84" y="104"/>
                    </a:moveTo>
                    <a:lnTo>
                      <a:pt x="84" y="104"/>
                    </a:lnTo>
                    <a:cubicBezTo>
                      <a:pt x="76" y="140"/>
                      <a:pt x="71" y="174"/>
                      <a:pt x="68" y="207"/>
                    </a:cubicBezTo>
                    <a:lnTo>
                      <a:pt x="68" y="207"/>
                    </a:lnTo>
                    <a:cubicBezTo>
                      <a:pt x="71" y="174"/>
                      <a:pt x="76" y="140"/>
                      <a:pt x="84" y="104"/>
                    </a:cubicBezTo>
                    <a:close/>
                    <a:moveTo>
                      <a:pt x="68" y="207"/>
                    </a:moveTo>
                    <a:cubicBezTo>
                      <a:pt x="65" y="233"/>
                      <a:pt x="64" y="257"/>
                      <a:pt x="62" y="281"/>
                    </a:cubicBezTo>
                    <a:cubicBezTo>
                      <a:pt x="62" y="955"/>
                      <a:pt x="1002" y="1062"/>
                      <a:pt x="1002" y="1062"/>
                    </a:cubicBezTo>
                    <a:cubicBezTo>
                      <a:pt x="1002" y="1062"/>
                      <a:pt x="1197" y="3891"/>
                      <a:pt x="1197" y="5549"/>
                    </a:cubicBezTo>
                    <a:cubicBezTo>
                      <a:pt x="1197" y="5965"/>
                      <a:pt x="1186" y="6308"/>
                      <a:pt x="1157" y="6514"/>
                    </a:cubicBezTo>
                    <a:cubicBezTo>
                      <a:pt x="1312" y="5482"/>
                      <a:pt x="1002" y="1058"/>
                      <a:pt x="1002" y="1058"/>
                    </a:cubicBezTo>
                    <a:cubicBezTo>
                      <a:pt x="1002" y="1058"/>
                      <a:pt x="0" y="946"/>
                      <a:pt x="68" y="207"/>
                    </a:cubicBezTo>
                    <a:close/>
                    <a:moveTo>
                      <a:pt x="1157" y="6514"/>
                    </a:moveTo>
                    <a:lnTo>
                      <a:pt x="1157" y="6514"/>
                    </a:lnTo>
                    <a:cubicBezTo>
                      <a:pt x="1153" y="6533"/>
                      <a:pt x="1150" y="6551"/>
                      <a:pt x="1142" y="6569"/>
                    </a:cubicBezTo>
                    <a:cubicBezTo>
                      <a:pt x="1150" y="6555"/>
                      <a:pt x="1153" y="6536"/>
                      <a:pt x="1157" y="651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906;p61">
                <a:extLst>
                  <a:ext uri="{FF2B5EF4-FFF2-40B4-BE49-F238E27FC236}">
                    <a16:creationId xmlns:a16="http://schemas.microsoft.com/office/drawing/2014/main" id="{933F0D5E-265D-40C3-AA8B-E274ED5CD7F6}"/>
                  </a:ext>
                </a:extLst>
              </p:cNvPr>
              <p:cNvSpPr/>
              <p:nvPr/>
            </p:nvSpPr>
            <p:spPr>
              <a:xfrm>
                <a:off x="5227325" y="2953575"/>
                <a:ext cx="299125" cy="134025"/>
              </a:xfrm>
              <a:custGeom>
                <a:avLst/>
                <a:gdLst/>
                <a:ahLst/>
                <a:cxnLst/>
                <a:rect l="l" t="t" r="r" b="b"/>
                <a:pathLst>
                  <a:path w="11965" h="5361" extrusionOk="0">
                    <a:moveTo>
                      <a:pt x="11177" y="1"/>
                    </a:moveTo>
                    <a:cubicBezTo>
                      <a:pt x="9722" y="582"/>
                      <a:pt x="5434" y="995"/>
                      <a:pt x="0" y="4834"/>
                    </a:cubicBezTo>
                    <a:cubicBezTo>
                      <a:pt x="626" y="4875"/>
                      <a:pt x="1360" y="5021"/>
                      <a:pt x="2148" y="5361"/>
                    </a:cubicBezTo>
                    <a:cubicBezTo>
                      <a:pt x="3283" y="4646"/>
                      <a:pt x="4329" y="4141"/>
                      <a:pt x="5131" y="3824"/>
                    </a:cubicBezTo>
                    <a:cubicBezTo>
                      <a:pt x="6568" y="3257"/>
                      <a:pt x="8108" y="2922"/>
                      <a:pt x="9497" y="2233"/>
                    </a:cubicBezTo>
                    <a:cubicBezTo>
                      <a:pt x="10470" y="1747"/>
                      <a:pt x="11386" y="1043"/>
                      <a:pt x="11965" y="148"/>
                    </a:cubicBezTo>
                    <a:cubicBezTo>
                      <a:pt x="11663" y="115"/>
                      <a:pt x="11394" y="60"/>
                      <a:pt x="1118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907;p61">
                <a:extLst>
                  <a:ext uri="{FF2B5EF4-FFF2-40B4-BE49-F238E27FC236}">
                    <a16:creationId xmlns:a16="http://schemas.microsoft.com/office/drawing/2014/main" id="{5DD9130C-4121-4309-9203-02CE31570D02}"/>
                  </a:ext>
                </a:extLst>
              </p:cNvPr>
              <p:cNvSpPr/>
              <p:nvPr/>
            </p:nvSpPr>
            <p:spPr>
              <a:xfrm>
                <a:off x="5074900" y="3074400"/>
                <a:ext cx="206125" cy="285250"/>
              </a:xfrm>
              <a:custGeom>
                <a:avLst/>
                <a:gdLst/>
                <a:ahLst/>
                <a:cxnLst/>
                <a:rect l="l" t="t" r="r" b="b"/>
                <a:pathLst>
                  <a:path w="8245" h="11410" extrusionOk="0">
                    <a:moveTo>
                      <a:pt x="6097" y="1"/>
                    </a:moveTo>
                    <a:cubicBezTo>
                      <a:pt x="6097" y="5"/>
                      <a:pt x="6093" y="5"/>
                      <a:pt x="6093" y="5"/>
                    </a:cubicBezTo>
                    <a:cubicBezTo>
                      <a:pt x="5983" y="78"/>
                      <a:pt x="5872" y="159"/>
                      <a:pt x="5758" y="241"/>
                    </a:cubicBezTo>
                    <a:cubicBezTo>
                      <a:pt x="1813" y="3109"/>
                      <a:pt x="0" y="6867"/>
                      <a:pt x="0" y="10333"/>
                    </a:cubicBezTo>
                    <a:cubicBezTo>
                      <a:pt x="0" y="10695"/>
                      <a:pt x="19" y="11056"/>
                      <a:pt x="60" y="11409"/>
                    </a:cubicBezTo>
                    <a:cubicBezTo>
                      <a:pt x="136" y="11243"/>
                      <a:pt x="207" y="11044"/>
                      <a:pt x="269" y="10823"/>
                    </a:cubicBezTo>
                    <a:cubicBezTo>
                      <a:pt x="1680" y="5710"/>
                      <a:pt x="5272" y="2402"/>
                      <a:pt x="8245" y="528"/>
                    </a:cubicBezTo>
                    <a:cubicBezTo>
                      <a:pt x="7457" y="188"/>
                      <a:pt x="6723" y="42"/>
                      <a:pt x="6097" y="1"/>
                    </a:cubicBezTo>
                    <a:close/>
                  </a:path>
                </a:pathLst>
              </a:custGeom>
              <a:solidFill>
                <a:srgbClr val="FDC5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908;p61">
                <a:extLst>
                  <a:ext uri="{FF2B5EF4-FFF2-40B4-BE49-F238E27FC236}">
                    <a16:creationId xmlns:a16="http://schemas.microsoft.com/office/drawing/2014/main" id="{AC25637A-00BE-45B2-8111-CDB959A65903}"/>
                  </a:ext>
                </a:extLst>
              </p:cNvPr>
              <p:cNvSpPr/>
              <p:nvPr/>
            </p:nvSpPr>
            <p:spPr>
              <a:xfrm>
                <a:off x="5486650" y="2738725"/>
                <a:ext cx="66425" cy="218575"/>
              </a:xfrm>
              <a:custGeom>
                <a:avLst/>
                <a:gdLst/>
                <a:ahLst/>
                <a:cxnLst/>
                <a:rect l="l" t="t" r="r" b="b"/>
                <a:pathLst>
                  <a:path w="2657" h="8743" extrusionOk="0">
                    <a:moveTo>
                      <a:pt x="1953" y="0"/>
                    </a:moveTo>
                    <a:lnTo>
                      <a:pt x="1953" y="0"/>
                    </a:lnTo>
                    <a:cubicBezTo>
                      <a:pt x="1835" y="22"/>
                      <a:pt x="1721" y="60"/>
                      <a:pt x="1607" y="114"/>
                    </a:cubicBezTo>
                    <a:cubicBezTo>
                      <a:pt x="1489" y="170"/>
                      <a:pt x="1375" y="240"/>
                      <a:pt x="1268" y="332"/>
                    </a:cubicBezTo>
                    <a:lnTo>
                      <a:pt x="1202" y="398"/>
                    </a:lnTo>
                    <a:cubicBezTo>
                      <a:pt x="660" y="918"/>
                      <a:pt x="391" y="1323"/>
                      <a:pt x="292" y="1636"/>
                    </a:cubicBezTo>
                    <a:cubicBezTo>
                      <a:pt x="0" y="2561"/>
                      <a:pt x="1183" y="2693"/>
                      <a:pt x="1183" y="2693"/>
                    </a:cubicBezTo>
                    <a:cubicBezTo>
                      <a:pt x="1183" y="2693"/>
                      <a:pt x="1493" y="7117"/>
                      <a:pt x="1338" y="8149"/>
                    </a:cubicBezTo>
                    <a:cubicBezTo>
                      <a:pt x="1334" y="8168"/>
                      <a:pt x="1331" y="8186"/>
                      <a:pt x="1323" y="8204"/>
                    </a:cubicBezTo>
                    <a:cubicBezTo>
                      <a:pt x="1271" y="8363"/>
                      <a:pt x="1095" y="8484"/>
                      <a:pt x="807" y="8595"/>
                    </a:cubicBezTo>
                    <a:cubicBezTo>
                      <a:pt x="1021" y="8654"/>
                      <a:pt x="1290" y="8709"/>
                      <a:pt x="1592" y="8742"/>
                    </a:cubicBezTo>
                    <a:cubicBezTo>
                      <a:pt x="1839" y="8351"/>
                      <a:pt x="2023" y="7928"/>
                      <a:pt x="2122" y="7471"/>
                    </a:cubicBezTo>
                    <a:cubicBezTo>
                      <a:pt x="2657" y="4926"/>
                      <a:pt x="1139" y="2627"/>
                      <a:pt x="1953" y="0"/>
                    </a:cubicBezTo>
                    <a:close/>
                  </a:path>
                </a:pathLst>
              </a:custGeom>
              <a:solidFill>
                <a:srgbClr val="FDC5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909;p61">
                <a:extLst>
                  <a:ext uri="{FF2B5EF4-FFF2-40B4-BE49-F238E27FC236}">
                    <a16:creationId xmlns:a16="http://schemas.microsoft.com/office/drawing/2014/main" id="{A65A94FA-C143-4695-A7C6-FA99F2C4FB37}"/>
                  </a:ext>
                </a:extLst>
              </p:cNvPr>
              <p:cNvSpPr/>
              <p:nvPr/>
            </p:nvSpPr>
            <p:spPr>
              <a:xfrm>
                <a:off x="5695500" y="2728225"/>
                <a:ext cx="62200" cy="112575"/>
              </a:xfrm>
              <a:custGeom>
                <a:avLst/>
                <a:gdLst/>
                <a:ahLst/>
                <a:cxnLst/>
                <a:rect l="l" t="t" r="r" b="b"/>
                <a:pathLst>
                  <a:path w="2488" h="4503" extrusionOk="0">
                    <a:moveTo>
                      <a:pt x="1114" y="0"/>
                    </a:moveTo>
                    <a:cubicBezTo>
                      <a:pt x="723" y="0"/>
                      <a:pt x="318" y="141"/>
                      <a:pt x="1" y="424"/>
                    </a:cubicBezTo>
                    <a:lnTo>
                      <a:pt x="5" y="424"/>
                    </a:lnTo>
                    <a:cubicBezTo>
                      <a:pt x="318" y="144"/>
                      <a:pt x="723" y="4"/>
                      <a:pt x="1114" y="4"/>
                    </a:cubicBezTo>
                    <a:cubicBezTo>
                      <a:pt x="1699" y="4"/>
                      <a:pt x="2248" y="318"/>
                      <a:pt x="2403" y="929"/>
                    </a:cubicBezTo>
                    <a:cubicBezTo>
                      <a:pt x="2484" y="1253"/>
                      <a:pt x="2469" y="1522"/>
                      <a:pt x="2399" y="1739"/>
                    </a:cubicBezTo>
                    <a:cubicBezTo>
                      <a:pt x="2469" y="1522"/>
                      <a:pt x="2488" y="1253"/>
                      <a:pt x="2403" y="925"/>
                    </a:cubicBezTo>
                    <a:cubicBezTo>
                      <a:pt x="2248" y="313"/>
                      <a:pt x="1699" y="0"/>
                      <a:pt x="1114" y="0"/>
                    </a:cubicBezTo>
                    <a:close/>
                    <a:moveTo>
                      <a:pt x="1629" y="2554"/>
                    </a:moveTo>
                    <a:lnTo>
                      <a:pt x="1629" y="4502"/>
                    </a:lnTo>
                    <a:lnTo>
                      <a:pt x="1633" y="4502"/>
                    </a:lnTo>
                    <a:lnTo>
                      <a:pt x="1633" y="2554"/>
                    </a:lnTo>
                    <a:close/>
                  </a:path>
                </a:pathLst>
              </a:custGeom>
              <a:solidFill>
                <a:srgbClr val="BF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910;p61">
                <a:extLst>
                  <a:ext uri="{FF2B5EF4-FFF2-40B4-BE49-F238E27FC236}">
                    <a16:creationId xmlns:a16="http://schemas.microsoft.com/office/drawing/2014/main" id="{69A7449A-9AB4-4E72-8B81-A950D8F633D9}"/>
                  </a:ext>
                </a:extLst>
              </p:cNvPr>
              <p:cNvSpPr/>
              <p:nvPr/>
            </p:nvSpPr>
            <p:spPr>
              <a:xfrm>
                <a:off x="5683725" y="2738800"/>
                <a:ext cx="11925" cy="18375"/>
              </a:xfrm>
              <a:custGeom>
                <a:avLst/>
                <a:gdLst/>
                <a:ahLst/>
                <a:cxnLst/>
                <a:rect l="l" t="t" r="r" b="b"/>
                <a:pathLst>
                  <a:path w="477" h="735" extrusionOk="0">
                    <a:moveTo>
                      <a:pt x="472" y="1"/>
                    </a:moveTo>
                    <a:cubicBezTo>
                      <a:pt x="381" y="85"/>
                      <a:pt x="296" y="181"/>
                      <a:pt x="222" y="288"/>
                    </a:cubicBezTo>
                    <a:lnTo>
                      <a:pt x="222" y="288"/>
                    </a:lnTo>
                    <a:cubicBezTo>
                      <a:pt x="297" y="180"/>
                      <a:pt x="383" y="85"/>
                      <a:pt x="476" y="1"/>
                    </a:cubicBezTo>
                    <a:close/>
                    <a:moveTo>
                      <a:pt x="222" y="288"/>
                    </a:moveTo>
                    <a:cubicBezTo>
                      <a:pt x="174" y="355"/>
                      <a:pt x="131" y="428"/>
                      <a:pt x="93" y="506"/>
                    </a:cubicBezTo>
                    <a:cubicBezTo>
                      <a:pt x="82" y="529"/>
                      <a:pt x="72" y="552"/>
                      <a:pt x="62" y="574"/>
                    </a:cubicBezTo>
                    <a:lnTo>
                      <a:pt x="62" y="574"/>
                    </a:lnTo>
                    <a:cubicBezTo>
                      <a:pt x="73" y="550"/>
                      <a:pt x="84" y="526"/>
                      <a:pt x="96" y="502"/>
                    </a:cubicBezTo>
                    <a:cubicBezTo>
                      <a:pt x="133" y="426"/>
                      <a:pt x="175" y="355"/>
                      <a:pt x="222" y="288"/>
                    </a:cubicBezTo>
                    <a:close/>
                    <a:moveTo>
                      <a:pt x="62" y="574"/>
                    </a:moveTo>
                    <a:cubicBezTo>
                      <a:pt x="37" y="629"/>
                      <a:pt x="16" y="683"/>
                      <a:pt x="1" y="735"/>
                    </a:cubicBezTo>
                    <a:cubicBezTo>
                      <a:pt x="16" y="682"/>
                      <a:pt x="38" y="629"/>
                      <a:pt x="62" y="574"/>
                    </a:cubicBezTo>
                    <a:close/>
                  </a:path>
                </a:pathLst>
              </a:custGeom>
              <a:solidFill>
                <a:srgbClr val="FFA2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911;p61">
                <a:extLst>
                  <a:ext uri="{FF2B5EF4-FFF2-40B4-BE49-F238E27FC236}">
                    <a16:creationId xmlns:a16="http://schemas.microsoft.com/office/drawing/2014/main" id="{5C31DF0D-39FB-4A86-9BEA-1F3901F5906F}"/>
                  </a:ext>
                </a:extLst>
              </p:cNvPr>
              <p:cNvSpPr/>
              <p:nvPr/>
            </p:nvSpPr>
            <p:spPr>
              <a:xfrm>
                <a:off x="5659050" y="2840775"/>
                <a:ext cx="80125" cy="103900"/>
              </a:xfrm>
              <a:custGeom>
                <a:avLst/>
                <a:gdLst/>
                <a:ahLst/>
                <a:cxnLst/>
                <a:rect l="l" t="t" r="r" b="b"/>
                <a:pathLst>
                  <a:path w="3205" h="4156" extrusionOk="0">
                    <a:moveTo>
                      <a:pt x="3087" y="0"/>
                    </a:moveTo>
                    <a:lnTo>
                      <a:pt x="3087" y="3091"/>
                    </a:lnTo>
                    <a:cubicBezTo>
                      <a:pt x="3087" y="3547"/>
                      <a:pt x="3132" y="3868"/>
                      <a:pt x="3205" y="4093"/>
                    </a:cubicBezTo>
                    <a:lnTo>
                      <a:pt x="3205" y="4089"/>
                    </a:lnTo>
                    <a:cubicBezTo>
                      <a:pt x="3132" y="3868"/>
                      <a:pt x="3091" y="3547"/>
                      <a:pt x="3091" y="3091"/>
                    </a:cubicBezTo>
                    <a:lnTo>
                      <a:pt x="3091" y="0"/>
                    </a:lnTo>
                    <a:close/>
                    <a:moveTo>
                      <a:pt x="1476" y="2855"/>
                    </a:moveTo>
                    <a:cubicBezTo>
                      <a:pt x="1186" y="3747"/>
                      <a:pt x="766" y="3994"/>
                      <a:pt x="0" y="4152"/>
                    </a:cubicBezTo>
                    <a:cubicBezTo>
                      <a:pt x="5" y="4152"/>
                      <a:pt x="5" y="4152"/>
                      <a:pt x="5" y="4155"/>
                    </a:cubicBezTo>
                    <a:cubicBezTo>
                      <a:pt x="769" y="3994"/>
                      <a:pt x="1186" y="3747"/>
                      <a:pt x="1476" y="2855"/>
                    </a:cubicBezTo>
                    <a:close/>
                  </a:path>
                </a:pathLst>
              </a:custGeom>
              <a:solidFill>
                <a:srgbClr val="F08A1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912;p61">
                <a:extLst>
                  <a:ext uri="{FF2B5EF4-FFF2-40B4-BE49-F238E27FC236}">
                    <a16:creationId xmlns:a16="http://schemas.microsoft.com/office/drawing/2014/main" id="{641E9E9B-E315-4900-A98B-60ED442A51FB}"/>
                  </a:ext>
                </a:extLst>
              </p:cNvPr>
              <p:cNvSpPr/>
              <p:nvPr/>
            </p:nvSpPr>
            <p:spPr>
              <a:xfrm>
                <a:off x="5659150" y="2728300"/>
                <a:ext cx="98475" cy="222825"/>
              </a:xfrm>
              <a:custGeom>
                <a:avLst/>
                <a:gdLst/>
                <a:ahLst/>
                <a:cxnLst/>
                <a:rect l="l" t="t" r="r" b="b"/>
                <a:pathLst>
                  <a:path w="3939" h="8913" extrusionOk="0">
                    <a:moveTo>
                      <a:pt x="2568" y="1"/>
                    </a:moveTo>
                    <a:cubicBezTo>
                      <a:pt x="2177" y="1"/>
                      <a:pt x="1772" y="141"/>
                      <a:pt x="1459" y="421"/>
                    </a:cubicBezTo>
                    <a:cubicBezTo>
                      <a:pt x="1308" y="558"/>
                      <a:pt x="1176" y="723"/>
                      <a:pt x="1076" y="926"/>
                    </a:cubicBezTo>
                    <a:cubicBezTo>
                      <a:pt x="1039" y="1007"/>
                      <a:pt x="1006" y="1080"/>
                      <a:pt x="984" y="1155"/>
                    </a:cubicBezTo>
                    <a:cubicBezTo>
                      <a:pt x="634" y="2230"/>
                      <a:pt x="1849" y="2547"/>
                      <a:pt x="1849" y="2547"/>
                    </a:cubicBezTo>
                    <a:cubicBezTo>
                      <a:pt x="1849" y="2547"/>
                      <a:pt x="2004" y="5427"/>
                      <a:pt x="1540" y="7126"/>
                    </a:cubicBezTo>
                    <a:cubicBezTo>
                      <a:pt x="1518" y="7203"/>
                      <a:pt x="1496" y="7277"/>
                      <a:pt x="1473" y="7350"/>
                    </a:cubicBezTo>
                    <a:cubicBezTo>
                      <a:pt x="1183" y="8245"/>
                      <a:pt x="766" y="8493"/>
                      <a:pt x="1" y="8654"/>
                    </a:cubicBezTo>
                    <a:cubicBezTo>
                      <a:pt x="597" y="8791"/>
                      <a:pt x="1208" y="8913"/>
                      <a:pt x="1798" y="8913"/>
                    </a:cubicBezTo>
                    <a:cubicBezTo>
                      <a:pt x="2291" y="8913"/>
                      <a:pt x="2767" y="8828"/>
                      <a:pt x="3201" y="8592"/>
                    </a:cubicBezTo>
                    <a:cubicBezTo>
                      <a:pt x="3128" y="8367"/>
                      <a:pt x="3083" y="8046"/>
                      <a:pt x="3083" y="7590"/>
                    </a:cubicBezTo>
                    <a:lnTo>
                      <a:pt x="3083" y="4499"/>
                    </a:lnTo>
                    <a:lnTo>
                      <a:pt x="3083" y="2551"/>
                    </a:lnTo>
                    <a:lnTo>
                      <a:pt x="3087" y="2551"/>
                    </a:lnTo>
                    <a:lnTo>
                      <a:pt x="3087" y="2547"/>
                    </a:lnTo>
                    <a:cubicBezTo>
                      <a:pt x="3087" y="2547"/>
                      <a:pt x="3665" y="2330"/>
                      <a:pt x="3853" y="1736"/>
                    </a:cubicBezTo>
                    <a:cubicBezTo>
                      <a:pt x="3923" y="1519"/>
                      <a:pt x="3938" y="1250"/>
                      <a:pt x="3857" y="926"/>
                    </a:cubicBezTo>
                    <a:cubicBezTo>
                      <a:pt x="3702" y="315"/>
                      <a:pt x="3153" y="1"/>
                      <a:pt x="256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913;p61">
                <a:extLst>
                  <a:ext uri="{FF2B5EF4-FFF2-40B4-BE49-F238E27FC236}">
                    <a16:creationId xmlns:a16="http://schemas.microsoft.com/office/drawing/2014/main" id="{AB8A0816-3EEB-4A06-A0E1-6FA50696DD8B}"/>
                  </a:ext>
                </a:extLst>
              </p:cNvPr>
              <p:cNvSpPr/>
              <p:nvPr/>
            </p:nvSpPr>
            <p:spPr>
              <a:xfrm>
                <a:off x="4150200" y="4219850"/>
                <a:ext cx="747800" cy="367600"/>
              </a:xfrm>
              <a:custGeom>
                <a:avLst/>
                <a:gdLst/>
                <a:ahLst/>
                <a:cxnLst/>
                <a:rect l="l" t="t" r="r" b="b"/>
                <a:pathLst>
                  <a:path w="29912" h="14704" extrusionOk="0">
                    <a:moveTo>
                      <a:pt x="27004" y="0"/>
                    </a:moveTo>
                    <a:cubicBezTo>
                      <a:pt x="25253" y="0"/>
                      <a:pt x="22323" y="329"/>
                      <a:pt x="18563" y="1957"/>
                    </a:cubicBezTo>
                    <a:cubicBezTo>
                      <a:pt x="16986" y="2639"/>
                      <a:pt x="15262" y="3552"/>
                      <a:pt x="13424" y="4764"/>
                    </a:cubicBezTo>
                    <a:cubicBezTo>
                      <a:pt x="9832" y="7122"/>
                      <a:pt x="6255" y="9262"/>
                      <a:pt x="3843" y="10662"/>
                    </a:cubicBezTo>
                    <a:cubicBezTo>
                      <a:pt x="2012" y="11726"/>
                      <a:pt x="840" y="12367"/>
                      <a:pt x="815" y="12386"/>
                    </a:cubicBezTo>
                    <a:cubicBezTo>
                      <a:pt x="221" y="12714"/>
                      <a:pt x="0" y="13469"/>
                      <a:pt x="332" y="14062"/>
                    </a:cubicBezTo>
                    <a:cubicBezTo>
                      <a:pt x="556" y="14475"/>
                      <a:pt x="976" y="14703"/>
                      <a:pt x="1415" y="14703"/>
                    </a:cubicBezTo>
                    <a:cubicBezTo>
                      <a:pt x="1617" y="14703"/>
                      <a:pt x="1820" y="14655"/>
                      <a:pt x="2008" y="14548"/>
                    </a:cubicBezTo>
                    <a:cubicBezTo>
                      <a:pt x="2066" y="14519"/>
                      <a:pt x="8406" y="11023"/>
                      <a:pt x="14783" y="6828"/>
                    </a:cubicBezTo>
                    <a:cubicBezTo>
                      <a:pt x="20583" y="3013"/>
                      <a:pt x="25009" y="2473"/>
                      <a:pt x="27051" y="2473"/>
                    </a:cubicBezTo>
                    <a:cubicBezTo>
                      <a:pt x="27847" y="2473"/>
                      <a:pt x="28280" y="2555"/>
                      <a:pt x="28291" y="2557"/>
                    </a:cubicBezTo>
                    <a:cubicBezTo>
                      <a:pt x="28382" y="2577"/>
                      <a:pt x="28472" y="2587"/>
                      <a:pt x="28560" y="2587"/>
                    </a:cubicBezTo>
                    <a:cubicBezTo>
                      <a:pt x="29128" y="2587"/>
                      <a:pt x="29640" y="2195"/>
                      <a:pt x="29761" y="1618"/>
                    </a:cubicBezTo>
                    <a:cubicBezTo>
                      <a:pt x="29912" y="952"/>
                      <a:pt x="29492" y="292"/>
                      <a:pt x="28822" y="148"/>
                    </a:cubicBezTo>
                    <a:cubicBezTo>
                      <a:pt x="28744" y="131"/>
                      <a:pt x="28108" y="0"/>
                      <a:pt x="27004" y="0"/>
                    </a:cubicBezTo>
                    <a:close/>
                  </a:path>
                </a:pathLst>
              </a:custGeom>
              <a:solidFill>
                <a:srgbClr val="FFD8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914;p61">
                <a:extLst>
                  <a:ext uri="{FF2B5EF4-FFF2-40B4-BE49-F238E27FC236}">
                    <a16:creationId xmlns:a16="http://schemas.microsoft.com/office/drawing/2014/main" id="{53080408-4A86-4F1A-87DB-1242CF7BD075}"/>
                  </a:ext>
                </a:extLst>
              </p:cNvPr>
              <p:cNvSpPr/>
              <p:nvPr/>
            </p:nvSpPr>
            <p:spPr>
              <a:xfrm>
                <a:off x="4216600" y="4219875"/>
                <a:ext cx="678475" cy="328875"/>
              </a:xfrm>
              <a:custGeom>
                <a:avLst/>
                <a:gdLst/>
                <a:ahLst/>
                <a:cxnLst/>
                <a:rect l="l" t="t" r="r" b="b"/>
                <a:pathLst>
                  <a:path w="27139" h="13155" extrusionOk="0">
                    <a:moveTo>
                      <a:pt x="24350" y="0"/>
                    </a:moveTo>
                    <a:cubicBezTo>
                      <a:pt x="22599" y="0"/>
                      <a:pt x="19668" y="328"/>
                      <a:pt x="15907" y="1956"/>
                    </a:cubicBezTo>
                    <a:cubicBezTo>
                      <a:pt x="15800" y="2310"/>
                      <a:pt x="15696" y="2663"/>
                      <a:pt x="15487" y="2969"/>
                    </a:cubicBezTo>
                    <a:cubicBezTo>
                      <a:pt x="15207" y="3386"/>
                      <a:pt x="14768" y="3661"/>
                      <a:pt x="14345" y="3935"/>
                    </a:cubicBezTo>
                    <a:cubicBezTo>
                      <a:pt x="11519" y="5713"/>
                      <a:pt x="8697" y="7493"/>
                      <a:pt x="5876" y="9280"/>
                    </a:cubicBezTo>
                    <a:cubicBezTo>
                      <a:pt x="4487" y="10152"/>
                      <a:pt x="3540" y="11125"/>
                      <a:pt x="2464" y="11125"/>
                    </a:cubicBezTo>
                    <a:cubicBezTo>
                      <a:pt x="2066" y="11125"/>
                      <a:pt x="1646" y="10989"/>
                      <a:pt x="1187" y="10661"/>
                    </a:cubicBezTo>
                    <a:cubicBezTo>
                      <a:pt x="752" y="10915"/>
                      <a:pt x="354" y="11144"/>
                      <a:pt x="0" y="11346"/>
                    </a:cubicBezTo>
                    <a:cubicBezTo>
                      <a:pt x="287" y="11516"/>
                      <a:pt x="578" y="11733"/>
                      <a:pt x="884" y="12002"/>
                    </a:cubicBezTo>
                    <a:cubicBezTo>
                      <a:pt x="1308" y="12381"/>
                      <a:pt x="1610" y="12772"/>
                      <a:pt x="1809" y="13155"/>
                    </a:cubicBezTo>
                    <a:cubicBezTo>
                      <a:pt x="4247" y="11751"/>
                      <a:pt x="8178" y="9423"/>
                      <a:pt x="12127" y="6827"/>
                    </a:cubicBezTo>
                    <a:cubicBezTo>
                      <a:pt x="17925" y="3013"/>
                      <a:pt x="22349" y="2472"/>
                      <a:pt x="24394" y="2472"/>
                    </a:cubicBezTo>
                    <a:cubicBezTo>
                      <a:pt x="25190" y="2472"/>
                      <a:pt x="25624" y="2556"/>
                      <a:pt x="25635" y="2556"/>
                    </a:cubicBezTo>
                    <a:cubicBezTo>
                      <a:pt x="25727" y="2578"/>
                      <a:pt x="25816" y="2586"/>
                      <a:pt x="25904" y="2586"/>
                    </a:cubicBezTo>
                    <a:cubicBezTo>
                      <a:pt x="26472" y="2586"/>
                      <a:pt x="26984" y="2196"/>
                      <a:pt x="27105" y="1617"/>
                    </a:cubicBezTo>
                    <a:cubicBezTo>
                      <a:pt x="27127" y="1529"/>
                      <a:pt x="27135" y="1437"/>
                      <a:pt x="27135" y="1349"/>
                    </a:cubicBezTo>
                    <a:cubicBezTo>
                      <a:pt x="27138" y="781"/>
                      <a:pt x="26744" y="269"/>
                      <a:pt x="26166" y="147"/>
                    </a:cubicBezTo>
                    <a:cubicBezTo>
                      <a:pt x="26088" y="133"/>
                      <a:pt x="25455" y="0"/>
                      <a:pt x="24350"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915;p61">
                <a:extLst>
                  <a:ext uri="{FF2B5EF4-FFF2-40B4-BE49-F238E27FC236}">
                    <a16:creationId xmlns:a16="http://schemas.microsoft.com/office/drawing/2014/main" id="{E4991E70-AFBE-4E91-B7F5-0A1954E16343}"/>
                  </a:ext>
                </a:extLst>
              </p:cNvPr>
              <p:cNvSpPr/>
              <p:nvPr/>
            </p:nvSpPr>
            <p:spPr>
              <a:xfrm>
                <a:off x="4043900" y="4491000"/>
                <a:ext cx="256325" cy="185225"/>
              </a:xfrm>
              <a:custGeom>
                <a:avLst/>
                <a:gdLst/>
                <a:ahLst/>
                <a:cxnLst/>
                <a:rect l="l" t="t" r="r" b="b"/>
                <a:pathLst>
                  <a:path w="10253" h="7409" extrusionOk="0">
                    <a:moveTo>
                      <a:pt x="5284" y="1"/>
                    </a:moveTo>
                    <a:cubicBezTo>
                      <a:pt x="4904" y="1"/>
                      <a:pt x="4545" y="87"/>
                      <a:pt x="4208" y="243"/>
                    </a:cubicBezTo>
                    <a:cubicBezTo>
                      <a:pt x="1920" y="1256"/>
                      <a:pt x="575" y="5341"/>
                      <a:pt x="148" y="6848"/>
                    </a:cubicBezTo>
                    <a:cubicBezTo>
                      <a:pt x="49" y="7198"/>
                      <a:pt x="1" y="7408"/>
                      <a:pt x="1" y="7408"/>
                    </a:cubicBezTo>
                    <a:cubicBezTo>
                      <a:pt x="1" y="7408"/>
                      <a:pt x="951" y="5492"/>
                      <a:pt x="3255" y="5492"/>
                    </a:cubicBezTo>
                    <a:cubicBezTo>
                      <a:pt x="3692" y="5492"/>
                      <a:pt x="4177" y="5561"/>
                      <a:pt x="4713" y="5724"/>
                    </a:cubicBezTo>
                    <a:cubicBezTo>
                      <a:pt x="5170" y="5864"/>
                      <a:pt x="5613" y="5928"/>
                      <a:pt x="6030" y="5928"/>
                    </a:cubicBezTo>
                    <a:cubicBezTo>
                      <a:pt x="8673" y="5928"/>
                      <a:pt x="10252" y="3350"/>
                      <a:pt x="7792" y="1157"/>
                    </a:cubicBezTo>
                    <a:cubicBezTo>
                      <a:pt x="6876" y="341"/>
                      <a:pt x="6038" y="1"/>
                      <a:pt x="52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916;p61">
                <a:extLst>
                  <a:ext uri="{FF2B5EF4-FFF2-40B4-BE49-F238E27FC236}">
                    <a16:creationId xmlns:a16="http://schemas.microsoft.com/office/drawing/2014/main" id="{F0754259-C396-4884-B273-0B3936748F7F}"/>
                  </a:ext>
                </a:extLst>
              </p:cNvPr>
              <p:cNvSpPr/>
              <p:nvPr/>
            </p:nvSpPr>
            <p:spPr>
              <a:xfrm>
                <a:off x="4043900" y="4490975"/>
                <a:ext cx="225375" cy="185250"/>
              </a:xfrm>
              <a:custGeom>
                <a:avLst/>
                <a:gdLst/>
                <a:ahLst/>
                <a:cxnLst/>
                <a:rect l="l" t="t" r="r" b="b"/>
                <a:pathLst>
                  <a:path w="9015" h="7410" extrusionOk="0">
                    <a:moveTo>
                      <a:pt x="5283" y="1"/>
                    </a:moveTo>
                    <a:cubicBezTo>
                      <a:pt x="4904" y="1"/>
                      <a:pt x="4547" y="89"/>
                      <a:pt x="4208" y="244"/>
                    </a:cubicBezTo>
                    <a:cubicBezTo>
                      <a:pt x="5733" y="1095"/>
                      <a:pt x="7420" y="2974"/>
                      <a:pt x="5000" y="3902"/>
                    </a:cubicBezTo>
                    <a:cubicBezTo>
                      <a:pt x="4731" y="4001"/>
                      <a:pt x="4455" y="4028"/>
                      <a:pt x="4171" y="4028"/>
                    </a:cubicBezTo>
                    <a:cubicBezTo>
                      <a:pt x="4001" y="4028"/>
                      <a:pt x="3832" y="4020"/>
                      <a:pt x="3663" y="4009"/>
                    </a:cubicBezTo>
                    <a:cubicBezTo>
                      <a:pt x="3489" y="4001"/>
                      <a:pt x="3320" y="3991"/>
                      <a:pt x="3151" y="3991"/>
                    </a:cubicBezTo>
                    <a:cubicBezTo>
                      <a:pt x="2911" y="3991"/>
                      <a:pt x="2675" y="4009"/>
                      <a:pt x="2447" y="4076"/>
                    </a:cubicBezTo>
                    <a:cubicBezTo>
                      <a:pt x="1651" y="4307"/>
                      <a:pt x="1124" y="5062"/>
                      <a:pt x="712" y="5785"/>
                    </a:cubicBezTo>
                    <a:cubicBezTo>
                      <a:pt x="513" y="6131"/>
                      <a:pt x="329" y="6488"/>
                      <a:pt x="148" y="6849"/>
                    </a:cubicBezTo>
                    <a:cubicBezTo>
                      <a:pt x="49" y="7199"/>
                      <a:pt x="1" y="7409"/>
                      <a:pt x="1" y="7409"/>
                    </a:cubicBezTo>
                    <a:cubicBezTo>
                      <a:pt x="1" y="7409"/>
                      <a:pt x="951" y="5494"/>
                      <a:pt x="3258" y="5494"/>
                    </a:cubicBezTo>
                    <a:cubicBezTo>
                      <a:pt x="3696" y="5494"/>
                      <a:pt x="4178" y="5560"/>
                      <a:pt x="4713" y="5725"/>
                    </a:cubicBezTo>
                    <a:cubicBezTo>
                      <a:pt x="5173" y="5862"/>
                      <a:pt x="5615" y="5929"/>
                      <a:pt x="6031" y="5929"/>
                    </a:cubicBezTo>
                    <a:cubicBezTo>
                      <a:pt x="7748" y="5929"/>
                      <a:pt x="9015" y="4838"/>
                      <a:pt x="9015" y="3471"/>
                    </a:cubicBezTo>
                    <a:cubicBezTo>
                      <a:pt x="9015" y="3100"/>
                      <a:pt x="8923" y="2709"/>
                      <a:pt x="8717" y="2311"/>
                    </a:cubicBezTo>
                    <a:cubicBezTo>
                      <a:pt x="8518" y="1928"/>
                      <a:pt x="8216" y="1537"/>
                      <a:pt x="7792" y="1158"/>
                    </a:cubicBezTo>
                    <a:cubicBezTo>
                      <a:pt x="7486" y="889"/>
                      <a:pt x="7195" y="672"/>
                      <a:pt x="6908" y="502"/>
                    </a:cubicBezTo>
                    <a:cubicBezTo>
                      <a:pt x="6330" y="155"/>
                      <a:pt x="5788" y="1"/>
                      <a:pt x="5283" y="1"/>
                    </a:cubicBezTo>
                    <a:close/>
                  </a:path>
                </a:pathLst>
              </a:custGeom>
              <a:solidFill>
                <a:srgbClr val="ED82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0" name="Google Shape;2917;p61">
              <a:extLst>
                <a:ext uri="{FF2B5EF4-FFF2-40B4-BE49-F238E27FC236}">
                  <a16:creationId xmlns:a16="http://schemas.microsoft.com/office/drawing/2014/main" id="{5E9E490B-4E16-4928-BD3A-C25628F7D5F5}"/>
                </a:ext>
              </a:extLst>
            </p:cNvPr>
            <p:cNvSpPr/>
            <p:nvPr/>
          </p:nvSpPr>
          <p:spPr>
            <a:xfrm rot="-10506050">
              <a:off x="5548229" y="3067859"/>
              <a:ext cx="144695" cy="227219"/>
            </a:xfrm>
            <a:custGeom>
              <a:avLst/>
              <a:gdLst/>
              <a:ahLst/>
              <a:cxnLst/>
              <a:rect l="l" t="t" r="r" b="b"/>
              <a:pathLst>
                <a:path w="2410" h="2878" extrusionOk="0">
                  <a:moveTo>
                    <a:pt x="1733" y="0"/>
                  </a:moveTo>
                  <a:cubicBezTo>
                    <a:pt x="1717" y="0"/>
                    <a:pt x="1701" y="3"/>
                    <a:pt x="1684" y="8"/>
                  </a:cubicBezTo>
                  <a:cubicBezTo>
                    <a:pt x="1595" y="34"/>
                    <a:pt x="1549" y="130"/>
                    <a:pt x="1575" y="215"/>
                  </a:cubicBezTo>
                  <a:cubicBezTo>
                    <a:pt x="1707" y="634"/>
                    <a:pt x="1978" y="1827"/>
                    <a:pt x="1645" y="2324"/>
                  </a:cubicBezTo>
                  <a:cubicBezTo>
                    <a:pt x="1555" y="2456"/>
                    <a:pt x="1431" y="2528"/>
                    <a:pt x="1256" y="2542"/>
                  </a:cubicBezTo>
                  <a:cubicBezTo>
                    <a:pt x="1232" y="2544"/>
                    <a:pt x="1208" y="2545"/>
                    <a:pt x="1185" y="2545"/>
                  </a:cubicBezTo>
                  <a:cubicBezTo>
                    <a:pt x="1024" y="2545"/>
                    <a:pt x="896" y="2493"/>
                    <a:pt x="795" y="2384"/>
                  </a:cubicBezTo>
                  <a:cubicBezTo>
                    <a:pt x="425" y="1995"/>
                    <a:pt x="485" y="986"/>
                    <a:pt x="538" y="630"/>
                  </a:cubicBezTo>
                  <a:cubicBezTo>
                    <a:pt x="551" y="538"/>
                    <a:pt x="488" y="456"/>
                    <a:pt x="399" y="443"/>
                  </a:cubicBezTo>
                  <a:cubicBezTo>
                    <a:pt x="389" y="441"/>
                    <a:pt x="379" y="440"/>
                    <a:pt x="369" y="440"/>
                  </a:cubicBezTo>
                  <a:cubicBezTo>
                    <a:pt x="290" y="440"/>
                    <a:pt x="223" y="499"/>
                    <a:pt x="211" y="581"/>
                  </a:cubicBezTo>
                  <a:cubicBezTo>
                    <a:pt x="201" y="640"/>
                    <a:pt x="1" y="2025"/>
                    <a:pt x="551" y="2611"/>
                  </a:cubicBezTo>
                  <a:cubicBezTo>
                    <a:pt x="719" y="2789"/>
                    <a:pt x="930" y="2878"/>
                    <a:pt x="1184" y="2878"/>
                  </a:cubicBezTo>
                  <a:cubicBezTo>
                    <a:pt x="1219" y="2878"/>
                    <a:pt x="1253" y="2878"/>
                    <a:pt x="1286" y="2875"/>
                  </a:cubicBezTo>
                  <a:cubicBezTo>
                    <a:pt x="1563" y="2849"/>
                    <a:pt x="1777" y="2726"/>
                    <a:pt x="1922" y="2509"/>
                  </a:cubicBezTo>
                  <a:cubicBezTo>
                    <a:pt x="2410" y="1777"/>
                    <a:pt x="1911" y="183"/>
                    <a:pt x="1892" y="116"/>
                  </a:cubicBezTo>
                  <a:cubicBezTo>
                    <a:pt x="1870" y="44"/>
                    <a:pt x="1803" y="0"/>
                    <a:pt x="17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0" name="Google Shape;2379;p56">
            <a:extLst>
              <a:ext uri="{FF2B5EF4-FFF2-40B4-BE49-F238E27FC236}">
                <a16:creationId xmlns:a16="http://schemas.microsoft.com/office/drawing/2014/main" id="{647B98DB-C016-4577-9C87-CB0BE79FD317}"/>
              </a:ext>
            </a:extLst>
          </p:cNvPr>
          <p:cNvGrpSpPr/>
          <p:nvPr/>
        </p:nvGrpSpPr>
        <p:grpSpPr>
          <a:xfrm>
            <a:off x="7252959" y="2972440"/>
            <a:ext cx="462651" cy="462313"/>
            <a:chOff x="-222388" y="1680158"/>
            <a:chExt cx="776827" cy="778853"/>
          </a:xfrm>
        </p:grpSpPr>
        <p:sp>
          <p:nvSpPr>
            <p:cNvPr id="231" name="Google Shape;2380;p56">
              <a:extLst>
                <a:ext uri="{FF2B5EF4-FFF2-40B4-BE49-F238E27FC236}">
                  <a16:creationId xmlns:a16="http://schemas.microsoft.com/office/drawing/2014/main" id="{A6B906F2-399F-401D-82D1-8D015D9766DA}"/>
                </a:ext>
              </a:extLst>
            </p:cNvPr>
            <p:cNvSpPr/>
            <p:nvPr/>
          </p:nvSpPr>
          <p:spPr>
            <a:xfrm>
              <a:off x="-222388" y="1680158"/>
              <a:ext cx="776827" cy="778853"/>
            </a:xfrm>
            <a:custGeom>
              <a:avLst/>
              <a:gdLst/>
              <a:ahLst/>
              <a:cxnLst/>
              <a:rect l="l" t="t" r="r" b="b"/>
              <a:pathLst>
                <a:path w="11889" h="11920" extrusionOk="0">
                  <a:moveTo>
                    <a:pt x="6902" y="1516"/>
                  </a:moveTo>
                  <a:lnTo>
                    <a:pt x="6902" y="1516"/>
                  </a:lnTo>
                  <a:cubicBezTo>
                    <a:pt x="6879" y="2193"/>
                    <a:pt x="6697" y="3404"/>
                    <a:pt x="6330" y="4878"/>
                  </a:cubicBezTo>
                  <a:lnTo>
                    <a:pt x="6148" y="5623"/>
                  </a:lnTo>
                  <a:lnTo>
                    <a:pt x="6908" y="5576"/>
                  </a:lnTo>
                  <a:cubicBezTo>
                    <a:pt x="7469" y="5544"/>
                    <a:pt x="7989" y="5530"/>
                    <a:pt x="8456" y="5530"/>
                  </a:cubicBezTo>
                  <a:cubicBezTo>
                    <a:pt x="9251" y="5530"/>
                    <a:pt x="9891" y="5571"/>
                    <a:pt x="10311" y="5635"/>
                  </a:cubicBezTo>
                  <a:cubicBezTo>
                    <a:pt x="10169" y="5689"/>
                    <a:pt x="9987" y="5745"/>
                    <a:pt x="9749" y="5808"/>
                  </a:cubicBezTo>
                  <a:cubicBezTo>
                    <a:pt x="8555" y="6115"/>
                    <a:pt x="6978" y="6267"/>
                    <a:pt x="6912" y="6270"/>
                  </a:cubicBezTo>
                  <a:lnTo>
                    <a:pt x="6618" y="6300"/>
                  </a:lnTo>
                  <a:lnTo>
                    <a:pt x="6472" y="6558"/>
                  </a:lnTo>
                  <a:lnTo>
                    <a:pt x="6353" y="6806"/>
                  </a:lnTo>
                  <a:lnTo>
                    <a:pt x="6423" y="7018"/>
                  </a:lnTo>
                  <a:cubicBezTo>
                    <a:pt x="6879" y="8440"/>
                    <a:pt x="7137" y="9700"/>
                    <a:pt x="7180" y="10397"/>
                  </a:cubicBezTo>
                  <a:cubicBezTo>
                    <a:pt x="6820" y="9822"/>
                    <a:pt x="6297" y="8711"/>
                    <a:pt x="5778" y="7276"/>
                  </a:cubicBezTo>
                  <a:lnTo>
                    <a:pt x="5678" y="7004"/>
                  </a:lnTo>
                  <a:lnTo>
                    <a:pt x="5001" y="6809"/>
                  </a:lnTo>
                  <a:lnTo>
                    <a:pt x="4776" y="6988"/>
                  </a:lnTo>
                  <a:cubicBezTo>
                    <a:pt x="3824" y="7735"/>
                    <a:pt x="2670" y="8535"/>
                    <a:pt x="1936" y="8892"/>
                  </a:cubicBezTo>
                  <a:cubicBezTo>
                    <a:pt x="2342" y="8324"/>
                    <a:pt x="3225" y="7392"/>
                    <a:pt x="4363" y="6429"/>
                  </a:cubicBezTo>
                  <a:lnTo>
                    <a:pt x="4547" y="6273"/>
                  </a:lnTo>
                  <a:lnTo>
                    <a:pt x="4578" y="5712"/>
                  </a:lnTo>
                  <a:lnTo>
                    <a:pt x="4343" y="5533"/>
                  </a:lnTo>
                  <a:cubicBezTo>
                    <a:pt x="3245" y="4693"/>
                    <a:pt x="2246" y="3764"/>
                    <a:pt x="1790" y="3192"/>
                  </a:cubicBezTo>
                  <a:lnTo>
                    <a:pt x="1790" y="3192"/>
                  </a:lnTo>
                  <a:cubicBezTo>
                    <a:pt x="2385" y="3443"/>
                    <a:pt x="3344" y="4002"/>
                    <a:pt x="4316" y="4666"/>
                  </a:cubicBezTo>
                  <a:lnTo>
                    <a:pt x="3943" y="5156"/>
                  </a:lnTo>
                  <a:lnTo>
                    <a:pt x="3943" y="5156"/>
                  </a:lnTo>
                  <a:lnTo>
                    <a:pt x="5543" y="5120"/>
                  </a:lnTo>
                  <a:lnTo>
                    <a:pt x="5632" y="4805"/>
                  </a:lnTo>
                  <a:lnTo>
                    <a:pt x="5924" y="4428"/>
                  </a:lnTo>
                  <a:lnTo>
                    <a:pt x="5778" y="4323"/>
                  </a:lnTo>
                  <a:cubicBezTo>
                    <a:pt x="6168" y="3050"/>
                    <a:pt x="6588" y="2047"/>
                    <a:pt x="6902" y="1516"/>
                  </a:cubicBezTo>
                  <a:close/>
                  <a:moveTo>
                    <a:pt x="7124" y="0"/>
                  </a:moveTo>
                  <a:cubicBezTo>
                    <a:pt x="7051" y="0"/>
                    <a:pt x="6978" y="10"/>
                    <a:pt x="6905" y="28"/>
                  </a:cubicBezTo>
                  <a:cubicBezTo>
                    <a:pt x="6217" y="206"/>
                    <a:pt x="5513" y="1423"/>
                    <a:pt x="4805" y="3642"/>
                  </a:cubicBezTo>
                  <a:cubicBezTo>
                    <a:pt x="4511" y="3443"/>
                    <a:pt x="4138" y="3198"/>
                    <a:pt x="3741" y="2960"/>
                  </a:cubicBezTo>
                  <a:cubicBezTo>
                    <a:pt x="2359" y="2121"/>
                    <a:pt x="1688" y="1919"/>
                    <a:pt x="1286" y="1919"/>
                  </a:cubicBezTo>
                  <a:cubicBezTo>
                    <a:pt x="1182" y="1919"/>
                    <a:pt x="1095" y="1932"/>
                    <a:pt x="1019" y="1952"/>
                  </a:cubicBezTo>
                  <a:cubicBezTo>
                    <a:pt x="771" y="2015"/>
                    <a:pt x="576" y="2177"/>
                    <a:pt x="477" y="2409"/>
                  </a:cubicBezTo>
                  <a:cubicBezTo>
                    <a:pt x="358" y="2690"/>
                    <a:pt x="1" y="3512"/>
                    <a:pt x="3126" y="6009"/>
                  </a:cubicBezTo>
                  <a:cubicBezTo>
                    <a:pt x="120" y="8665"/>
                    <a:pt x="520" y="9472"/>
                    <a:pt x="656" y="9750"/>
                  </a:cubicBezTo>
                  <a:cubicBezTo>
                    <a:pt x="728" y="9900"/>
                    <a:pt x="936" y="10196"/>
                    <a:pt x="1420" y="10196"/>
                  </a:cubicBezTo>
                  <a:cubicBezTo>
                    <a:pt x="1532" y="10196"/>
                    <a:pt x="1659" y="10180"/>
                    <a:pt x="1803" y="10142"/>
                  </a:cubicBezTo>
                  <a:cubicBezTo>
                    <a:pt x="2653" y="9924"/>
                    <a:pt x="4051" y="8949"/>
                    <a:pt x="4947" y="8274"/>
                  </a:cubicBezTo>
                  <a:cubicBezTo>
                    <a:pt x="5126" y="8731"/>
                    <a:pt x="5378" y="9346"/>
                    <a:pt x="5652" y="9928"/>
                  </a:cubicBezTo>
                  <a:cubicBezTo>
                    <a:pt x="6217" y="11121"/>
                    <a:pt x="6737" y="11919"/>
                    <a:pt x="7384" y="11919"/>
                  </a:cubicBezTo>
                  <a:cubicBezTo>
                    <a:pt x="7452" y="11919"/>
                    <a:pt x="7522" y="11911"/>
                    <a:pt x="7593" y="11892"/>
                  </a:cubicBezTo>
                  <a:cubicBezTo>
                    <a:pt x="7670" y="11872"/>
                    <a:pt x="7742" y="11839"/>
                    <a:pt x="7812" y="11799"/>
                  </a:cubicBezTo>
                  <a:cubicBezTo>
                    <a:pt x="8070" y="11638"/>
                    <a:pt x="8836" y="11161"/>
                    <a:pt x="7696" y="7319"/>
                  </a:cubicBezTo>
                  <a:cubicBezTo>
                    <a:pt x="8314" y="7239"/>
                    <a:pt x="9246" y="7100"/>
                    <a:pt x="10031" y="6899"/>
                  </a:cubicBezTo>
                  <a:cubicBezTo>
                    <a:pt x="10873" y="6681"/>
                    <a:pt x="11750" y="6363"/>
                    <a:pt x="11852" y="5666"/>
                  </a:cubicBezTo>
                  <a:cubicBezTo>
                    <a:pt x="11888" y="5427"/>
                    <a:pt x="11816" y="5193"/>
                    <a:pt x="11647" y="5004"/>
                  </a:cubicBezTo>
                  <a:cubicBezTo>
                    <a:pt x="11484" y="4826"/>
                    <a:pt x="11093" y="4397"/>
                    <a:pt x="8573" y="4397"/>
                  </a:cubicBezTo>
                  <a:cubicBezTo>
                    <a:pt x="8278" y="4397"/>
                    <a:pt x="7955" y="4403"/>
                    <a:pt x="7600" y="4416"/>
                  </a:cubicBezTo>
                  <a:cubicBezTo>
                    <a:pt x="7894" y="3126"/>
                    <a:pt x="8288" y="1016"/>
                    <a:pt x="7765" y="325"/>
                  </a:cubicBezTo>
                  <a:cubicBezTo>
                    <a:pt x="7616" y="123"/>
                    <a:pt x="7398" y="11"/>
                    <a:pt x="7154" y="1"/>
                  </a:cubicBezTo>
                  <a:cubicBezTo>
                    <a:pt x="7144" y="0"/>
                    <a:pt x="7134" y="0"/>
                    <a:pt x="7124" y="0"/>
                  </a:cubicBezTo>
                  <a:close/>
                </a:path>
              </a:pathLst>
            </a:custGeom>
            <a:solidFill>
              <a:srgbClr val="FFFFFF"/>
            </a:solidFill>
            <a:ln>
              <a:noFill/>
            </a:ln>
            <a:effectLst>
              <a:outerShdw blurRad="28575" dist="19050" dir="1938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81;p56">
              <a:extLst>
                <a:ext uri="{FF2B5EF4-FFF2-40B4-BE49-F238E27FC236}">
                  <a16:creationId xmlns:a16="http://schemas.microsoft.com/office/drawing/2014/main" id="{16E69C65-AAC5-4590-BFE3-89D4D75F7C51}"/>
                </a:ext>
              </a:extLst>
            </p:cNvPr>
            <p:cNvSpPr/>
            <p:nvPr/>
          </p:nvSpPr>
          <p:spPr>
            <a:xfrm>
              <a:off x="-179197" y="1716946"/>
              <a:ext cx="699922" cy="705149"/>
            </a:xfrm>
            <a:custGeom>
              <a:avLst/>
              <a:gdLst/>
              <a:ahLst/>
              <a:cxnLst/>
              <a:rect l="l" t="t" r="r" b="b"/>
              <a:pathLst>
                <a:path w="10712" h="10792" extrusionOk="0">
                  <a:moveTo>
                    <a:pt x="6463" y="0"/>
                  </a:moveTo>
                  <a:cubicBezTo>
                    <a:pt x="5637" y="0"/>
                    <a:pt x="4568" y="3609"/>
                    <a:pt x="4455" y="4004"/>
                  </a:cubicBezTo>
                  <a:lnTo>
                    <a:pt x="4442" y="4004"/>
                  </a:lnTo>
                  <a:lnTo>
                    <a:pt x="4462" y="3981"/>
                  </a:lnTo>
                  <a:cubicBezTo>
                    <a:pt x="4462" y="3981"/>
                    <a:pt x="1594" y="1918"/>
                    <a:pt x="625" y="1918"/>
                  </a:cubicBezTo>
                  <a:cubicBezTo>
                    <a:pt x="482" y="1918"/>
                    <a:pt x="380" y="1963"/>
                    <a:pt x="335" y="2067"/>
                  </a:cubicBezTo>
                  <a:cubicBezTo>
                    <a:pt x="1" y="2841"/>
                    <a:pt x="3083" y="5222"/>
                    <a:pt x="3338" y="5417"/>
                  </a:cubicBezTo>
                  <a:lnTo>
                    <a:pt x="3338" y="5437"/>
                  </a:lnTo>
                  <a:cubicBezTo>
                    <a:pt x="3136" y="5608"/>
                    <a:pt x="124" y="8175"/>
                    <a:pt x="501" y="8935"/>
                  </a:cubicBezTo>
                  <a:cubicBezTo>
                    <a:pt x="547" y="9029"/>
                    <a:pt x="640" y="9071"/>
                    <a:pt x="767" y="9071"/>
                  </a:cubicBezTo>
                  <a:cubicBezTo>
                    <a:pt x="1622" y="9071"/>
                    <a:pt x="4039" y="7199"/>
                    <a:pt x="4462" y="6868"/>
                  </a:cubicBezTo>
                  <a:lnTo>
                    <a:pt x="4588" y="6905"/>
                  </a:lnTo>
                  <a:cubicBezTo>
                    <a:pt x="4785" y="7452"/>
                    <a:pt x="6020" y="10791"/>
                    <a:pt x="6735" y="10791"/>
                  </a:cubicBezTo>
                  <a:cubicBezTo>
                    <a:pt x="6776" y="10791"/>
                    <a:pt x="6816" y="10780"/>
                    <a:pt x="6853" y="10757"/>
                  </a:cubicBezTo>
                  <a:cubicBezTo>
                    <a:pt x="7577" y="10307"/>
                    <a:pt x="6366" y="6498"/>
                    <a:pt x="6297" y="6280"/>
                  </a:cubicBezTo>
                  <a:cubicBezTo>
                    <a:pt x="6301" y="6276"/>
                    <a:pt x="6301" y="6273"/>
                    <a:pt x="6304" y="6270"/>
                  </a:cubicBezTo>
                  <a:cubicBezTo>
                    <a:pt x="6525" y="6250"/>
                    <a:pt x="10507" y="5863"/>
                    <a:pt x="10635" y="5020"/>
                  </a:cubicBezTo>
                  <a:cubicBezTo>
                    <a:pt x="10712" y="4510"/>
                    <a:pt x="9139" y="4406"/>
                    <a:pt x="7829" y="4406"/>
                  </a:cubicBezTo>
                  <a:cubicBezTo>
                    <a:pt x="7100" y="4406"/>
                    <a:pt x="6453" y="4438"/>
                    <a:pt x="6218" y="4451"/>
                  </a:cubicBezTo>
                  <a:cubicBezTo>
                    <a:pt x="6374" y="3822"/>
                    <a:pt x="7276" y="30"/>
                    <a:pt x="6473" y="0"/>
                  </a:cubicBezTo>
                  <a:cubicBezTo>
                    <a:pt x="6469" y="0"/>
                    <a:pt x="6466" y="0"/>
                    <a:pt x="64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82;p56">
              <a:extLst>
                <a:ext uri="{FF2B5EF4-FFF2-40B4-BE49-F238E27FC236}">
                  <a16:creationId xmlns:a16="http://schemas.microsoft.com/office/drawing/2014/main" id="{AC46F98E-AB45-4DBC-AB5A-901E27EC300C}"/>
                </a:ext>
              </a:extLst>
            </p:cNvPr>
            <p:cNvSpPr/>
            <p:nvPr/>
          </p:nvSpPr>
          <p:spPr>
            <a:xfrm>
              <a:off x="122875" y="2041430"/>
              <a:ext cx="41556" cy="40315"/>
            </a:xfrm>
            <a:custGeom>
              <a:avLst/>
              <a:gdLst/>
              <a:ahLst/>
              <a:cxnLst/>
              <a:rect l="l" t="t" r="r" b="b"/>
              <a:pathLst>
                <a:path w="636" h="617" extrusionOk="0">
                  <a:moveTo>
                    <a:pt x="319" y="0"/>
                  </a:moveTo>
                  <a:cubicBezTo>
                    <a:pt x="159" y="0"/>
                    <a:pt x="20" y="126"/>
                    <a:pt x="11" y="288"/>
                  </a:cubicBezTo>
                  <a:cubicBezTo>
                    <a:pt x="1" y="457"/>
                    <a:pt x="127" y="606"/>
                    <a:pt x="298" y="616"/>
                  </a:cubicBezTo>
                  <a:cubicBezTo>
                    <a:pt x="306" y="617"/>
                    <a:pt x="314" y="617"/>
                    <a:pt x="323" y="617"/>
                  </a:cubicBezTo>
                  <a:cubicBezTo>
                    <a:pt x="481" y="617"/>
                    <a:pt x="613" y="492"/>
                    <a:pt x="626" y="332"/>
                  </a:cubicBezTo>
                  <a:cubicBezTo>
                    <a:pt x="636" y="160"/>
                    <a:pt x="510" y="14"/>
                    <a:pt x="338" y="1"/>
                  </a:cubicBezTo>
                  <a:cubicBezTo>
                    <a:pt x="332" y="0"/>
                    <a:pt x="325" y="0"/>
                    <a:pt x="319"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83;p56">
              <a:extLst>
                <a:ext uri="{FF2B5EF4-FFF2-40B4-BE49-F238E27FC236}">
                  <a16:creationId xmlns:a16="http://schemas.microsoft.com/office/drawing/2014/main" id="{10FF2F12-B03D-42FB-B13B-88B53B01E268}"/>
                </a:ext>
              </a:extLst>
            </p:cNvPr>
            <p:cNvSpPr/>
            <p:nvPr/>
          </p:nvSpPr>
          <p:spPr>
            <a:xfrm>
              <a:off x="149273" y="1976611"/>
              <a:ext cx="38093" cy="36656"/>
            </a:xfrm>
            <a:custGeom>
              <a:avLst/>
              <a:gdLst/>
              <a:ahLst/>
              <a:cxnLst/>
              <a:rect l="l" t="t" r="r" b="b"/>
              <a:pathLst>
                <a:path w="583" h="561" extrusionOk="0">
                  <a:moveTo>
                    <a:pt x="292" y="0"/>
                  </a:moveTo>
                  <a:cubicBezTo>
                    <a:pt x="145" y="0"/>
                    <a:pt x="23" y="113"/>
                    <a:pt x="13" y="262"/>
                  </a:cubicBezTo>
                  <a:cubicBezTo>
                    <a:pt x="1" y="414"/>
                    <a:pt x="120" y="550"/>
                    <a:pt x="271" y="560"/>
                  </a:cubicBezTo>
                  <a:cubicBezTo>
                    <a:pt x="278" y="560"/>
                    <a:pt x="284" y="560"/>
                    <a:pt x="290" y="560"/>
                  </a:cubicBezTo>
                  <a:cubicBezTo>
                    <a:pt x="438" y="560"/>
                    <a:pt x="560" y="448"/>
                    <a:pt x="573" y="298"/>
                  </a:cubicBezTo>
                  <a:cubicBezTo>
                    <a:pt x="582" y="143"/>
                    <a:pt x="467" y="10"/>
                    <a:pt x="311" y="1"/>
                  </a:cubicBezTo>
                  <a:cubicBezTo>
                    <a:pt x="305" y="0"/>
                    <a:pt x="298" y="0"/>
                    <a:pt x="292"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84;p56">
              <a:extLst>
                <a:ext uri="{FF2B5EF4-FFF2-40B4-BE49-F238E27FC236}">
                  <a16:creationId xmlns:a16="http://schemas.microsoft.com/office/drawing/2014/main" id="{9E4233C7-6AA3-4467-82A8-F6970E19BEEC}"/>
                </a:ext>
              </a:extLst>
            </p:cNvPr>
            <p:cNvSpPr/>
            <p:nvPr/>
          </p:nvSpPr>
          <p:spPr>
            <a:xfrm>
              <a:off x="171554" y="1923032"/>
              <a:ext cx="34369" cy="33193"/>
            </a:xfrm>
            <a:custGeom>
              <a:avLst/>
              <a:gdLst/>
              <a:ahLst/>
              <a:cxnLst/>
              <a:rect l="l" t="t" r="r" b="b"/>
              <a:pathLst>
                <a:path w="526" h="508" extrusionOk="0">
                  <a:moveTo>
                    <a:pt x="259" y="0"/>
                  </a:moveTo>
                  <a:cubicBezTo>
                    <a:pt x="128" y="0"/>
                    <a:pt x="19" y="103"/>
                    <a:pt x="10" y="235"/>
                  </a:cubicBezTo>
                  <a:cubicBezTo>
                    <a:pt x="0" y="374"/>
                    <a:pt x="106" y="497"/>
                    <a:pt x="245" y="507"/>
                  </a:cubicBezTo>
                  <a:cubicBezTo>
                    <a:pt x="251" y="507"/>
                    <a:pt x="257" y="507"/>
                    <a:pt x="263" y="507"/>
                  </a:cubicBezTo>
                  <a:cubicBezTo>
                    <a:pt x="394" y="507"/>
                    <a:pt x="506" y="404"/>
                    <a:pt x="516" y="272"/>
                  </a:cubicBezTo>
                  <a:cubicBezTo>
                    <a:pt x="525" y="130"/>
                    <a:pt x="420" y="11"/>
                    <a:pt x="278" y="1"/>
                  </a:cubicBezTo>
                  <a:cubicBezTo>
                    <a:pt x="272" y="1"/>
                    <a:pt x="265" y="0"/>
                    <a:pt x="259"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85;p56">
              <a:extLst>
                <a:ext uri="{FF2B5EF4-FFF2-40B4-BE49-F238E27FC236}">
                  <a16:creationId xmlns:a16="http://schemas.microsoft.com/office/drawing/2014/main" id="{591B5680-6B0B-4E4C-9DF2-343757F6DD65}"/>
                </a:ext>
              </a:extLst>
            </p:cNvPr>
            <p:cNvSpPr/>
            <p:nvPr/>
          </p:nvSpPr>
          <p:spPr>
            <a:xfrm>
              <a:off x="194424" y="2045481"/>
              <a:ext cx="41556" cy="36656"/>
            </a:xfrm>
            <a:custGeom>
              <a:avLst/>
              <a:gdLst/>
              <a:ahLst/>
              <a:cxnLst/>
              <a:rect l="l" t="t" r="r" b="b"/>
              <a:pathLst>
                <a:path w="636" h="561" extrusionOk="0">
                  <a:moveTo>
                    <a:pt x="317" y="1"/>
                  </a:moveTo>
                  <a:cubicBezTo>
                    <a:pt x="284" y="1"/>
                    <a:pt x="251" y="6"/>
                    <a:pt x="219" y="18"/>
                  </a:cubicBezTo>
                  <a:cubicBezTo>
                    <a:pt x="76" y="75"/>
                    <a:pt x="1" y="236"/>
                    <a:pt x="56" y="382"/>
                  </a:cubicBezTo>
                  <a:cubicBezTo>
                    <a:pt x="98" y="492"/>
                    <a:pt x="205" y="561"/>
                    <a:pt x="319" y="561"/>
                  </a:cubicBezTo>
                  <a:cubicBezTo>
                    <a:pt x="352" y="561"/>
                    <a:pt x="385" y="555"/>
                    <a:pt x="418" y="544"/>
                  </a:cubicBezTo>
                  <a:cubicBezTo>
                    <a:pt x="563" y="488"/>
                    <a:pt x="636" y="329"/>
                    <a:pt x="579" y="183"/>
                  </a:cubicBezTo>
                  <a:cubicBezTo>
                    <a:pt x="538" y="70"/>
                    <a:pt x="431" y="1"/>
                    <a:pt x="317"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86;p56">
              <a:extLst>
                <a:ext uri="{FF2B5EF4-FFF2-40B4-BE49-F238E27FC236}">
                  <a16:creationId xmlns:a16="http://schemas.microsoft.com/office/drawing/2014/main" id="{FE18E530-8CBD-4F48-8AB9-C324D6E39C98}"/>
                </a:ext>
              </a:extLst>
            </p:cNvPr>
            <p:cNvSpPr/>
            <p:nvPr/>
          </p:nvSpPr>
          <p:spPr>
            <a:xfrm>
              <a:off x="255125" y="2042737"/>
              <a:ext cx="37636" cy="33323"/>
            </a:xfrm>
            <a:custGeom>
              <a:avLst/>
              <a:gdLst/>
              <a:ahLst/>
              <a:cxnLst/>
              <a:rect l="l" t="t" r="r" b="b"/>
              <a:pathLst>
                <a:path w="576" h="510" extrusionOk="0">
                  <a:moveTo>
                    <a:pt x="289" y="1"/>
                  </a:moveTo>
                  <a:cubicBezTo>
                    <a:pt x="259" y="1"/>
                    <a:pt x="229" y="6"/>
                    <a:pt x="199" y="17"/>
                  </a:cubicBezTo>
                  <a:cubicBezTo>
                    <a:pt x="67" y="67"/>
                    <a:pt x="0" y="216"/>
                    <a:pt x="50" y="344"/>
                  </a:cubicBezTo>
                  <a:cubicBezTo>
                    <a:pt x="89" y="447"/>
                    <a:pt x="185" y="510"/>
                    <a:pt x="288" y="510"/>
                  </a:cubicBezTo>
                  <a:cubicBezTo>
                    <a:pt x="318" y="510"/>
                    <a:pt x="348" y="505"/>
                    <a:pt x="377" y="494"/>
                  </a:cubicBezTo>
                  <a:cubicBezTo>
                    <a:pt x="510" y="444"/>
                    <a:pt x="576" y="298"/>
                    <a:pt x="527" y="166"/>
                  </a:cubicBezTo>
                  <a:cubicBezTo>
                    <a:pt x="488" y="64"/>
                    <a:pt x="392" y="1"/>
                    <a:pt x="289" y="1"/>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7;p56">
              <a:extLst>
                <a:ext uri="{FF2B5EF4-FFF2-40B4-BE49-F238E27FC236}">
                  <a16:creationId xmlns:a16="http://schemas.microsoft.com/office/drawing/2014/main" id="{FBC02A1D-7BFE-4108-8E6E-8DB930C6C3E0}"/>
                </a:ext>
              </a:extLst>
            </p:cNvPr>
            <p:cNvSpPr/>
            <p:nvPr/>
          </p:nvSpPr>
          <p:spPr>
            <a:xfrm>
              <a:off x="58514" y="2010327"/>
              <a:ext cx="41556" cy="36590"/>
            </a:xfrm>
            <a:custGeom>
              <a:avLst/>
              <a:gdLst/>
              <a:ahLst/>
              <a:cxnLst/>
              <a:rect l="l" t="t" r="r" b="b"/>
              <a:pathLst>
                <a:path w="636" h="560" extrusionOk="0">
                  <a:moveTo>
                    <a:pt x="317" y="0"/>
                  </a:moveTo>
                  <a:cubicBezTo>
                    <a:pt x="203" y="0"/>
                    <a:pt x="97" y="69"/>
                    <a:pt x="53" y="182"/>
                  </a:cubicBezTo>
                  <a:cubicBezTo>
                    <a:pt x="1" y="328"/>
                    <a:pt x="77" y="490"/>
                    <a:pt x="222" y="543"/>
                  </a:cubicBezTo>
                  <a:cubicBezTo>
                    <a:pt x="254" y="554"/>
                    <a:pt x="286" y="560"/>
                    <a:pt x="317" y="560"/>
                  </a:cubicBezTo>
                  <a:cubicBezTo>
                    <a:pt x="431" y="560"/>
                    <a:pt x="538" y="488"/>
                    <a:pt x="583" y="374"/>
                  </a:cubicBezTo>
                  <a:cubicBezTo>
                    <a:pt x="636" y="228"/>
                    <a:pt x="560" y="70"/>
                    <a:pt x="414" y="17"/>
                  </a:cubicBezTo>
                  <a:cubicBezTo>
                    <a:pt x="382" y="6"/>
                    <a:pt x="349" y="0"/>
                    <a:pt x="317"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88;p56">
              <a:extLst>
                <a:ext uri="{FF2B5EF4-FFF2-40B4-BE49-F238E27FC236}">
                  <a16:creationId xmlns:a16="http://schemas.microsoft.com/office/drawing/2014/main" id="{9D6A6E65-2568-4561-9983-C431C6493084}"/>
                </a:ext>
              </a:extLst>
            </p:cNvPr>
            <p:cNvSpPr/>
            <p:nvPr/>
          </p:nvSpPr>
          <p:spPr>
            <a:xfrm>
              <a:off x="13167" y="1977003"/>
              <a:ext cx="37440" cy="33193"/>
            </a:xfrm>
            <a:custGeom>
              <a:avLst/>
              <a:gdLst/>
              <a:ahLst/>
              <a:cxnLst/>
              <a:rect l="l" t="t" r="r" b="b"/>
              <a:pathLst>
                <a:path w="573" h="508" extrusionOk="0">
                  <a:moveTo>
                    <a:pt x="288" y="0"/>
                  </a:moveTo>
                  <a:cubicBezTo>
                    <a:pt x="184" y="0"/>
                    <a:pt x="86" y="63"/>
                    <a:pt x="50" y="167"/>
                  </a:cubicBezTo>
                  <a:cubicBezTo>
                    <a:pt x="0" y="299"/>
                    <a:pt x="69" y="445"/>
                    <a:pt x="199" y="491"/>
                  </a:cubicBezTo>
                  <a:cubicBezTo>
                    <a:pt x="228" y="502"/>
                    <a:pt x="259" y="507"/>
                    <a:pt x="288" y="507"/>
                  </a:cubicBezTo>
                  <a:cubicBezTo>
                    <a:pt x="391" y="507"/>
                    <a:pt x="488" y="444"/>
                    <a:pt x="526" y="342"/>
                  </a:cubicBezTo>
                  <a:cubicBezTo>
                    <a:pt x="573" y="210"/>
                    <a:pt x="506" y="64"/>
                    <a:pt x="374" y="15"/>
                  </a:cubicBezTo>
                  <a:cubicBezTo>
                    <a:pt x="346" y="5"/>
                    <a:pt x="317" y="0"/>
                    <a:pt x="288"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389;p56">
              <a:extLst>
                <a:ext uri="{FF2B5EF4-FFF2-40B4-BE49-F238E27FC236}">
                  <a16:creationId xmlns:a16="http://schemas.microsoft.com/office/drawing/2014/main" id="{0935BE7F-A14E-4390-9FFB-9C629D91A3F7}"/>
                </a:ext>
              </a:extLst>
            </p:cNvPr>
            <p:cNvSpPr/>
            <p:nvPr/>
          </p:nvSpPr>
          <p:spPr>
            <a:xfrm>
              <a:off x="148619" y="2103046"/>
              <a:ext cx="41360" cy="36590"/>
            </a:xfrm>
            <a:custGeom>
              <a:avLst/>
              <a:gdLst/>
              <a:ahLst/>
              <a:cxnLst/>
              <a:rect l="l" t="t" r="r" b="b"/>
              <a:pathLst>
                <a:path w="633" h="560" extrusionOk="0">
                  <a:moveTo>
                    <a:pt x="315" y="0"/>
                  </a:moveTo>
                  <a:cubicBezTo>
                    <a:pt x="255" y="0"/>
                    <a:pt x="194" y="19"/>
                    <a:pt x="142" y="59"/>
                  </a:cubicBezTo>
                  <a:cubicBezTo>
                    <a:pt x="23" y="155"/>
                    <a:pt x="0" y="331"/>
                    <a:pt x="96" y="453"/>
                  </a:cubicBezTo>
                  <a:cubicBezTo>
                    <a:pt x="152" y="523"/>
                    <a:pt x="233" y="560"/>
                    <a:pt x="316" y="560"/>
                  </a:cubicBezTo>
                  <a:cubicBezTo>
                    <a:pt x="377" y="560"/>
                    <a:pt x="438" y="540"/>
                    <a:pt x="490" y="500"/>
                  </a:cubicBezTo>
                  <a:cubicBezTo>
                    <a:pt x="612" y="404"/>
                    <a:pt x="632" y="228"/>
                    <a:pt x="536" y="106"/>
                  </a:cubicBezTo>
                  <a:cubicBezTo>
                    <a:pt x="480" y="37"/>
                    <a:pt x="398" y="0"/>
                    <a:pt x="315"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390;p56">
              <a:extLst>
                <a:ext uri="{FF2B5EF4-FFF2-40B4-BE49-F238E27FC236}">
                  <a16:creationId xmlns:a16="http://schemas.microsoft.com/office/drawing/2014/main" id="{42807B01-1A43-459A-9D18-90AD3351F922}"/>
                </a:ext>
              </a:extLst>
            </p:cNvPr>
            <p:cNvSpPr/>
            <p:nvPr/>
          </p:nvSpPr>
          <p:spPr>
            <a:xfrm>
              <a:off x="172600" y="2159436"/>
              <a:ext cx="37440" cy="33193"/>
            </a:xfrm>
            <a:custGeom>
              <a:avLst/>
              <a:gdLst/>
              <a:ahLst/>
              <a:cxnLst/>
              <a:rect l="l" t="t" r="r" b="b"/>
              <a:pathLst>
                <a:path w="573" h="508" extrusionOk="0">
                  <a:moveTo>
                    <a:pt x="287" y="0"/>
                  </a:moveTo>
                  <a:cubicBezTo>
                    <a:pt x="232" y="0"/>
                    <a:pt x="176" y="19"/>
                    <a:pt x="129" y="57"/>
                  </a:cubicBezTo>
                  <a:cubicBezTo>
                    <a:pt x="21" y="142"/>
                    <a:pt x="1" y="301"/>
                    <a:pt x="86" y="411"/>
                  </a:cubicBezTo>
                  <a:cubicBezTo>
                    <a:pt x="136" y="475"/>
                    <a:pt x="209" y="508"/>
                    <a:pt x="284" y="508"/>
                  </a:cubicBezTo>
                  <a:cubicBezTo>
                    <a:pt x="340" y="508"/>
                    <a:pt x="396" y="490"/>
                    <a:pt x="444" y="454"/>
                  </a:cubicBezTo>
                  <a:cubicBezTo>
                    <a:pt x="553" y="367"/>
                    <a:pt x="573" y="208"/>
                    <a:pt x="486" y="96"/>
                  </a:cubicBezTo>
                  <a:cubicBezTo>
                    <a:pt x="435" y="33"/>
                    <a:pt x="361" y="0"/>
                    <a:pt x="287"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391;p56">
              <a:extLst>
                <a:ext uri="{FF2B5EF4-FFF2-40B4-BE49-F238E27FC236}">
                  <a16:creationId xmlns:a16="http://schemas.microsoft.com/office/drawing/2014/main" id="{9719A203-F081-4FD3-A150-A17BB0021CC1}"/>
                </a:ext>
              </a:extLst>
            </p:cNvPr>
            <p:cNvSpPr/>
            <p:nvPr/>
          </p:nvSpPr>
          <p:spPr>
            <a:xfrm>
              <a:off x="72562" y="2088541"/>
              <a:ext cx="41752" cy="36786"/>
            </a:xfrm>
            <a:custGeom>
              <a:avLst/>
              <a:gdLst/>
              <a:ahLst/>
              <a:cxnLst/>
              <a:rect l="l" t="t" r="r" b="b"/>
              <a:pathLst>
                <a:path w="639" h="563" extrusionOk="0">
                  <a:moveTo>
                    <a:pt x="319" y="0"/>
                  </a:moveTo>
                  <a:cubicBezTo>
                    <a:pt x="224" y="0"/>
                    <a:pt x="133" y="50"/>
                    <a:pt x="80" y="139"/>
                  </a:cubicBezTo>
                  <a:cubicBezTo>
                    <a:pt x="1" y="272"/>
                    <a:pt x="44" y="444"/>
                    <a:pt x="175" y="523"/>
                  </a:cubicBezTo>
                  <a:cubicBezTo>
                    <a:pt x="220" y="550"/>
                    <a:pt x="269" y="563"/>
                    <a:pt x="318" y="563"/>
                  </a:cubicBezTo>
                  <a:cubicBezTo>
                    <a:pt x="414" y="563"/>
                    <a:pt x="507" y="514"/>
                    <a:pt x="560" y="424"/>
                  </a:cubicBezTo>
                  <a:cubicBezTo>
                    <a:pt x="639" y="292"/>
                    <a:pt x="596" y="120"/>
                    <a:pt x="464" y="40"/>
                  </a:cubicBezTo>
                  <a:cubicBezTo>
                    <a:pt x="418" y="13"/>
                    <a:pt x="368" y="0"/>
                    <a:pt x="319"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392;p56">
              <a:extLst>
                <a:ext uri="{FF2B5EF4-FFF2-40B4-BE49-F238E27FC236}">
                  <a16:creationId xmlns:a16="http://schemas.microsoft.com/office/drawing/2014/main" id="{D5CF0FCE-3D9F-4CF1-A107-B54C300D8569}"/>
                </a:ext>
              </a:extLst>
            </p:cNvPr>
            <p:cNvSpPr/>
            <p:nvPr/>
          </p:nvSpPr>
          <p:spPr>
            <a:xfrm>
              <a:off x="31332" y="2130490"/>
              <a:ext cx="37832" cy="33127"/>
            </a:xfrm>
            <a:custGeom>
              <a:avLst/>
              <a:gdLst/>
              <a:ahLst/>
              <a:cxnLst/>
              <a:rect l="l" t="t" r="r" b="b"/>
              <a:pathLst>
                <a:path w="579" h="507" extrusionOk="0">
                  <a:moveTo>
                    <a:pt x="289" y="0"/>
                  </a:moveTo>
                  <a:cubicBezTo>
                    <a:pt x="202" y="0"/>
                    <a:pt x="117" y="44"/>
                    <a:pt x="69" y="123"/>
                  </a:cubicBezTo>
                  <a:cubicBezTo>
                    <a:pt x="0" y="242"/>
                    <a:pt x="40" y="397"/>
                    <a:pt x="159" y="470"/>
                  </a:cubicBezTo>
                  <a:cubicBezTo>
                    <a:pt x="200" y="494"/>
                    <a:pt x="244" y="506"/>
                    <a:pt x="289" y="506"/>
                  </a:cubicBezTo>
                  <a:cubicBezTo>
                    <a:pt x="374" y="506"/>
                    <a:pt x="458" y="462"/>
                    <a:pt x="506" y="384"/>
                  </a:cubicBezTo>
                  <a:cubicBezTo>
                    <a:pt x="579" y="262"/>
                    <a:pt x="539" y="106"/>
                    <a:pt x="420" y="36"/>
                  </a:cubicBezTo>
                  <a:cubicBezTo>
                    <a:pt x="379" y="12"/>
                    <a:pt x="333" y="0"/>
                    <a:pt x="289" y="0"/>
                  </a:cubicBezTo>
                  <a:close/>
                </a:path>
              </a:pathLst>
            </a:custGeom>
            <a:solidFill>
              <a:schemeClr val="dk1">
                <a:alpha val="1510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slow" p14:dur="1250">
        <p14:pan dir="u"/>
      </p:transition>
    </mc:Choice>
    <mc:Fallback xmlns="">
      <p:transition spd="slow">
        <p:fade/>
      </p:transition>
    </mc:Fallback>
  </mc:AlternateContent>
</p:sld>
</file>

<file path=ppt/theme/theme1.xml><?xml version="1.0" encoding="utf-8"?>
<a:theme xmlns:a="http://schemas.openxmlformats.org/drawingml/2006/main" name="End of the School Year by Slidesgo">
  <a:themeElements>
    <a:clrScheme name="Simple Light">
      <a:dk1>
        <a:srgbClr val="434343"/>
      </a:dk1>
      <a:lt1>
        <a:srgbClr val="FFFBEF"/>
      </a:lt1>
      <a:dk2>
        <a:srgbClr val="FFE466"/>
      </a:dk2>
      <a:lt2>
        <a:srgbClr val="FFAE24"/>
      </a:lt2>
      <a:accent1>
        <a:srgbClr val="F95858"/>
      </a:accent1>
      <a:accent2>
        <a:srgbClr val="8F357D"/>
      </a:accent2>
      <a:accent3>
        <a:srgbClr val="5295AF"/>
      </a:accent3>
      <a:accent4>
        <a:srgbClr val="65C1C9"/>
      </a:accent4>
      <a:accent5>
        <a:srgbClr val="9CE8D9"/>
      </a:accent5>
      <a:accent6>
        <a:srgbClr val="BFE8E0"/>
      </a:accent6>
      <a:hlink>
        <a:srgbClr val="43434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497</TotalTime>
  <Words>751</Words>
  <Application>Microsoft Office PowerPoint</Application>
  <PresentationFormat>On-screen Show (16:9)</PresentationFormat>
  <Paragraphs>42</Paragraphs>
  <Slides>7</Slides>
  <Notes>2</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6" baseType="lpstr">
      <vt:lpstr>Odibee Sans</vt:lpstr>
      <vt:lpstr>Didact Gothic</vt:lpstr>
      <vt:lpstr>Lobster</vt:lpstr>
      <vt:lpstr>Bellota Text</vt:lpstr>
      <vt:lpstr>Arial</vt:lpstr>
      <vt:lpstr>Times New Roman</vt:lpstr>
      <vt:lpstr>iCiel Cadena</vt:lpstr>
      <vt:lpstr>End of the School Year by Slidesgo</vt:lpstr>
      <vt:lpstr>Microsoft Word Document</vt:lpstr>
      <vt:lpstr>TẬP LÀM VẶN Viết thư</vt:lpstr>
      <vt:lpstr>PowerPoint Presentation</vt:lpstr>
      <vt:lpstr>PowerPoint Presentation</vt:lpstr>
      <vt:lpstr>PowerPoint Presentation</vt:lpstr>
      <vt:lpstr>PowerPoint Presentation</vt:lpstr>
      <vt:lpstr>PowerPoint Presentation</vt:lpstr>
      <vt:lpstr>Tạm biệt và  hẹn gặp lại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SINH HOẠT LỚP Chủ đề: Chúng mình là bạn!</dc:title>
  <dc:creator>1727h</dc:creator>
  <cp:lastModifiedBy>Administrator</cp:lastModifiedBy>
  <cp:revision>22</cp:revision>
  <dcterms:modified xsi:type="dcterms:W3CDTF">2021-11-29T03:14:22Z</dcterms:modified>
</cp:coreProperties>
</file>