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89" r:id="rId4"/>
    <p:sldId id="290" r:id="rId5"/>
    <p:sldId id="282" r:id="rId6"/>
    <p:sldId id="262" r:id="rId7"/>
    <p:sldId id="302" r:id="rId8"/>
    <p:sldId id="303" r:id="rId9"/>
    <p:sldId id="272" r:id="rId10"/>
    <p:sldId id="259" r:id="rId11"/>
    <p:sldId id="273" r:id="rId12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4"/>
      <p:bold r:id="rId15"/>
      <p:italic r:id="rId16"/>
      <p:boldItalic r:id="rId17"/>
    </p:embeddedFont>
    <p:embeddedFont>
      <p:font typeface="Concert One" panose="020B0604020202020204" charset="0"/>
      <p:regular r:id="rId18"/>
    </p:embeddedFont>
    <p:embeddedFont>
      <p:font typeface="Fira Sans Extra Condensed" panose="020B0503050000020004" pitchFamily="34" charset="0"/>
      <p:regular r:id="rId19"/>
      <p:bold r:id="rId20"/>
      <p:italic r:id="rId21"/>
      <p:boldItalic r:id="rId22"/>
    </p:embeddedFont>
    <p:embeddedFont>
      <p:font typeface="Poppins" panose="00000500000000000000" pitchFamily="2" charset="0"/>
      <p:regular r:id="rId23"/>
      <p:bold r:id="rId24"/>
      <p:italic r:id="rId25"/>
      <p:boldItalic r:id="rId26"/>
    </p:embeddedFont>
    <p:embeddedFont>
      <p:font typeface="Roboto" panose="02000000000000000000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7F6A0C3-E7A0-4297-92EF-F1C598850562}">
  <a:tblStyle styleId="{F7F6A0C3-E7A0-4297-92EF-F1C59885056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9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f9e0d7a88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f9e0d7a88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geaa91fa43d_0_19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3" name="Google Shape;1423;geaa91fa43d_0_19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e9feeb441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e9feeb441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2F3BD6EC-81F3-4BED-B936-66870B6753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u="sng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fld id="{41A0B69F-FEA6-42B2-96B1-17FA17335745}" type="slidenum">
              <a:rPr lang="en-US" altLang="en-US" sz="1200" b="0" u="none">
                <a:latin typeface="Arial" panose="020B0604020202020204" pitchFamily="34" charset="0"/>
              </a:rPr>
              <a:pPr/>
              <a:t>3</a:t>
            </a:fld>
            <a:endParaRPr lang="en-US" altLang="en-US" sz="1200" b="0" u="none">
              <a:latin typeface="Arial" panose="020B0604020202020204" pitchFamily="34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A546D43D-306D-4389-B621-FBDE95A6D1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0467B5CA-9A3E-4DF3-A8CB-F9CD4AAECB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e70f70ec4d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e70f70ec4d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6" name="Google Shape;2046;geaa91fa43d_0_3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7" name="Google Shape;2047;geaa91fa43d_0_3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eaa91fa43d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eaa91fa43d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" name="Google Shape;2018;g851a045c94_0_17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9" name="Google Shape;2019;g851a045c94_0_17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2F3BD6EC-81F3-4BED-B936-66870B6753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 u="sng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fld id="{41A0B69F-FEA6-42B2-96B1-17FA17335745}" type="slidenum">
              <a:rPr lang="en-US" altLang="en-US" sz="1200" b="0" u="none">
                <a:latin typeface="Arial" panose="020B0604020202020204" pitchFamily="34" charset="0"/>
              </a:rPr>
              <a:pPr/>
              <a:t>8</a:t>
            </a:fld>
            <a:endParaRPr lang="en-US" altLang="en-US" sz="1200" b="0" u="none">
              <a:latin typeface="Arial" panose="020B0604020202020204" pitchFamily="34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A546D43D-306D-4389-B621-FBDE95A6D1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0467B5CA-9A3E-4DF3-A8CB-F9CD4AAECB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29069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geaa91fa43d_0_20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5" name="Google Shape;1365;geaa91fa43d_0_20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931850" y="1460625"/>
            <a:ext cx="5280300" cy="1719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931850" y="3408800"/>
            <a:ext cx="52803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ADA1975-5441-4E55-9FA5-ADD1F0E0D3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30AD88E-731B-49F1-937B-690A5C3F6B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5EF7202-5714-44F3-A7F9-4771FC40EA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D67F7E-F610-4166-AE69-A9DAA8CE74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6806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9"/>
          <p:cNvSpPr/>
          <p:nvPr/>
        </p:nvSpPr>
        <p:spPr>
          <a:xfrm rot="-10435229">
            <a:off x="6733077" y="-525208"/>
            <a:ext cx="2913664" cy="3202540"/>
          </a:xfrm>
          <a:custGeom>
            <a:avLst/>
            <a:gdLst/>
            <a:ahLst/>
            <a:cxnLst/>
            <a:rect l="l" t="t" r="r" b="b"/>
            <a:pathLst>
              <a:path w="21060" h="23148" extrusionOk="0">
                <a:moveTo>
                  <a:pt x="8380" y="6918"/>
                </a:moveTo>
                <a:cubicBezTo>
                  <a:pt x="8420" y="6918"/>
                  <a:pt x="8462" y="6929"/>
                  <a:pt x="8506" y="6956"/>
                </a:cubicBezTo>
                <a:cubicBezTo>
                  <a:pt x="8512" y="6959"/>
                  <a:pt x="8518" y="6960"/>
                  <a:pt x="8524" y="6960"/>
                </a:cubicBezTo>
                <a:cubicBezTo>
                  <a:pt x="8532" y="6960"/>
                  <a:pt x="8540" y="6958"/>
                  <a:pt x="8547" y="6952"/>
                </a:cubicBezTo>
                <a:lnTo>
                  <a:pt x="8547" y="6952"/>
                </a:lnTo>
                <a:cubicBezTo>
                  <a:pt x="8714" y="7090"/>
                  <a:pt x="8575" y="7586"/>
                  <a:pt x="8298" y="7586"/>
                </a:cubicBezTo>
                <a:cubicBezTo>
                  <a:pt x="8269" y="7586"/>
                  <a:pt x="8240" y="7581"/>
                  <a:pt x="8209" y="7570"/>
                </a:cubicBezTo>
                <a:cubicBezTo>
                  <a:pt x="7940" y="7473"/>
                  <a:pt x="8105" y="6918"/>
                  <a:pt x="8380" y="6918"/>
                </a:cubicBezTo>
                <a:close/>
                <a:moveTo>
                  <a:pt x="6175" y="10161"/>
                </a:moveTo>
                <a:lnTo>
                  <a:pt x="6175" y="10161"/>
                </a:lnTo>
                <a:cubicBezTo>
                  <a:pt x="6482" y="10165"/>
                  <a:pt x="6770" y="10256"/>
                  <a:pt x="7039" y="10412"/>
                </a:cubicBezTo>
                <a:cubicBezTo>
                  <a:pt x="7390" y="10616"/>
                  <a:pt x="7698" y="11081"/>
                  <a:pt x="7254" y="11380"/>
                </a:cubicBezTo>
                <a:cubicBezTo>
                  <a:pt x="7144" y="11453"/>
                  <a:pt x="7028" y="11486"/>
                  <a:pt x="6912" y="11486"/>
                </a:cubicBezTo>
                <a:cubicBezTo>
                  <a:pt x="6330" y="11486"/>
                  <a:pt x="5768" y="10664"/>
                  <a:pt x="6175" y="10161"/>
                </a:cubicBezTo>
                <a:close/>
                <a:moveTo>
                  <a:pt x="11541" y="11918"/>
                </a:moveTo>
                <a:cubicBezTo>
                  <a:pt x="11554" y="11918"/>
                  <a:pt x="11566" y="11919"/>
                  <a:pt x="11579" y="11920"/>
                </a:cubicBezTo>
                <a:cubicBezTo>
                  <a:pt x="11591" y="11944"/>
                  <a:pt x="11615" y="11960"/>
                  <a:pt x="11643" y="11961"/>
                </a:cubicBezTo>
                <a:cubicBezTo>
                  <a:pt x="11987" y="11992"/>
                  <a:pt x="12005" y="12376"/>
                  <a:pt x="11915" y="12633"/>
                </a:cubicBezTo>
                <a:cubicBezTo>
                  <a:pt x="11863" y="12776"/>
                  <a:pt x="11771" y="12903"/>
                  <a:pt x="11649" y="12995"/>
                </a:cubicBezTo>
                <a:cubicBezTo>
                  <a:pt x="11538" y="13036"/>
                  <a:pt x="11421" y="13073"/>
                  <a:pt x="11301" y="13073"/>
                </a:cubicBezTo>
                <a:cubicBezTo>
                  <a:pt x="11261" y="13073"/>
                  <a:pt x="11220" y="13069"/>
                  <a:pt x="11179" y="13059"/>
                </a:cubicBezTo>
                <a:cubicBezTo>
                  <a:pt x="10907" y="12989"/>
                  <a:pt x="10855" y="12763"/>
                  <a:pt x="10920" y="12517"/>
                </a:cubicBezTo>
                <a:cubicBezTo>
                  <a:pt x="10981" y="12278"/>
                  <a:pt x="11251" y="11918"/>
                  <a:pt x="11541" y="11918"/>
                </a:cubicBezTo>
                <a:close/>
                <a:moveTo>
                  <a:pt x="11240" y="16938"/>
                </a:moveTo>
                <a:cubicBezTo>
                  <a:pt x="11604" y="16938"/>
                  <a:pt x="12276" y="17073"/>
                  <a:pt x="12069" y="17573"/>
                </a:cubicBezTo>
                <a:cubicBezTo>
                  <a:pt x="11907" y="17968"/>
                  <a:pt x="11473" y="18038"/>
                  <a:pt x="11099" y="18052"/>
                </a:cubicBezTo>
                <a:cubicBezTo>
                  <a:pt x="11052" y="18053"/>
                  <a:pt x="11004" y="18055"/>
                  <a:pt x="10956" y="18055"/>
                </a:cubicBezTo>
                <a:cubicBezTo>
                  <a:pt x="10843" y="18055"/>
                  <a:pt x="10728" y="18047"/>
                  <a:pt x="10622" y="18018"/>
                </a:cubicBezTo>
                <a:cubicBezTo>
                  <a:pt x="10548" y="17986"/>
                  <a:pt x="10474" y="17957"/>
                  <a:pt x="10401" y="17928"/>
                </a:cubicBezTo>
                <a:cubicBezTo>
                  <a:pt x="10057" y="17717"/>
                  <a:pt x="10089" y="17458"/>
                  <a:pt x="10496" y="17150"/>
                </a:cubicBezTo>
                <a:cubicBezTo>
                  <a:pt x="10518" y="17149"/>
                  <a:pt x="10537" y="17133"/>
                  <a:pt x="10541" y="17110"/>
                </a:cubicBezTo>
                <a:cubicBezTo>
                  <a:pt x="10727" y="17028"/>
                  <a:pt x="10921" y="16965"/>
                  <a:pt x="11123" y="16944"/>
                </a:cubicBezTo>
                <a:cubicBezTo>
                  <a:pt x="11156" y="16940"/>
                  <a:pt x="11196" y="16938"/>
                  <a:pt x="11240" y="16938"/>
                </a:cubicBezTo>
                <a:close/>
                <a:moveTo>
                  <a:pt x="5572" y="0"/>
                </a:moveTo>
                <a:cubicBezTo>
                  <a:pt x="5549" y="0"/>
                  <a:pt x="5526" y="11"/>
                  <a:pt x="5514" y="38"/>
                </a:cubicBezTo>
                <a:cubicBezTo>
                  <a:pt x="5467" y="128"/>
                  <a:pt x="5424" y="222"/>
                  <a:pt x="5388" y="316"/>
                </a:cubicBezTo>
                <a:cubicBezTo>
                  <a:pt x="5384" y="322"/>
                  <a:pt x="5380" y="323"/>
                  <a:pt x="5379" y="327"/>
                </a:cubicBezTo>
                <a:cubicBezTo>
                  <a:pt x="5012" y="1247"/>
                  <a:pt x="4393" y="1898"/>
                  <a:pt x="3545" y="2390"/>
                </a:cubicBezTo>
                <a:cubicBezTo>
                  <a:pt x="3069" y="2666"/>
                  <a:pt x="2701" y="2957"/>
                  <a:pt x="2588" y="3522"/>
                </a:cubicBezTo>
                <a:cubicBezTo>
                  <a:pt x="2486" y="4037"/>
                  <a:pt x="2652" y="4557"/>
                  <a:pt x="2964" y="4965"/>
                </a:cubicBezTo>
                <a:cubicBezTo>
                  <a:pt x="3133" y="5187"/>
                  <a:pt x="3345" y="5367"/>
                  <a:pt x="3572" y="5523"/>
                </a:cubicBezTo>
                <a:cubicBezTo>
                  <a:pt x="3912" y="5752"/>
                  <a:pt x="4627" y="5925"/>
                  <a:pt x="4739" y="6396"/>
                </a:cubicBezTo>
                <a:cubicBezTo>
                  <a:pt x="4631" y="6580"/>
                  <a:pt x="4449" y="6654"/>
                  <a:pt x="4225" y="6654"/>
                </a:cubicBezTo>
                <a:cubicBezTo>
                  <a:pt x="3822" y="6654"/>
                  <a:pt x="3281" y="6414"/>
                  <a:pt x="2781" y="6129"/>
                </a:cubicBezTo>
                <a:cubicBezTo>
                  <a:pt x="2789" y="6109"/>
                  <a:pt x="2781" y="6087"/>
                  <a:pt x="2761" y="6077"/>
                </a:cubicBezTo>
                <a:cubicBezTo>
                  <a:pt x="2544" y="5940"/>
                  <a:pt x="2328" y="5808"/>
                  <a:pt x="2136" y="5636"/>
                </a:cubicBezTo>
                <a:cubicBezTo>
                  <a:pt x="1973" y="5493"/>
                  <a:pt x="1823" y="5336"/>
                  <a:pt x="1663" y="5191"/>
                </a:cubicBezTo>
                <a:cubicBezTo>
                  <a:pt x="1661" y="5146"/>
                  <a:pt x="1616" y="5112"/>
                  <a:pt x="1571" y="5112"/>
                </a:cubicBezTo>
                <a:cubicBezTo>
                  <a:pt x="1544" y="5112"/>
                  <a:pt x="1516" y="5123"/>
                  <a:pt x="1497" y="5152"/>
                </a:cubicBezTo>
                <a:cubicBezTo>
                  <a:pt x="1478" y="5181"/>
                  <a:pt x="1457" y="5211"/>
                  <a:pt x="1437" y="5240"/>
                </a:cubicBezTo>
                <a:cubicBezTo>
                  <a:pt x="1403" y="5244"/>
                  <a:pt x="1379" y="5276"/>
                  <a:pt x="1394" y="5307"/>
                </a:cubicBezTo>
                <a:cubicBezTo>
                  <a:pt x="615" y="6507"/>
                  <a:pt x="0" y="8481"/>
                  <a:pt x="761" y="9789"/>
                </a:cubicBezTo>
                <a:cubicBezTo>
                  <a:pt x="1075" y="10333"/>
                  <a:pt x="1650" y="10666"/>
                  <a:pt x="2244" y="10829"/>
                </a:cubicBezTo>
                <a:cubicBezTo>
                  <a:pt x="2666" y="10945"/>
                  <a:pt x="3108" y="10970"/>
                  <a:pt x="3544" y="10974"/>
                </a:cubicBezTo>
                <a:cubicBezTo>
                  <a:pt x="3546" y="10974"/>
                  <a:pt x="3549" y="10974"/>
                  <a:pt x="3552" y="10974"/>
                </a:cubicBezTo>
                <a:cubicBezTo>
                  <a:pt x="3668" y="10974"/>
                  <a:pt x="4042" y="10937"/>
                  <a:pt x="4415" y="10937"/>
                </a:cubicBezTo>
                <a:cubicBezTo>
                  <a:pt x="4849" y="10937"/>
                  <a:pt x="5282" y="10987"/>
                  <a:pt x="5309" y="11205"/>
                </a:cubicBezTo>
                <a:cubicBezTo>
                  <a:pt x="4987" y="11692"/>
                  <a:pt x="4322" y="11795"/>
                  <a:pt x="3703" y="11795"/>
                </a:cubicBezTo>
                <a:cubicBezTo>
                  <a:pt x="3465" y="11795"/>
                  <a:pt x="3234" y="11780"/>
                  <a:pt x="3032" y="11765"/>
                </a:cubicBezTo>
                <a:cubicBezTo>
                  <a:pt x="2712" y="11740"/>
                  <a:pt x="2393" y="11692"/>
                  <a:pt x="2080" y="11619"/>
                </a:cubicBezTo>
                <a:cubicBezTo>
                  <a:pt x="1595" y="11452"/>
                  <a:pt x="1117" y="11296"/>
                  <a:pt x="651" y="11073"/>
                </a:cubicBezTo>
                <a:cubicBezTo>
                  <a:pt x="643" y="11069"/>
                  <a:pt x="633" y="11067"/>
                  <a:pt x="624" y="11067"/>
                </a:cubicBezTo>
                <a:cubicBezTo>
                  <a:pt x="601" y="11067"/>
                  <a:pt x="577" y="11080"/>
                  <a:pt x="573" y="11106"/>
                </a:cubicBezTo>
                <a:cubicBezTo>
                  <a:pt x="569" y="11116"/>
                  <a:pt x="567" y="11126"/>
                  <a:pt x="565" y="11134"/>
                </a:cubicBezTo>
                <a:cubicBezTo>
                  <a:pt x="550" y="11148"/>
                  <a:pt x="546" y="11168"/>
                  <a:pt x="554" y="11185"/>
                </a:cubicBezTo>
                <a:cubicBezTo>
                  <a:pt x="521" y="11325"/>
                  <a:pt x="487" y="11468"/>
                  <a:pt x="462" y="11611"/>
                </a:cubicBezTo>
                <a:cubicBezTo>
                  <a:pt x="158" y="12744"/>
                  <a:pt x="147" y="14136"/>
                  <a:pt x="1167" y="14884"/>
                </a:cubicBezTo>
                <a:cubicBezTo>
                  <a:pt x="1629" y="15222"/>
                  <a:pt x="2208" y="15301"/>
                  <a:pt x="2776" y="15301"/>
                </a:cubicBezTo>
                <a:cubicBezTo>
                  <a:pt x="2993" y="15301"/>
                  <a:pt x="3208" y="15289"/>
                  <a:pt x="3414" y="15277"/>
                </a:cubicBezTo>
                <a:cubicBezTo>
                  <a:pt x="3784" y="15251"/>
                  <a:pt x="4152" y="15207"/>
                  <a:pt x="4516" y="15145"/>
                </a:cubicBezTo>
                <a:cubicBezTo>
                  <a:pt x="4856" y="15086"/>
                  <a:pt x="5366" y="14893"/>
                  <a:pt x="5792" y="14893"/>
                </a:cubicBezTo>
                <a:cubicBezTo>
                  <a:pt x="6031" y="14893"/>
                  <a:pt x="6244" y="14954"/>
                  <a:pt x="6386" y="15133"/>
                </a:cubicBezTo>
                <a:cubicBezTo>
                  <a:pt x="6462" y="16126"/>
                  <a:pt x="4573" y="16283"/>
                  <a:pt x="3913" y="16317"/>
                </a:cubicBezTo>
                <a:cubicBezTo>
                  <a:pt x="3681" y="16328"/>
                  <a:pt x="3450" y="16332"/>
                  <a:pt x="3220" y="16332"/>
                </a:cubicBezTo>
                <a:cubicBezTo>
                  <a:pt x="2934" y="16332"/>
                  <a:pt x="2649" y="16326"/>
                  <a:pt x="2364" y="16317"/>
                </a:cubicBezTo>
                <a:cubicBezTo>
                  <a:pt x="2248" y="16305"/>
                  <a:pt x="2134" y="16290"/>
                  <a:pt x="2021" y="16270"/>
                </a:cubicBezTo>
                <a:cubicBezTo>
                  <a:pt x="1854" y="16242"/>
                  <a:pt x="1691" y="16195"/>
                  <a:pt x="1522" y="16187"/>
                </a:cubicBezTo>
                <a:cubicBezTo>
                  <a:pt x="1499" y="16187"/>
                  <a:pt x="1489" y="16215"/>
                  <a:pt x="1506" y="16231"/>
                </a:cubicBezTo>
                <a:cubicBezTo>
                  <a:pt x="1461" y="16231"/>
                  <a:pt x="1427" y="16273"/>
                  <a:pt x="1435" y="16317"/>
                </a:cubicBezTo>
                <a:cubicBezTo>
                  <a:pt x="1547" y="17562"/>
                  <a:pt x="1821" y="19875"/>
                  <a:pt x="3476" y="19968"/>
                </a:cubicBezTo>
                <a:cubicBezTo>
                  <a:pt x="3522" y="19971"/>
                  <a:pt x="3568" y="19972"/>
                  <a:pt x="3615" y="19972"/>
                </a:cubicBezTo>
                <a:cubicBezTo>
                  <a:pt x="4377" y="19972"/>
                  <a:pt x="5200" y="19623"/>
                  <a:pt x="5844" y="19253"/>
                </a:cubicBezTo>
                <a:cubicBezTo>
                  <a:pt x="6184" y="19057"/>
                  <a:pt x="6504" y="18829"/>
                  <a:pt x="6799" y="18571"/>
                </a:cubicBezTo>
                <a:cubicBezTo>
                  <a:pt x="7243" y="18185"/>
                  <a:pt x="7756" y="17319"/>
                  <a:pt x="8411" y="17319"/>
                </a:cubicBezTo>
                <a:cubicBezTo>
                  <a:pt x="8514" y="17319"/>
                  <a:pt x="8621" y="17341"/>
                  <a:pt x="8731" y="17389"/>
                </a:cubicBezTo>
                <a:cubicBezTo>
                  <a:pt x="9177" y="18281"/>
                  <a:pt x="7160" y="19473"/>
                  <a:pt x="6626" y="19779"/>
                </a:cubicBezTo>
                <a:cubicBezTo>
                  <a:pt x="5895" y="20196"/>
                  <a:pt x="5125" y="20496"/>
                  <a:pt x="4336" y="20763"/>
                </a:cubicBezTo>
                <a:cubicBezTo>
                  <a:pt x="4284" y="20772"/>
                  <a:pt x="4231" y="20784"/>
                  <a:pt x="4177" y="20796"/>
                </a:cubicBezTo>
                <a:cubicBezTo>
                  <a:pt x="4076" y="20816"/>
                  <a:pt x="3953" y="20820"/>
                  <a:pt x="3869" y="20883"/>
                </a:cubicBezTo>
                <a:cubicBezTo>
                  <a:pt x="3863" y="20882"/>
                  <a:pt x="3857" y="20881"/>
                  <a:pt x="3851" y="20881"/>
                </a:cubicBezTo>
                <a:cubicBezTo>
                  <a:pt x="3796" y="20881"/>
                  <a:pt x="3744" y="20935"/>
                  <a:pt x="3779" y="20999"/>
                </a:cubicBezTo>
                <a:cubicBezTo>
                  <a:pt x="4296" y="21943"/>
                  <a:pt x="5290" y="22533"/>
                  <a:pt x="6350" y="22533"/>
                </a:cubicBezTo>
                <a:cubicBezTo>
                  <a:pt x="6476" y="22533"/>
                  <a:pt x="6603" y="22524"/>
                  <a:pt x="6730" y="22507"/>
                </a:cubicBezTo>
                <a:cubicBezTo>
                  <a:pt x="7059" y="22465"/>
                  <a:pt x="7379" y="22365"/>
                  <a:pt x="7675" y="22213"/>
                </a:cubicBezTo>
                <a:cubicBezTo>
                  <a:pt x="7905" y="22094"/>
                  <a:pt x="8119" y="21947"/>
                  <a:pt x="8311" y="21775"/>
                </a:cubicBezTo>
                <a:cubicBezTo>
                  <a:pt x="9069" y="21100"/>
                  <a:pt x="9534" y="20148"/>
                  <a:pt x="10676" y="20117"/>
                </a:cubicBezTo>
                <a:cubicBezTo>
                  <a:pt x="11191" y="20402"/>
                  <a:pt x="11320" y="20747"/>
                  <a:pt x="11063" y="21154"/>
                </a:cubicBezTo>
                <a:cubicBezTo>
                  <a:pt x="10943" y="21335"/>
                  <a:pt x="10787" y="21491"/>
                  <a:pt x="10602" y="21610"/>
                </a:cubicBezTo>
                <a:cubicBezTo>
                  <a:pt x="10326" y="21804"/>
                  <a:pt x="10012" y="21943"/>
                  <a:pt x="9692" y="22051"/>
                </a:cubicBezTo>
                <a:cubicBezTo>
                  <a:pt x="9168" y="22230"/>
                  <a:pt x="8617" y="22305"/>
                  <a:pt x="8067" y="22382"/>
                </a:cubicBezTo>
                <a:cubicBezTo>
                  <a:pt x="8058" y="22374"/>
                  <a:pt x="8045" y="22369"/>
                  <a:pt x="8030" y="22367"/>
                </a:cubicBezTo>
                <a:cubicBezTo>
                  <a:pt x="8013" y="22367"/>
                  <a:pt x="7997" y="22377"/>
                  <a:pt x="7986" y="22391"/>
                </a:cubicBezTo>
                <a:lnTo>
                  <a:pt x="7977" y="22405"/>
                </a:lnTo>
                <a:cubicBezTo>
                  <a:pt x="7975" y="22407"/>
                  <a:pt x="7974" y="22410"/>
                  <a:pt x="7973" y="22413"/>
                </a:cubicBezTo>
                <a:cubicBezTo>
                  <a:pt x="7965" y="22427"/>
                  <a:pt x="7959" y="22443"/>
                  <a:pt x="7958" y="22461"/>
                </a:cubicBezTo>
                <a:cubicBezTo>
                  <a:pt x="7951" y="22473"/>
                  <a:pt x="7942" y="22485"/>
                  <a:pt x="7933" y="22494"/>
                </a:cubicBezTo>
                <a:cubicBezTo>
                  <a:pt x="7902" y="22526"/>
                  <a:pt x="7905" y="22586"/>
                  <a:pt x="7947" y="22606"/>
                </a:cubicBezTo>
                <a:cubicBezTo>
                  <a:pt x="7965" y="22615"/>
                  <a:pt x="7983" y="22622"/>
                  <a:pt x="8002" y="22629"/>
                </a:cubicBezTo>
                <a:cubicBezTo>
                  <a:pt x="8007" y="22634"/>
                  <a:pt x="8014" y="22637"/>
                  <a:pt x="8021" y="22639"/>
                </a:cubicBezTo>
                <a:cubicBezTo>
                  <a:pt x="8615" y="22883"/>
                  <a:pt x="9298" y="23111"/>
                  <a:pt x="9958" y="23111"/>
                </a:cubicBezTo>
                <a:cubicBezTo>
                  <a:pt x="10421" y="23111"/>
                  <a:pt x="10872" y="22999"/>
                  <a:pt x="11273" y="22702"/>
                </a:cubicBezTo>
                <a:cubicBezTo>
                  <a:pt x="11703" y="22382"/>
                  <a:pt x="11897" y="21895"/>
                  <a:pt x="12109" y="21422"/>
                </a:cubicBezTo>
                <a:cubicBezTo>
                  <a:pt x="12287" y="21024"/>
                  <a:pt x="12818" y="19248"/>
                  <a:pt x="13530" y="19248"/>
                </a:cubicBezTo>
                <a:cubicBezTo>
                  <a:pt x="13573" y="19248"/>
                  <a:pt x="13617" y="19254"/>
                  <a:pt x="13662" y="19268"/>
                </a:cubicBezTo>
                <a:cubicBezTo>
                  <a:pt x="13994" y="20416"/>
                  <a:pt x="14074" y="21622"/>
                  <a:pt x="13811" y="22893"/>
                </a:cubicBezTo>
                <a:cubicBezTo>
                  <a:pt x="13799" y="22953"/>
                  <a:pt x="13840" y="23011"/>
                  <a:pt x="13902" y="23021"/>
                </a:cubicBezTo>
                <a:cubicBezTo>
                  <a:pt x="13904" y="23046"/>
                  <a:pt x="13920" y="23066"/>
                  <a:pt x="13944" y="23075"/>
                </a:cubicBezTo>
                <a:cubicBezTo>
                  <a:pt x="14038" y="23114"/>
                  <a:pt x="14153" y="23147"/>
                  <a:pt x="14261" y="23147"/>
                </a:cubicBezTo>
                <a:cubicBezTo>
                  <a:pt x="14301" y="23147"/>
                  <a:pt x="14340" y="23143"/>
                  <a:pt x="14377" y="23133"/>
                </a:cubicBezTo>
                <a:cubicBezTo>
                  <a:pt x="14429" y="23118"/>
                  <a:pt x="14426" y="23063"/>
                  <a:pt x="14394" y="23035"/>
                </a:cubicBezTo>
                <a:cubicBezTo>
                  <a:pt x="14397" y="23034"/>
                  <a:pt x="14397" y="23033"/>
                  <a:pt x="14397" y="23030"/>
                </a:cubicBezTo>
                <a:cubicBezTo>
                  <a:pt x="14618" y="21775"/>
                  <a:pt x="14569" y="20503"/>
                  <a:pt x="14235" y="19295"/>
                </a:cubicBezTo>
                <a:cubicBezTo>
                  <a:pt x="14245" y="19291"/>
                  <a:pt x="14253" y="19284"/>
                  <a:pt x="14258" y="19275"/>
                </a:cubicBezTo>
                <a:cubicBezTo>
                  <a:pt x="14357" y="19099"/>
                  <a:pt x="14429" y="18915"/>
                  <a:pt x="14611" y="18807"/>
                </a:cubicBezTo>
                <a:cubicBezTo>
                  <a:pt x="14709" y="18747"/>
                  <a:pt x="14810" y="18724"/>
                  <a:pt x="14912" y="18724"/>
                </a:cubicBezTo>
                <a:cubicBezTo>
                  <a:pt x="15012" y="18724"/>
                  <a:pt x="15113" y="18746"/>
                  <a:pt x="15213" y="18779"/>
                </a:cubicBezTo>
                <a:cubicBezTo>
                  <a:pt x="15918" y="19305"/>
                  <a:pt x="16817" y="19601"/>
                  <a:pt x="17708" y="19601"/>
                </a:cubicBezTo>
                <a:cubicBezTo>
                  <a:pt x="18233" y="19601"/>
                  <a:pt x="18755" y="19498"/>
                  <a:pt x="19232" y="19279"/>
                </a:cubicBezTo>
                <a:cubicBezTo>
                  <a:pt x="20376" y="18753"/>
                  <a:pt x="21059" y="17573"/>
                  <a:pt x="20839" y="16323"/>
                </a:cubicBezTo>
                <a:cubicBezTo>
                  <a:pt x="20838" y="16314"/>
                  <a:pt x="20834" y="16305"/>
                  <a:pt x="20827" y="16297"/>
                </a:cubicBezTo>
                <a:cubicBezTo>
                  <a:pt x="20799" y="16198"/>
                  <a:pt x="20752" y="16106"/>
                  <a:pt x="20688" y="16026"/>
                </a:cubicBezTo>
                <a:cubicBezTo>
                  <a:pt x="20466" y="15506"/>
                  <a:pt x="19922" y="15230"/>
                  <a:pt x="19334" y="15230"/>
                </a:cubicBezTo>
                <a:cubicBezTo>
                  <a:pt x="19254" y="15230"/>
                  <a:pt x="19172" y="15235"/>
                  <a:pt x="19091" y="15246"/>
                </a:cubicBezTo>
                <a:cubicBezTo>
                  <a:pt x="18509" y="15321"/>
                  <a:pt x="17999" y="15631"/>
                  <a:pt x="17505" y="15927"/>
                </a:cubicBezTo>
                <a:cubicBezTo>
                  <a:pt x="17303" y="16049"/>
                  <a:pt x="16027" y="16833"/>
                  <a:pt x="15384" y="16833"/>
                </a:cubicBezTo>
                <a:cubicBezTo>
                  <a:pt x="15190" y="16833"/>
                  <a:pt x="15054" y="16761"/>
                  <a:pt x="15022" y="16578"/>
                </a:cubicBezTo>
                <a:cubicBezTo>
                  <a:pt x="15229" y="15930"/>
                  <a:pt x="16722" y="15398"/>
                  <a:pt x="17225" y="15081"/>
                </a:cubicBezTo>
                <a:cubicBezTo>
                  <a:pt x="17845" y="14688"/>
                  <a:pt x="18439" y="14234"/>
                  <a:pt x="18888" y="13647"/>
                </a:cubicBezTo>
                <a:cubicBezTo>
                  <a:pt x="19740" y="12535"/>
                  <a:pt x="19464" y="11238"/>
                  <a:pt x="18337" y="10429"/>
                </a:cubicBezTo>
                <a:cubicBezTo>
                  <a:pt x="18336" y="10428"/>
                  <a:pt x="18333" y="10428"/>
                  <a:pt x="18331" y="10426"/>
                </a:cubicBezTo>
                <a:cubicBezTo>
                  <a:pt x="18310" y="10404"/>
                  <a:pt x="18280" y="10390"/>
                  <a:pt x="18250" y="10390"/>
                </a:cubicBezTo>
                <a:cubicBezTo>
                  <a:pt x="18219" y="10390"/>
                  <a:pt x="18188" y="10405"/>
                  <a:pt x="18167" y="10441"/>
                </a:cubicBezTo>
                <a:cubicBezTo>
                  <a:pt x="17679" y="11273"/>
                  <a:pt x="17113" y="12033"/>
                  <a:pt x="16398" y="12687"/>
                </a:cubicBezTo>
                <a:cubicBezTo>
                  <a:pt x="16036" y="13021"/>
                  <a:pt x="15645" y="13323"/>
                  <a:pt x="15229" y="13590"/>
                </a:cubicBezTo>
                <a:cubicBezTo>
                  <a:pt x="15035" y="13718"/>
                  <a:pt x="14835" y="13835"/>
                  <a:pt x="14629" y="13942"/>
                </a:cubicBezTo>
                <a:cubicBezTo>
                  <a:pt x="14447" y="14033"/>
                  <a:pt x="14039" y="14203"/>
                  <a:pt x="13704" y="14203"/>
                </a:cubicBezTo>
                <a:cubicBezTo>
                  <a:pt x="13393" y="14203"/>
                  <a:pt x="13144" y="14056"/>
                  <a:pt x="13198" y="13564"/>
                </a:cubicBezTo>
                <a:cubicBezTo>
                  <a:pt x="13387" y="13008"/>
                  <a:pt x="14445" y="12621"/>
                  <a:pt x="14846" y="12388"/>
                </a:cubicBezTo>
                <a:cubicBezTo>
                  <a:pt x="15281" y="12136"/>
                  <a:pt x="15706" y="11871"/>
                  <a:pt x="16110" y="11574"/>
                </a:cubicBezTo>
                <a:cubicBezTo>
                  <a:pt x="16674" y="11165"/>
                  <a:pt x="17537" y="10633"/>
                  <a:pt x="17572" y="9859"/>
                </a:cubicBezTo>
                <a:cubicBezTo>
                  <a:pt x="17606" y="9071"/>
                  <a:pt x="17073" y="8110"/>
                  <a:pt x="16697" y="7444"/>
                </a:cubicBezTo>
                <a:cubicBezTo>
                  <a:pt x="16249" y="6655"/>
                  <a:pt x="15671" y="5961"/>
                  <a:pt x="14863" y="5532"/>
                </a:cubicBezTo>
                <a:cubicBezTo>
                  <a:pt x="14853" y="5526"/>
                  <a:pt x="14842" y="5523"/>
                  <a:pt x="14831" y="5523"/>
                </a:cubicBezTo>
                <a:cubicBezTo>
                  <a:pt x="14803" y="5523"/>
                  <a:pt x="14777" y="5541"/>
                  <a:pt x="14770" y="5569"/>
                </a:cubicBezTo>
                <a:cubicBezTo>
                  <a:pt x="14718" y="5577"/>
                  <a:pt x="14678" y="5621"/>
                  <a:pt x="14674" y="5675"/>
                </a:cubicBezTo>
                <a:cubicBezTo>
                  <a:pt x="14575" y="7334"/>
                  <a:pt x="14032" y="8671"/>
                  <a:pt x="13347" y="10124"/>
                </a:cubicBezTo>
                <a:cubicBezTo>
                  <a:pt x="13160" y="10349"/>
                  <a:pt x="12988" y="10584"/>
                  <a:pt x="12762" y="10776"/>
                </a:cubicBezTo>
                <a:cubicBezTo>
                  <a:pt x="12546" y="10956"/>
                  <a:pt x="12112" y="11187"/>
                  <a:pt x="11773" y="11187"/>
                </a:cubicBezTo>
                <a:cubicBezTo>
                  <a:pt x="11554" y="11187"/>
                  <a:pt x="11374" y="11090"/>
                  <a:pt x="11319" y="10818"/>
                </a:cubicBezTo>
                <a:cubicBezTo>
                  <a:pt x="11357" y="10030"/>
                  <a:pt x="12399" y="9339"/>
                  <a:pt x="12851" y="8749"/>
                </a:cubicBezTo>
                <a:cubicBezTo>
                  <a:pt x="13238" y="8242"/>
                  <a:pt x="13628" y="7679"/>
                  <a:pt x="13754" y="7042"/>
                </a:cubicBezTo>
                <a:cubicBezTo>
                  <a:pt x="13976" y="5905"/>
                  <a:pt x="13104" y="5056"/>
                  <a:pt x="12215" y="4506"/>
                </a:cubicBezTo>
                <a:cubicBezTo>
                  <a:pt x="12203" y="4499"/>
                  <a:pt x="12190" y="4496"/>
                  <a:pt x="12177" y="4496"/>
                </a:cubicBezTo>
                <a:cubicBezTo>
                  <a:pt x="12159" y="4496"/>
                  <a:pt x="12141" y="4503"/>
                  <a:pt x="12127" y="4516"/>
                </a:cubicBezTo>
                <a:cubicBezTo>
                  <a:pt x="12121" y="4515"/>
                  <a:pt x="12115" y="4515"/>
                  <a:pt x="12110" y="4515"/>
                </a:cubicBezTo>
                <a:cubicBezTo>
                  <a:pt x="12060" y="4515"/>
                  <a:pt x="12011" y="4546"/>
                  <a:pt x="12011" y="4608"/>
                </a:cubicBezTo>
                <a:cubicBezTo>
                  <a:pt x="12011" y="5319"/>
                  <a:pt x="11861" y="5992"/>
                  <a:pt x="11528" y="6620"/>
                </a:cubicBezTo>
                <a:cubicBezTo>
                  <a:pt x="11372" y="6912"/>
                  <a:pt x="11183" y="7184"/>
                  <a:pt x="10963" y="7431"/>
                </a:cubicBezTo>
                <a:cubicBezTo>
                  <a:pt x="10835" y="7574"/>
                  <a:pt x="10189" y="8206"/>
                  <a:pt x="9769" y="8206"/>
                </a:cubicBezTo>
                <a:cubicBezTo>
                  <a:pt x="9635" y="8206"/>
                  <a:pt x="9523" y="8141"/>
                  <a:pt x="9460" y="7975"/>
                </a:cubicBezTo>
                <a:cubicBezTo>
                  <a:pt x="9464" y="7963"/>
                  <a:pt x="9466" y="7950"/>
                  <a:pt x="9466" y="7936"/>
                </a:cubicBezTo>
                <a:cubicBezTo>
                  <a:pt x="9472" y="7084"/>
                  <a:pt x="10330" y="6283"/>
                  <a:pt x="10857" y="5700"/>
                </a:cubicBezTo>
                <a:cubicBezTo>
                  <a:pt x="11120" y="5412"/>
                  <a:pt x="11428" y="5183"/>
                  <a:pt x="11385" y="4764"/>
                </a:cubicBezTo>
                <a:cubicBezTo>
                  <a:pt x="11292" y="3813"/>
                  <a:pt x="10312" y="2809"/>
                  <a:pt x="9502" y="2415"/>
                </a:cubicBezTo>
                <a:cubicBezTo>
                  <a:pt x="9490" y="2409"/>
                  <a:pt x="9477" y="2405"/>
                  <a:pt x="9465" y="2405"/>
                </a:cubicBezTo>
                <a:cubicBezTo>
                  <a:pt x="9429" y="2405"/>
                  <a:pt x="9395" y="2431"/>
                  <a:pt x="9389" y="2470"/>
                </a:cubicBezTo>
                <a:cubicBezTo>
                  <a:pt x="9386" y="2470"/>
                  <a:pt x="9382" y="2469"/>
                  <a:pt x="9379" y="2469"/>
                </a:cubicBezTo>
                <a:cubicBezTo>
                  <a:pt x="9342" y="2469"/>
                  <a:pt x="9310" y="2497"/>
                  <a:pt x="9305" y="2535"/>
                </a:cubicBezTo>
                <a:cubicBezTo>
                  <a:pt x="9209" y="3061"/>
                  <a:pt x="9113" y="3586"/>
                  <a:pt x="9020" y="4113"/>
                </a:cubicBezTo>
                <a:cubicBezTo>
                  <a:pt x="8933" y="4601"/>
                  <a:pt x="8913" y="5213"/>
                  <a:pt x="8551" y="5587"/>
                </a:cubicBezTo>
                <a:cubicBezTo>
                  <a:pt x="8410" y="5703"/>
                  <a:pt x="8264" y="5816"/>
                  <a:pt x="8098" y="5816"/>
                </a:cubicBezTo>
                <a:cubicBezTo>
                  <a:pt x="8029" y="5816"/>
                  <a:pt x="7956" y="5796"/>
                  <a:pt x="7878" y="5748"/>
                </a:cubicBezTo>
                <a:cubicBezTo>
                  <a:pt x="7646" y="5604"/>
                  <a:pt x="7673" y="5344"/>
                  <a:pt x="7735" y="5119"/>
                </a:cubicBezTo>
                <a:cubicBezTo>
                  <a:pt x="8317" y="4348"/>
                  <a:pt x="8866" y="3340"/>
                  <a:pt x="8395" y="2378"/>
                </a:cubicBezTo>
                <a:cubicBezTo>
                  <a:pt x="8210" y="2001"/>
                  <a:pt x="7879" y="1754"/>
                  <a:pt x="7527" y="1542"/>
                </a:cubicBezTo>
                <a:cubicBezTo>
                  <a:pt x="6803" y="1108"/>
                  <a:pt x="6166" y="719"/>
                  <a:pt x="5644" y="38"/>
                </a:cubicBezTo>
                <a:cubicBezTo>
                  <a:pt x="5628" y="15"/>
                  <a:pt x="5599" y="0"/>
                  <a:pt x="5572" y="0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9"/>
          <p:cNvSpPr/>
          <p:nvPr/>
        </p:nvSpPr>
        <p:spPr>
          <a:xfrm rot="4924876">
            <a:off x="-1530726" y="2311285"/>
            <a:ext cx="3856216" cy="2144926"/>
          </a:xfrm>
          <a:custGeom>
            <a:avLst/>
            <a:gdLst/>
            <a:ahLst/>
            <a:cxnLst/>
            <a:rect l="l" t="t" r="r" b="b"/>
            <a:pathLst>
              <a:path w="34627" h="19260" extrusionOk="0">
                <a:moveTo>
                  <a:pt x="18210" y="1"/>
                </a:moveTo>
                <a:cubicBezTo>
                  <a:pt x="18187" y="1"/>
                  <a:pt x="18170" y="33"/>
                  <a:pt x="18187" y="53"/>
                </a:cubicBezTo>
                <a:cubicBezTo>
                  <a:pt x="18764" y="728"/>
                  <a:pt x="19213" y="1499"/>
                  <a:pt x="19792" y="2168"/>
                </a:cubicBezTo>
                <a:cubicBezTo>
                  <a:pt x="20391" y="2862"/>
                  <a:pt x="21063" y="3489"/>
                  <a:pt x="21796" y="4038"/>
                </a:cubicBezTo>
                <a:cubicBezTo>
                  <a:pt x="23220" y="5101"/>
                  <a:pt x="24941" y="5537"/>
                  <a:pt x="26500" y="6353"/>
                </a:cubicBezTo>
                <a:cubicBezTo>
                  <a:pt x="25330" y="6639"/>
                  <a:pt x="24158" y="6909"/>
                  <a:pt x="22984" y="7176"/>
                </a:cubicBezTo>
                <a:cubicBezTo>
                  <a:pt x="22983" y="7176"/>
                  <a:pt x="22982" y="7173"/>
                  <a:pt x="22980" y="7173"/>
                </a:cubicBezTo>
                <a:lnTo>
                  <a:pt x="22928" y="7168"/>
                </a:lnTo>
                <a:lnTo>
                  <a:pt x="22928" y="7163"/>
                </a:lnTo>
                <a:cubicBezTo>
                  <a:pt x="22029" y="5813"/>
                  <a:pt x="20756" y="4886"/>
                  <a:pt x="19397" y="4033"/>
                </a:cubicBezTo>
                <a:cubicBezTo>
                  <a:pt x="18714" y="3602"/>
                  <a:pt x="18007" y="3210"/>
                  <a:pt x="17281" y="2858"/>
                </a:cubicBezTo>
                <a:cubicBezTo>
                  <a:pt x="16583" y="2522"/>
                  <a:pt x="15836" y="2335"/>
                  <a:pt x="15116" y="2066"/>
                </a:cubicBezTo>
                <a:cubicBezTo>
                  <a:pt x="15101" y="2058"/>
                  <a:pt x="15087" y="2054"/>
                  <a:pt x="15072" y="2047"/>
                </a:cubicBezTo>
                <a:cubicBezTo>
                  <a:pt x="15040" y="2015"/>
                  <a:pt x="15007" y="1986"/>
                  <a:pt x="14976" y="1954"/>
                </a:cubicBezTo>
                <a:cubicBezTo>
                  <a:pt x="14972" y="1949"/>
                  <a:pt x="14967" y="1947"/>
                  <a:pt x="14962" y="1947"/>
                </a:cubicBezTo>
                <a:cubicBezTo>
                  <a:pt x="14946" y="1947"/>
                  <a:pt x="14930" y="1969"/>
                  <a:pt x="14943" y="1984"/>
                </a:cubicBezTo>
                <a:cubicBezTo>
                  <a:pt x="14953" y="1999"/>
                  <a:pt x="14967" y="2012"/>
                  <a:pt x="14979" y="2027"/>
                </a:cubicBezTo>
                <a:cubicBezTo>
                  <a:pt x="14937" y="2039"/>
                  <a:pt x="14925" y="2091"/>
                  <a:pt x="14957" y="2119"/>
                </a:cubicBezTo>
                <a:cubicBezTo>
                  <a:pt x="15015" y="2171"/>
                  <a:pt x="15077" y="2218"/>
                  <a:pt x="15143" y="2259"/>
                </a:cubicBezTo>
                <a:cubicBezTo>
                  <a:pt x="15156" y="2278"/>
                  <a:pt x="15169" y="2298"/>
                  <a:pt x="15183" y="2316"/>
                </a:cubicBezTo>
                <a:lnTo>
                  <a:pt x="15183" y="2323"/>
                </a:lnTo>
                <a:cubicBezTo>
                  <a:pt x="15386" y="2811"/>
                  <a:pt x="15812" y="3219"/>
                  <a:pt x="16224" y="3575"/>
                </a:cubicBezTo>
                <a:cubicBezTo>
                  <a:pt x="16402" y="3786"/>
                  <a:pt x="16582" y="3995"/>
                  <a:pt x="16767" y="4201"/>
                </a:cubicBezTo>
                <a:cubicBezTo>
                  <a:pt x="17358" y="4858"/>
                  <a:pt x="18038" y="5430"/>
                  <a:pt x="18786" y="5901"/>
                </a:cubicBezTo>
                <a:cubicBezTo>
                  <a:pt x="19500" y="6348"/>
                  <a:pt x="20248" y="6732"/>
                  <a:pt x="21040" y="7019"/>
                </a:cubicBezTo>
                <a:cubicBezTo>
                  <a:pt x="21420" y="7155"/>
                  <a:pt x="21879" y="7300"/>
                  <a:pt x="22320" y="7328"/>
                </a:cubicBezTo>
                <a:cubicBezTo>
                  <a:pt x="22192" y="7357"/>
                  <a:pt x="22064" y="7387"/>
                  <a:pt x="21936" y="7416"/>
                </a:cubicBezTo>
                <a:cubicBezTo>
                  <a:pt x="21029" y="7621"/>
                  <a:pt x="20121" y="7824"/>
                  <a:pt x="19212" y="8026"/>
                </a:cubicBezTo>
                <a:cubicBezTo>
                  <a:pt x="18315" y="6704"/>
                  <a:pt x="17058" y="5789"/>
                  <a:pt x="15716" y="4948"/>
                </a:cubicBezTo>
                <a:cubicBezTo>
                  <a:pt x="15033" y="4517"/>
                  <a:pt x="14327" y="4125"/>
                  <a:pt x="13600" y="3773"/>
                </a:cubicBezTo>
                <a:cubicBezTo>
                  <a:pt x="12902" y="3437"/>
                  <a:pt x="12156" y="3250"/>
                  <a:pt x="11434" y="2979"/>
                </a:cubicBezTo>
                <a:cubicBezTo>
                  <a:pt x="11421" y="2973"/>
                  <a:pt x="11406" y="2967"/>
                  <a:pt x="11391" y="2962"/>
                </a:cubicBezTo>
                <a:cubicBezTo>
                  <a:pt x="11359" y="2930"/>
                  <a:pt x="11326" y="2901"/>
                  <a:pt x="11295" y="2867"/>
                </a:cubicBezTo>
                <a:cubicBezTo>
                  <a:pt x="11291" y="2863"/>
                  <a:pt x="11286" y="2861"/>
                  <a:pt x="11282" y="2861"/>
                </a:cubicBezTo>
                <a:cubicBezTo>
                  <a:pt x="11265" y="2861"/>
                  <a:pt x="11250" y="2883"/>
                  <a:pt x="11262" y="2899"/>
                </a:cubicBezTo>
                <a:cubicBezTo>
                  <a:pt x="11274" y="2914"/>
                  <a:pt x="11286" y="2927"/>
                  <a:pt x="11298" y="2942"/>
                </a:cubicBezTo>
                <a:cubicBezTo>
                  <a:pt x="11257" y="2953"/>
                  <a:pt x="11245" y="3006"/>
                  <a:pt x="11278" y="3034"/>
                </a:cubicBezTo>
                <a:cubicBezTo>
                  <a:pt x="11337" y="3086"/>
                  <a:pt x="11399" y="3133"/>
                  <a:pt x="11465" y="3175"/>
                </a:cubicBezTo>
                <a:cubicBezTo>
                  <a:pt x="11478" y="3194"/>
                  <a:pt x="11490" y="3211"/>
                  <a:pt x="11503" y="3230"/>
                </a:cubicBezTo>
                <a:cubicBezTo>
                  <a:pt x="11502" y="3233"/>
                  <a:pt x="11502" y="3235"/>
                  <a:pt x="11503" y="3238"/>
                </a:cubicBezTo>
                <a:cubicBezTo>
                  <a:pt x="11705" y="3727"/>
                  <a:pt x="12133" y="4134"/>
                  <a:pt x="12545" y="4490"/>
                </a:cubicBezTo>
                <a:cubicBezTo>
                  <a:pt x="12722" y="4701"/>
                  <a:pt x="12902" y="4910"/>
                  <a:pt x="13088" y="5116"/>
                </a:cubicBezTo>
                <a:cubicBezTo>
                  <a:pt x="13679" y="5773"/>
                  <a:pt x="14357" y="6345"/>
                  <a:pt x="15105" y="6816"/>
                </a:cubicBezTo>
                <a:cubicBezTo>
                  <a:pt x="15819" y="7261"/>
                  <a:pt x="16567" y="7647"/>
                  <a:pt x="17359" y="7932"/>
                </a:cubicBezTo>
                <a:cubicBezTo>
                  <a:pt x="17663" y="8042"/>
                  <a:pt x="18017" y="8156"/>
                  <a:pt x="18373" y="8212"/>
                </a:cubicBezTo>
                <a:cubicBezTo>
                  <a:pt x="17535" y="8398"/>
                  <a:pt x="16698" y="8584"/>
                  <a:pt x="15860" y="8771"/>
                </a:cubicBezTo>
                <a:cubicBezTo>
                  <a:pt x="15859" y="8771"/>
                  <a:pt x="15858" y="8768"/>
                  <a:pt x="15855" y="8768"/>
                </a:cubicBezTo>
                <a:lnTo>
                  <a:pt x="15804" y="8763"/>
                </a:lnTo>
                <a:cubicBezTo>
                  <a:pt x="15804" y="8760"/>
                  <a:pt x="15804" y="8759"/>
                  <a:pt x="15803" y="8758"/>
                </a:cubicBezTo>
                <a:cubicBezTo>
                  <a:pt x="14904" y="7407"/>
                  <a:pt x="13631" y="6481"/>
                  <a:pt x="12270" y="5628"/>
                </a:cubicBezTo>
                <a:cubicBezTo>
                  <a:pt x="11587" y="5197"/>
                  <a:pt x="10881" y="4805"/>
                  <a:pt x="10154" y="4453"/>
                </a:cubicBezTo>
                <a:cubicBezTo>
                  <a:pt x="9456" y="4117"/>
                  <a:pt x="8711" y="3930"/>
                  <a:pt x="7989" y="3661"/>
                </a:cubicBezTo>
                <a:cubicBezTo>
                  <a:pt x="7976" y="3653"/>
                  <a:pt x="7960" y="3649"/>
                  <a:pt x="7945" y="3642"/>
                </a:cubicBezTo>
                <a:cubicBezTo>
                  <a:pt x="7913" y="3610"/>
                  <a:pt x="7880" y="3581"/>
                  <a:pt x="7849" y="3547"/>
                </a:cubicBezTo>
                <a:cubicBezTo>
                  <a:pt x="7846" y="3543"/>
                  <a:pt x="7841" y="3541"/>
                  <a:pt x="7836" y="3541"/>
                </a:cubicBezTo>
                <a:cubicBezTo>
                  <a:pt x="7820" y="3541"/>
                  <a:pt x="7804" y="3563"/>
                  <a:pt x="7816" y="3579"/>
                </a:cubicBezTo>
                <a:cubicBezTo>
                  <a:pt x="7828" y="3594"/>
                  <a:pt x="7841" y="3607"/>
                  <a:pt x="7852" y="3622"/>
                </a:cubicBezTo>
                <a:cubicBezTo>
                  <a:pt x="7811" y="3633"/>
                  <a:pt x="7799" y="3686"/>
                  <a:pt x="7831" y="3714"/>
                </a:cubicBezTo>
                <a:cubicBezTo>
                  <a:pt x="7891" y="3766"/>
                  <a:pt x="7952" y="3813"/>
                  <a:pt x="8019" y="3855"/>
                </a:cubicBezTo>
                <a:cubicBezTo>
                  <a:pt x="8032" y="3874"/>
                  <a:pt x="8043" y="3893"/>
                  <a:pt x="8057" y="3910"/>
                </a:cubicBezTo>
                <a:cubicBezTo>
                  <a:pt x="8056" y="3913"/>
                  <a:pt x="8056" y="3915"/>
                  <a:pt x="8057" y="3918"/>
                </a:cubicBezTo>
                <a:cubicBezTo>
                  <a:pt x="8259" y="4408"/>
                  <a:pt x="8686" y="4814"/>
                  <a:pt x="9098" y="5170"/>
                </a:cubicBezTo>
                <a:cubicBezTo>
                  <a:pt x="9276" y="5381"/>
                  <a:pt x="9456" y="5590"/>
                  <a:pt x="9642" y="5796"/>
                </a:cubicBezTo>
                <a:cubicBezTo>
                  <a:pt x="10233" y="6453"/>
                  <a:pt x="10911" y="7025"/>
                  <a:pt x="11659" y="7495"/>
                </a:cubicBezTo>
                <a:cubicBezTo>
                  <a:pt x="12373" y="7942"/>
                  <a:pt x="13121" y="8326"/>
                  <a:pt x="13915" y="8612"/>
                </a:cubicBezTo>
                <a:cubicBezTo>
                  <a:pt x="14293" y="8748"/>
                  <a:pt x="14751" y="8894"/>
                  <a:pt x="15192" y="8922"/>
                </a:cubicBezTo>
                <a:cubicBezTo>
                  <a:pt x="14176" y="9151"/>
                  <a:pt x="13160" y="9386"/>
                  <a:pt x="12146" y="9625"/>
                </a:cubicBezTo>
                <a:cubicBezTo>
                  <a:pt x="11246" y="8278"/>
                  <a:pt x="9974" y="7351"/>
                  <a:pt x="8616" y="6500"/>
                </a:cubicBezTo>
                <a:cubicBezTo>
                  <a:pt x="7933" y="6069"/>
                  <a:pt x="7227" y="5676"/>
                  <a:pt x="6500" y="5324"/>
                </a:cubicBezTo>
                <a:cubicBezTo>
                  <a:pt x="5802" y="4988"/>
                  <a:pt x="5056" y="4801"/>
                  <a:pt x="4335" y="4532"/>
                </a:cubicBezTo>
                <a:cubicBezTo>
                  <a:pt x="4321" y="4524"/>
                  <a:pt x="4306" y="4520"/>
                  <a:pt x="4291" y="4513"/>
                </a:cubicBezTo>
                <a:cubicBezTo>
                  <a:pt x="4259" y="4482"/>
                  <a:pt x="4226" y="4453"/>
                  <a:pt x="4195" y="4420"/>
                </a:cubicBezTo>
                <a:cubicBezTo>
                  <a:pt x="4192" y="4415"/>
                  <a:pt x="4187" y="4414"/>
                  <a:pt x="4182" y="4414"/>
                </a:cubicBezTo>
                <a:cubicBezTo>
                  <a:pt x="4166" y="4414"/>
                  <a:pt x="4150" y="4435"/>
                  <a:pt x="4162" y="4450"/>
                </a:cubicBezTo>
                <a:cubicBezTo>
                  <a:pt x="4173" y="4465"/>
                  <a:pt x="4186" y="4478"/>
                  <a:pt x="4198" y="4494"/>
                </a:cubicBezTo>
                <a:cubicBezTo>
                  <a:pt x="4157" y="4505"/>
                  <a:pt x="4145" y="4557"/>
                  <a:pt x="4177" y="4586"/>
                </a:cubicBezTo>
                <a:cubicBezTo>
                  <a:pt x="4235" y="4637"/>
                  <a:pt x="4298" y="4685"/>
                  <a:pt x="4365" y="4728"/>
                </a:cubicBezTo>
                <a:cubicBezTo>
                  <a:pt x="4378" y="4745"/>
                  <a:pt x="4389" y="4764"/>
                  <a:pt x="4403" y="4782"/>
                </a:cubicBezTo>
                <a:cubicBezTo>
                  <a:pt x="4402" y="4785"/>
                  <a:pt x="4402" y="4788"/>
                  <a:pt x="4403" y="4789"/>
                </a:cubicBezTo>
                <a:cubicBezTo>
                  <a:pt x="4605" y="5278"/>
                  <a:pt x="5032" y="5686"/>
                  <a:pt x="5444" y="6041"/>
                </a:cubicBezTo>
                <a:cubicBezTo>
                  <a:pt x="5622" y="6253"/>
                  <a:pt x="5802" y="6463"/>
                  <a:pt x="5988" y="6668"/>
                </a:cubicBezTo>
                <a:cubicBezTo>
                  <a:pt x="6579" y="7324"/>
                  <a:pt x="7257" y="7895"/>
                  <a:pt x="8005" y="8364"/>
                </a:cubicBezTo>
                <a:cubicBezTo>
                  <a:pt x="8718" y="8810"/>
                  <a:pt x="9466" y="9195"/>
                  <a:pt x="10259" y="9481"/>
                </a:cubicBezTo>
                <a:cubicBezTo>
                  <a:pt x="10618" y="9610"/>
                  <a:pt x="11047" y="9747"/>
                  <a:pt x="11467" y="9786"/>
                </a:cubicBezTo>
                <a:cubicBezTo>
                  <a:pt x="10757" y="9957"/>
                  <a:pt x="10047" y="10133"/>
                  <a:pt x="9340" y="10311"/>
                </a:cubicBezTo>
                <a:cubicBezTo>
                  <a:pt x="9356" y="10301"/>
                  <a:pt x="9374" y="10289"/>
                  <a:pt x="9388" y="10277"/>
                </a:cubicBezTo>
                <a:cubicBezTo>
                  <a:pt x="9419" y="10252"/>
                  <a:pt x="9400" y="10199"/>
                  <a:pt x="9364" y="10199"/>
                </a:cubicBezTo>
                <a:cubicBezTo>
                  <a:pt x="9360" y="10199"/>
                  <a:pt x="9357" y="10200"/>
                  <a:pt x="9354" y="10201"/>
                </a:cubicBezTo>
                <a:cubicBezTo>
                  <a:pt x="9336" y="10205"/>
                  <a:pt x="9320" y="10209"/>
                  <a:pt x="9303" y="10213"/>
                </a:cubicBezTo>
                <a:cubicBezTo>
                  <a:pt x="9302" y="10210"/>
                  <a:pt x="9302" y="10209"/>
                  <a:pt x="9300" y="10207"/>
                </a:cubicBezTo>
                <a:cubicBezTo>
                  <a:pt x="7991" y="9251"/>
                  <a:pt x="6476" y="8819"/>
                  <a:pt x="4906" y="8487"/>
                </a:cubicBezTo>
                <a:cubicBezTo>
                  <a:pt x="4117" y="8318"/>
                  <a:pt x="3318" y="8192"/>
                  <a:pt x="2514" y="8112"/>
                </a:cubicBezTo>
                <a:cubicBezTo>
                  <a:pt x="2268" y="8088"/>
                  <a:pt x="2024" y="8080"/>
                  <a:pt x="1779" y="8080"/>
                </a:cubicBezTo>
                <a:cubicBezTo>
                  <a:pt x="1280" y="8080"/>
                  <a:pt x="781" y="8114"/>
                  <a:pt x="281" y="8114"/>
                </a:cubicBezTo>
                <a:cubicBezTo>
                  <a:pt x="257" y="8114"/>
                  <a:pt x="232" y="8114"/>
                  <a:pt x="208" y="8114"/>
                </a:cubicBezTo>
                <a:cubicBezTo>
                  <a:pt x="192" y="8112"/>
                  <a:pt x="177" y="8112"/>
                  <a:pt x="163" y="8112"/>
                </a:cubicBezTo>
                <a:cubicBezTo>
                  <a:pt x="121" y="8094"/>
                  <a:pt x="79" y="8078"/>
                  <a:pt x="39" y="8056"/>
                </a:cubicBezTo>
                <a:cubicBezTo>
                  <a:pt x="36" y="8055"/>
                  <a:pt x="33" y="8054"/>
                  <a:pt x="30" y="8054"/>
                </a:cubicBezTo>
                <a:cubicBezTo>
                  <a:pt x="12" y="8054"/>
                  <a:pt x="0" y="8085"/>
                  <a:pt x="19" y="8098"/>
                </a:cubicBezTo>
                <a:cubicBezTo>
                  <a:pt x="35" y="8107"/>
                  <a:pt x="51" y="8115"/>
                  <a:pt x="67" y="8124"/>
                </a:cubicBezTo>
                <a:cubicBezTo>
                  <a:pt x="32" y="8150"/>
                  <a:pt x="39" y="8203"/>
                  <a:pt x="80" y="8219"/>
                </a:cubicBezTo>
                <a:cubicBezTo>
                  <a:pt x="152" y="8247"/>
                  <a:pt x="225" y="8270"/>
                  <a:pt x="301" y="8286"/>
                </a:cubicBezTo>
                <a:cubicBezTo>
                  <a:pt x="320" y="8299"/>
                  <a:pt x="339" y="8312"/>
                  <a:pt x="359" y="8326"/>
                </a:cubicBezTo>
                <a:cubicBezTo>
                  <a:pt x="359" y="8328"/>
                  <a:pt x="360" y="8330"/>
                  <a:pt x="361" y="8332"/>
                </a:cubicBezTo>
                <a:cubicBezTo>
                  <a:pt x="720" y="8722"/>
                  <a:pt x="1261" y="8958"/>
                  <a:pt x="1771" y="9148"/>
                </a:cubicBezTo>
                <a:cubicBezTo>
                  <a:pt x="2010" y="9286"/>
                  <a:pt x="2251" y="9420"/>
                  <a:pt x="2496" y="9549"/>
                </a:cubicBezTo>
                <a:cubicBezTo>
                  <a:pt x="3277" y="9962"/>
                  <a:pt x="4111" y="10266"/>
                  <a:pt x="4976" y="10449"/>
                </a:cubicBezTo>
                <a:cubicBezTo>
                  <a:pt x="5780" y="10618"/>
                  <a:pt x="6594" y="10721"/>
                  <a:pt x="7414" y="10721"/>
                </a:cubicBezTo>
                <a:cubicBezTo>
                  <a:pt x="7435" y="10721"/>
                  <a:pt x="7455" y="10721"/>
                  <a:pt x="7476" y="10721"/>
                </a:cubicBezTo>
                <a:cubicBezTo>
                  <a:pt x="7841" y="10718"/>
                  <a:pt x="8268" y="10701"/>
                  <a:pt x="8660" y="10605"/>
                </a:cubicBezTo>
                <a:lnTo>
                  <a:pt x="8660" y="10605"/>
                </a:lnTo>
                <a:cubicBezTo>
                  <a:pt x="7496" y="11019"/>
                  <a:pt x="6457" y="11689"/>
                  <a:pt x="5441" y="12425"/>
                </a:cubicBezTo>
                <a:cubicBezTo>
                  <a:pt x="4786" y="12897"/>
                  <a:pt x="4158" y="13407"/>
                  <a:pt x="3559" y="13949"/>
                </a:cubicBezTo>
                <a:cubicBezTo>
                  <a:pt x="2987" y="14471"/>
                  <a:pt x="2534" y="15094"/>
                  <a:pt x="2014" y="15662"/>
                </a:cubicBezTo>
                <a:cubicBezTo>
                  <a:pt x="2002" y="15671"/>
                  <a:pt x="1992" y="15683"/>
                  <a:pt x="1982" y="15694"/>
                </a:cubicBezTo>
                <a:cubicBezTo>
                  <a:pt x="1940" y="15712"/>
                  <a:pt x="1900" y="15732"/>
                  <a:pt x="1859" y="15748"/>
                </a:cubicBezTo>
                <a:cubicBezTo>
                  <a:pt x="1836" y="15757"/>
                  <a:pt x="1847" y="15792"/>
                  <a:pt x="1869" y="15792"/>
                </a:cubicBezTo>
                <a:cubicBezTo>
                  <a:pt x="1871" y="15792"/>
                  <a:pt x="1873" y="15792"/>
                  <a:pt x="1875" y="15791"/>
                </a:cubicBezTo>
                <a:cubicBezTo>
                  <a:pt x="1894" y="15786"/>
                  <a:pt x="1911" y="15779"/>
                  <a:pt x="1928" y="15774"/>
                </a:cubicBezTo>
                <a:lnTo>
                  <a:pt x="1928" y="15774"/>
                </a:lnTo>
                <a:cubicBezTo>
                  <a:pt x="1924" y="15807"/>
                  <a:pt x="1951" y="15833"/>
                  <a:pt x="1981" y="15833"/>
                </a:cubicBezTo>
                <a:cubicBezTo>
                  <a:pt x="1989" y="15833"/>
                  <a:pt x="1998" y="15831"/>
                  <a:pt x="2006" y="15827"/>
                </a:cubicBezTo>
                <a:cubicBezTo>
                  <a:pt x="2075" y="15794"/>
                  <a:pt x="2142" y="15754"/>
                  <a:pt x="2204" y="15708"/>
                </a:cubicBezTo>
                <a:cubicBezTo>
                  <a:pt x="2227" y="15703"/>
                  <a:pt x="2250" y="15698"/>
                  <a:pt x="2272" y="15692"/>
                </a:cubicBezTo>
                <a:cubicBezTo>
                  <a:pt x="2275" y="15694"/>
                  <a:pt x="2278" y="15695"/>
                  <a:pt x="2280" y="15695"/>
                </a:cubicBezTo>
                <a:cubicBezTo>
                  <a:pt x="2808" y="15690"/>
                  <a:pt x="3347" y="15447"/>
                  <a:pt x="3830" y="15198"/>
                </a:cubicBezTo>
                <a:cubicBezTo>
                  <a:pt x="4093" y="15111"/>
                  <a:pt x="4354" y="15023"/>
                  <a:pt x="4614" y="14927"/>
                </a:cubicBezTo>
                <a:cubicBezTo>
                  <a:pt x="5444" y="14626"/>
                  <a:pt x="6229" y="14209"/>
                  <a:pt x="6944" y="13691"/>
                </a:cubicBezTo>
                <a:cubicBezTo>
                  <a:pt x="7625" y="13196"/>
                  <a:pt x="8262" y="12646"/>
                  <a:pt x="8823" y="12018"/>
                </a:cubicBezTo>
                <a:cubicBezTo>
                  <a:pt x="9231" y="11561"/>
                  <a:pt x="9727" y="10942"/>
                  <a:pt x="9775" y="10305"/>
                </a:cubicBezTo>
                <a:cubicBezTo>
                  <a:pt x="10571" y="10145"/>
                  <a:pt x="11367" y="9983"/>
                  <a:pt x="12164" y="9817"/>
                </a:cubicBezTo>
                <a:cubicBezTo>
                  <a:pt x="12165" y="9826"/>
                  <a:pt x="12166" y="9834"/>
                  <a:pt x="12168" y="9843"/>
                </a:cubicBezTo>
                <a:cubicBezTo>
                  <a:pt x="11110" y="11297"/>
                  <a:pt x="9708" y="12452"/>
                  <a:pt x="8868" y="14061"/>
                </a:cubicBezTo>
                <a:cubicBezTo>
                  <a:pt x="8447" y="14876"/>
                  <a:pt x="8113" y="15732"/>
                  <a:pt x="7876" y="16618"/>
                </a:cubicBezTo>
                <a:cubicBezTo>
                  <a:pt x="7645" y="17471"/>
                  <a:pt x="7575" y="18362"/>
                  <a:pt x="7349" y="19220"/>
                </a:cubicBezTo>
                <a:cubicBezTo>
                  <a:pt x="7343" y="19241"/>
                  <a:pt x="7362" y="19259"/>
                  <a:pt x="7381" y="19259"/>
                </a:cubicBezTo>
                <a:cubicBezTo>
                  <a:pt x="7390" y="19259"/>
                  <a:pt x="7398" y="19255"/>
                  <a:pt x="7404" y="19245"/>
                </a:cubicBezTo>
                <a:cubicBezTo>
                  <a:pt x="7411" y="19232"/>
                  <a:pt x="7416" y="19217"/>
                  <a:pt x="7424" y="19204"/>
                </a:cubicBezTo>
                <a:cubicBezTo>
                  <a:pt x="7425" y="19202"/>
                  <a:pt x="7427" y="19202"/>
                  <a:pt x="7427" y="19201"/>
                </a:cubicBezTo>
                <a:cubicBezTo>
                  <a:pt x="7449" y="19166"/>
                  <a:pt x="7475" y="19134"/>
                  <a:pt x="7497" y="19101"/>
                </a:cubicBezTo>
                <a:cubicBezTo>
                  <a:pt x="7503" y="19113"/>
                  <a:pt x="7515" y="19119"/>
                  <a:pt x="7527" y="19119"/>
                </a:cubicBezTo>
                <a:cubicBezTo>
                  <a:pt x="7539" y="19119"/>
                  <a:pt x="7552" y="19112"/>
                  <a:pt x="7557" y="19097"/>
                </a:cubicBezTo>
                <a:cubicBezTo>
                  <a:pt x="7576" y="19041"/>
                  <a:pt x="7597" y="18985"/>
                  <a:pt x="7617" y="18928"/>
                </a:cubicBezTo>
                <a:cubicBezTo>
                  <a:pt x="8117" y="18257"/>
                  <a:pt x="8796" y="17715"/>
                  <a:pt x="9358" y="17098"/>
                </a:cubicBezTo>
                <a:cubicBezTo>
                  <a:pt x="10033" y="16355"/>
                  <a:pt x="10585" y="15508"/>
                  <a:pt x="11033" y="14612"/>
                </a:cubicBezTo>
                <a:cubicBezTo>
                  <a:pt x="11505" y="13669"/>
                  <a:pt x="11765" y="12694"/>
                  <a:pt x="11978" y="11666"/>
                </a:cubicBezTo>
                <a:cubicBezTo>
                  <a:pt x="12042" y="11362"/>
                  <a:pt x="12580" y="10117"/>
                  <a:pt x="12300" y="9789"/>
                </a:cubicBezTo>
                <a:cubicBezTo>
                  <a:pt x="14440" y="9339"/>
                  <a:pt x="16578" y="8875"/>
                  <a:pt x="18716" y="8414"/>
                </a:cubicBezTo>
                <a:lnTo>
                  <a:pt x="18716" y="8414"/>
                </a:lnTo>
                <a:cubicBezTo>
                  <a:pt x="17411" y="9235"/>
                  <a:pt x="16462" y="10409"/>
                  <a:pt x="15578" y="11666"/>
                </a:cubicBezTo>
                <a:cubicBezTo>
                  <a:pt x="15111" y="12325"/>
                  <a:pt x="14683" y="13011"/>
                  <a:pt x="14292" y="13717"/>
                </a:cubicBezTo>
                <a:cubicBezTo>
                  <a:pt x="13920" y="14396"/>
                  <a:pt x="13693" y="15132"/>
                  <a:pt x="13385" y="15839"/>
                </a:cubicBezTo>
                <a:cubicBezTo>
                  <a:pt x="13378" y="15852"/>
                  <a:pt x="13373" y="15866"/>
                  <a:pt x="13366" y="15880"/>
                </a:cubicBezTo>
                <a:cubicBezTo>
                  <a:pt x="13333" y="15910"/>
                  <a:pt x="13301" y="15942"/>
                  <a:pt x="13266" y="15971"/>
                </a:cubicBezTo>
                <a:cubicBezTo>
                  <a:pt x="13250" y="15985"/>
                  <a:pt x="13267" y="16010"/>
                  <a:pt x="13285" y="16010"/>
                </a:cubicBezTo>
                <a:cubicBezTo>
                  <a:pt x="13289" y="16010"/>
                  <a:pt x="13292" y="16009"/>
                  <a:pt x="13296" y="16007"/>
                </a:cubicBezTo>
                <a:cubicBezTo>
                  <a:pt x="13312" y="15996"/>
                  <a:pt x="13325" y="15983"/>
                  <a:pt x="13341" y="15974"/>
                </a:cubicBezTo>
                <a:cubicBezTo>
                  <a:pt x="13347" y="16000"/>
                  <a:pt x="13370" y="16015"/>
                  <a:pt x="13394" y="16015"/>
                </a:cubicBezTo>
                <a:cubicBezTo>
                  <a:pt x="13407" y="16015"/>
                  <a:pt x="13421" y="16010"/>
                  <a:pt x="13432" y="15999"/>
                </a:cubicBezTo>
                <a:cubicBezTo>
                  <a:pt x="13487" y="15943"/>
                  <a:pt x="13537" y="15883"/>
                  <a:pt x="13584" y="15819"/>
                </a:cubicBezTo>
                <a:cubicBezTo>
                  <a:pt x="13603" y="15807"/>
                  <a:pt x="13621" y="15796"/>
                  <a:pt x="13640" y="15784"/>
                </a:cubicBezTo>
                <a:lnTo>
                  <a:pt x="13648" y="15784"/>
                </a:lnTo>
                <a:cubicBezTo>
                  <a:pt x="14147" y="15608"/>
                  <a:pt x="14576" y="15203"/>
                  <a:pt x="14953" y="14811"/>
                </a:cubicBezTo>
                <a:cubicBezTo>
                  <a:pt x="15174" y="14644"/>
                  <a:pt x="15392" y="14475"/>
                  <a:pt x="15607" y="14300"/>
                </a:cubicBezTo>
                <a:cubicBezTo>
                  <a:pt x="16294" y="13745"/>
                  <a:pt x="16900" y="13097"/>
                  <a:pt x="17410" y="12376"/>
                </a:cubicBezTo>
                <a:cubicBezTo>
                  <a:pt x="17894" y="11686"/>
                  <a:pt x="18317" y="10959"/>
                  <a:pt x="18644" y="10183"/>
                </a:cubicBezTo>
                <a:cubicBezTo>
                  <a:pt x="18869" y="9647"/>
                  <a:pt x="19122" y="8948"/>
                  <a:pt x="19009" y="8350"/>
                </a:cubicBezTo>
                <a:cubicBezTo>
                  <a:pt x="19898" y="8158"/>
                  <a:pt x="20788" y="7967"/>
                  <a:pt x="21677" y="7778"/>
                </a:cubicBezTo>
                <a:lnTo>
                  <a:pt x="21677" y="7778"/>
                </a:lnTo>
                <a:cubicBezTo>
                  <a:pt x="20643" y="9132"/>
                  <a:pt x="19337" y="10250"/>
                  <a:pt x="18538" y="11781"/>
                </a:cubicBezTo>
                <a:cubicBezTo>
                  <a:pt x="18117" y="12594"/>
                  <a:pt x="17785" y="13451"/>
                  <a:pt x="17546" y="14336"/>
                </a:cubicBezTo>
                <a:cubicBezTo>
                  <a:pt x="17315" y="15190"/>
                  <a:pt x="17245" y="16080"/>
                  <a:pt x="17019" y="16938"/>
                </a:cubicBezTo>
                <a:cubicBezTo>
                  <a:pt x="17014" y="16960"/>
                  <a:pt x="17033" y="16977"/>
                  <a:pt x="17051" y="16977"/>
                </a:cubicBezTo>
                <a:cubicBezTo>
                  <a:pt x="17060" y="16977"/>
                  <a:pt x="17068" y="16973"/>
                  <a:pt x="17074" y="16963"/>
                </a:cubicBezTo>
                <a:cubicBezTo>
                  <a:pt x="17082" y="16950"/>
                  <a:pt x="17087" y="16935"/>
                  <a:pt x="17094" y="16922"/>
                </a:cubicBezTo>
                <a:cubicBezTo>
                  <a:pt x="17095" y="16921"/>
                  <a:pt x="17097" y="16921"/>
                  <a:pt x="17098" y="16919"/>
                </a:cubicBezTo>
                <a:cubicBezTo>
                  <a:pt x="17119" y="16885"/>
                  <a:pt x="17145" y="16853"/>
                  <a:pt x="17169" y="16818"/>
                </a:cubicBezTo>
                <a:cubicBezTo>
                  <a:pt x="17174" y="16831"/>
                  <a:pt x="17185" y="16837"/>
                  <a:pt x="17197" y="16837"/>
                </a:cubicBezTo>
                <a:cubicBezTo>
                  <a:pt x="17210" y="16837"/>
                  <a:pt x="17222" y="16830"/>
                  <a:pt x="17227" y="16815"/>
                </a:cubicBezTo>
                <a:cubicBezTo>
                  <a:pt x="17247" y="16758"/>
                  <a:pt x="17269" y="16702"/>
                  <a:pt x="17287" y="16646"/>
                </a:cubicBezTo>
                <a:cubicBezTo>
                  <a:pt x="17789" y="15975"/>
                  <a:pt x="18466" y="15432"/>
                  <a:pt x="19028" y="14816"/>
                </a:cubicBezTo>
                <a:cubicBezTo>
                  <a:pt x="19704" y="14073"/>
                  <a:pt x="20256" y="13227"/>
                  <a:pt x="20704" y="12330"/>
                </a:cubicBezTo>
                <a:cubicBezTo>
                  <a:pt x="21175" y="11388"/>
                  <a:pt x="21436" y="10413"/>
                  <a:pt x="21649" y="9384"/>
                </a:cubicBezTo>
                <a:cubicBezTo>
                  <a:pt x="21704" y="9124"/>
                  <a:pt x="22105" y="8172"/>
                  <a:pt x="22044" y="7699"/>
                </a:cubicBezTo>
                <a:cubicBezTo>
                  <a:pt x="23603" y="7367"/>
                  <a:pt x="25161" y="7021"/>
                  <a:pt x="26710" y="6643"/>
                </a:cubicBezTo>
                <a:lnTo>
                  <a:pt x="26710" y="6643"/>
                </a:lnTo>
                <a:cubicBezTo>
                  <a:pt x="25664" y="8047"/>
                  <a:pt x="24309" y="9186"/>
                  <a:pt x="23490" y="10757"/>
                </a:cubicBezTo>
                <a:cubicBezTo>
                  <a:pt x="23068" y="11570"/>
                  <a:pt x="22736" y="12426"/>
                  <a:pt x="22499" y="13312"/>
                </a:cubicBezTo>
                <a:cubicBezTo>
                  <a:pt x="22268" y="14167"/>
                  <a:pt x="22198" y="15056"/>
                  <a:pt x="21971" y="15914"/>
                </a:cubicBezTo>
                <a:cubicBezTo>
                  <a:pt x="21965" y="15935"/>
                  <a:pt x="21984" y="15954"/>
                  <a:pt x="22002" y="15954"/>
                </a:cubicBezTo>
                <a:cubicBezTo>
                  <a:pt x="22011" y="15954"/>
                  <a:pt x="22020" y="15950"/>
                  <a:pt x="22025" y="15939"/>
                </a:cubicBezTo>
                <a:cubicBezTo>
                  <a:pt x="22033" y="15926"/>
                  <a:pt x="22039" y="15911"/>
                  <a:pt x="22045" y="15898"/>
                </a:cubicBezTo>
                <a:cubicBezTo>
                  <a:pt x="22047" y="15896"/>
                  <a:pt x="22049" y="15896"/>
                  <a:pt x="22049" y="15895"/>
                </a:cubicBezTo>
                <a:cubicBezTo>
                  <a:pt x="22072" y="15860"/>
                  <a:pt x="22097" y="15828"/>
                  <a:pt x="22120" y="15795"/>
                </a:cubicBezTo>
                <a:cubicBezTo>
                  <a:pt x="22126" y="15808"/>
                  <a:pt x="22138" y="15814"/>
                  <a:pt x="22149" y="15814"/>
                </a:cubicBezTo>
                <a:cubicBezTo>
                  <a:pt x="22162" y="15814"/>
                  <a:pt x="22175" y="15806"/>
                  <a:pt x="22180" y="15792"/>
                </a:cubicBezTo>
                <a:cubicBezTo>
                  <a:pt x="22199" y="15735"/>
                  <a:pt x="22220" y="15679"/>
                  <a:pt x="22239" y="15623"/>
                </a:cubicBezTo>
                <a:cubicBezTo>
                  <a:pt x="22740" y="14951"/>
                  <a:pt x="23418" y="14409"/>
                  <a:pt x="23979" y="13793"/>
                </a:cubicBezTo>
                <a:cubicBezTo>
                  <a:pt x="24613" y="13096"/>
                  <a:pt x="25135" y="12308"/>
                  <a:pt x="25569" y="11474"/>
                </a:cubicBezTo>
                <a:lnTo>
                  <a:pt x="25569" y="11474"/>
                </a:lnTo>
                <a:cubicBezTo>
                  <a:pt x="25302" y="12044"/>
                  <a:pt x="25102" y="12641"/>
                  <a:pt x="24850" y="13219"/>
                </a:cubicBezTo>
                <a:cubicBezTo>
                  <a:pt x="24842" y="13232"/>
                  <a:pt x="24837" y="13247"/>
                  <a:pt x="24830" y="13261"/>
                </a:cubicBezTo>
                <a:cubicBezTo>
                  <a:pt x="24797" y="13291"/>
                  <a:pt x="24766" y="13323"/>
                  <a:pt x="24731" y="13352"/>
                </a:cubicBezTo>
                <a:cubicBezTo>
                  <a:pt x="24715" y="13366"/>
                  <a:pt x="24731" y="13391"/>
                  <a:pt x="24749" y="13391"/>
                </a:cubicBezTo>
                <a:cubicBezTo>
                  <a:pt x="24753" y="13391"/>
                  <a:pt x="24757" y="13390"/>
                  <a:pt x="24761" y="13387"/>
                </a:cubicBezTo>
                <a:cubicBezTo>
                  <a:pt x="24777" y="13376"/>
                  <a:pt x="24790" y="13364"/>
                  <a:pt x="24806" y="13353"/>
                </a:cubicBezTo>
                <a:cubicBezTo>
                  <a:pt x="24811" y="13380"/>
                  <a:pt x="24834" y="13396"/>
                  <a:pt x="24858" y="13396"/>
                </a:cubicBezTo>
                <a:cubicBezTo>
                  <a:pt x="24871" y="13396"/>
                  <a:pt x="24885" y="13391"/>
                  <a:pt x="24895" y="13380"/>
                </a:cubicBezTo>
                <a:cubicBezTo>
                  <a:pt x="24951" y="13324"/>
                  <a:pt x="25002" y="13264"/>
                  <a:pt x="25047" y="13200"/>
                </a:cubicBezTo>
                <a:cubicBezTo>
                  <a:pt x="25066" y="13188"/>
                  <a:pt x="25085" y="13177"/>
                  <a:pt x="25103" y="13165"/>
                </a:cubicBezTo>
                <a:lnTo>
                  <a:pt x="25111" y="13165"/>
                </a:lnTo>
                <a:cubicBezTo>
                  <a:pt x="25610" y="12989"/>
                  <a:pt x="26040" y="12584"/>
                  <a:pt x="26417" y="12192"/>
                </a:cubicBezTo>
                <a:cubicBezTo>
                  <a:pt x="26637" y="12025"/>
                  <a:pt x="26856" y="11856"/>
                  <a:pt x="27070" y="11681"/>
                </a:cubicBezTo>
                <a:cubicBezTo>
                  <a:pt x="27759" y="11126"/>
                  <a:pt x="28365" y="10478"/>
                  <a:pt x="28875" y="9755"/>
                </a:cubicBezTo>
                <a:cubicBezTo>
                  <a:pt x="29358" y="9067"/>
                  <a:pt x="29782" y="8340"/>
                  <a:pt x="30108" y="7563"/>
                </a:cubicBezTo>
                <a:cubicBezTo>
                  <a:pt x="30338" y="7016"/>
                  <a:pt x="30596" y="6301"/>
                  <a:pt x="30466" y="5696"/>
                </a:cubicBezTo>
                <a:cubicBezTo>
                  <a:pt x="30809" y="5617"/>
                  <a:pt x="31153" y="5542"/>
                  <a:pt x="31499" y="5476"/>
                </a:cubicBezTo>
                <a:cubicBezTo>
                  <a:pt x="32540" y="5277"/>
                  <a:pt x="33641" y="5104"/>
                  <a:pt x="34565" y="4554"/>
                </a:cubicBezTo>
                <a:cubicBezTo>
                  <a:pt x="34627" y="4518"/>
                  <a:pt x="34602" y="4413"/>
                  <a:pt x="34536" y="4413"/>
                </a:cubicBezTo>
                <a:cubicBezTo>
                  <a:pt x="34529" y="4413"/>
                  <a:pt x="34521" y="4414"/>
                  <a:pt x="34513" y="4417"/>
                </a:cubicBezTo>
                <a:cubicBezTo>
                  <a:pt x="33128" y="4893"/>
                  <a:pt x="31681" y="5158"/>
                  <a:pt x="30243" y="5456"/>
                </a:cubicBezTo>
                <a:cubicBezTo>
                  <a:pt x="30060" y="4900"/>
                  <a:pt x="29559" y="4409"/>
                  <a:pt x="29143" y="4041"/>
                </a:cubicBezTo>
                <a:cubicBezTo>
                  <a:pt x="28511" y="3482"/>
                  <a:pt x="27813" y="3013"/>
                  <a:pt x="27080" y="2602"/>
                </a:cubicBezTo>
                <a:cubicBezTo>
                  <a:pt x="26308" y="2172"/>
                  <a:pt x="25479" y="1852"/>
                  <a:pt x="24619" y="1651"/>
                </a:cubicBezTo>
                <a:cubicBezTo>
                  <a:pt x="24350" y="1587"/>
                  <a:pt x="24079" y="1530"/>
                  <a:pt x="23808" y="1475"/>
                </a:cubicBezTo>
                <a:cubicBezTo>
                  <a:pt x="23366" y="1311"/>
                  <a:pt x="22885" y="1154"/>
                  <a:pt x="22421" y="1154"/>
                </a:cubicBezTo>
                <a:cubicBezTo>
                  <a:pt x="22350" y="1154"/>
                  <a:pt x="22280" y="1158"/>
                  <a:pt x="22211" y="1166"/>
                </a:cubicBezTo>
                <a:cubicBezTo>
                  <a:pt x="22208" y="1166"/>
                  <a:pt x="22207" y="1167"/>
                  <a:pt x="22206" y="1168"/>
                </a:cubicBezTo>
                <a:cubicBezTo>
                  <a:pt x="22182" y="1166"/>
                  <a:pt x="22159" y="1163"/>
                  <a:pt x="22136" y="1160"/>
                </a:cubicBezTo>
                <a:cubicBezTo>
                  <a:pt x="22068" y="1123"/>
                  <a:pt x="21997" y="1091"/>
                  <a:pt x="21924" y="1066"/>
                </a:cubicBezTo>
                <a:cubicBezTo>
                  <a:pt x="21917" y="1063"/>
                  <a:pt x="21911" y="1062"/>
                  <a:pt x="21904" y="1062"/>
                </a:cubicBezTo>
                <a:cubicBezTo>
                  <a:pt x="21872" y="1062"/>
                  <a:pt x="21846" y="1093"/>
                  <a:pt x="21853" y="1128"/>
                </a:cubicBezTo>
                <a:cubicBezTo>
                  <a:pt x="21835" y="1124"/>
                  <a:pt x="21817" y="1119"/>
                  <a:pt x="21799" y="1116"/>
                </a:cubicBezTo>
                <a:cubicBezTo>
                  <a:pt x="21798" y="1116"/>
                  <a:pt x="21797" y="1116"/>
                  <a:pt x="21796" y="1116"/>
                </a:cubicBezTo>
                <a:cubicBezTo>
                  <a:pt x="21772" y="1116"/>
                  <a:pt x="21764" y="1155"/>
                  <a:pt x="21787" y="1162"/>
                </a:cubicBezTo>
                <a:cubicBezTo>
                  <a:pt x="21831" y="1172"/>
                  <a:pt x="21873" y="1188"/>
                  <a:pt x="21916" y="1200"/>
                </a:cubicBezTo>
                <a:cubicBezTo>
                  <a:pt x="21928" y="1210"/>
                  <a:pt x="21940" y="1220"/>
                  <a:pt x="21953" y="1230"/>
                </a:cubicBezTo>
                <a:cubicBezTo>
                  <a:pt x="22432" y="1642"/>
                  <a:pt x="22870" y="2095"/>
                  <a:pt x="23359" y="2492"/>
                </a:cubicBezTo>
                <a:cubicBezTo>
                  <a:pt x="22607" y="1927"/>
                  <a:pt x="21792" y="1444"/>
                  <a:pt x="20919" y="1091"/>
                </a:cubicBezTo>
                <a:cubicBezTo>
                  <a:pt x="20145" y="779"/>
                  <a:pt x="19298" y="585"/>
                  <a:pt x="18555" y="199"/>
                </a:cubicBezTo>
                <a:cubicBezTo>
                  <a:pt x="18513" y="156"/>
                  <a:pt x="18470" y="115"/>
                  <a:pt x="18429" y="72"/>
                </a:cubicBezTo>
                <a:cubicBezTo>
                  <a:pt x="18422" y="66"/>
                  <a:pt x="18414" y="63"/>
                  <a:pt x="18406" y="63"/>
                </a:cubicBezTo>
                <a:cubicBezTo>
                  <a:pt x="18389" y="63"/>
                  <a:pt x="18373" y="76"/>
                  <a:pt x="18374" y="96"/>
                </a:cubicBezTo>
                <a:cubicBezTo>
                  <a:pt x="18338" y="75"/>
                  <a:pt x="18301" y="57"/>
                  <a:pt x="18266" y="35"/>
                </a:cubicBezTo>
                <a:cubicBezTo>
                  <a:pt x="18266" y="34"/>
                  <a:pt x="18265" y="34"/>
                  <a:pt x="18265" y="34"/>
                </a:cubicBezTo>
                <a:cubicBezTo>
                  <a:pt x="18264" y="34"/>
                  <a:pt x="18263" y="35"/>
                  <a:pt x="18261" y="35"/>
                </a:cubicBezTo>
                <a:cubicBezTo>
                  <a:pt x="18249" y="25"/>
                  <a:pt x="18238" y="16"/>
                  <a:pt x="18226" y="7"/>
                </a:cubicBezTo>
                <a:cubicBezTo>
                  <a:pt x="18221" y="3"/>
                  <a:pt x="18215" y="1"/>
                  <a:pt x="18210" y="1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9"/>
          <p:cNvSpPr/>
          <p:nvPr/>
        </p:nvSpPr>
        <p:spPr>
          <a:xfrm rot="8244111">
            <a:off x="7823325" y="-750964"/>
            <a:ext cx="1626975" cy="2169124"/>
          </a:xfrm>
          <a:custGeom>
            <a:avLst/>
            <a:gdLst/>
            <a:ahLst/>
            <a:cxnLst/>
            <a:rect l="l" t="t" r="r" b="b"/>
            <a:pathLst>
              <a:path w="18597" h="24794" extrusionOk="0">
                <a:moveTo>
                  <a:pt x="8236" y="6737"/>
                </a:moveTo>
                <a:cubicBezTo>
                  <a:pt x="9020" y="6737"/>
                  <a:pt x="9758" y="7882"/>
                  <a:pt x="9174" y="8531"/>
                </a:cubicBezTo>
                <a:cubicBezTo>
                  <a:pt x="9030" y="8692"/>
                  <a:pt x="8859" y="8759"/>
                  <a:pt x="8686" y="8759"/>
                </a:cubicBezTo>
                <a:cubicBezTo>
                  <a:pt x="8351" y="8759"/>
                  <a:pt x="8007" y="8509"/>
                  <a:pt x="7826" y="8208"/>
                </a:cubicBezTo>
                <a:cubicBezTo>
                  <a:pt x="7641" y="7901"/>
                  <a:pt x="7469" y="7163"/>
                  <a:pt x="7805" y="6864"/>
                </a:cubicBezTo>
                <a:cubicBezTo>
                  <a:pt x="7945" y="6776"/>
                  <a:pt x="8091" y="6737"/>
                  <a:pt x="8236" y="6737"/>
                </a:cubicBezTo>
                <a:close/>
                <a:moveTo>
                  <a:pt x="14035" y="10577"/>
                </a:moveTo>
                <a:cubicBezTo>
                  <a:pt x="14198" y="10627"/>
                  <a:pt x="14401" y="10715"/>
                  <a:pt x="14466" y="10869"/>
                </a:cubicBezTo>
                <a:cubicBezTo>
                  <a:pt x="14609" y="11202"/>
                  <a:pt x="14301" y="11402"/>
                  <a:pt x="14083" y="11525"/>
                </a:cubicBezTo>
                <a:cubicBezTo>
                  <a:pt x="13804" y="11683"/>
                  <a:pt x="13472" y="11764"/>
                  <a:pt x="13151" y="11764"/>
                </a:cubicBezTo>
                <a:cubicBezTo>
                  <a:pt x="13120" y="11764"/>
                  <a:pt x="13089" y="11764"/>
                  <a:pt x="13058" y="11762"/>
                </a:cubicBezTo>
                <a:cubicBezTo>
                  <a:pt x="12322" y="11726"/>
                  <a:pt x="12532" y="10973"/>
                  <a:pt x="13010" y="10727"/>
                </a:cubicBezTo>
                <a:cubicBezTo>
                  <a:pt x="13326" y="10566"/>
                  <a:pt x="13690" y="10581"/>
                  <a:pt x="14035" y="10577"/>
                </a:cubicBezTo>
                <a:close/>
                <a:moveTo>
                  <a:pt x="4786" y="9256"/>
                </a:moveTo>
                <a:cubicBezTo>
                  <a:pt x="5428" y="9256"/>
                  <a:pt x="6112" y="9570"/>
                  <a:pt x="6619" y="9931"/>
                </a:cubicBezTo>
                <a:cubicBezTo>
                  <a:pt x="7353" y="10450"/>
                  <a:pt x="7855" y="11811"/>
                  <a:pt x="6575" y="12062"/>
                </a:cubicBezTo>
                <a:cubicBezTo>
                  <a:pt x="6494" y="12078"/>
                  <a:pt x="6410" y="12085"/>
                  <a:pt x="6324" y="12085"/>
                </a:cubicBezTo>
                <a:cubicBezTo>
                  <a:pt x="5727" y="12085"/>
                  <a:pt x="5063" y="11721"/>
                  <a:pt x="4672" y="11319"/>
                </a:cubicBezTo>
                <a:cubicBezTo>
                  <a:pt x="4195" y="10831"/>
                  <a:pt x="3700" y="9639"/>
                  <a:pt x="4591" y="9271"/>
                </a:cubicBezTo>
                <a:cubicBezTo>
                  <a:pt x="4594" y="9270"/>
                  <a:pt x="4595" y="9267"/>
                  <a:pt x="4598" y="9266"/>
                </a:cubicBezTo>
                <a:cubicBezTo>
                  <a:pt x="4660" y="9259"/>
                  <a:pt x="4722" y="9256"/>
                  <a:pt x="4786" y="9256"/>
                </a:cubicBezTo>
                <a:close/>
                <a:moveTo>
                  <a:pt x="11815" y="14266"/>
                </a:moveTo>
                <a:cubicBezTo>
                  <a:pt x="11874" y="14266"/>
                  <a:pt x="11932" y="14267"/>
                  <a:pt x="11990" y="14268"/>
                </a:cubicBezTo>
                <a:cubicBezTo>
                  <a:pt x="12160" y="14332"/>
                  <a:pt x="12326" y="14405"/>
                  <a:pt x="12494" y="14479"/>
                </a:cubicBezTo>
                <a:cubicBezTo>
                  <a:pt x="13068" y="14916"/>
                  <a:pt x="13347" y="15686"/>
                  <a:pt x="12712" y="16270"/>
                </a:cubicBezTo>
                <a:cubicBezTo>
                  <a:pt x="12351" y="16604"/>
                  <a:pt x="11707" y="16749"/>
                  <a:pt x="11144" y="16749"/>
                </a:cubicBezTo>
                <a:cubicBezTo>
                  <a:pt x="10948" y="16749"/>
                  <a:pt x="10761" y="16731"/>
                  <a:pt x="10600" y="16698"/>
                </a:cubicBezTo>
                <a:cubicBezTo>
                  <a:pt x="9416" y="16451"/>
                  <a:pt x="9416" y="15153"/>
                  <a:pt x="10356" y="14587"/>
                </a:cubicBezTo>
                <a:cubicBezTo>
                  <a:pt x="10802" y="14317"/>
                  <a:pt x="11309" y="14266"/>
                  <a:pt x="11815" y="14266"/>
                </a:cubicBezTo>
                <a:close/>
                <a:moveTo>
                  <a:pt x="14288" y="1"/>
                </a:moveTo>
                <a:cubicBezTo>
                  <a:pt x="14245" y="1"/>
                  <a:pt x="14203" y="25"/>
                  <a:pt x="14193" y="76"/>
                </a:cubicBezTo>
                <a:cubicBezTo>
                  <a:pt x="13718" y="2587"/>
                  <a:pt x="10437" y="2926"/>
                  <a:pt x="8457" y="3658"/>
                </a:cubicBezTo>
                <a:cubicBezTo>
                  <a:pt x="6610" y="4341"/>
                  <a:pt x="4810" y="5253"/>
                  <a:pt x="3391" y="6644"/>
                </a:cubicBezTo>
                <a:cubicBezTo>
                  <a:pt x="1917" y="8088"/>
                  <a:pt x="1225" y="9911"/>
                  <a:pt x="675" y="11865"/>
                </a:cubicBezTo>
                <a:cubicBezTo>
                  <a:pt x="203" y="13545"/>
                  <a:pt x="1" y="15621"/>
                  <a:pt x="1345" y="16976"/>
                </a:cubicBezTo>
                <a:cubicBezTo>
                  <a:pt x="1953" y="17589"/>
                  <a:pt x="2792" y="17917"/>
                  <a:pt x="3637" y="18023"/>
                </a:cubicBezTo>
                <a:cubicBezTo>
                  <a:pt x="3856" y="18050"/>
                  <a:pt x="4075" y="18063"/>
                  <a:pt x="4295" y="18063"/>
                </a:cubicBezTo>
                <a:cubicBezTo>
                  <a:pt x="4517" y="18063"/>
                  <a:pt x="4739" y="18049"/>
                  <a:pt x="4960" y="18022"/>
                </a:cubicBezTo>
                <a:cubicBezTo>
                  <a:pt x="5354" y="17975"/>
                  <a:pt x="5756" y="17870"/>
                  <a:pt x="6146" y="17870"/>
                </a:cubicBezTo>
                <a:cubicBezTo>
                  <a:pt x="6402" y="17870"/>
                  <a:pt x="6652" y="17915"/>
                  <a:pt x="6890" y="18053"/>
                </a:cubicBezTo>
                <a:cubicBezTo>
                  <a:pt x="6415" y="20286"/>
                  <a:pt x="6430" y="22571"/>
                  <a:pt x="7583" y="24633"/>
                </a:cubicBezTo>
                <a:cubicBezTo>
                  <a:pt x="7597" y="24658"/>
                  <a:pt x="7623" y="24675"/>
                  <a:pt x="7651" y="24675"/>
                </a:cubicBezTo>
                <a:cubicBezTo>
                  <a:pt x="7656" y="24675"/>
                  <a:pt x="7662" y="24674"/>
                  <a:pt x="7667" y="24673"/>
                </a:cubicBezTo>
                <a:cubicBezTo>
                  <a:pt x="7756" y="24771"/>
                  <a:pt x="7975" y="24794"/>
                  <a:pt x="8084" y="24794"/>
                </a:cubicBezTo>
                <a:cubicBezTo>
                  <a:pt x="8087" y="24794"/>
                  <a:pt x="8090" y="24794"/>
                  <a:pt x="8093" y="24794"/>
                </a:cubicBezTo>
                <a:cubicBezTo>
                  <a:pt x="8333" y="24791"/>
                  <a:pt x="8560" y="24690"/>
                  <a:pt x="8724" y="24514"/>
                </a:cubicBezTo>
                <a:cubicBezTo>
                  <a:pt x="8769" y="24465"/>
                  <a:pt x="8738" y="24398"/>
                  <a:pt x="8692" y="24377"/>
                </a:cubicBezTo>
                <a:cubicBezTo>
                  <a:pt x="8690" y="24377"/>
                  <a:pt x="8690" y="24375"/>
                  <a:pt x="8690" y="24374"/>
                </a:cubicBezTo>
                <a:cubicBezTo>
                  <a:pt x="7559" y="22596"/>
                  <a:pt x="7430" y="20521"/>
                  <a:pt x="7770" y="18497"/>
                </a:cubicBezTo>
                <a:lnTo>
                  <a:pt x="7770" y="18497"/>
                </a:lnTo>
                <a:cubicBezTo>
                  <a:pt x="8417" y="19245"/>
                  <a:pt x="8810" y="20212"/>
                  <a:pt x="9574" y="20859"/>
                </a:cubicBezTo>
                <a:cubicBezTo>
                  <a:pt x="10176" y="21361"/>
                  <a:pt x="10932" y="21640"/>
                  <a:pt x="11715" y="21648"/>
                </a:cubicBezTo>
                <a:cubicBezTo>
                  <a:pt x="11722" y="21648"/>
                  <a:pt x="11729" y="21648"/>
                  <a:pt x="11737" y="21648"/>
                </a:cubicBezTo>
                <a:cubicBezTo>
                  <a:pt x="13595" y="21648"/>
                  <a:pt x="15130" y="20128"/>
                  <a:pt x="16180" y="18749"/>
                </a:cubicBezTo>
                <a:cubicBezTo>
                  <a:pt x="17341" y="17218"/>
                  <a:pt x="18109" y="15424"/>
                  <a:pt x="18416" y="13526"/>
                </a:cubicBezTo>
                <a:cubicBezTo>
                  <a:pt x="18596" y="12393"/>
                  <a:pt x="18579" y="11246"/>
                  <a:pt x="18500" y="10106"/>
                </a:cubicBezTo>
                <a:cubicBezTo>
                  <a:pt x="18426" y="8976"/>
                  <a:pt x="18367" y="7816"/>
                  <a:pt x="18096" y="6713"/>
                </a:cubicBezTo>
                <a:cubicBezTo>
                  <a:pt x="17813" y="5566"/>
                  <a:pt x="17219" y="4547"/>
                  <a:pt x="16597" y="3555"/>
                </a:cubicBezTo>
                <a:cubicBezTo>
                  <a:pt x="15864" y="2383"/>
                  <a:pt x="15124" y="1219"/>
                  <a:pt x="14383" y="50"/>
                </a:cubicBezTo>
                <a:cubicBezTo>
                  <a:pt x="14363" y="18"/>
                  <a:pt x="14325" y="1"/>
                  <a:pt x="1428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9"/>
          <p:cNvSpPr txBox="1">
            <a:spLocks noGrp="1"/>
          </p:cNvSpPr>
          <p:nvPr>
            <p:ph type="subTitle" idx="1"/>
          </p:nvPr>
        </p:nvSpPr>
        <p:spPr>
          <a:xfrm>
            <a:off x="4787775" y="1617625"/>
            <a:ext cx="3273000" cy="44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ncert One"/>
              <a:buNone/>
              <a:defRPr sz="2100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ncert One"/>
              <a:buNone/>
              <a:defRPr sz="2100">
                <a:latin typeface="Concert One"/>
                <a:ea typeface="Concert One"/>
                <a:cs typeface="Concert One"/>
                <a:sym typeface="Concert On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ncert One"/>
              <a:buNone/>
              <a:defRPr sz="2100">
                <a:latin typeface="Concert One"/>
                <a:ea typeface="Concert One"/>
                <a:cs typeface="Concert One"/>
                <a:sym typeface="Concert On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ncert One"/>
              <a:buNone/>
              <a:defRPr sz="2100">
                <a:latin typeface="Concert One"/>
                <a:ea typeface="Concert One"/>
                <a:cs typeface="Concert One"/>
                <a:sym typeface="Concert On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ncert One"/>
              <a:buNone/>
              <a:defRPr sz="2100">
                <a:latin typeface="Concert One"/>
                <a:ea typeface="Concert One"/>
                <a:cs typeface="Concert One"/>
                <a:sym typeface="Concert On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ncert One"/>
              <a:buNone/>
              <a:defRPr sz="2100">
                <a:latin typeface="Concert One"/>
                <a:ea typeface="Concert One"/>
                <a:cs typeface="Concert One"/>
                <a:sym typeface="Concert On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ncert One"/>
              <a:buNone/>
              <a:defRPr sz="2100">
                <a:latin typeface="Concert One"/>
                <a:ea typeface="Concert One"/>
                <a:cs typeface="Concert One"/>
                <a:sym typeface="Concert On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ncert One"/>
              <a:buNone/>
              <a:defRPr sz="2100">
                <a:latin typeface="Concert One"/>
                <a:ea typeface="Concert One"/>
                <a:cs typeface="Concert One"/>
                <a:sym typeface="Concert On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ncert One"/>
              <a:buNone/>
              <a:defRPr sz="2100">
                <a:latin typeface="Concert One"/>
                <a:ea typeface="Concert One"/>
                <a:cs typeface="Concert One"/>
                <a:sym typeface="Concert One"/>
              </a:defRPr>
            </a:lvl9pPr>
          </a:lstStyle>
          <a:p>
            <a:endParaRPr/>
          </a:p>
        </p:txBody>
      </p:sp>
      <p:sp>
        <p:nvSpPr>
          <p:cNvPr id="439" name="Google Shape;439;p9"/>
          <p:cNvSpPr txBox="1">
            <a:spLocks noGrp="1"/>
          </p:cNvSpPr>
          <p:nvPr>
            <p:ph type="body" idx="2"/>
          </p:nvPr>
        </p:nvSpPr>
        <p:spPr>
          <a:xfrm>
            <a:off x="4787775" y="2114150"/>
            <a:ext cx="3273000" cy="2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40" name="Google Shape;440;p9"/>
          <p:cNvSpPr txBox="1">
            <a:spLocks noGrp="1"/>
          </p:cNvSpPr>
          <p:nvPr>
            <p:ph type="title"/>
          </p:nvPr>
        </p:nvSpPr>
        <p:spPr>
          <a:xfrm>
            <a:off x="697475" y="432275"/>
            <a:ext cx="833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4528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1243850" y="2548713"/>
            <a:ext cx="3854400" cy="62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1674538" y="1480875"/>
            <a:ext cx="119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1243850" y="3205774"/>
            <a:ext cx="2324700" cy="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  <a:defRPr sz="1100">
                <a:solidFill>
                  <a:schemeClr val="dk1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  <a:defRPr>
                <a:solidFill>
                  <a:schemeClr val="dk1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romanLcPeriod"/>
              <a:defRPr>
                <a:solidFill>
                  <a:schemeClr val="dk1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  <a:defRPr>
                <a:solidFill>
                  <a:schemeClr val="dk1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  <a:defRPr>
                <a:solidFill>
                  <a:schemeClr val="dk1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romanLcPeriod"/>
              <a:defRPr>
                <a:solidFill>
                  <a:schemeClr val="dk1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  <a:defRPr>
                <a:solidFill>
                  <a:schemeClr val="dk1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  <a:defRPr>
                <a:solidFill>
                  <a:schemeClr val="dk1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romanLcPeriod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title" idx="2"/>
          </p:nvPr>
        </p:nvSpPr>
        <p:spPr>
          <a:xfrm>
            <a:off x="1386038" y="2568000"/>
            <a:ext cx="2336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1"/>
          </p:nvPr>
        </p:nvSpPr>
        <p:spPr>
          <a:xfrm>
            <a:off x="1386038" y="291482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title" idx="3"/>
          </p:nvPr>
        </p:nvSpPr>
        <p:spPr>
          <a:xfrm>
            <a:off x="5421563" y="2568000"/>
            <a:ext cx="2336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4"/>
          </p:nvPr>
        </p:nvSpPr>
        <p:spPr>
          <a:xfrm>
            <a:off x="5421563" y="291482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4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1212300" y="1404850"/>
            <a:ext cx="3322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1212300" y="2112300"/>
            <a:ext cx="3322200" cy="16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720000" y="2179625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ubTitle" idx="1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720000" y="577825"/>
            <a:ext cx="3940800" cy="14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Fira Sans Extra Condensed"/>
              <a:buNone/>
              <a:defRPr sz="29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Fira Sans Extra Condensed"/>
              <a:buNone/>
              <a:defRPr sz="29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Fira Sans Extra Condensed"/>
              <a:buNone/>
              <a:defRPr sz="29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Fira Sans Extra Condensed"/>
              <a:buNone/>
              <a:defRPr sz="29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Fira Sans Extra Condensed"/>
              <a:buNone/>
              <a:defRPr sz="29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Fira Sans Extra Condensed"/>
              <a:buNone/>
              <a:defRPr sz="29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Fira Sans Extra Condensed"/>
              <a:buNone/>
              <a:defRPr sz="29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Fira Sans Extra Condensed"/>
              <a:buNone/>
              <a:defRPr sz="29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Fira Sans Extra Condensed"/>
              <a:buNone/>
              <a:defRPr sz="29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2" r:id="rId12"/>
    <p:sldLayoutId id="2147483663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5"/>
          <p:cNvSpPr txBox="1">
            <a:spLocks noGrp="1"/>
          </p:cNvSpPr>
          <p:nvPr>
            <p:ph type="ctrTitle"/>
          </p:nvPr>
        </p:nvSpPr>
        <p:spPr>
          <a:xfrm>
            <a:off x="607660" y="1637048"/>
            <a:ext cx="3813238" cy="21463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dirty="0">
                <a:solidFill>
                  <a:schemeClr val="tx2">
                    <a:lumMod val="50000"/>
                  </a:schemeClr>
                </a:solidFill>
              </a:rPr>
              <a:t>ĐÊM TRĂNG TRÊN HỒ TÂY</a:t>
            </a:r>
            <a:endParaRPr sz="55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9" name="Google Shape;49;p15"/>
          <p:cNvSpPr txBox="1">
            <a:spLocks noGrp="1"/>
          </p:cNvSpPr>
          <p:nvPr>
            <p:ph type="subTitle" idx="1"/>
          </p:nvPr>
        </p:nvSpPr>
        <p:spPr>
          <a:xfrm>
            <a:off x="1912390" y="1367988"/>
            <a:ext cx="1203778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Chính tả</a:t>
            </a:r>
            <a:endParaRPr sz="1800" dirty="0"/>
          </a:p>
        </p:txBody>
      </p:sp>
      <p:grpSp>
        <p:nvGrpSpPr>
          <p:cNvPr id="50" name="Google Shape;50;p15"/>
          <p:cNvGrpSpPr/>
          <p:nvPr/>
        </p:nvGrpSpPr>
        <p:grpSpPr>
          <a:xfrm>
            <a:off x="6783588" y="834445"/>
            <a:ext cx="213208" cy="235855"/>
            <a:chOff x="9197750" y="1969725"/>
            <a:chExt cx="67550" cy="74725"/>
          </a:xfrm>
        </p:grpSpPr>
        <p:sp>
          <p:nvSpPr>
            <p:cNvPr id="51" name="Google Shape;51;p15"/>
            <p:cNvSpPr/>
            <p:nvPr/>
          </p:nvSpPr>
          <p:spPr>
            <a:xfrm>
              <a:off x="9225725" y="1969725"/>
              <a:ext cx="17575" cy="74725"/>
            </a:xfrm>
            <a:custGeom>
              <a:avLst/>
              <a:gdLst/>
              <a:ahLst/>
              <a:cxnLst/>
              <a:rect l="l" t="t" r="r" b="b"/>
              <a:pathLst>
                <a:path w="703" h="2989" extrusionOk="0">
                  <a:moveTo>
                    <a:pt x="128" y="0"/>
                  </a:moveTo>
                  <a:cubicBezTo>
                    <a:pt x="64" y="0"/>
                    <a:pt x="0" y="49"/>
                    <a:pt x="17" y="113"/>
                  </a:cubicBezTo>
                  <a:cubicBezTo>
                    <a:pt x="17" y="1182"/>
                    <a:pt x="144" y="1998"/>
                    <a:pt x="464" y="2924"/>
                  </a:cubicBezTo>
                  <a:cubicBezTo>
                    <a:pt x="479" y="2971"/>
                    <a:pt x="528" y="2988"/>
                    <a:pt x="575" y="2988"/>
                  </a:cubicBezTo>
                  <a:lnTo>
                    <a:pt x="607" y="2988"/>
                  </a:lnTo>
                  <a:cubicBezTo>
                    <a:pt x="671" y="2971"/>
                    <a:pt x="703" y="2908"/>
                    <a:pt x="688" y="2844"/>
                  </a:cubicBezTo>
                  <a:cubicBezTo>
                    <a:pt x="368" y="1949"/>
                    <a:pt x="240" y="1167"/>
                    <a:pt x="240" y="113"/>
                  </a:cubicBezTo>
                  <a:cubicBezTo>
                    <a:pt x="240" y="49"/>
                    <a:pt x="192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5"/>
            <p:cNvSpPr/>
            <p:nvPr/>
          </p:nvSpPr>
          <p:spPr>
            <a:xfrm>
              <a:off x="9197750" y="1996175"/>
              <a:ext cx="67550" cy="23500"/>
            </a:xfrm>
            <a:custGeom>
              <a:avLst/>
              <a:gdLst/>
              <a:ahLst/>
              <a:cxnLst/>
              <a:rect l="l" t="t" r="r" b="b"/>
              <a:pathLst>
                <a:path w="2702" h="940" extrusionOk="0">
                  <a:moveTo>
                    <a:pt x="2582" y="1"/>
                  </a:moveTo>
                  <a:cubicBezTo>
                    <a:pt x="2568" y="1"/>
                    <a:pt x="2554" y="5"/>
                    <a:pt x="2541" y="13"/>
                  </a:cubicBezTo>
                  <a:cubicBezTo>
                    <a:pt x="2237" y="124"/>
                    <a:pt x="1775" y="237"/>
                    <a:pt x="1327" y="348"/>
                  </a:cubicBezTo>
                  <a:cubicBezTo>
                    <a:pt x="863" y="476"/>
                    <a:pt x="401" y="588"/>
                    <a:pt x="81" y="716"/>
                  </a:cubicBezTo>
                  <a:cubicBezTo>
                    <a:pt x="17" y="731"/>
                    <a:pt x="1" y="795"/>
                    <a:pt x="17" y="859"/>
                  </a:cubicBezTo>
                  <a:cubicBezTo>
                    <a:pt x="33" y="908"/>
                    <a:pt x="81" y="940"/>
                    <a:pt x="129" y="940"/>
                  </a:cubicBezTo>
                  <a:cubicBezTo>
                    <a:pt x="145" y="940"/>
                    <a:pt x="145" y="923"/>
                    <a:pt x="161" y="923"/>
                  </a:cubicBezTo>
                  <a:cubicBezTo>
                    <a:pt x="465" y="812"/>
                    <a:pt x="927" y="684"/>
                    <a:pt x="1375" y="572"/>
                  </a:cubicBezTo>
                  <a:cubicBezTo>
                    <a:pt x="1838" y="461"/>
                    <a:pt x="2301" y="333"/>
                    <a:pt x="2621" y="220"/>
                  </a:cubicBezTo>
                  <a:cubicBezTo>
                    <a:pt x="2669" y="205"/>
                    <a:pt x="2701" y="124"/>
                    <a:pt x="2684" y="77"/>
                  </a:cubicBezTo>
                  <a:cubicBezTo>
                    <a:pt x="2661" y="30"/>
                    <a:pt x="2621" y="1"/>
                    <a:pt x="258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5"/>
            <p:cNvSpPr/>
            <p:nvPr/>
          </p:nvSpPr>
          <p:spPr>
            <a:xfrm>
              <a:off x="9216925" y="1984575"/>
              <a:ext cx="27175" cy="49075"/>
            </a:xfrm>
            <a:custGeom>
              <a:avLst/>
              <a:gdLst/>
              <a:ahLst/>
              <a:cxnLst/>
              <a:rect l="l" t="t" r="r" b="b"/>
              <a:pathLst>
                <a:path w="1087" h="1963" extrusionOk="0">
                  <a:moveTo>
                    <a:pt x="950" y="1"/>
                  </a:moveTo>
                  <a:cubicBezTo>
                    <a:pt x="912" y="1"/>
                    <a:pt x="871" y="31"/>
                    <a:pt x="848" y="77"/>
                  </a:cubicBezTo>
                  <a:lnTo>
                    <a:pt x="799" y="173"/>
                  </a:lnTo>
                  <a:cubicBezTo>
                    <a:pt x="576" y="701"/>
                    <a:pt x="352" y="1180"/>
                    <a:pt x="33" y="1802"/>
                  </a:cubicBezTo>
                  <a:cubicBezTo>
                    <a:pt x="1" y="1851"/>
                    <a:pt x="33" y="1915"/>
                    <a:pt x="81" y="1947"/>
                  </a:cubicBezTo>
                  <a:cubicBezTo>
                    <a:pt x="96" y="1962"/>
                    <a:pt x="113" y="1962"/>
                    <a:pt x="145" y="1962"/>
                  </a:cubicBezTo>
                  <a:cubicBezTo>
                    <a:pt x="177" y="1962"/>
                    <a:pt x="224" y="1947"/>
                    <a:pt x="241" y="1898"/>
                  </a:cubicBezTo>
                  <a:cubicBezTo>
                    <a:pt x="560" y="1291"/>
                    <a:pt x="784" y="797"/>
                    <a:pt x="1008" y="269"/>
                  </a:cubicBezTo>
                  <a:lnTo>
                    <a:pt x="1055" y="158"/>
                  </a:lnTo>
                  <a:cubicBezTo>
                    <a:pt x="1087" y="109"/>
                    <a:pt x="1055" y="45"/>
                    <a:pt x="991" y="13"/>
                  </a:cubicBezTo>
                  <a:cubicBezTo>
                    <a:pt x="978" y="5"/>
                    <a:pt x="964" y="1"/>
                    <a:pt x="95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5"/>
            <p:cNvSpPr/>
            <p:nvPr/>
          </p:nvSpPr>
          <p:spPr>
            <a:xfrm>
              <a:off x="9206950" y="1987375"/>
              <a:ext cx="51950" cy="35875"/>
            </a:xfrm>
            <a:custGeom>
              <a:avLst/>
              <a:gdLst/>
              <a:ahLst/>
              <a:cxnLst/>
              <a:rect l="l" t="t" r="r" b="b"/>
              <a:pathLst>
                <a:path w="2078" h="1435" extrusionOk="0">
                  <a:moveTo>
                    <a:pt x="126" y="1"/>
                  </a:moveTo>
                  <a:cubicBezTo>
                    <a:pt x="93" y="1"/>
                    <a:pt x="60" y="18"/>
                    <a:pt x="33" y="46"/>
                  </a:cubicBezTo>
                  <a:cubicBezTo>
                    <a:pt x="1" y="93"/>
                    <a:pt x="1" y="157"/>
                    <a:pt x="48" y="206"/>
                  </a:cubicBezTo>
                  <a:cubicBezTo>
                    <a:pt x="623" y="668"/>
                    <a:pt x="1230" y="1083"/>
                    <a:pt x="1886" y="1435"/>
                  </a:cubicBezTo>
                  <a:lnTo>
                    <a:pt x="1950" y="1435"/>
                  </a:lnTo>
                  <a:cubicBezTo>
                    <a:pt x="1982" y="1435"/>
                    <a:pt x="2029" y="1420"/>
                    <a:pt x="2046" y="1388"/>
                  </a:cubicBezTo>
                  <a:cubicBezTo>
                    <a:pt x="2077" y="1324"/>
                    <a:pt x="2046" y="1260"/>
                    <a:pt x="1997" y="1228"/>
                  </a:cubicBezTo>
                  <a:cubicBezTo>
                    <a:pt x="1358" y="892"/>
                    <a:pt x="751" y="476"/>
                    <a:pt x="193" y="29"/>
                  </a:cubicBezTo>
                  <a:cubicBezTo>
                    <a:pt x="172" y="9"/>
                    <a:pt x="149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15"/>
          <p:cNvGrpSpPr/>
          <p:nvPr/>
        </p:nvGrpSpPr>
        <p:grpSpPr>
          <a:xfrm>
            <a:off x="8049766" y="2686094"/>
            <a:ext cx="418525" cy="396116"/>
            <a:chOff x="9110700" y="2142950"/>
            <a:chExt cx="132600" cy="125500"/>
          </a:xfrm>
        </p:grpSpPr>
        <p:sp>
          <p:nvSpPr>
            <p:cNvPr id="56" name="Google Shape;56;p15"/>
            <p:cNvSpPr/>
            <p:nvPr/>
          </p:nvSpPr>
          <p:spPr>
            <a:xfrm>
              <a:off x="9110700" y="2179675"/>
              <a:ext cx="132600" cy="63225"/>
            </a:xfrm>
            <a:custGeom>
              <a:avLst/>
              <a:gdLst/>
              <a:ahLst/>
              <a:cxnLst/>
              <a:rect l="l" t="t" r="r" b="b"/>
              <a:pathLst>
                <a:path w="5304" h="2529" extrusionOk="0">
                  <a:moveTo>
                    <a:pt x="129" y="1"/>
                  </a:moveTo>
                  <a:cubicBezTo>
                    <a:pt x="77" y="1"/>
                    <a:pt x="30" y="32"/>
                    <a:pt x="17" y="85"/>
                  </a:cubicBezTo>
                  <a:cubicBezTo>
                    <a:pt x="1" y="149"/>
                    <a:pt x="33" y="213"/>
                    <a:pt x="96" y="228"/>
                  </a:cubicBezTo>
                  <a:cubicBezTo>
                    <a:pt x="1902" y="707"/>
                    <a:pt x="3355" y="1363"/>
                    <a:pt x="5112" y="2513"/>
                  </a:cubicBezTo>
                  <a:cubicBezTo>
                    <a:pt x="5129" y="2513"/>
                    <a:pt x="5144" y="2528"/>
                    <a:pt x="5176" y="2528"/>
                  </a:cubicBezTo>
                  <a:cubicBezTo>
                    <a:pt x="5208" y="2528"/>
                    <a:pt x="5240" y="2513"/>
                    <a:pt x="5272" y="2464"/>
                  </a:cubicBezTo>
                  <a:cubicBezTo>
                    <a:pt x="5304" y="2417"/>
                    <a:pt x="5289" y="2353"/>
                    <a:pt x="5240" y="2321"/>
                  </a:cubicBezTo>
                  <a:cubicBezTo>
                    <a:pt x="3468" y="1155"/>
                    <a:pt x="1998" y="484"/>
                    <a:pt x="160" y="4"/>
                  </a:cubicBezTo>
                  <a:cubicBezTo>
                    <a:pt x="150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5"/>
            <p:cNvSpPr/>
            <p:nvPr/>
          </p:nvSpPr>
          <p:spPr>
            <a:xfrm>
              <a:off x="9156650" y="2142950"/>
              <a:ext cx="44325" cy="125500"/>
            </a:xfrm>
            <a:custGeom>
              <a:avLst/>
              <a:gdLst/>
              <a:ahLst/>
              <a:cxnLst/>
              <a:rect l="l" t="t" r="r" b="b"/>
              <a:pathLst>
                <a:path w="1773" h="5020" extrusionOk="0">
                  <a:moveTo>
                    <a:pt x="1645" y="0"/>
                  </a:moveTo>
                  <a:cubicBezTo>
                    <a:pt x="1593" y="0"/>
                    <a:pt x="1546" y="31"/>
                    <a:pt x="1534" y="84"/>
                  </a:cubicBezTo>
                  <a:cubicBezTo>
                    <a:pt x="1389" y="707"/>
                    <a:pt x="1086" y="1601"/>
                    <a:pt x="782" y="2464"/>
                  </a:cubicBezTo>
                  <a:cubicBezTo>
                    <a:pt x="479" y="3343"/>
                    <a:pt x="160" y="4238"/>
                    <a:pt x="16" y="4892"/>
                  </a:cubicBezTo>
                  <a:cubicBezTo>
                    <a:pt x="0" y="4940"/>
                    <a:pt x="48" y="5004"/>
                    <a:pt x="111" y="5020"/>
                  </a:cubicBezTo>
                  <a:lnTo>
                    <a:pt x="128" y="5020"/>
                  </a:lnTo>
                  <a:cubicBezTo>
                    <a:pt x="175" y="5020"/>
                    <a:pt x="224" y="4988"/>
                    <a:pt x="239" y="4940"/>
                  </a:cubicBezTo>
                  <a:cubicBezTo>
                    <a:pt x="384" y="4301"/>
                    <a:pt x="703" y="3407"/>
                    <a:pt x="1006" y="2544"/>
                  </a:cubicBezTo>
                  <a:cubicBezTo>
                    <a:pt x="1310" y="1682"/>
                    <a:pt x="1613" y="771"/>
                    <a:pt x="1757" y="132"/>
                  </a:cubicBezTo>
                  <a:cubicBezTo>
                    <a:pt x="1773" y="68"/>
                    <a:pt x="1741" y="4"/>
                    <a:pt x="1677" y="4"/>
                  </a:cubicBezTo>
                  <a:cubicBezTo>
                    <a:pt x="1666" y="1"/>
                    <a:pt x="1656" y="0"/>
                    <a:pt x="164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5"/>
            <p:cNvSpPr/>
            <p:nvPr/>
          </p:nvSpPr>
          <p:spPr>
            <a:xfrm>
              <a:off x="9150250" y="2159425"/>
              <a:ext cx="55125" cy="86675"/>
            </a:xfrm>
            <a:custGeom>
              <a:avLst/>
              <a:gdLst/>
              <a:ahLst/>
              <a:cxnLst/>
              <a:rect l="l" t="t" r="r" b="b"/>
              <a:pathLst>
                <a:path w="2205" h="3467" extrusionOk="0">
                  <a:moveTo>
                    <a:pt x="127" y="0"/>
                  </a:moveTo>
                  <a:cubicBezTo>
                    <a:pt x="107" y="0"/>
                    <a:pt x="86" y="5"/>
                    <a:pt x="65" y="16"/>
                  </a:cubicBezTo>
                  <a:cubicBezTo>
                    <a:pt x="16" y="48"/>
                    <a:pt x="1" y="112"/>
                    <a:pt x="33" y="176"/>
                  </a:cubicBezTo>
                  <a:cubicBezTo>
                    <a:pt x="687" y="1358"/>
                    <a:pt x="1247" y="2252"/>
                    <a:pt x="1854" y="3211"/>
                  </a:cubicBezTo>
                  <a:lnTo>
                    <a:pt x="1981" y="3402"/>
                  </a:lnTo>
                  <a:cubicBezTo>
                    <a:pt x="1997" y="3451"/>
                    <a:pt x="2045" y="3466"/>
                    <a:pt x="2077" y="3466"/>
                  </a:cubicBezTo>
                  <a:cubicBezTo>
                    <a:pt x="2093" y="3466"/>
                    <a:pt x="2125" y="3451"/>
                    <a:pt x="2141" y="3451"/>
                  </a:cubicBezTo>
                  <a:cubicBezTo>
                    <a:pt x="2188" y="3402"/>
                    <a:pt x="2205" y="3338"/>
                    <a:pt x="2173" y="3291"/>
                  </a:cubicBezTo>
                  <a:lnTo>
                    <a:pt x="2045" y="3083"/>
                  </a:lnTo>
                  <a:cubicBezTo>
                    <a:pt x="1454" y="2141"/>
                    <a:pt x="879" y="1246"/>
                    <a:pt x="224" y="64"/>
                  </a:cubicBezTo>
                  <a:cubicBezTo>
                    <a:pt x="203" y="22"/>
                    <a:pt x="167" y="0"/>
                    <a:pt x="12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5"/>
            <p:cNvSpPr/>
            <p:nvPr/>
          </p:nvSpPr>
          <p:spPr>
            <a:xfrm>
              <a:off x="9128275" y="2186875"/>
              <a:ext cx="106250" cy="47225"/>
            </a:xfrm>
            <a:custGeom>
              <a:avLst/>
              <a:gdLst/>
              <a:ahLst/>
              <a:cxnLst/>
              <a:rect l="l" t="t" r="r" b="b"/>
              <a:pathLst>
                <a:path w="4250" h="1889" extrusionOk="0">
                  <a:moveTo>
                    <a:pt x="4121" y="0"/>
                  </a:moveTo>
                  <a:cubicBezTo>
                    <a:pt x="4111" y="0"/>
                    <a:pt x="4100" y="1"/>
                    <a:pt x="4090" y="4"/>
                  </a:cubicBezTo>
                  <a:cubicBezTo>
                    <a:pt x="2716" y="419"/>
                    <a:pt x="1359" y="994"/>
                    <a:pt x="81" y="1682"/>
                  </a:cubicBezTo>
                  <a:cubicBezTo>
                    <a:pt x="32" y="1697"/>
                    <a:pt x="0" y="1778"/>
                    <a:pt x="32" y="1825"/>
                  </a:cubicBezTo>
                  <a:cubicBezTo>
                    <a:pt x="64" y="1874"/>
                    <a:pt x="96" y="1889"/>
                    <a:pt x="145" y="1889"/>
                  </a:cubicBezTo>
                  <a:cubicBezTo>
                    <a:pt x="160" y="1889"/>
                    <a:pt x="177" y="1889"/>
                    <a:pt x="192" y="1874"/>
                  </a:cubicBezTo>
                  <a:cubicBezTo>
                    <a:pt x="1455" y="1203"/>
                    <a:pt x="2796" y="643"/>
                    <a:pt x="4170" y="228"/>
                  </a:cubicBezTo>
                  <a:cubicBezTo>
                    <a:pt x="4217" y="196"/>
                    <a:pt x="4249" y="132"/>
                    <a:pt x="4234" y="85"/>
                  </a:cubicBezTo>
                  <a:cubicBezTo>
                    <a:pt x="4220" y="31"/>
                    <a:pt x="4174" y="0"/>
                    <a:pt x="412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60;p15"/>
          <p:cNvGrpSpPr/>
          <p:nvPr/>
        </p:nvGrpSpPr>
        <p:grpSpPr>
          <a:xfrm>
            <a:off x="5047345" y="2019206"/>
            <a:ext cx="418525" cy="396116"/>
            <a:chOff x="9110700" y="2142950"/>
            <a:chExt cx="132600" cy="125500"/>
          </a:xfrm>
        </p:grpSpPr>
        <p:sp>
          <p:nvSpPr>
            <p:cNvPr id="61" name="Google Shape;61;p15"/>
            <p:cNvSpPr/>
            <p:nvPr/>
          </p:nvSpPr>
          <p:spPr>
            <a:xfrm>
              <a:off x="9110700" y="2179675"/>
              <a:ext cx="132600" cy="63225"/>
            </a:xfrm>
            <a:custGeom>
              <a:avLst/>
              <a:gdLst/>
              <a:ahLst/>
              <a:cxnLst/>
              <a:rect l="l" t="t" r="r" b="b"/>
              <a:pathLst>
                <a:path w="5304" h="2529" extrusionOk="0">
                  <a:moveTo>
                    <a:pt x="129" y="1"/>
                  </a:moveTo>
                  <a:cubicBezTo>
                    <a:pt x="77" y="1"/>
                    <a:pt x="30" y="32"/>
                    <a:pt x="17" y="85"/>
                  </a:cubicBezTo>
                  <a:cubicBezTo>
                    <a:pt x="1" y="149"/>
                    <a:pt x="33" y="213"/>
                    <a:pt x="96" y="228"/>
                  </a:cubicBezTo>
                  <a:cubicBezTo>
                    <a:pt x="1902" y="707"/>
                    <a:pt x="3355" y="1363"/>
                    <a:pt x="5112" y="2513"/>
                  </a:cubicBezTo>
                  <a:cubicBezTo>
                    <a:pt x="5129" y="2513"/>
                    <a:pt x="5144" y="2528"/>
                    <a:pt x="5176" y="2528"/>
                  </a:cubicBezTo>
                  <a:cubicBezTo>
                    <a:pt x="5208" y="2528"/>
                    <a:pt x="5240" y="2513"/>
                    <a:pt x="5272" y="2464"/>
                  </a:cubicBezTo>
                  <a:cubicBezTo>
                    <a:pt x="5304" y="2417"/>
                    <a:pt x="5289" y="2353"/>
                    <a:pt x="5240" y="2321"/>
                  </a:cubicBezTo>
                  <a:cubicBezTo>
                    <a:pt x="3468" y="1155"/>
                    <a:pt x="1998" y="484"/>
                    <a:pt x="160" y="4"/>
                  </a:cubicBezTo>
                  <a:cubicBezTo>
                    <a:pt x="150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9156650" y="2142950"/>
              <a:ext cx="44325" cy="125500"/>
            </a:xfrm>
            <a:custGeom>
              <a:avLst/>
              <a:gdLst/>
              <a:ahLst/>
              <a:cxnLst/>
              <a:rect l="l" t="t" r="r" b="b"/>
              <a:pathLst>
                <a:path w="1773" h="5020" extrusionOk="0">
                  <a:moveTo>
                    <a:pt x="1645" y="0"/>
                  </a:moveTo>
                  <a:cubicBezTo>
                    <a:pt x="1593" y="0"/>
                    <a:pt x="1546" y="31"/>
                    <a:pt x="1534" y="84"/>
                  </a:cubicBezTo>
                  <a:cubicBezTo>
                    <a:pt x="1389" y="707"/>
                    <a:pt x="1086" y="1601"/>
                    <a:pt x="782" y="2464"/>
                  </a:cubicBezTo>
                  <a:cubicBezTo>
                    <a:pt x="479" y="3343"/>
                    <a:pt x="160" y="4238"/>
                    <a:pt x="16" y="4892"/>
                  </a:cubicBezTo>
                  <a:cubicBezTo>
                    <a:pt x="0" y="4940"/>
                    <a:pt x="48" y="5004"/>
                    <a:pt x="111" y="5020"/>
                  </a:cubicBezTo>
                  <a:lnTo>
                    <a:pt x="128" y="5020"/>
                  </a:lnTo>
                  <a:cubicBezTo>
                    <a:pt x="175" y="5020"/>
                    <a:pt x="224" y="4988"/>
                    <a:pt x="239" y="4940"/>
                  </a:cubicBezTo>
                  <a:cubicBezTo>
                    <a:pt x="384" y="4301"/>
                    <a:pt x="703" y="3407"/>
                    <a:pt x="1006" y="2544"/>
                  </a:cubicBezTo>
                  <a:cubicBezTo>
                    <a:pt x="1310" y="1682"/>
                    <a:pt x="1613" y="771"/>
                    <a:pt x="1757" y="132"/>
                  </a:cubicBezTo>
                  <a:cubicBezTo>
                    <a:pt x="1773" y="68"/>
                    <a:pt x="1741" y="4"/>
                    <a:pt x="1677" y="4"/>
                  </a:cubicBezTo>
                  <a:cubicBezTo>
                    <a:pt x="1666" y="1"/>
                    <a:pt x="1656" y="0"/>
                    <a:pt x="164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9150250" y="2159425"/>
              <a:ext cx="55125" cy="86675"/>
            </a:xfrm>
            <a:custGeom>
              <a:avLst/>
              <a:gdLst/>
              <a:ahLst/>
              <a:cxnLst/>
              <a:rect l="l" t="t" r="r" b="b"/>
              <a:pathLst>
                <a:path w="2205" h="3467" extrusionOk="0">
                  <a:moveTo>
                    <a:pt x="127" y="0"/>
                  </a:moveTo>
                  <a:cubicBezTo>
                    <a:pt x="107" y="0"/>
                    <a:pt x="86" y="5"/>
                    <a:pt x="65" y="16"/>
                  </a:cubicBezTo>
                  <a:cubicBezTo>
                    <a:pt x="16" y="48"/>
                    <a:pt x="1" y="112"/>
                    <a:pt x="33" y="176"/>
                  </a:cubicBezTo>
                  <a:cubicBezTo>
                    <a:pt x="687" y="1358"/>
                    <a:pt x="1247" y="2252"/>
                    <a:pt x="1854" y="3211"/>
                  </a:cubicBezTo>
                  <a:lnTo>
                    <a:pt x="1981" y="3402"/>
                  </a:lnTo>
                  <a:cubicBezTo>
                    <a:pt x="1997" y="3451"/>
                    <a:pt x="2045" y="3466"/>
                    <a:pt x="2077" y="3466"/>
                  </a:cubicBezTo>
                  <a:cubicBezTo>
                    <a:pt x="2093" y="3466"/>
                    <a:pt x="2125" y="3451"/>
                    <a:pt x="2141" y="3451"/>
                  </a:cubicBezTo>
                  <a:cubicBezTo>
                    <a:pt x="2188" y="3402"/>
                    <a:pt x="2205" y="3338"/>
                    <a:pt x="2173" y="3291"/>
                  </a:cubicBezTo>
                  <a:lnTo>
                    <a:pt x="2045" y="3083"/>
                  </a:lnTo>
                  <a:cubicBezTo>
                    <a:pt x="1454" y="2141"/>
                    <a:pt x="879" y="1246"/>
                    <a:pt x="224" y="64"/>
                  </a:cubicBezTo>
                  <a:cubicBezTo>
                    <a:pt x="203" y="22"/>
                    <a:pt x="167" y="0"/>
                    <a:pt x="12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9128275" y="2186875"/>
              <a:ext cx="106250" cy="47225"/>
            </a:xfrm>
            <a:custGeom>
              <a:avLst/>
              <a:gdLst/>
              <a:ahLst/>
              <a:cxnLst/>
              <a:rect l="l" t="t" r="r" b="b"/>
              <a:pathLst>
                <a:path w="4250" h="1889" extrusionOk="0">
                  <a:moveTo>
                    <a:pt x="4121" y="0"/>
                  </a:moveTo>
                  <a:cubicBezTo>
                    <a:pt x="4111" y="0"/>
                    <a:pt x="4100" y="1"/>
                    <a:pt x="4090" y="4"/>
                  </a:cubicBezTo>
                  <a:cubicBezTo>
                    <a:pt x="2716" y="419"/>
                    <a:pt x="1359" y="994"/>
                    <a:pt x="81" y="1682"/>
                  </a:cubicBezTo>
                  <a:cubicBezTo>
                    <a:pt x="32" y="1697"/>
                    <a:pt x="0" y="1778"/>
                    <a:pt x="32" y="1825"/>
                  </a:cubicBezTo>
                  <a:cubicBezTo>
                    <a:pt x="64" y="1874"/>
                    <a:pt x="96" y="1889"/>
                    <a:pt x="145" y="1889"/>
                  </a:cubicBezTo>
                  <a:cubicBezTo>
                    <a:pt x="160" y="1889"/>
                    <a:pt x="177" y="1889"/>
                    <a:pt x="192" y="1874"/>
                  </a:cubicBezTo>
                  <a:cubicBezTo>
                    <a:pt x="1455" y="1203"/>
                    <a:pt x="2796" y="643"/>
                    <a:pt x="4170" y="228"/>
                  </a:cubicBezTo>
                  <a:cubicBezTo>
                    <a:pt x="4217" y="196"/>
                    <a:pt x="4249" y="132"/>
                    <a:pt x="4234" y="85"/>
                  </a:cubicBezTo>
                  <a:cubicBezTo>
                    <a:pt x="4220" y="31"/>
                    <a:pt x="4174" y="0"/>
                    <a:pt x="412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5;p15"/>
          <p:cNvGrpSpPr/>
          <p:nvPr/>
        </p:nvGrpSpPr>
        <p:grpSpPr>
          <a:xfrm>
            <a:off x="6868331" y="2606098"/>
            <a:ext cx="213208" cy="235855"/>
            <a:chOff x="9197750" y="1969725"/>
            <a:chExt cx="67550" cy="74725"/>
          </a:xfrm>
        </p:grpSpPr>
        <p:sp>
          <p:nvSpPr>
            <p:cNvPr id="66" name="Google Shape;66;p15"/>
            <p:cNvSpPr/>
            <p:nvPr/>
          </p:nvSpPr>
          <p:spPr>
            <a:xfrm>
              <a:off x="9225725" y="1969725"/>
              <a:ext cx="17575" cy="74725"/>
            </a:xfrm>
            <a:custGeom>
              <a:avLst/>
              <a:gdLst/>
              <a:ahLst/>
              <a:cxnLst/>
              <a:rect l="l" t="t" r="r" b="b"/>
              <a:pathLst>
                <a:path w="703" h="2989" extrusionOk="0">
                  <a:moveTo>
                    <a:pt x="128" y="0"/>
                  </a:moveTo>
                  <a:cubicBezTo>
                    <a:pt x="64" y="0"/>
                    <a:pt x="0" y="49"/>
                    <a:pt x="17" y="113"/>
                  </a:cubicBezTo>
                  <a:cubicBezTo>
                    <a:pt x="17" y="1182"/>
                    <a:pt x="144" y="1998"/>
                    <a:pt x="464" y="2924"/>
                  </a:cubicBezTo>
                  <a:cubicBezTo>
                    <a:pt x="479" y="2971"/>
                    <a:pt x="528" y="2988"/>
                    <a:pt x="575" y="2988"/>
                  </a:cubicBezTo>
                  <a:lnTo>
                    <a:pt x="607" y="2988"/>
                  </a:lnTo>
                  <a:cubicBezTo>
                    <a:pt x="671" y="2971"/>
                    <a:pt x="703" y="2908"/>
                    <a:pt x="688" y="2844"/>
                  </a:cubicBezTo>
                  <a:cubicBezTo>
                    <a:pt x="368" y="1949"/>
                    <a:pt x="240" y="1167"/>
                    <a:pt x="240" y="113"/>
                  </a:cubicBezTo>
                  <a:cubicBezTo>
                    <a:pt x="240" y="49"/>
                    <a:pt x="192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9197750" y="1996175"/>
              <a:ext cx="67550" cy="23500"/>
            </a:xfrm>
            <a:custGeom>
              <a:avLst/>
              <a:gdLst/>
              <a:ahLst/>
              <a:cxnLst/>
              <a:rect l="l" t="t" r="r" b="b"/>
              <a:pathLst>
                <a:path w="2702" h="940" extrusionOk="0">
                  <a:moveTo>
                    <a:pt x="2582" y="1"/>
                  </a:moveTo>
                  <a:cubicBezTo>
                    <a:pt x="2568" y="1"/>
                    <a:pt x="2554" y="5"/>
                    <a:pt x="2541" y="13"/>
                  </a:cubicBezTo>
                  <a:cubicBezTo>
                    <a:pt x="2237" y="124"/>
                    <a:pt x="1775" y="237"/>
                    <a:pt x="1327" y="348"/>
                  </a:cubicBezTo>
                  <a:cubicBezTo>
                    <a:pt x="863" y="476"/>
                    <a:pt x="401" y="588"/>
                    <a:pt x="81" y="716"/>
                  </a:cubicBezTo>
                  <a:cubicBezTo>
                    <a:pt x="17" y="731"/>
                    <a:pt x="1" y="795"/>
                    <a:pt x="17" y="859"/>
                  </a:cubicBezTo>
                  <a:cubicBezTo>
                    <a:pt x="33" y="908"/>
                    <a:pt x="81" y="940"/>
                    <a:pt x="129" y="940"/>
                  </a:cubicBezTo>
                  <a:cubicBezTo>
                    <a:pt x="145" y="940"/>
                    <a:pt x="145" y="923"/>
                    <a:pt x="161" y="923"/>
                  </a:cubicBezTo>
                  <a:cubicBezTo>
                    <a:pt x="465" y="812"/>
                    <a:pt x="927" y="684"/>
                    <a:pt x="1375" y="572"/>
                  </a:cubicBezTo>
                  <a:cubicBezTo>
                    <a:pt x="1838" y="461"/>
                    <a:pt x="2301" y="333"/>
                    <a:pt x="2621" y="220"/>
                  </a:cubicBezTo>
                  <a:cubicBezTo>
                    <a:pt x="2669" y="205"/>
                    <a:pt x="2701" y="124"/>
                    <a:pt x="2684" y="77"/>
                  </a:cubicBezTo>
                  <a:cubicBezTo>
                    <a:pt x="2661" y="30"/>
                    <a:pt x="2621" y="1"/>
                    <a:pt x="258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9216925" y="1984575"/>
              <a:ext cx="27175" cy="49075"/>
            </a:xfrm>
            <a:custGeom>
              <a:avLst/>
              <a:gdLst/>
              <a:ahLst/>
              <a:cxnLst/>
              <a:rect l="l" t="t" r="r" b="b"/>
              <a:pathLst>
                <a:path w="1087" h="1963" extrusionOk="0">
                  <a:moveTo>
                    <a:pt x="950" y="1"/>
                  </a:moveTo>
                  <a:cubicBezTo>
                    <a:pt x="912" y="1"/>
                    <a:pt x="871" y="31"/>
                    <a:pt x="848" y="77"/>
                  </a:cubicBezTo>
                  <a:lnTo>
                    <a:pt x="799" y="173"/>
                  </a:lnTo>
                  <a:cubicBezTo>
                    <a:pt x="576" y="701"/>
                    <a:pt x="352" y="1180"/>
                    <a:pt x="33" y="1802"/>
                  </a:cubicBezTo>
                  <a:cubicBezTo>
                    <a:pt x="1" y="1851"/>
                    <a:pt x="33" y="1915"/>
                    <a:pt x="81" y="1947"/>
                  </a:cubicBezTo>
                  <a:cubicBezTo>
                    <a:pt x="96" y="1962"/>
                    <a:pt x="113" y="1962"/>
                    <a:pt x="145" y="1962"/>
                  </a:cubicBezTo>
                  <a:cubicBezTo>
                    <a:pt x="177" y="1962"/>
                    <a:pt x="224" y="1947"/>
                    <a:pt x="241" y="1898"/>
                  </a:cubicBezTo>
                  <a:cubicBezTo>
                    <a:pt x="560" y="1291"/>
                    <a:pt x="784" y="797"/>
                    <a:pt x="1008" y="269"/>
                  </a:cubicBezTo>
                  <a:lnTo>
                    <a:pt x="1055" y="158"/>
                  </a:lnTo>
                  <a:cubicBezTo>
                    <a:pt x="1087" y="109"/>
                    <a:pt x="1055" y="45"/>
                    <a:pt x="991" y="13"/>
                  </a:cubicBezTo>
                  <a:cubicBezTo>
                    <a:pt x="978" y="5"/>
                    <a:pt x="964" y="1"/>
                    <a:pt x="95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9206950" y="1987375"/>
              <a:ext cx="51950" cy="35875"/>
            </a:xfrm>
            <a:custGeom>
              <a:avLst/>
              <a:gdLst/>
              <a:ahLst/>
              <a:cxnLst/>
              <a:rect l="l" t="t" r="r" b="b"/>
              <a:pathLst>
                <a:path w="2078" h="1435" extrusionOk="0">
                  <a:moveTo>
                    <a:pt x="126" y="1"/>
                  </a:moveTo>
                  <a:cubicBezTo>
                    <a:pt x="93" y="1"/>
                    <a:pt x="60" y="18"/>
                    <a:pt x="33" y="46"/>
                  </a:cubicBezTo>
                  <a:cubicBezTo>
                    <a:pt x="1" y="93"/>
                    <a:pt x="1" y="157"/>
                    <a:pt x="48" y="206"/>
                  </a:cubicBezTo>
                  <a:cubicBezTo>
                    <a:pt x="623" y="668"/>
                    <a:pt x="1230" y="1083"/>
                    <a:pt x="1886" y="1435"/>
                  </a:cubicBezTo>
                  <a:lnTo>
                    <a:pt x="1950" y="1435"/>
                  </a:lnTo>
                  <a:cubicBezTo>
                    <a:pt x="1982" y="1435"/>
                    <a:pt x="2029" y="1420"/>
                    <a:pt x="2046" y="1388"/>
                  </a:cubicBezTo>
                  <a:cubicBezTo>
                    <a:pt x="2077" y="1324"/>
                    <a:pt x="2046" y="1260"/>
                    <a:pt x="1997" y="1228"/>
                  </a:cubicBezTo>
                  <a:cubicBezTo>
                    <a:pt x="1358" y="892"/>
                    <a:pt x="751" y="476"/>
                    <a:pt x="193" y="29"/>
                  </a:cubicBezTo>
                  <a:cubicBezTo>
                    <a:pt x="172" y="9"/>
                    <a:pt x="149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70;p15"/>
          <p:cNvGrpSpPr/>
          <p:nvPr/>
        </p:nvGrpSpPr>
        <p:grpSpPr>
          <a:xfrm>
            <a:off x="5288646" y="2606153"/>
            <a:ext cx="1435088" cy="1406385"/>
            <a:chOff x="796700" y="3421225"/>
            <a:chExt cx="1093400" cy="1071450"/>
          </a:xfrm>
        </p:grpSpPr>
        <p:sp>
          <p:nvSpPr>
            <p:cNvPr id="71" name="Google Shape;71;p15"/>
            <p:cNvSpPr/>
            <p:nvPr/>
          </p:nvSpPr>
          <p:spPr>
            <a:xfrm>
              <a:off x="796700" y="3421225"/>
              <a:ext cx="1093400" cy="1071450"/>
            </a:xfrm>
            <a:custGeom>
              <a:avLst/>
              <a:gdLst/>
              <a:ahLst/>
              <a:cxnLst/>
              <a:rect l="l" t="t" r="r" b="b"/>
              <a:pathLst>
                <a:path w="43736" h="42858" extrusionOk="0">
                  <a:moveTo>
                    <a:pt x="22171" y="0"/>
                  </a:moveTo>
                  <a:cubicBezTo>
                    <a:pt x="20809" y="0"/>
                    <a:pt x="19448" y="136"/>
                    <a:pt x="18114" y="414"/>
                  </a:cubicBezTo>
                  <a:cubicBezTo>
                    <a:pt x="5606" y="3017"/>
                    <a:pt x="0" y="16051"/>
                    <a:pt x="2475" y="27889"/>
                  </a:cubicBezTo>
                  <a:cubicBezTo>
                    <a:pt x="2652" y="28703"/>
                    <a:pt x="2875" y="29518"/>
                    <a:pt x="3146" y="30317"/>
                  </a:cubicBezTo>
                  <a:cubicBezTo>
                    <a:pt x="5063" y="35907"/>
                    <a:pt x="9408" y="40731"/>
                    <a:pt x="15063" y="42248"/>
                  </a:cubicBezTo>
                  <a:cubicBezTo>
                    <a:pt x="16768" y="42705"/>
                    <a:pt x="18528" y="42857"/>
                    <a:pt x="20294" y="42857"/>
                  </a:cubicBezTo>
                  <a:cubicBezTo>
                    <a:pt x="21555" y="42857"/>
                    <a:pt x="22820" y="42780"/>
                    <a:pt x="24072" y="42680"/>
                  </a:cubicBezTo>
                  <a:cubicBezTo>
                    <a:pt x="26772" y="42456"/>
                    <a:pt x="29503" y="42137"/>
                    <a:pt x="31994" y="41066"/>
                  </a:cubicBezTo>
                  <a:cubicBezTo>
                    <a:pt x="35477" y="39581"/>
                    <a:pt x="38256" y="36706"/>
                    <a:pt x="40094" y="33383"/>
                  </a:cubicBezTo>
                  <a:cubicBezTo>
                    <a:pt x="40205" y="33175"/>
                    <a:pt x="40317" y="32968"/>
                    <a:pt x="40428" y="32744"/>
                  </a:cubicBezTo>
                  <a:cubicBezTo>
                    <a:pt x="42042" y="29582"/>
                    <a:pt x="42905" y="26083"/>
                    <a:pt x="43352" y="22553"/>
                  </a:cubicBezTo>
                  <a:cubicBezTo>
                    <a:pt x="43608" y="20605"/>
                    <a:pt x="43736" y="18607"/>
                    <a:pt x="43336" y="16690"/>
                  </a:cubicBezTo>
                  <a:cubicBezTo>
                    <a:pt x="42937" y="14726"/>
                    <a:pt x="41994" y="12921"/>
                    <a:pt x="40940" y="11227"/>
                  </a:cubicBezTo>
                  <a:cubicBezTo>
                    <a:pt x="39103" y="8337"/>
                    <a:pt x="36818" y="5669"/>
                    <a:pt x="34007" y="3705"/>
                  </a:cubicBezTo>
                  <a:cubicBezTo>
                    <a:pt x="30570" y="1292"/>
                    <a:pt x="26368" y="0"/>
                    <a:pt x="22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869375" y="3489925"/>
              <a:ext cx="953650" cy="933875"/>
            </a:xfrm>
            <a:custGeom>
              <a:avLst/>
              <a:gdLst/>
              <a:ahLst/>
              <a:cxnLst/>
              <a:rect l="l" t="t" r="r" b="b"/>
              <a:pathLst>
                <a:path w="38146" h="37355" extrusionOk="0">
                  <a:moveTo>
                    <a:pt x="19365" y="1"/>
                  </a:moveTo>
                  <a:cubicBezTo>
                    <a:pt x="18169" y="1"/>
                    <a:pt x="16972" y="121"/>
                    <a:pt x="15798" y="365"/>
                  </a:cubicBezTo>
                  <a:cubicBezTo>
                    <a:pt x="4888" y="2633"/>
                    <a:pt x="0" y="13991"/>
                    <a:pt x="2156" y="24310"/>
                  </a:cubicBezTo>
                  <a:cubicBezTo>
                    <a:pt x="2316" y="25028"/>
                    <a:pt x="2508" y="25731"/>
                    <a:pt x="2748" y="26434"/>
                  </a:cubicBezTo>
                  <a:cubicBezTo>
                    <a:pt x="4424" y="31306"/>
                    <a:pt x="8194" y="35507"/>
                    <a:pt x="13146" y="36833"/>
                  </a:cubicBezTo>
                  <a:cubicBezTo>
                    <a:pt x="14625" y="37224"/>
                    <a:pt x="16152" y="37354"/>
                    <a:pt x="17690" y="37354"/>
                  </a:cubicBezTo>
                  <a:cubicBezTo>
                    <a:pt x="18794" y="37354"/>
                    <a:pt x="19904" y="37287"/>
                    <a:pt x="21005" y="37200"/>
                  </a:cubicBezTo>
                  <a:cubicBezTo>
                    <a:pt x="23354" y="37025"/>
                    <a:pt x="25733" y="36737"/>
                    <a:pt x="27905" y="35811"/>
                  </a:cubicBezTo>
                  <a:cubicBezTo>
                    <a:pt x="30940" y="34516"/>
                    <a:pt x="33368" y="32009"/>
                    <a:pt x="34966" y="29102"/>
                  </a:cubicBezTo>
                  <a:cubicBezTo>
                    <a:pt x="35062" y="28926"/>
                    <a:pt x="35174" y="28734"/>
                    <a:pt x="35253" y="28559"/>
                  </a:cubicBezTo>
                  <a:cubicBezTo>
                    <a:pt x="36676" y="25795"/>
                    <a:pt x="37410" y="22728"/>
                    <a:pt x="37809" y="19661"/>
                  </a:cubicBezTo>
                  <a:cubicBezTo>
                    <a:pt x="38033" y="17968"/>
                    <a:pt x="38145" y="16227"/>
                    <a:pt x="37794" y="14549"/>
                  </a:cubicBezTo>
                  <a:cubicBezTo>
                    <a:pt x="37442" y="12841"/>
                    <a:pt x="36627" y="11259"/>
                    <a:pt x="35701" y="9789"/>
                  </a:cubicBezTo>
                  <a:cubicBezTo>
                    <a:pt x="34103" y="7265"/>
                    <a:pt x="32107" y="4950"/>
                    <a:pt x="29663" y="3225"/>
                  </a:cubicBezTo>
                  <a:cubicBezTo>
                    <a:pt x="26667" y="1119"/>
                    <a:pt x="23018" y="1"/>
                    <a:pt x="193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861775" y="3439125"/>
              <a:ext cx="1007575" cy="1035525"/>
            </a:xfrm>
            <a:custGeom>
              <a:avLst/>
              <a:gdLst/>
              <a:ahLst/>
              <a:cxnLst/>
              <a:rect l="l" t="t" r="r" b="b"/>
              <a:pathLst>
                <a:path w="40303" h="41421" extrusionOk="0">
                  <a:moveTo>
                    <a:pt x="19520" y="1"/>
                  </a:moveTo>
                  <a:cubicBezTo>
                    <a:pt x="19249" y="17"/>
                    <a:pt x="19041" y="225"/>
                    <a:pt x="19041" y="497"/>
                  </a:cubicBezTo>
                  <a:cubicBezTo>
                    <a:pt x="19041" y="768"/>
                    <a:pt x="19249" y="991"/>
                    <a:pt x="19520" y="991"/>
                  </a:cubicBezTo>
                  <a:cubicBezTo>
                    <a:pt x="19792" y="991"/>
                    <a:pt x="20016" y="768"/>
                    <a:pt x="20016" y="497"/>
                  </a:cubicBezTo>
                  <a:cubicBezTo>
                    <a:pt x="20016" y="225"/>
                    <a:pt x="19792" y="1"/>
                    <a:pt x="19520" y="1"/>
                  </a:cubicBezTo>
                  <a:close/>
                  <a:moveTo>
                    <a:pt x="22049" y="157"/>
                  </a:moveTo>
                  <a:cubicBezTo>
                    <a:pt x="21803" y="157"/>
                    <a:pt x="21594" y="340"/>
                    <a:pt x="21564" y="593"/>
                  </a:cubicBezTo>
                  <a:cubicBezTo>
                    <a:pt x="21533" y="863"/>
                    <a:pt x="21724" y="1104"/>
                    <a:pt x="21980" y="1136"/>
                  </a:cubicBezTo>
                  <a:lnTo>
                    <a:pt x="22044" y="1136"/>
                  </a:lnTo>
                  <a:cubicBezTo>
                    <a:pt x="22299" y="1136"/>
                    <a:pt x="22508" y="959"/>
                    <a:pt x="22540" y="720"/>
                  </a:cubicBezTo>
                  <a:cubicBezTo>
                    <a:pt x="22571" y="448"/>
                    <a:pt x="22380" y="193"/>
                    <a:pt x="22108" y="161"/>
                  </a:cubicBezTo>
                  <a:cubicBezTo>
                    <a:pt x="22088" y="158"/>
                    <a:pt x="22068" y="157"/>
                    <a:pt x="22049" y="157"/>
                  </a:cubicBezTo>
                  <a:close/>
                  <a:moveTo>
                    <a:pt x="16996" y="189"/>
                  </a:moveTo>
                  <a:cubicBezTo>
                    <a:pt x="16975" y="189"/>
                    <a:pt x="16954" y="190"/>
                    <a:pt x="16932" y="193"/>
                  </a:cubicBezTo>
                  <a:cubicBezTo>
                    <a:pt x="16677" y="225"/>
                    <a:pt x="16485" y="480"/>
                    <a:pt x="16517" y="752"/>
                  </a:cubicBezTo>
                  <a:cubicBezTo>
                    <a:pt x="16549" y="991"/>
                    <a:pt x="16757" y="1168"/>
                    <a:pt x="17013" y="1168"/>
                  </a:cubicBezTo>
                  <a:lnTo>
                    <a:pt x="17077" y="1168"/>
                  </a:lnTo>
                  <a:cubicBezTo>
                    <a:pt x="17347" y="1119"/>
                    <a:pt x="17524" y="880"/>
                    <a:pt x="17492" y="608"/>
                  </a:cubicBezTo>
                  <a:cubicBezTo>
                    <a:pt x="17462" y="358"/>
                    <a:pt x="17243" y="189"/>
                    <a:pt x="16996" y="189"/>
                  </a:cubicBezTo>
                  <a:close/>
                  <a:moveTo>
                    <a:pt x="24513" y="636"/>
                  </a:moveTo>
                  <a:cubicBezTo>
                    <a:pt x="24303" y="636"/>
                    <a:pt x="24109" y="784"/>
                    <a:pt x="24056" y="1008"/>
                  </a:cubicBezTo>
                  <a:cubicBezTo>
                    <a:pt x="23992" y="1263"/>
                    <a:pt x="24152" y="1534"/>
                    <a:pt x="24408" y="1598"/>
                  </a:cubicBezTo>
                  <a:cubicBezTo>
                    <a:pt x="24456" y="1615"/>
                    <a:pt x="24488" y="1615"/>
                    <a:pt x="24536" y="1615"/>
                  </a:cubicBezTo>
                  <a:cubicBezTo>
                    <a:pt x="24744" y="1615"/>
                    <a:pt x="24951" y="1470"/>
                    <a:pt x="24999" y="1247"/>
                  </a:cubicBezTo>
                  <a:cubicBezTo>
                    <a:pt x="25079" y="976"/>
                    <a:pt x="24919" y="720"/>
                    <a:pt x="24648" y="656"/>
                  </a:cubicBezTo>
                  <a:cubicBezTo>
                    <a:pt x="24603" y="642"/>
                    <a:pt x="24558" y="636"/>
                    <a:pt x="24513" y="636"/>
                  </a:cubicBezTo>
                  <a:close/>
                  <a:moveTo>
                    <a:pt x="14536" y="699"/>
                  </a:moveTo>
                  <a:cubicBezTo>
                    <a:pt x="14489" y="699"/>
                    <a:pt x="14441" y="706"/>
                    <a:pt x="14393" y="720"/>
                  </a:cubicBezTo>
                  <a:cubicBezTo>
                    <a:pt x="14137" y="784"/>
                    <a:pt x="13993" y="1055"/>
                    <a:pt x="14057" y="1327"/>
                  </a:cubicBezTo>
                  <a:cubicBezTo>
                    <a:pt x="14121" y="1534"/>
                    <a:pt x="14313" y="1679"/>
                    <a:pt x="14536" y="1679"/>
                  </a:cubicBezTo>
                  <a:cubicBezTo>
                    <a:pt x="14568" y="1679"/>
                    <a:pt x="14617" y="1679"/>
                    <a:pt x="14664" y="1662"/>
                  </a:cubicBezTo>
                  <a:cubicBezTo>
                    <a:pt x="14920" y="1598"/>
                    <a:pt x="15079" y="1327"/>
                    <a:pt x="15000" y="1055"/>
                  </a:cubicBezTo>
                  <a:cubicBezTo>
                    <a:pt x="14947" y="845"/>
                    <a:pt x="14754" y="699"/>
                    <a:pt x="14536" y="699"/>
                  </a:cubicBezTo>
                  <a:close/>
                  <a:moveTo>
                    <a:pt x="26930" y="1421"/>
                  </a:moveTo>
                  <a:cubicBezTo>
                    <a:pt x="26741" y="1421"/>
                    <a:pt x="26557" y="1532"/>
                    <a:pt x="26484" y="1726"/>
                  </a:cubicBezTo>
                  <a:cubicBezTo>
                    <a:pt x="26373" y="1982"/>
                    <a:pt x="26501" y="2269"/>
                    <a:pt x="26757" y="2365"/>
                  </a:cubicBezTo>
                  <a:cubicBezTo>
                    <a:pt x="26804" y="2397"/>
                    <a:pt x="26868" y="2397"/>
                    <a:pt x="26932" y="2397"/>
                  </a:cubicBezTo>
                  <a:cubicBezTo>
                    <a:pt x="27123" y="2397"/>
                    <a:pt x="27315" y="2286"/>
                    <a:pt x="27395" y="2094"/>
                  </a:cubicBezTo>
                  <a:cubicBezTo>
                    <a:pt x="27491" y="1838"/>
                    <a:pt x="27364" y="1551"/>
                    <a:pt x="27108" y="1455"/>
                  </a:cubicBezTo>
                  <a:cubicBezTo>
                    <a:pt x="27050" y="1432"/>
                    <a:pt x="26990" y="1421"/>
                    <a:pt x="26930" y="1421"/>
                  </a:cubicBezTo>
                  <a:close/>
                  <a:moveTo>
                    <a:pt x="12153" y="1539"/>
                  </a:moveTo>
                  <a:cubicBezTo>
                    <a:pt x="12085" y="1539"/>
                    <a:pt x="12016" y="1553"/>
                    <a:pt x="11948" y="1583"/>
                  </a:cubicBezTo>
                  <a:cubicBezTo>
                    <a:pt x="11709" y="1679"/>
                    <a:pt x="11597" y="1982"/>
                    <a:pt x="11693" y="2222"/>
                  </a:cubicBezTo>
                  <a:cubicBezTo>
                    <a:pt x="11773" y="2414"/>
                    <a:pt x="11965" y="2525"/>
                    <a:pt x="12157" y="2525"/>
                  </a:cubicBezTo>
                  <a:cubicBezTo>
                    <a:pt x="12221" y="2525"/>
                    <a:pt x="12285" y="2509"/>
                    <a:pt x="12348" y="2477"/>
                  </a:cubicBezTo>
                  <a:cubicBezTo>
                    <a:pt x="12587" y="2365"/>
                    <a:pt x="12700" y="2077"/>
                    <a:pt x="12604" y="1838"/>
                  </a:cubicBezTo>
                  <a:cubicBezTo>
                    <a:pt x="12521" y="1650"/>
                    <a:pt x="12343" y="1539"/>
                    <a:pt x="12153" y="1539"/>
                  </a:cubicBezTo>
                  <a:close/>
                  <a:moveTo>
                    <a:pt x="29214" y="2513"/>
                  </a:moveTo>
                  <a:cubicBezTo>
                    <a:pt x="29040" y="2513"/>
                    <a:pt x="28871" y="2602"/>
                    <a:pt x="28785" y="2765"/>
                  </a:cubicBezTo>
                  <a:cubicBezTo>
                    <a:pt x="28657" y="3004"/>
                    <a:pt x="28737" y="3291"/>
                    <a:pt x="28976" y="3436"/>
                  </a:cubicBezTo>
                  <a:cubicBezTo>
                    <a:pt x="29040" y="3468"/>
                    <a:pt x="29136" y="3500"/>
                    <a:pt x="29216" y="3500"/>
                  </a:cubicBezTo>
                  <a:cubicBezTo>
                    <a:pt x="29376" y="3500"/>
                    <a:pt x="29551" y="3404"/>
                    <a:pt x="29647" y="3244"/>
                  </a:cubicBezTo>
                  <a:cubicBezTo>
                    <a:pt x="29775" y="3004"/>
                    <a:pt x="29696" y="2701"/>
                    <a:pt x="29455" y="2573"/>
                  </a:cubicBezTo>
                  <a:cubicBezTo>
                    <a:pt x="29379" y="2532"/>
                    <a:pt x="29296" y="2513"/>
                    <a:pt x="29214" y="2513"/>
                  </a:cubicBezTo>
                  <a:close/>
                  <a:moveTo>
                    <a:pt x="9904" y="2693"/>
                  </a:moveTo>
                  <a:cubicBezTo>
                    <a:pt x="9818" y="2693"/>
                    <a:pt x="9729" y="2716"/>
                    <a:pt x="9648" y="2765"/>
                  </a:cubicBezTo>
                  <a:cubicBezTo>
                    <a:pt x="9425" y="2908"/>
                    <a:pt x="9345" y="3212"/>
                    <a:pt x="9489" y="3451"/>
                  </a:cubicBezTo>
                  <a:cubicBezTo>
                    <a:pt x="9584" y="3596"/>
                    <a:pt x="9744" y="3675"/>
                    <a:pt x="9904" y="3675"/>
                  </a:cubicBezTo>
                  <a:cubicBezTo>
                    <a:pt x="10000" y="3675"/>
                    <a:pt x="10080" y="3659"/>
                    <a:pt x="10159" y="3611"/>
                  </a:cubicBezTo>
                  <a:cubicBezTo>
                    <a:pt x="10400" y="3468"/>
                    <a:pt x="10464" y="3164"/>
                    <a:pt x="10319" y="2940"/>
                  </a:cubicBezTo>
                  <a:cubicBezTo>
                    <a:pt x="10235" y="2782"/>
                    <a:pt x="10073" y="2693"/>
                    <a:pt x="9904" y="2693"/>
                  </a:cubicBezTo>
                  <a:close/>
                  <a:moveTo>
                    <a:pt x="31332" y="3899"/>
                  </a:moveTo>
                  <a:cubicBezTo>
                    <a:pt x="31181" y="3899"/>
                    <a:pt x="31030" y="3966"/>
                    <a:pt x="30925" y="4090"/>
                  </a:cubicBezTo>
                  <a:cubicBezTo>
                    <a:pt x="30765" y="4314"/>
                    <a:pt x="30814" y="4618"/>
                    <a:pt x="31037" y="4778"/>
                  </a:cubicBezTo>
                  <a:cubicBezTo>
                    <a:pt x="31117" y="4842"/>
                    <a:pt x="31229" y="4873"/>
                    <a:pt x="31325" y="4873"/>
                  </a:cubicBezTo>
                  <a:cubicBezTo>
                    <a:pt x="31468" y="4873"/>
                    <a:pt x="31612" y="4810"/>
                    <a:pt x="31724" y="4682"/>
                  </a:cubicBezTo>
                  <a:cubicBezTo>
                    <a:pt x="31883" y="4473"/>
                    <a:pt x="31836" y="4154"/>
                    <a:pt x="31628" y="3994"/>
                  </a:cubicBezTo>
                  <a:cubicBezTo>
                    <a:pt x="31538" y="3930"/>
                    <a:pt x="31435" y="3899"/>
                    <a:pt x="31332" y="3899"/>
                  </a:cubicBezTo>
                  <a:close/>
                  <a:moveTo>
                    <a:pt x="7849" y="4168"/>
                  </a:moveTo>
                  <a:cubicBezTo>
                    <a:pt x="7740" y="4168"/>
                    <a:pt x="7631" y="4205"/>
                    <a:pt x="7540" y="4282"/>
                  </a:cubicBezTo>
                  <a:cubicBezTo>
                    <a:pt x="7333" y="4458"/>
                    <a:pt x="7301" y="4761"/>
                    <a:pt x="7476" y="4969"/>
                  </a:cubicBezTo>
                  <a:cubicBezTo>
                    <a:pt x="7572" y="5080"/>
                    <a:pt x="7716" y="5144"/>
                    <a:pt x="7844" y="5144"/>
                  </a:cubicBezTo>
                  <a:cubicBezTo>
                    <a:pt x="7955" y="5144"/>
                    <a:pt x="8068" y="5112"/>
                    <a:pt x="8163" y="5033"/>
                  </a:cubicBezTo>
                  <a:cubicBezTo>
                    <a:pt x="8370" y="4857"/>
                    <a:pt x="8402" y="4554"/>
                    <a:pt x="8227" y="4346"/>
                  </a:cubicBezTo>
                  <a:cubicBezTo>
                    <a:pt x="8128" y="4229"/>
                    <a:pt x="7989" y="4168"/>
                    <a:pt x="7849" y="4168"/>
                  </a:cubicBezTo>
                  <a:close/>
                  <a:moveTo>
                    <a:pt x="33243" y="5542"/>
                  </a:moveTo>
                  <a:cubicBezTo>
                    <a:pt x="33115" y="5542"/>
                    <a:pt x="32988" y="5590"/>
                    <a:pt x="32890" y="5687"/>
                  </a:cubicBezTo>
                  <a:cubicBezTo>
                    <a:pt x="32699" y="5879"/>
                    <a:pt x="32714" y="6199"/>
                    <a:pt x="32906" y="6390"/>
                  </a:cubicBezTo>
                  <a:cubicBezTo>
                    <a:pt x="33002" y="6471"/>
                    <a:pt x="33129" y="6518"/>
                    <a:pt x="33242" y="6518"/>
                  </a:cubicBezTo>
                  <a:cubicBezTo>
                    <a:pt x="33370" y="6518"/>
                    <a:pt x="33497" y="6471"/>
                    <a:pt x="33593" y="6375"/>
                  </a:cubicBezTo>
                  <a:cubicBezTo>
                    <a:pt x="33785" y="6183"/>
                    <a:pt x="33785" y="5864"/>
                    <a:pt x="33593" y="5672"/>
                  </a:cubicBezTo>
                  <a:cubicBezTo>
                    <a:pt x="33491" y="5586"/>
                    <a:pt x="33367" y="5542"/>
                    <a:pt x="33243" y="5542"/>
                  </a:cubicBezTo>
                  <a:close/>
                  <a:moveTo>
                    <a:pt x="6024" y="5905"/>
                  </a:moveTo>
                  <a:cubicBezTo>
                    <a:pt x="5890" y="5905"/>
                    <a:pt x="5757" y="5961"/>
                    <a:pt x="5655" y="6071"/>
                  </a:cubicBezTo>
                  <a:cubicBezTo>
                    <a:pt x="5480" y="6263"/>
                    <a:pt x="5495" y="6567"/>
                    <a:pt x="5687" y="6758"/>
                  </a:cubicBezTo>
                  <a:cubicBezTo>
                    <a:pt x="5783" y="6838"/>
                    <a:pt x="5895" y="6886"/>
                    <a:pt x="6023" y="6886"/>
                  </a:cubicBezTo>
                  <a:cubicBezTo>
                    <a:pt x="6151" y="6886"/>
                    <a:pt x="6278" y="6838"/>
                    <a:pt x="6374" y="6726"/>
                  </a:cubicBezTo>
                  <a:cubicBezTo>
                    <a:pt x="6566" y="6535"/>
                    <a:pt x="6549" y="6215"/>
                    <a:pt x="6358" y="6039"/>
                  </a:cubicBezTo>
                  <a:cubicBezTo>
                    <a:pt x="6261" y="5949"/>
                    <a:pt x="6142" y="5905"/>
                    <a:pt x="6024" y="5905"/>
                  </a:cubicBezTo>
                  <a:close/>
                  <a:moveTo>
                    <a:pt x="34961" y="7395"/>
                  </a:moveTo>
                  <a:cubicBezTo>
                    <a:pt x="34850" y="7395"/>
                    <a:pt x="34738" y="7432"/>
                    <a:pt x="34647" y="7508"/>
                  </a:cubicBezTo>
                  <a:cubicBezTo>
                    <a:pt x="34439" y="7685"/>
                    <a:pt x="34407" y="7988"/>
                    <a:pt x="34599" y="8196"/>
                  </a:cubicBezTo>
                  <a:cubicBezTo>
                    <a:pt x="34695" y="8307"/>
                    <a:pt x="34822" y="8371"/>
                    <a:pt x="34967" y="8371"/>
                  </a:cubicBezTo>
                  <a:cubicBezTo>
                    <a:pt x="35078" y="8371"/>
                    <a:pt x="35191" y="8339"/>
                    <a:pt x="35286" y="8260"/>
                  </a:cubicBezTo>
                  <a:cubicBezTo>
                    <a:pt x="35493" y="8084"/>
                    <a:pt x="35510" y="7781"/>
                    <a:pt x="35334" y="7572"/>
                  </a:cubicBezTo>
                  <a:cubicBezTo>
                    <a:pt x="35244" y="7456"/>
                    <a:pt x="35103" y="7395"/>
                    <a:pt x="34961" y="7395"/>
                  </a:cubicBezTo>
                  <a:close/>
                  <a:moveTo>
                    <a:pt x="4433" y="7878"/>
                  </a:moveTo>
                  <a:cubicBezTo>
                    <a:pt x="4279" y="7878"/>
                    <a:pt x="4128" y="7949"/>
                    <a:pt x="4042" y="8084"/>
                  </a:cubicBezTo>
                  <a:cubicBezTo>
                    <a:pt x="3882" y="8307"/>
                    <a:pt x="3930" y="8611"/>
                    <a:pt x="4153" y="8771"/>
                  </a:cubicBezTo>
                  <a:cubicBezTo>
                    <a:pt x="4249" y="8835"/>
                    <a:pt x="4345" y="8850"/>
                    <a:pt x="4441" y="8850"/>
                  </a:cubicBezTo>
                  <a:cubicBezTo>
                    <a:pt x="4601" y="8850"/>
                    <a:pt x="4745" y="8786"/>
                    <a:pt x="4841" y="8643"/>
                  </a:cubicBezTo>
                  <a:cubicBezTo>
                    <a:pt x="5001" y="8420"/>
                    <a:pt x="4952" y="8115"/>
                    <a:pt x="4728" y="7972"/>
                  </a:cubicBezTo>
                  <a:cubicBezTo>
                    <a:pt x="4640" y="7909"/>
                    <a:pt x="4535" y="7878"/>
                    <a:pt x="4433" y="7878"/>
                  </a:cubicBezTo>
                  <a:close/>
                  <a:moveTo>
                    <a:pt x="36500" y="9400"/>
                  </a:moveTo>
                  <a:cubicBezTo>
                    <a:pt x="36404" y="9400"/>
                    <a:pt x="36308" y="9428"/>
                    <a:pt x="36228" y="9489"/>
                  </a:cubicBezTo>
                  <a:cubicBezTo>
                    <a:pt x="36005" y="9649"/>
                    <a:pt x="35941" y="9953"/>
                    <a:pt x="36100" y="10177"/>
                  </a:cubicBezTo>
                  <a:cubicBezTo>
                    <a:pt x="36196" y="10304"/>
                    <a:pt x="36341" y="10384"/>
                    <a:pt x="36500" y="10384"/>
                  </a:cubicBezTo>
                  <a:cubicBezTo>
                    <a:pt x="36596" y="10384"/>
                    <a:pt x="36692" y="10352"/>
                    <a:pt x="36788" y="10288"/>
                  </a:cubicBezTo>
                  <a:cubicBezTo>
                    <a:pt x="37011" y="10145"/>
                    <a:pt x="37059" y="9825"/>
                    <a:pt x="36899" y="9617"/>
                  </a:cubicBezTo>
                  <a:lnTo>
                    <a:pt x="36899" y="9602"/>
                  </a:lnTo>
                  <a:cubicBezTo>
                    <a:pt x="36811" y="9473"/>
                    <a:pt x="36655" y="9400"/>
                    <a:pt x="36500" y="9400"/>
                  </a:cubicBezTo>
                  <a:close/>
                  <a:moveTo>
                    <a:pt x="3124" y="10039"/>
                  </a:moveTo>
                  <a:cubicBezTo>
                    <a:pt x="2946" y="10039"/>
                    <a:pt x="2773" y="10133"/>
                    <a:pt x="2684" y="10288"/>
                  </a:cubicBezTo>
                  <a:cubicBezTo>
                    <a:pt x="2556" y="10528"/>
                    <a:pt x="2652" y="10831"/>
                    <a:pt x="2892" y="10959"/>
                  </a:cubicBezTo>
                  <a:cubicBezTo>
                    <a:pt x="2971" y="10991"/>
                    <a:pt x="3052" y="11023"/>
                    <a:pt x="3131" y="11023"/>
                  </a:cubicBezTo>
                  <a:cubicBezTo>
                    <a:pt x="3307" y="11023"/>
                    <a:pt x="3467" y="10927"/>
                    <a:pt x="3563" y="10752"/>
                  </a:cubicBezTo>
                  <a:cubicBezTo>
                    <a:pt x="3691" y="10511"/>
                    <a:pt x="3595" y="10224"/>
                    <a:pt x="3355" y="10096"/>
                  </a:cubicBezTo>
                  <a:cubicBezTo>
                    <a:pt x="3282" y="10057"/>
                    <a:pt x="3202" y="10039"/>
                    <a:pt x="3124" y="10039"/>
                  </a:cubicBezTo>
                  <a:close/>
                  <a:moveTo>
                    <a:pt x="37870" y="11526"/>
                  </a:moveTo>
                  <a:cubicBezTo>
                    <a:pt x="37785" y="11526"/>
                    <a:pt x="37699" y="11549"/>
                    <a:pt x="37618" y="11598"/>
                  </a:cubicBezTo>
                  <a:cubicBezTo>
                    <a:pt x="37378" y="11725"/>
                    <a:pt x="37299" y="12030"/>
                    <a:pt x="37442" y="12269"/>
                  </a:cubicBezTo>
                  <a:cubicBezTo>
                    <a:pt x="37523" y="12428"/>
                    <a:pt x="37698" y="12509"/>
                    <a:pt x="37857" y="12509"/>
                  </a:cubicBezTo>
                  <a:cubicBezTo>
                    <a:pt x="37953" y="12509"/>
                    <a:pt x="38034" y="12492"/>
                    <a:pt x="38113" y="12445"/>
                  </a:cubicBezTo>
                  <a:cubicBezTo>
                    <a:pt x="38337" y="12317"/>
                    <a:pt x="38417" y="12013"/>
                    <a:pt x="38289" y="11774"/>
                  </a:cubicBezTo>
                  <a:cubicBezTo>
                    <a:pt x="38194" y="11615"/>
                    <a:pt x="38035" y="11526"/>
                    <a:pt x="37870" y="11526"/>
                  </a:cubicBezTo>
                  <a:close/>
                  <a:moveTo>
                    <a:pt x="2078" y="12333"/>
                  </a:moveTo>
                  <a:cubicBezTo>
                    <a:pt x="1878" y="12333"/>
                    <a:pt x="1688" y="12454"/>
                    <a:pt x="1614" y="12652"/>
                  </a:cubicBezTo>
                  <a:cubicBezTo>
                    <a:pt x="1518" y="12908"/>
                    <a:pt x="1646" y="13180"/>
                    <a:pt x="1902" y="13291"/>
                  </a:cubicBezTo>
                  <a:cubicBezTo>
                    <a:pt x="1949" y="13307"/>
                    <a:pt x="2013" y="13323"/>
                    <a:pt x="2077" y="13323"/>
                  </a:cubicBezTo>
                  <a:cubicBezTo>
                    <a:pt x="2269" y="13323"/>
                    <a:pt x="2460" y="13195"/>
                    <a:pt x="2541" y="13003"/>
                  </a:cubicBezTo>
                  <a:cubicBezTo>
                    <a:pt x="2637" y="12748"/>
                    <a:pt x="2509" y="12460"/>
                    <a:pt x="2253" y="12364"/>
                  </a:cubicBezTo>
                  <a:cubicBezTo>
                    <a:pt x="2196" y="12343"/>
                    <a:pt x="2136" y="12333"/>
                    <a:pt x="2078" y="12333"/>
                  </a:cubicBezTo>
                  <a:close/>
                  <a:moveTo>
                    <a:pt x="38986" y="13800"/>
                  </a:moveTo>
                  <a:cubicBezTo>
                    <a:pt x="38925" y="13800"/>
                    <a:pt x="38862" y="13811"/>
                    <a:pt x="38801" y="13834"/>
                  </a:cubicBezTo>
                  <a:cubicBezTo>
                    <a:pt x="38545" y="13930"/>
                    <a:pt x="38432" y="14217"/>
                    <a:pt x="38528" y="14473"/>
                  </a:cubicBezTo>
                  <a:cubicBezTo>
                    <a:pt x="38609" y="14665"/>
                    <a:pt x="38784" y="14777"/>
                    <a:pt x="38976" y="14777"/>
                  </a:cubicBezTo>
                  <a:cubicBezTo>
                    <a:pt x="39039" y="14777"/>
                    <a:pt x="39103" y="14760"/>
                    <a:pt x="39167" y="14745"/>
                  </a:cubicBezTo>
                  <a:cubicBezTo>
                    <a:pt x="39423" y="14649"/>
                    <a:pt x="39535" y="14362"/>
                    <a:pt x="39439" y="14106"/>
                  </a:cubicBezTo>
                  <a:cubicBezTo>
                    <a:pt x="39367" y="13912"/>
                    <a:pt x="39183" y="13800"/>
                    <a:pt x="38986" y="13800"/>
                  </a:cubicBezTo>
                  <a:close/>
                  <a:moveTo>
                    <a:pt x="1289" y="14740"/>
                  </a:moveTo>
                  <a:cubicBezTo>
                    <a:pt x="1078" y="14740"/>
                    <a:pt x="881" y="14888"/>
                    <a:pt x="816" y="15112"/>
                  </a:cubicBezTo>
                  <a:cubicBezTo>
                    <a:pt x="752" y="15367"/>
                    <a:pt x="911" y="15640"/>
                    <a:pt x="1167" y="15704"/>
                  </a:cubicBezTo>
                  <a:cubicBezTo>
                    <a:pt x="1214" y="15719"/>
                    <a:pt x="1246" y="15719"/>
                    <a:pt x="1295" y="15719"/>
                  </a:cubicBezTo>
                  <a:cubicBezTo>
                    <a:pt x="1518" y="15719"/>
                    <a:pt x="1710" y="15576"/>
                    <a:pt x="1774" y="15352"/>
                  </a:cubicBezTo>
                  <a:cubicBezTo>
                    <a:pt x="1838" y="15097"/>
                    <a:pt x="1678" y="14824"/>
                    <a:pt x="1423" y="14760"/>
                  </a:cubicBezTo>
                  <a:cubicBezTo>
                    <a:pt x="1378" y="14747"/>
                    <a:pt x="1333" y="14740"/>
                    <a:pt x="1289" y="14740"/>
                  </a:cubicBezTo>
                  <a:close/>
                  <a:moveTo>
                    <a:pt x="39665" y="16223"/>
                  </a:moveTo>
                  <a:cubicBezTo>
                    <a:pt x="39638" y="16223"/>
                    <a:pt x="39610" y="16225"/>
                    <a:pt x="39583" y="16230"/>
                  </a:cubicBezTo>
                  <a:cubicBezTo>
                    <a:pt x="39312" y="16279"/>
                    <a:pt x="39135" y="16534"/>
                    <a:pt x="39184" y="16790"/>
                  </a:cubicBezTo>
                  <a:cubicBezTo>
                    <a:pt x="39216" y="17029"/>
                    <a:pt x="39423" y="17205"/>
                    <a:pt x="39663" y="17205"/>
                  </a:cubicBezTo>
                  <a:lnTo>
                    <a:pt x="39742" y="17205"/>
                  </a:lnTo>
                  <a:cubicBezTo>
                    <a:pt x="40015" y="17156"/>
                    <a:pt x="40190" y="16901"/>
                    <a:pt x="40142" y="16645"/>
                  </a:cubicBezTo>
                  <a:cubicBezTo>
                    <a:pt x="40114" y="16402"/>
                    <a:pt x="39905" y="16223"/>
                    <a:pt x="39665" y="16223"/>
                  </a:cubicBezTo>
                  <a:close/>
                  <a:moveTo>
                    <a:pt x="765" y="17213"/>
                  </a:moveTo>
                  <a:cubicBezTo>
                    <a:pt x="528" y="17213"/>
                    <a:pt x="331" y="17393"/>
                    <a:pt x="288" y="17636"/>
                  </a:cubicBezTo>
                  <a:cubicBezTo>
                    <a:pt x="256" y="17891"/>
                    <a:pt x="432" y="18147"/>
                    <a:pt x="703" y="18195"/>
                  </a:cubicBezTo>
                  <a:lnTo>
                    <a:pt x="784" y="18195"/>
                  </a:lnTo>
                  <a:cubicBezTo>
                    <a:pt x="1007" y="18195"/>
                    <a:pt x="1231" y="18019"/>
                    <a:pt x="1263" y="17780"/>
                  </a:cubicBezTo>
                  <a:cubicBezTo>
                    <a:pt x="1310" y="17508"/>
                    <a:pt x="1118" y="17269"/>
                    <a:pt x="848" y="17220"/>
                  </a:cubicBezTo>
                  <a:cubicBezTo>
                    <a:pt x="820" y="17216"/>
                    <a:pt x="792" y="17213"/>
                    <a:pt x="765" y="17213"/>
                  </a:cubicBezTo>
                  <a:close/>
                  <a:moveTo>
                    <a:pt x="39794" y="18753"/>
                  </a:moveTo>
                  <a:cubicBezTo>
                    <a:pt x="39535" y="18753"/>
                    <a:pt x="39326" y="18955"/>
                    <a:pt x="39312" y="19218"/>
                  </a:cubicBezTo>
                  <a:cubicBezTo>
                    <a:pt x="39312" y="19489"/>
                    <a:pt x="39519" y="19712"/>
                    <a:pt x="39791" y="19729"/>
                  </a:cubicBezTo>
                  <a:lnTo>
                    <a:pt x="39806" y="19729"/>
                  </a:lnTo>
                  <a:cubicBezTo>
                    <a:pt x="40078" y="19729"/>
                    <a:pt x="40285" y="19521"/>
                    <a:pt x="40302" y="19250"/>
                  </a:cubicBezTo>
                  <a:cubicBezTo>
                    <a:pt x="40302" y="18977"/>
                    <a:pt x="40094" y="18754"/>
                    <a:pt x="39823" y="18754"/>
                  </a:cubicBezTo>
                  <a:cubicBezTo>
                    <a:pt x="39813" y="18753"/>
                    <a:pt x="39804" y="18753"/>
                    <a:pt x="39794" y="18753"/>
                  </a:cubicBezTo>
                  <a:close/>
                  <a:moveTo>
                    <a:pt x="513" y="19728"/>
                  </a:moveTo>
                  <a:cubicBezTo>
                    <a:pt x="255" y="19728"/>
                    <a:pt x="32" y="19931"/>
                    <a:pt x="17" y="20191"/>
                  </a:cubicBezTo>
                  <a:cubicBezTo>
                    <a:pt x="17" y="20464"/>
                    <a:pt x="209" y="20703"/>
                    <a:pt x="479" y="20719"/>
                  </a:cubicBezTo>
                  <a:lnTo>
                    <a:pt x="511" y="20719"/>
                  </a:lnTo>
                  <a:cubicBezTo>
                    <a:pt x="767" y="20719"/>
                    <a:pt x="991" y="20511"/>
                    <a:pt x="1007" y="20255"/>
                  </a:cubicBezTo>
                  <a:cubicBezTo>
                    <a:pt x="1023" y="19984"/>
                    <a:pt x="816" y="19744"/>
                    <a:pt x="543" y="19729"/>
                  </a:cubicBezTo>
                  <a:cubicBezTo>
                    <a:pt x="533" y="19728"/>
                    <a:pt x="523" y="19728"/>
                    <a:pt x="513" y="19728"/>
                  </a:cubicBezTo>
                  <a:close/>
                  <a:moveTo>
                    <a:pt x="39590" y="21259"/>
                  </a:moveTo>
                  <a:cubicBezTo>
                    <a:pt x="39355" y="21259"/>
                    <a:pt x="39133" y="21442"/>
                    <a:pt x="39103" y="21693"/>
                  </a:cubicBezTo>
                  <a:lnTo>
                    <a:pt x="39103" y="21710"/>
                  </a:lnTo>
                  <a:cubicBezTo>
                    <a:pt x="39071" y="21980"/>
                    <a:pt x="39263" y="22221"/>
                    <a:pt x="39519" y="22268"/>
                  </a:cubicBezTo>
                  <a:lnTo>
                    <a:pt x="39583" y="22268"/>
                  </a:lnTo>
                  <a:cubicBezTo>
                    <a:pt x="39838" y="22268"/>
                    <a:pt x="40046" y="22093"/>
                    <a:pt x="40078" y="21837"/>
                  </a:cubicBezTo>
                  <a:lnTo>
                    <a:pt x="40078" y="21821"/>
                  </a:lnTo>
                  <a:cubicBezTo>
                    <a:pt x="40110" y="21550"/>
                    <a:pt x="39919" y="21310"/>
                    <a:pt x="39646" y="21262"/>
                  </a:cubicBezTo>
                  <a:cubicBezTo>
                    <a:pt x="39628" y="21260"/>
                    <a:pt x="39609" y="21259"/>
                    <a:pt x="39590" y="21259"/>
                  </a:cubicBezTo>
                  <a:close/>
                  <a:moveTo>
                    <a:pt x="508" y="22267"/>
                  </a:moveTo>
                  <a:cubicBezTo>
                    <a:pt x="498" y="22267"/>
                    <a:pt x="489" y="22267"/>
                    <a:pt x="479" y="22268"/>
                  </a:cubicBezTo>
                  <a:cubicBezTo>
                    <a:pt x="209" y="22268"/>
                    <a:pt x="0" y="22508"/>
                    <a:pt x="17" y="22779"/>
                  </a:cubicBezTo>
                  <a:cubicBezTo>
                    <a:pt x="32" y="23035"/>
                    <a:pt x="241" y="23243"/>
                    <a:pt x="511" y="23243"/>
                  </a:cubicBezTo>
                  <a:lnTo>
                    <a:pt x="528" y="23243"/>
                  </a:lnTo>
                  <a:cubicBezTo>
                    <a:pt x="799" y="23226"/>
                    <a:pt x="1007" y="23003"/>
                    <a:pt x="991" y="22732"/>
                  </a:cubicBezTo>
                  <a:cubicBezTo>
                    <a:pt x="976" y="22469"/>
                    <a:pt x="767" y="22267"/>
                    <a:pt x="508" y="22267"/>
                  </a:cubicBezTo>
                  <a:close/>
                  <a:moveTo>
                    <a:pt x="39190" y="23778"/>
                  </a:moveTo>
                  <a:cubicBezTo>
                    <a:pt x="38953" y="23778"/>
                    <a:pt x="38747" y="23944"/>
                    <a:pt x="38705" y="24185"/>
                  </a:cubicBezTo>
                  <a:cubicBezTo>
                    <a:pt x="38656" y="24440"/>
                    <a:pt x="38832" y="24696"/>
                    <a:pt x="39088" y="24760"/>
                  </a:cubicBezTo>
                  <a:lnTo>
                    <a:pt x="39184" y="24760"/>
                  </a:lnTo>
                  <a:cubicBezTo>
                    <a:pt x="39423" y="24760"/>
                    <a:pt x="39631" y="24600"/>
                    <a:pt x="39663" y="24361"/>
                  </a:cubicBezTo>
                  <a:cubicBezTo>
                    <a:pt x="39727" y="24106"/>
                    <a:pt x="39551" y="23850"/>
                    <a:pt x="39280" y="23786"/>
                  </a:cubicBezTo>
                  <a:cubicBezTo>
                    <a:pt x="39249" y="23781"/>
                    <a:pt x="39219" y="23778"/>
                    <a:pt x="39190" y="23778"/>
                  </a:cubicBezTo>
                  <a:close/>
                  <a:moveTo>
                    <a:pt x="731" y="24773"/>
                  </a:moveTo>
                  <a:cubicBezTo>
                    <a:pt x="711" y="24773"/>
                    <a:pt x="691" y="24774"/>
                    <a:pt x="671" y="24777"/>
                  </a:cubicBezTo>
                  <a:cubicBezTo>
                    <a:pt x="400" y="24824"/>
                    <a:pt x="224" y="25064"/>
                    <a:pt x="256" y="25335"/>
                  </a:cubicBezTo>
                  <a:cubicBezTo>
                    <a:pt x="288" y="25575"/>
                    <a:pt x="511" y="25767"/>
                    <a:pt x="752" y="25767"/>
                  </a:cubicBezTo>
                  <a:cubicBezTo>
                    <a:pt x="767" y="25767"/>
                    <a:pt x="784" y="25750"/>
                    <a:pt x="816" y="25750"/>
                  </a:cubicBezTo>
                  <a:cubicBezTo>
                    <a:pt x="1086" y="25718"/>
                    <a:pt x="1263" y="25463"/>
                    <a:pt x="1231" y="25192"/>
                  </a:cubicBezTo>
                  <a:cubicBezTo>
                    <a:pt x="1201" y="24955"/>
                    <a:pt x="980" y="24773"/>
                    <a:pt x="731" y="24773"/>
                  </a:cubicBezTo>
                  <a:close/>
                  <a:moveTo>
                    <a:pt x="38602" y="26241"/>
                  </a:moveTo>
                  <a:cubicBezTo>
                    <a:pt x="38392" y="26241"/>
                    <a:pt x="38198" y="26387"/>
                    <a:pt x="38145" y="26597"/>
                  </a:cubicBezTo>
                  <a:cubicBezTo>
                    <a:pt x="38066" y="26868"/>
                    <a:pt x="38225" y="27141"/>
                    <a:pt x="38481" y="27204"/>
                  </a:cubicBezTo>
                  <a:cubicBezTo>
                    <a:pt x="38528" y="27220"/>
                    <a:pt x="38577" y="27220"/>
                    <a:pt x="38609" y="27220"/>
                  </a:cubicBezTo>
                  <a:cubicBezTo>
                    <a:pt x="38832" y="27220"/>
                    <a:pt x="39024" y="27077"/>
                    <a:pt x="39088" y="26868"/>
                  </a:cubicBezTo>
                  <a:cubicBezTo>
                    <a:pt x="39152" y="26597"/>
                    <a:pt x="39008" y="26342"/>
                    <a:pt x="38737" y="26261"/>
                  </a:cubicBezTo>
                  <a:cubicBezTo>
                    <a:pt x="38692" y="26248"/>
                    <a:pt x="38647" y="26241"/>
                    <a:pt x="38602" y="26241"/>
                  </a:cubicBezTo>
                  <a:close/>
                  <a:moveTo>
                    <a:pt x="1233" y="27254"/>
                  </a:moveTo>
                  <a:cubicBezTo>
                    <a:pt x="1195" y="27254"/>
                    <a:pt x="1157" y="27259"/>
                    <a:pt x="1118" y="27268"/>
                  </a:cubicBezTo>
                  <a:cubicBezTo>
                    <a:pt x="848" y="27348"/>
                    <a:pt x="688" y="27603"/>
                    <a:pt x="767" y="27875"/>
                  </a:cubicBezTo>
                  <a:cubicBezTo>
                    <a:pt x="816" y="28099"/>
                    <a:pt x="1023" y="28242"/>
                    <a:pt x="1231" y="28242"/>
                  </a:cubicBezTo>
                  <a:cubicBezTo>
                    <a:pt x="1278" y="28242"/>
                    <a:pt x="1327" y="28227"/>
                    <a:pt x="1359" y="28227"/>
                  </a:cubicBezTo>
                  <a:cubicBezTo>
                    <a:pt x="1630" y="28146"/>
                    <a:pt x="1789" y="27875"/>
                    <a:pt x="1710" y="27620"/>
                  </a:cubicBezTo>
                  <a:cubicBezTo>
                    <a:pt x="1656" y="27402"/>
                    <a:pt x="1451" y="27254"/>
                    <a:pt x="1233" y="27254"/>
                  </a:cubicBezTo>
                  <a:close/>
                  <a:moveTo>
                    <a:pt x="37827" y="28642"/>
                  </a:moveTo>
                  <a:cubicBezTo>
                    <a:pt x="37627" y="28642"/>
                    <a:pt x="37437" y="28764"/>
                    <a:pt x="37363" y="28962"/>
                  </a:cubicBezTo>
                  <a:cubicBezTo>
                    <a:pt x="37267" y="29217"/>
                    <a:pt x="37395" y="29505"/>
                    <a:pt x="37650" y="29601"/>
                  </a:cubicBezTo>
                  <a:cubicBezTo>
                    <a:pt x="37714" y="29616"/>
                    <a:pt x="37778" y="29632"/>
                    <a:pt x="37825" y="29632"/>
                  </a:cubicBezTo>
                  <a:cubicBezTo>
                    <a:pt x="38017" y="29632"/>
                    <a:pt x="38209" y="29505"/>
                    <a:pt x="38289" y="29313"/>
                  </a:cubicBezTo>
                  <a:cubicBezTo>
                    <a:pt x="38385" y="29057"/>
                    <a:pt x="38257" y="28770"/>
                    <a:pt x="38002" y="28674"/>
                  </a:cubicBezTo>
                  <a:cubicBezTo>
                    <a:pt x="37944" y="28652"/>
                    <a:pt x="37885" y="28642"/>
                    <a:pt x="37827" y="28642"/>
                  </a:cubicBezTo>
                  <a:close/>
                  <a:moveTo>
                    <a:pt x="2048" y="29655"/>
                  </a:moveTo>
                  <a:cubicBezTo>
                    <a:pt x="1983" y="29655"/>
                    <a:pt x="1917" y="29668"/>
                    <a:pt x="1853" y="29696"/>
                  </a:cubicBezTo>
                  <a:cubicBezTo>
                    <a:pt x="1598" y="29792"/>
                    <a:pt x="1486" y="30080"/>
                    <a:pt x="1582" y="30335"/>
                  </a:cubicBezTo>
                  <a:cubicBezTo>
                    <a:pt x="1662" y="30527"/>
                    <a:pt x="1853" y="30638"/>
                    <a:pt x="2045" y="30638"/>
                  </a:cubicBezTo>
                  <a:cubicBezTo>
                    <a:pt x="2109" y="30638"/>
                    <a:pt x="2157" y="30623"/>
                    <a:pt x="2221" y="30591"/>
                  </a:cubicBezTo>
                  <a:cubicBezTo>
                    <a:pt x="2477" y="30495"/>
                    <a:pt x="2605" y="30208"/>
                    <a:pt x="2492" y="29952"/>
                  </a:cubicBezTo>
                  <a:cubicBezTo>
                    <a:pt x="2420" y="29772"/>
                    <a:pt x="2241" y="29655"/>
                    <a:pt x="2048" y="29655"/>
                  </a:cubicBezTo>
                  <a:close/>
                  <a:moveTo>
                    <a:pt x="36815" y="30959"/>
                  </a:moveTo>
                  <a:cubicBezTo>
                    <a:pt x="36632" y="30959"/>
                    <a:pt x="36452" y="31057"/>
                    <a:pt x="36373" y="31230"/>
                  </a:cubicBezTo>
                  <a:cubicBezTo>
                    <a:pt x="36245" y="31469"/>
                    <a:pt x="36341" y="31756"/>
                    <a:pt x="36580" y="31884"/>
                  </a:cubicBezTo>
                  <a:cubicBezTo>
                    <a:pt x="36643" y="31916"/>
                    <a:pt x="36724" y="31933"/>
                    <a:pt x="36803" y="31933"/>
                  </a:cubicBezTo>
                  <a:cubicBezTo>
                    <a:pt x="36980" y="31933"/>
                    <a:pt x="37155" y="31837"/>
                    <a:pt x="37235" y="31677"/>
                  </a:cubicBezTo>
                  <a:cubicBezTo>
                    <a:pt x="37363" y="31422"/>
                    <a:pt x="37267" y="31134"/>
                    <a:pt x="37027" y="31006"/>
                  </a:cubicBezTo>
                  <a:cubicBezTo>
                    <a:pt x="36959" y="30974"/>
                    <a:pt x="36887" y="30959"/>
                    <a:pt x="36815" y="30959"/>
                  </a:cubicBezTo>
                  <a:close/>
                  <a:moveTo>
                    <a:pt x="3152" y="31925"/>
                  </a:moveTo>
                  <a:cubicBezTo>
                    <a:pt x="3068" y="31925"/>
                    <a:pt x="2983" y="31948"/>
                    <a:pt x="2907" y="31997"/>
                  </a:cubicBezTo>
                  <a:cubicBezTo>
                    <a:pt x="2668" y="32124"/>
                    <a:pt x="2588" y="32427"/>
                    <a:pt x="2716" y="32651"/>
                  </a:cubicBezTo>
                  <a:cubicBezTo>
                    <a:pt x="2812" y="32811"/>
                    <a:pt x="2971" y="32906"/>
                    <a:pt x="3148" y="32906"/>
                  </a:cubicBezTo>
                  <a:cubicBezTo>
                    <a:pt x="3227" y="32906"/>
                    <a:pt x="3307" y="32891"/>
                    <a:pt x="3387" y="32843"/>
                  </a:cubicBezTo>
                  <a:cubicBezTo>
                    <a:pt x="3627" y="32715"/>
                    <a:pt x="3706" y="32412"/>
                    <a:pt x="3578" y="32172"/>
                  </a:cubicBezTo>
                  <a:cubicBezTo>
                    <a:pt x="3484" y="32013"/>
                    <a:pt x="3318" y="31925"/>
                    <a:pt x="3152" y="31925"/>
                  </a:cubicBezTo>
                  <a:close/>
                  <a:moveTo>
                    <a:pt x="35504" y="33129"/>
                  </a:moveTo>
                  <a:cubicBezTo>
                    <a:pt x="35350" y="33129"/>
                    <a:pt x="35199" y="33200"/>
                    <a:pt x="35110" y="33338"/>
                  </a:cubicBezTo>
                  <a:cubicBezTo>
                    <a:pt x="34950" y="33562"/>
                    <a:pt x="34999" y="33865"/>
                    <a:pt x="35222" y="34025"/>
                  </a:cubicBezTo>
                  <a:cubicBezTo>
                    <a:pt x="35318" y="34073"/>
                    <a:pt x="35414" y="34105"/>
                    <a:pt x="35510" y="34105"/>
                  </a:cubicBezTo>
                  <a:cubicBezTo>
                    <a:pt x="35670" y="34105"/>
                    <a:pt x="35813" y="34041"/>
                    <a:pt x="35909" y="33897"/>
                  </a:cubicBezTo>
                  <a:cubicBezTo>
                    <a:pt x="36068" y="33673"/>
                    <a:pt x="36005" y="33370"/>
                    <a:pt x="35781" y="33211"/>
                  </a:cubicBezTo>
                  <a:cubicBezTo>
                    <a:pt x="35696" y="33156"/>
                    <a:pt x="35599" y="33129"/>
                    <a:pt x="35504" y="33129"/>
                  </a:cubicBezTo>
                  <a:close/>
                  <a:moveTo>
                    <a:pt x="4540" y="34037"/>
                  </a:moveTo>
                  <a:cubicBezTo>
                    <a:pt x="4434" y="34037"/>
                    <a:pt x="4327" y="34070"/>
                    <a:pt x="4234" y="34137"/>
                  </a:cubicBezTo>
                  <a:cubicBezTo>
                    <a:pt x="4026" y="34297"/>
                    <a:pt x="3978" y="34600"/>
                    <a:pt x="4153" y="34823"/>
                  </a:cubicBezTo>
                  <a:cubicBezTo>
                    <a:pt x="4249" y="34951"/>
                    <a:pt x="4394" y="35015"/>
                    <a:pt x="4537" y="35015"/>
                  </a:cubicBezTo>
                  <a:cubicBezTo>
                    <a:pt x="4649" y="35015"/>
                    <a:pt x="4745" y="34983"/>
                    <a:pt x="4841" y="34919"/>
                  </a:cubicBezTo>
                  <a:cubicBezTo>
                    <a:pt x="5048" y="34744"/>
                    <a:pt x="5096" y="34440"/>
                    <a:pt x="4937" y="34233"/>
                  </a:cubicBezTo>
                  <a:cubicBezTo>
                    <a:pt x="4834" y="34102"/>
                    <a:pt x="4688" y="34037"/>
                    <a:pt x="4540" y="34037"/>
                  </a:cubicBezTo>
                  <a:close/>
                  <a:moveTo>
                    <a:pt x="33924" y="35103"/>
                  </a:moveTo>
                  <a:cubicBezTo>
                    <a:pt x="33795" y="35103"/>
                    <a:pt x="33669" y="35155"/>
                    <a:pt x="33577" y="35255"/>
                  </a:cubicBezTo>
                  <a:cubicBezTo>
                    <a:pt x="33385" y="35462"/>
                    <a:pt x="33401" y="35766"/>
                    <a:pt x="33593" y="35958"/>
                  </a:cubicBezTo>
                  <a:cubicBezTo>
                    <a:pt x="33689" y="36037"/>
                    <a:pt x="33817" y="36086"/>
                    <a:pt x="33928" y="36086"/>
                  </a:cubicBezTo>
                  <a:cubicBezTo>
                    <a:pt x="34056" y="36086"/>
                    <a:pt x="34200" y="36022"/>
                    <a:pt x="34296" y="35926"/>
                  </a:cubicBezTo>
                  <a:cubicBezTo>
                    <a:pt x="34471" y="35734"/>
                    <a:pt x="34456" y="35415"/>
                    <a:pt x="34264" y="35239"/>
                  </a:cubicBezTo>
                  <a:cubicBezTo>
                    <a:pt x="34164" y="35147"/>
                    <a:pt x="34043" y="35103"/>
                    <a:pt x="33924" y="35103"/>
                  </a:cubicBezTo>
                  <a:close/>
                  <a:moveTo>
                    <a:pt x="6216" y="35933"/>
                  </a:moveTo>
                  <a:cubicBezTo>
                    <a:pt x="6085" y="35933"/>
                    <a:pt x="5955" y="35986"/>
                    <a:pt x="5863" y="36086"/>
                  </a:cubicBezTo>
                  <a:cubicBezTo>
                    <a:pt x="5672" y="36277"/>
                    <a:pt x="5672" y="36580"/>
                    <a:pt x="5863" y="36772"/>
                  </a:cubicBezTo>
                  <a:cubicBezTo>
                    <a:pt x="5959" y="36868"/>
                    <a:pt x="6087" y="36916"/>
                    <a:pt x="6198" y="36916"/>
                  </a:cubicBezTo>
                  <a:cubicBezTo>
                    <a:pt x="6326" y="36916"/>
                    <a:pt x="6454" y="36868"/>
                    <a:pt x="6549" y="36772"/>
                  </a:cubicBezTo>
                  <a:cubicBezTo>
                    <a:pt x="6741" y="36580"/>
                    <a:pt x="6741" y="36261"/>
                    <a:pt x="6549" y="36069"/>
                  </a:cubicBezTo>
                  <a:cubicBezTo>
                    <a:pt x="6458" y="35977"/>
                    <a:pt x="6337" y="35933"/>
                    <a:pt x="6216" y="35933"/>
                  </a:cubicBezTo>
                  <a:close/>
                  <a:moveTo>
                    <a:pt x="32078" y="36824"/>
                  </a:moveTo>
                  <a:cubicBezTo>
                    <a:pt x="31973" y="36824"/>
                    <a:pt x="31866" y="36859"/>
                    <a:pt x="31772" y="36932"/>
                  </a:cubicBezTo>
                  <a:cubicBezTo>
                    <a:pt x="31564" y="37091"/>
                    <a:pt x="31532" y="37411"/>
                    <a:pt x="31692" y="37619"/>
                  </a:cubicBezTo>
                  <a:cubicBezTo>
                    <a:pt x="31788" y="37747"/>
                    <a:pt x="31932" y="37811"/>
                    <a:pt x="32075" y="37811"/>
                  </a:cubicBezTo>
                  <a:cubicBezTo>
                    <a:pt x="32187" y="37811"/>
                    <a:pt x="32299" y="37762"/>
                    <a:pt x="32395" y="37698"/>
                  </a:cubicBezTo>
                  <a:cubicBezTo>
                    <a:pt x="32603" y="37539"/>
                    <a:pt x="32635" y="37219"/>
                    <a:pt x="32458" y="37012"/>
                  </a:cubicBezTo>
                  <a:cubicBezTo>
                    <a:pt x="32365" y="36891"/>
                    <a:pt x="32224" y="36824"/>
                    <a:pt x="32078" y="36824"/>
                  </a:cubicBezTo>
                  <a:close/>
                  <a:moveTo>
                    <a:pt x="8124" y="37572"/>
                  </a:moveTo>
                  <a:cubicBezTo>
                    <a:pt x="7974" y="37572"/>
                    <a:pt x="7827" y="37639"/>
                    <a:pt x="7731" y="37762"/>
                  </a:cubicBezTo>
                  <a:cubicBezTo>
                    <a:pt x="7572" y="37986"/>
                    <a:pt x="7620" y="38305"/>
                    <a:pt x="7844" y="38465"/>
                  </a:cubicBezTo>
                  <a:cubicBezTo>
                    <a:pt x="7923" y="38514"/>
                    <a:pt x="8036" y="38546"/>
                    <a:pt x="8131" y="38546"/>
                  </a:cubicBezTo>
                  <a:cubicBezTo>
                    <a:pt x="8275" y="38546"/>
                    <a:pt x="8434" y="38482"/>
                    <a:pt x="8530" y="38337"/>
                  </a:cubicBezTo>
                  <a:cubicBezTo>
                    <a:pt x="8690" y="38130"/>
                    <a:pt x="8643" y="37826"/>
                    <a:pt x="8419" y="37667"/>
                  </a:cubicBezTo>
                  <a:cubicBezTo>
                    <a:pt x="8329" y="37602"/>
                    <a:pt x="8226" y="37572"/>
                    <a:pt x="8124" y="37572"/>
                  </a:cubicBezTo>
                  <a:close/>
                  <a:moveTo>
                    <a:pt x="29971" y="38217"/>
                  </a:moveTo>
                  <a:cubicBezTo>
                    <a:pt x="29894" y="38217"/>
                    <a:pt x="29815" y="38235"/>
                    <a:pt x="29743" y="38274"/>
                  </a:cubicBezTo>
                  <a:cubicBezTo>
                    <a:pt x="29504" y="38401"/>
                    <a:pt x="29408" y="38705"/>
                    <a:pt x="29551" y="38944"/>
                  </a:cubicBezTo>
                  <a:cubicBezTo>
                    <a:pt x="29632" y="39104"/>
                    <a:pt x="29807" y="39200"/>
                    <a:pt x="29983" y="39200"/>
                  </a:cubicBezTo>
                  <a:cubicBezTo>
                    <a:pt x="30062" y="39200"/>
                    <a:pt x="30143" y="39185"/>
                    <a:pt x="30207" y="39136"/>
                  </a:cubicBezTo>
                  <a:cubicBezTo>
                    <a:pt x="30446" y="39008"/>
                    <a:pt x="30542" y="38721"/>
                    <a:pt x="30414" y="38482"/>
                  </a:cubicBezTo>
                  <a:cubicBezTo>
                    <a:pt x="30325" y="38314"/>
                    <a:pt x="30150" y="38217"/>
                    <a:pt x="29971" y="38217"/>
                  </a:cubicBezTo>
                  <a:close/>
                  <a:moveTo>
                    <a:pt x="10296" y="38875"/>
                  </a:moveTo>
                  <a:cubicBezTo>
                    <a:pt x="10114" y="38875"/>
                    <a:pt x="9936" y="38981"/>
                    <a:pt x="9857" y="39153"/>
                  </a:cubicBezTo>
                  <a:cubicBezTo>
                    <a:pt x="9729" y="39392"/>
                    <a:pt x="9825" y="39679"/>
                    <a:pt x="10080" y="39807"/>
                  </a:cubicBezTo>
                  <a:cubicBezTo>
                    <a:pt x="10144" y="39839"/>
                    <a:pt x="10223" y="39856"/>
                    <a:pt x="10287" y="39856"/>
                  </a:cubicBezTo>
                  <a:cubicBezTo>
                    <a:pt x="10464" y="39856"/>
                    <a:pt x="10639" y="39760"/>
                    <a:pt x="10734" y="39583"/>
                  </a:cubicBezTo>
                  <a:cubicBezTo>
                    <a:pt x="10847" y="39344"/>
                    <a:pt x="10751" y="39040"/>
                    <a:pt x="10511" y="38929"/>
                  </a:cubicBezTo>
                  <a:cubicBezTo>
                    <a:pt x="10442" y="38892"/>
                    <a:pt x="10369" y="38875"/>
                    <a:pt x="10296" y="38875"/>
                  </a:cubicBezTo>
                  <a:close/>
                  <a:moveTo>
                    <a:pt x="27650" y="39210"/>
                  </a:moveTo>
                  <a:cubicBezTo>
                    <a:pt x="27603" y="39210"/>
                    <a:pt x="27554" y="39217"/>
                    <a:pt x="27507" y="39232"/>
                  </a:cubicBezTo>
                  <a:cubicBezTo>
                    <a:pt x="27251" y="39312"/>
                    <a:pt x="27108" y="39583"/>
                    <a:pt x="27187" y="39856"/>
                  </a:cubicBezTo>
                  <a:cubicBezTo>
                    <a:pt x="27251" y="40063"/>
                    <a:pt x="27443" y="40190"/>
                    <a:pt x="27651" y="40190"/>
                  </a:cubicBezTo>
                  <a:cubicBezTo>
                    <a:pt x="27698" y="40190"/>
                    <a:pt x="27747" y="40175"/>
                    <a:pt x="27811" y="40158"/>
                  </a:cubicBezTo>
                  <a:cubicBezTo>
                    <a:pt x="28066" y="40079"/>
                    <a:pt x="28209" y="39807"/>
                    <a:pt x="28114" y="39551"/>
                  </a:cubicBezTo>
                  <a:cubicBezTo>
                    <a:pt x="28049" y="39344"/>
                    <a:pt x="27857" y="39210"/>
                    <a:pt x="27650" y="39210"/>
                  </a:cubicBezTo>
                  <a:close/>
                  <a:moveTo>
                    <a:pt x="12645" y="39787"/>
                  </a:moveTo>
                  <a:cubicBezTo>
                    <a:pt x="12435" y="39787"/>
                    <a:pt x="12238" y="39932"/>
                    <a:pt x="12172" y="40143"/>
                  </a:cubicBezTo>
                  <a:cubicBezTo>
                    <a:pt x="12093" y="40399"/>
                    <a:pt x="12253" y="40670"/>
                    <a:pt x="12508" y="40750"/>
                  </a:cubicBezTo>
                  <a:cubicBezTo>
                    <a:pt x="12555" y="40765"/>
                    <a:pt x="12604" y="40765"/>
                    <a:pt x="12651" y="40765"/>
                  </a:cubicBezTo>
                  <a:cubicBezTo>
                    <a:pt x="12860" y="40765"/>
                    <a:pt x="13051" y="40638"/>
                    <a:pt x="13115" y="40414"/>
                  </a:cubicBezTo>
                  <a:cubicBezTo>
                    <a:pt x="13194" y="40158"/>
                    <a:pt x="13035" y="39887"/>
                    <a:pt x="12779" y="39807"/>
                  </a:cubicBezTo>
                  <a:cubicBezTo>
                    <a:pt x="12734" y="39793"/>
                    <a:pt x="12689" y="39787"/>
                    <a:pt x="12645" y="39787"/>
                  </a:cubicBezTo>
                  <a:close/>
                  <a:moveTo>
                    <a:pt x="25201" y="39816"/>
                  </a:moveTo>
                  <a:cubicBezTo>
                    <a:pt x="25171" y="39816"/>
                    <a:pt x="25141" y="39818"/>
                    <a:pt x="25111" y="39824"/>
                  </a:cubicBezTo>
                  <a:cubicBezTo>
                    <a:pt x="24840" y="39871"/>
                    <a:pt x="24663" y="40126"/>
                    <a:pt x="24712" y="40382"/>
                  </a:cubicBezTo>
                  <a:cubicBezTo>
                    <a:pt x="24759" y="40622"/>
                    <a:pt x="24967" y="40797"/>
                    <a:pt x="25206" y="40797"/>
                  </a:cubicBezTo>
                  <a:cubicBezTo>
                    <a:pt x="25223" y="40797"/>
                    <a:pt x="25255" y="40782"/>
                    <a:pt x="25287" y="40782"/>
                  </a:cubicBezTo>
                  <a:cubicBezTo>
                    <a:pt x="25558" y="40733"/>
                    <a:pt x="25734" y="40478"/>
                    <a:pt x="25686" y="40207"/>
                  </a:cubicBezTo>
                  <a:cubicBezTo>
                    <a:pt x="25644" y="39980"/>
                    <a:pt x="25437" y="39816"/>
                    <a:pt x="25201" y="39816"/>
                  </a:cubicBezTo>
                  <a:close/>
                  <a:moveTo>
                    <a:pt x="22707" y="40155"/>
                  </a:moveTo>
                  <a:cubicBezTo>
                    <a:pt x="22688" y="40155"/>
                    <a:pt x="22669" y="40156"/>
                    <a:pt x="22651" y="40158"/>
                  </a:cubicBezTo>
                  <a:cubicBezTo>
                    <a:pt x="22380" y="40175"/>
                    <a:pt x="22171" y="40414"/>
                    <a:pt x="22203" y="40686"/>
                  </a:cubicBezTo>
                  <a:cubicBezTo>
                    <a:pt x="22235" y="40942"/>
                    <a:pt x="22444" y="41133"/>
                    <a:pt x="22699" y="41133"/>
                  </a:cubicBezTo>
                  <a:lnTo>
                    <a:pt x="22747" y="41133"/>
                  </a:lnTo>
                  <a:cubicBezTo>
                    <a:pt x="23019" y="41101"/>
                    <a:pt x="23210" y="40861"/>
                    <a:pt x="23178" y="40590"/>
                  </a:cubicBezTo>
                  <a:cubicBezTo>
                    <a:pt x="23163" y="40338"/>
                    <a:pt x="22942" y="40155"/>
                    <a:pt x="22707" y="40155"/>
                  </a:cubicBezTo>
                  <a:close/>
                  <a:moveTo>
                    <a:pt x="15119" y="40283"/>
                  </a:moveTo>
                  <a:cubicBezTo>
                    <a:pt x="14883" y="40283"/>
                    <a:pt x="14662" y="40466"/>
                    <a:pt x="14632" y="40718"/>
                  </a:cubicBezTo>
                  <a:cubicBezTo>
                    <a:pt x="14600" y="40989"/>
                    <a:pt x="14792" y="41229"/>
                    <a:pt x="15064" y="41261"/>
                  </a:cubicBezTo>
                  <a:lnTo>
                    <a:pt x="15128" y="41261"/>
                  </a:lnTo>
                  <a:cubicBezTo>
                    <a:pt x="15367" y="41261"/>
                    <a:pt x="15575" y="41085"/>
                    <a:pt x="15607" y="40829"/>
                  </a:cubicBezTo>
                  <a:cubicBezTo>
                    <a:pt x="15639" y="40558"/>
                    <a:pt x="15447" y="40318"/>
                    <a:pt x="15175" y="40286"/>
                  </a:cubicBezTo>
                  <a:cubicBezTo>
                    <a:pt x="15156" y="40284"/>
                    <a:pt x="15138" y="40283"/>
                    <a:pt x="15119" y="40283"/>
                  </a:cubicBezTo>
                  <a:close/>
                  <a:moveTo>
                    <a:pt x="20172" y="40349"/>
                  </a:moveTo>
                  <a:cubicBezTo>
                    <a:pt x="20162" y="40349"/>
                    <a:pt x="20153" y="40350"/>
                    <a:pt x="20143" y="40350"/>
                  </a:cubicBezTo>
                  <a:cubicBezTo>
                    <a:pt x="19871" y="40367"/>
                    <a:pt x="19664" y="40606"/>
                    <a:pt x="19680" y="40878"/>
                  </a:cubicBezTo>
                  <a:cubicBezTo>
                    <a:pt x="19696" y="41133"/>
                    <a:pt x="19920" y="41340"/>
                    <a:pt x="20175" y="41340"/>
                  </a:cubicBezTo>
                  <a:lnTo>
                    <a:pt x="20207" y="41340"/>
                  </a:lnTo>
                  <a:cubicBezTo>
                    <a:pt x="20478" y="41308"/>
                    <a:pt x="20670" y="41085"/>
                    <a:pt x="20670" y="40814"/>
                  </a:cubicBezTo>
                  <a:cubicBezTo>
                    <a:pt x="20655" y="40551"/>
                    <a:pt x="20431" y="40349"/>
                    <a:pt x="20172" y="40349"/>
                  </a:cubicBezTo>
                  <a:close/>
                  <a:moveTo>
                    <a:pt x="17652" y="40431"/>
                  </a:moveTo>
                  <a:cubicBezTo>
                    <a:pt x="17379" y="40431"/>
                    <a:pt x="17156" y="40654"/>
                    <a:pt x="17156" y="40925"/>
                  </a:cubicBezTo>
                  <a:cubicBezTo>
                    <a:pt x="17156" y="41197"/>
                    <a:pt x="17364" y="41404"/>
                    <a:pt x="17652" y="41421"/>
                  </a:cubicBezTo>
                  <a:cubicBezTo>
                    <a:pt x="17907" y="41421"/>
                    <a:pt x="18131" y="41197"/>
                    <a:pt x="18131" y="40925"/>
                  </a:cubicBezTo>
                  <a:cubicBezTo>
                    <a:pt x="18131" y="40654"/>
                    <a:pt x="17923" y="40431"/>
                    <a:pt x="17652" y="404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1139325" y="4003275"/>
              <a:ext cx="440100" cy="322050"/>
            </a:xfrm>
            <a:custGeom>
              <a:avLst/>
              <a:gdLst/>
              <a:ahLst/>
              <a:cxnLst/>
              <a:rect l="l" t="t" r="r" b="b"/>
              <a:pathLst>
                <a:path w="17604" h="12882" extrusionOk="0">
                  <a:moveTo>
                    <a:pt x="9265" y="1"/>
                  </a:moveTo>
                  <a:cubicBezTo>
                    <a:pt x="7563" y="1"/>
                    <a:pt x="5838" y="415"/>
                    <a:pt x="4361" y="1220"/>
                  </a:cubicBezTo>
                  <a:cubicBezTo>
                    <a:pt x="3242" y="1827"/>
                    <a:pt x="2252" y="2673"/>
                    <a:pt x="1549" y="3727"/>
                  </a:cubicBezTo>
                  <a:cubicBezTo>
                    <a:pt x="271" y="5644"/>
                    <a:pt x="0" y="8185"/>
                    <a:pt x="831" y="10308"/>
                  </a:cubicBezTo>
                  <a:cubicBezTo>
                    <a:pt x="1023" y="10772"/>
                    <a:pt x="1262" y="11235"/>
                    <a:pt x="1613" y="11571"/>
                  </a:cubicBezTo>
                  <a:cubicBezTo>
                    <a:pt x="2780" y="12689"/>
                    <a:pt x="4616" y="12849"/>
                    <a:pt x="6150" y="12881"/>
                  </a:cubicBezTo>
                  <a:cubicBezTo>
                    <a:pt x="6251" y="12881"/>
                    <a:pt x="6352" y="12881"/>
                    <a:pt x="6454" y="12881"/>
                  </a:cubicBezTo>
                  <a:cubicBezTo>
                    <a:pt x="7142" y="12881"/>
                    <a:pt x="7844" y="12869"/>
                    <a:pt x="8498" y="12689"/>
                  </a:cubicBezTo>
                  <a:cubicBezTo>
                    <a:pt x="9233" y="12481"/>
                    <a:pt x="10047" y="12689"/>
                    <a:pt x="10767" y="12449"/>
                  </a:cubicBezTo>
                  <a:cubicBezTo>
                    <a:pt x="10831" y="12434"/>
                    <a:pt x="10894" y="12417"/>
                    <a:pt x="10958" y="12385"/>
                  </a:cubicBezTo>
                  <a:cubicBezTo>
                    <a:pt x="11310" y="12225"/>
                    <a:pt x="11581" y="11938"/>
                    <a:pt x="11821" y="11650"/>
                  </a:cubicBezTo>
                  <a:cubicBezTo>
                    <a:pt x="12076" y="11874"/>
                    <a:pt x="12315" y="12097"/>
                    <a:pt x="12603" y="12257"/>
                  </a:cubicBezTo>
                  <a:cubicBezTo>
                    <a:pt x="12826" y="12380"/>
                    <a:pt x="13113" y="12455"/>
                    <a:pt x="13396" y="12455"/>
                  </a:cubicBezTo>
                  <a:cubicBezTo>
                    <a:pt x="13701" y="12455"/>
                    <a:pt x="14002" y="12369"/>
                    <a:pt x="14217" y="12161"/>
                  </a:cubicBezTo>
                  <a:cubicBezTo>
                    <a:pt x="14441" y="11954"/>
                    <a:pt x="14504" y="11650"/>
                    <a:pt x="14568" y="11347"/>
                  </a:cubicBezTo>
                  <a:cubicBezTo>
                    <a:pt x="14711" y="10724"/>
                    <a:pt x="14839" y="10101"/>
                    <a:pt x="14952" y="9462"/>
                  </a:cubicBezTo>
                  <a:cubicBezTo>
                    <a:pt x="15048" y="9878"/>
                    <a:pt x="15016" y="10308"/>
                    <a:pt x="15031" y="10724"/>
                  </a:cubicBezTo>
                  <a:cubicBezTo>
                    <a:pt x="15031" y="11156"/>
                    <a:pt x="15079" y="11586"/>
                    <a:pt x="15286" y="11954"/>
                  </a:cubicBezTo>
                  <a:cubicBezTo>
                    <a:pt x="15478" y="12269"/>
                    <a:pt x="15822" y="12501"/>
                    <a:pt x="16178" y="12501"/>
                  </a:cubicBezTo>
                  <a:cubicBezTo>
                    <a:pt x="16238" y="12501"/>
                    <a:pt x="16298" y="12495"/>
                    <a:pt x="16357" y="12481"/>
                  </a:cubicBezTo>
                  <a:cubicBezTo>
                    <a:pt x="16677" y="12402"/>
                    <a:pt x="16916" y="12114"/>
                    <a:pt x="17044" y="11795"/>
                  </a:cubicBezTo>
                  <a:cubicBezTo>
                    <a:pt x="17603" y="10277"/>
                    <a:pt x="17363" y="8312"/>
                    <a:pt x="17203" y="6747"/>
                  </a:cubicBezTo>
                  <a:cubicBezTo>
                    <a:pt x="17044" y="5325"/>
                    <a:pt x="16741" y="3919"/>
                    <a:pt x="15814" y="2817"/>
                  </a:cubicBezTo>
                  <a:cubicBezTo>
                    <a:pt x="15702" y="2673"/>
                    <a:pt x="15574" y="2545"/>
                    <a:pt x="15463" y="2418"/>
                  </a:cubicBezTo>
                  <a:cubicBezTo>
                    <a:pt x="13916" y="788"/>
                    <a:pt x="11613" y="1"/>
                    <a:pt x="9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1103375" y="4119325"/>
              <a:ext cx="119825" cy="109150"/>
            </a:xfrm>
            <a:custGeom>
              <a:avLst/>
              <a:gdLst/>
              <a:ahLst/>
              <a:cxnLst/>
              <a:rect l="l" t="t" r="r" b="b"/>
              <a:pathLst>
                <a:path w="4793" h="4366" extrusionOk="0">
                  <a:moveTo>
                    <a:pt x="2805" y="1"/>
                  </a:moveTo>
                  <a:cubicBezTo>
                    <a:pt x="2676" y="1"/>
                    <a:pt x="2550" y="12"/>
                    <a:pt x="2429" y="28"/>
                  </a:cubicBezTo>
                  <a:cubicBezTo>
                    <a:pt x="1550" y="156"/>
                    <a:pt x="768" y="540"/>
                    <a:pt x="384" y="1210"/>
                  </a:cubicBezTo>
                  <a:cubicBezTo>
                    <a:pt x="1" y="1897"/>
                    <a:pt x="80" y="2872"/>
                    <a:pt x="704" y="3638"/>
                  </a:cubicBezTo>
                  <a:cubicBezTo>
                    <a:pt x="911" y="3877"/>
                    <a:pt x="1151" y="4086"/>
                    <a:pt x="1422" y="4214"/>
                  </a:cubicBezTo>
                  <a:cubicBezTo>
                    <a:pt x="1671" y="4324"/>
                    <a:pt x="1925" y="4365"/>
                    <a:pt x="2169" y="4365"/>
                  </a:cubicBezTo>
                  <a:cubicBezTo>
                    <a:pt x="2348" y="4365"/>
                    <a:pt x="2522" y="4343"/>
                    <a:pt x="2684" y="4309"/>
                  </a:cubicBezTo>
                  <a:cubicBezTo>
                    <a:pt x="3083" y="4229"/>
                    <a:pt x="3451" y="4101"/>
                    <a:pt x="3866" y="4086"/>
                  </a:cubicBezTo>
                  <a:lnTo>
                    <a:pt x="4633" y="2376"/>
                  </a:lnTo>
                  <a:cubicBezTo>
                    <a:pt x="4793" y="1897"/>
                    <a:pt x="4680" y="1290"/>
                    <a:pt x="4314" y="795"/>
                  </a:cubicBezTo>
                  <a:cubicBezTo>
                    <a:pt x="4122" y="523"/>
                    <a:pt x="3850" y="284"/>
                    <a:pt x="3547" y="156"/>
                  </a:cubicBezTo>
                  <a:cubicBezTo>
                    <a:pt x="3306" y="41"/>
                    <a:pt x="3051" y="1"/>
                    <a:pt x="28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1139325" y="4033775"/>
              <a:ext cx="269175" cy="291550"/>
            </a:xfrm>
            <a:custGeom>
              <a:avLst/>
              <a:gdLst/>
              <a:ahLst/>
              <a:cxnLst/>
              <a:rect l="l" t="t" r="r" b="b"/>
              <a:pathLst>
                <a:path w="10767" h="11662" extrusionOk="0">
                  <a:moveTo>
                    <a:pt x="4361" y="0"/>
                  </a:moveTo>
                  <a:lnTo>
                    <a:pt x="4361" y="0"/>
                  </a:lnTo>
                  <a:cubicBezTo>
                    <a:pt x="3242" y="607"/>
                    <a:pt x="2252" y="1453"/>
                    <a:pt x="1549" y="2507"/>
                  </a:cubicBezTo>
                  <a:cubicBezTo>
                    <a:pt x="271" y="4424"/>
                    <a:pt x="0" y="6965"/>
                    <a:pt x="831" y="9088"/>
                  </a:cubicBezTo>
                  <a:cubicBezTo>
                    <a:pt x="1023" y="9552"/>
                    <a:pt x="1262" y="10015"/>
                    <a:pt x="1613" y="10351"/>
                  </a:cubicBezTo>
                  <a:cubicBezTo>
                    <a:pt x="2780" y="11469"/>
                    <a:pt x="4616" y="11629"/>
                    <a:pt x="6150" y="11661"/>
                  </a:cubicBezTo>
                  <a:cubicBezTo>
                    <a:pt x="6251" y="11661"/>
                    <a:pt x="6352" y="11661"/>
                    <a:pt x="6454" y="11661"/>
                  </a:cubicBezTo>
                  <a:cubicBezTo>
                    <a:pt x="7142" y="11661"/>
                    <a:pt x="7844" y="11649"/>
                    <a:pt x="8498" y="11469"/>
                  </a:cubicBezTo>
                  <a:cubicBezTo>
                    <a:pt x="9233" y="11261"/>
                    <a:pt x="10047" y="11469"/>
                    <a:pt x="10767" y="11229"/>
                  </a:cubicBezTo>
                  <a:cubicBezTo>
                    <a:pt x="10271" y="10990"/>
                    <a:pt x="9792" y="10702"/>
                    <a:pt x="9297" y="10494"/>
                  </a:cubicBezTo>
                  <a:cubicBezTo>
                    <a:pt x="8290" y="10095"/>
                    <a:pt x="7348" y="9456"/>
                    <a:pt x="6262" y="9425"/>
                  </a:cubicBezTo>
                  <a:cubicBezTo>
                    <a:pt x="5818" y="9425"/>
                    <a:pt x="5374" y="9520"/>
                    <a:pt x="4938" y="9520"/>
                  </a:cubicBezTo>
                  <a:cubicBezTo>
                    <a:pt x="4841" y="9520"/>
                    <a:pt x="4744" y="9515"/>
                    <a:pt x="4648" y="9504"/>
                  </a:cubicBezTo>
                  <a:cubicBezTo>
                    <a:pt x="3962" y="9425"/>
                    <a:pt x="3355" y="8993"/>
                    <a:pt x="2923" y="8466"/>
                  </a:cubicBezTo>
                  <a:cubicBezTo>
                    <a:pt x="2524" y="7987"/>
                    <a:pt x="2252" y="7395"/>
                    <a:pt x="2124" y="6773"/>
                  </a:cubicBezTo>
                  <a:cubicBezTo>
                    <a:pt x="1805" y="5239"/>
                    <a:pt x="2428" y="3689"/>
                    <a:pt x="3115" y="2284"/>
                  </a:cubicBezTo>
                  <a:cubicBezTo>
                    <a:pt x="3259" y="1996"/>
                    <a:pt x="3945" y="910"/>
                    <a:pt x="43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1299850" y="3752050"/>
              <a:ext cx="224450" cy="176700"/>
            </a:xfrm>
            <a:custGeom>
              <a:avLst/>
              <a:gdLst/>
              <a:ahLst/>
              <a:cxnLst/>
              <a:rect l="l" t="t" r="r" b="b"/>
              <a:pathLst>
                <a:path w="8978" h="7068" extrusionOk="0">
                  <a:moveTo>
                    <a:pt x="348" y="1"/>
                  </a:moveTo>
                  <a:cubicBezTo>
                    <a:pt x="301" y="1"/>
                    <a:pt x="255" y="3"/>
                    <a:pt x="208" y="7"/>
                  </a:cubicBezTo>
                  <a:cubicBezTo>
                    <a:pt x="176" y="7"/>
                    <a:pt x="144" y="7"/>
                    <a:pt x="112" y="24"/>
                  </a:cubicBezTo>
                  <a:cubicBezTo>
                    <a:pt x="80" y="56"/>
                    <a:pt x="65" y="103"/>
                    <a:pt x="48" y="152"/>
                  </a:cubicBezTo>
                  <a:cubicBezTo>
                    <a:pt x="1" y="486"/>
                    <a:pt x="97" y="822"/>
                    <a:pt x="272" y="1125"/>
                  </a:cubicBezTo>
                  <a:cubicBezTo>
                    <a:pt x="431" y="1413"/>
                    <a:pt x="640" y="1685"/>
                    <a:pt x="847" y="1956"/>
                  </a:cubicBezTo>
                  <a:cubicBezTo>
                    <a:pt x="1454" y="2818"/>
                    <a:pt x="1822" y="3809"/>
                    <a:pt x="2540" y="4608"/>
                  </a:cubicBezTo>
                  <a:cubicBezTo>
                    <a:pt x="3179" y="5327"/>
                    <a:pt x="3994" y="5885"/>
                    <a:pt x="4904" y="6222"/>
                  </a:cubicBezTo>
                  <a:cubicBezTo>
                    <a:pt x="5511" y="6429"/>
                    <a:pt x="6167" y="6556"/>
                    <a:pt x="6742" y="6876"/>
                  </a:cubicBezTo>
                  <a:lnTo>
                    <a:pt x="8978" y="7067"/>
                  </a:lnTo>
                  <a:cubicBezTo>
                    <a:pt x="8450" y="6924"/>
                    <a:pt x="8067" y="6509"/>
                    <a:pt x="7811" y="6045"/>
                  </a:cubicBezTo>
                  <a:cubicBezTo>
                    <a:pt x="7540" y="5583"/>
                    <a:pt x="7396" y="5055"/>
                    <a:pt x="7204" y="4560"/>
                  </a:cubicBezTo>
                  <a:cubicBezTo>
                    <a:pt x="6582" y="2978"/>
                    <a:pt x="5400" y="1573"/>
                    <a:pt x="3818" y="982"/>
                  </a:cubicBezTo>
                  <a:cubicBezTo>
                    <a:pt x="3307" y="790"/>
                    <a:pt x="2764" y="695"/>
                    <a:pt x="2252" y="550"/>
                  </a:cubicBezTo>
                  <a:cubicBezTo>
                    <a:pt x="1627" y="387"/>
                    <a:pt x="989" y="1"/>
                    <a:pt x="3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1184750" y="3898000"/>
              <a:ext cx="312000" cy="76025"/>
            </a:xfrm>
            <a:custGeom>
              <a:avLst/>
              <a:gdLst/>
              <a:ahLst/>
              <a:cxnLst/>
              <a:rect l="l" t="t" r="r" b="b"/>
              <a:pathLst>
                <a:path w="12480" h="3041" extrusionOk="0">
                  <a:moveTo>
                    <a:pt x="5519" y="1"/>
                  </a:moveTo>
                  <a:cubicBezTo>
                    <a:pt x="4228" y="1"/>
                    <a:pt x="2963" y="378"/>
                    <a:pt x="1671" y="378"/>
                  </a:cubicBezTo>
                  <a:cubicBezTo>
                    <a:pt x="1547" y="378"/>
                    <a:pt x="1422" y="375"/>
                    <a:pt x="1298" y="367"/>
                  </a:cubicBezTo>
                  <a:cubicBezTo>
                    <a:pt x="1076" y="359"/>
                    <a:pt x="698" y="245"/>
                    <a:pt x="425" y="245"/>
                  </a:cubicBezTo>
                  <a:cubicBezTo>
                    <a:pt x="166" y="245"/>
                    <a:pt x="0" y="347"/>
                    <a:pt x="148" y="735"/>
                  </a:cubicBezTo>
                  <a:cubicBezTo>
                    <a:pt x="371" y="1310"/>
                    <a:pt x="1123" y="1836"/>
                    <a:pt x="1617" y="2156"/>
                  </a:cubicBezTo>
                  <a:cubicBezTo>
                    <a:pt x="2731" y="2846"/>
                    <a:pt x="4066" y="3040"/>
                    <a:pt x="5383" y="3040"/>
                  </a:cubicBezTo>
                  <a:cubicBezTo>
                    <a:pt x="5652" y="3040"/>
                    <a:pt x="5920" y="3032"/>
                    <a:pt x="6186" y="3018"/>
                  </a:cubicBezTo>
                  <a:cubicBezTo>
                    <a:pt x="7277" y="2963"/>
                    <a:pt x="8376" y="2830"/>
                    <a:pt x="9473" y="2830"/>
                  </a:cubicBezTo>
                  <a:cubicBezTo>
                    <a:pt x="9949" y="2830"/>
                    <a:pt x="10424" y="2855"/>
                    <a:pt x="10898" y="2923"/>
                  </a:cubicBezTo>
                  <a:lnTo>
                    <a:pt x="12479" y="2716"/>
                  </a:lnTo>
                  <a:cubicBezTo>
                    <a:pt x="11505" y="2588"/>
                    <a:pt x="10818" y="2220"/>
                    <a:pt x="10036" y="1677"/>
                  </a:cubicBezTo>
                  <a:cubicBezTo>
                    <a:pt x="8805" y="831"/>
                    <a:pt x="7432" y="111"/>
                    <a:pt x="5947" y="15"/>
                  </a:cubicBezTo>
                  <a:cubicBezTo>
                    <a:pt x="5804" y="5"/>
                    <a:pt x="5661" y="1"/>
                    <a:pt x="5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1350175" y="3788525"/>
              <a:ext cx="119825" cy="117050"/>
            </a:xfrm>
            <a:custGeom>
              <a:avLst/>
              <a:gdLst/>
              <a:ahLst/>
              <a:cxnLst/>
              <a:rect l="l" t="t" r="r" b="b"/>
              <a:pathLst>
                <a:path w="4793" h="4682" extrusionOk="0">
                  <a:moveTo>
                    <a:pt x="83" y="1"/>
                  </a:moveTo>
                  <a:cubicBezTo>
                    <a:pt x="55" y="1"/>
                    <a:pt x="27" y="6"/>
                    <a:pt x="0" y="18"/>
                  </a:cubicBezTo>
                  <a:cubicBezTo>
                    <a:pt x="144" y="801"/>
                    <a:pt x="384" y="1600"/>
                    <a:pt x="846" y="2254"/>
                  </a:cubicBezTo>
                  <a:cubicBezTo>
                    <a:pt x="1342" y="2942"/>
                    <a:pt x="2060" y="3421"/>
                    <a:pt x="2844" y="3772"/>
                  </a:cubicBezTo>
                  <a:cubicBezTo>
                    <a:pt x="3211" y="3932"/>
                    <a:pt x="3611" y="4028"/>
                    <a:pt x="3977" y="4171"/>
                  </a:cubicBezTo>
                  <a:cubicBezTo>
                    <a:pt x="4281" y="4299"/>
                    <a:pt x="4505" y="4522"/>
                    <a:pt x="4793" y="4682"/>
                  </a:cubicBezTo>
                  <a:cubicBezTo>
                    <a:pt x="4616" y="3804"/>
                    <a:pt x="4217" y="2782"/>
                    <a:pt x="3530" y="2190"/>
                  </a:cubicBezTo>
                  <a:cubicBezTo>
                    <a:pt x="3099" y="1807"/>
                    <a:pt x="2556" y="1600"/>
                    <a:pt x="2045" y="1344"/>
                  </a:cubicBezTo>
                  <a:cubicBezTo>
                    <a:pt x="1470" y="1040"/>
                    <a:pt x="927" y="641"/>
                    <a:pt x="431" y="194"/>
                  </a:cubicBezTo>
                  <a:cubicBezTo>
                    <a:pt x="341" y="102"/>
                    <a:pt x="207" y="1"/>
                    <a:pt x="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1252725" y="3923275"/>
              <a:ext cx="162550" cy="40450"/>
            </a:xfrm>
            <a:custGeom>
              <a:avLst/>
              <a:gdLst/>
              <a:ahLst/>
              <a:cxnLst/>
              <a:rect l="l" t="t" r="r" b="b"/>
              <a:pathLst>
                <a:path w="6502" h="1618" extrusionOk="0">
                  <a:moveTo>
                    <a:pt x="3437" y="1"/>
                  </a:moveTo>
                  <a:cubicBezTo>
                    <a:pt x="3289" y="1"/>
                    <a:pt x="3145" y="9"/>
                    <a:pt x="3004" y="27"/>
                  </a:cubicBezTo>
                  <a:cubicBezTo>
                    <a:pt x="2107" y="125"/>
                    <a:pt x="1246" y="531"/>
                    <a:pt x="368" y="531"/>
                  </a:cubicBezTo>
                  <a:cubicBezTo>
                    <a:pt x="246" y="531"/>
                    <a:pt x="124" y="524"/>
                    <a:pt x="1" y="506"/>
                  </a:cubicBezTo>
                  <a:lnTo>
                    <a:pt x="1" y="506"/>
                  </a:lnTo>
                  <a:cubicBezTo>
                    <a:pt x="1061" y="1238"/>
                    <a:pt x="2353" y="1617"/>
                    <a:pt x="3644" y="1617"/>
                  </a:cubicBezTo>
                  <a:cubicBezTo>
                    <a:pt x="4298" y="1617"/>
                    <a:pt x="4952" y="1520"/>
                    <a:pt x="5575" y="1321"/>
                  </a:cubicBezTo>
                  <a:cubicBezTo>
                    <a:pt x="5879" y="1225"/>
                    <a:pt x="6167" y="1113"/>
                    <a:pt x="6502" y="1081"/>
                  </a:cubicBezTo>
                  <a:cubicBezTo>
                    <a:pt x="5703" y="436"/>
                    <a:pt x="4498" y="1"/>
                    <a:pt x="34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1377725" y="3890300"/>
              <a:ext cx="244825" cy="197125"/>
            </a:xfrm>
            <a:custGeom>
              <a:avLst/>
              <a:gdLst/>
              <a:ahLst/>
              <a:cxnLst/>
              <a:rect l="l" t="t" r="r" b="b"/>
              <a:pathLst>
                <a:path w="9793" h="7885" extrusionOk="0">
                  <a:moveTo>
                    <a:pt x="4396" y="0"/>
                  </a:moveTo>
                  <a:cubicBezTo>
                    <a:pt x="4342" y="0"/>
                    <a:pt x="4288" y="1"/>
                    <a:pt x="4234" y="4"/>
                  </a:cubicBezTo>
                  <a:cubicBezTo>
                    <a:pt x="1629" y="116"/>
                    <a:pt x="0" y="3614"/>
                    <a:pt x="895" y="5867"/>
                  </a:cubicBezTo>
                  <a:cubicBezTo>
                    <a:pt x="1071" y="6282"/>
                    <a:pt x="1295" y="6666"/>
                    <a:pt x="1629" y="6953"/>
                  </a:cubicBezTo>
                  <a:cubicBezTo>
                    <a:pt x="1981" y="7256"/>
                    <a:pt x="2445" y="7448"/>
                    <a:pt x="2892" y="7592"/>
                  </a:cubicBezTo>
                  <a:cubicBezTo>
                    <a:pt x="3459" y="7774"/>
                    <a:pt x="4260" y="7884"/>
                    <a:pt x="5104" y="7884"/>
                  </a:cubicBezTo>
                  <a:cubicBezTo>
                    <a:pt x="6778" y="7884"/>
                    <a:pt x="8622" y="7450"/>
                    <a:pt x="9153" y="6282"/>
                  </a:cubicBezTo>
                  <a:cubicBezTo>
                    <a:pt x="9792" y="4860"/>
                    <a:pt x="8642" y="2240"/>
                    <a:pt x="7028" y="979"/>
                  </a:cubicBezTo>
                  <a:cubicBezTo>
                    <a:pt x="6273" y="389"/>
                    <a:pt x="5345" y="0"/>
                    <a:pt x="43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1487925" y="3974025"/>
              <a:ext cx="31075" cy="27350"/>
            </a:xfrm>
            <a:custGeom>
              <a:avLst/>
              <a:gdLst/>
              <a:ahLst/>
              <a:cxnLst/>
              <a:rect l="l" t="t" r="r" b="b"/>
              <a:pathLst>
                <a:path w="1243" h="1094" extrusionOk="0">
                  <a:moveTo>
                    <a:pt x="590" y="1"/>
                  </a:moveTo>
                  <a:cubicBezTo>
                    <a:pt x="560" y="1"/>
                    <a:pt x="529" y="3"/>
                    <a:pt x="497" y="9"/>
                  </a:cubicBezTo>
                  <a:cubicBezTo>
                    <a:pt x="17" y="105"/>
                    <a:pt x="1" y="776"/>
                    <a:pt x="369" y="1032"/>
                  </a:cubicBezTo>
                  <a:cubicBezTo>
                    <a:pt x="429" y="1074"/>
                    <a:pt x="504" y="1094"/>
                    <a:pt x="580" y="1094"/>
                  </a:cubicBezTo>
                  <a:cubicBezTo>
                    <a:pt x="706" y="1094"/>
                    <a:pt x="838" y="1041"/>
                    <a:pt x="927" y="953"/>
                  </a:cubicBezTo>
                  <a:cubicBezTo>
                    <a:pt x="1242" y="638"/>
                    <a:pt x="1037" y="1"/>
                    <a:pt x="5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1580300" y="4011500"/>
              <a:ext cx="26275" cy="20700"/>
            </a:xfrm>
            <a:custGeom>
              <a:avLst/>
              <a:gdLst/>
              <a:ahLst/>
              <a:cxnLst/>
              <a:rect l="l" t="t" r="r" b="b"/>
              <a:pathLst>
                <a:path w="1051" h="828" extrusionOk="0">
                  <a:moveTo>
                    <a:pt x="706" y="0"/>
                  </a:moveTo>
                  <a:cubicBezTo>
                    <a:pt x="421" y="0"/>
                    <a:pt x="1" y="50"/>
                    <a:pt x="12" y="140"/>
                  </a:cubicBezTo>
                  <a:cubicBezTo>
                    <a:pt x="43" y="376"/>
                    <a:pt x="415" y="828"/>
                    <a:pt x="503" y="828"/>
                  </a:cubicBezTo>
                  <a:cubicBezTo>
                    <a:pt x="505" y="828"/>
                    <a:pt x="506" y="827"/>
                    <a:pt x="507" y="827"/>
                  </a:cubicBezTo>
                  <a:cubicBezTo>
                    <a:pt x="587" y="795"/>
                    <a:pt x="1050" y="108"/>
                    <a:pt x="955" y="29"/>
                  </a:cubicBezTo>
                  <a:cubicBezTo>
                    <a:pt x="926" y="9"/>
                    <a:pt x="828" y="0"/>
                    <a:pt x="7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5"/>
            <p:cNvSpPr/>
            <p:nvPr/>
          </p:nvSpPr>
          <p:spPr>
            <a:xfrm>
              <a:off x="972775" y="4073700"/>
              <a:ext cx="90275" cy="76700"/>
            </a:xfrm>
            <a:custGeom>
              <a:avLst/>
              <a:gdLst/>
              <a:ahLst/>
              <a:cxnLst/>
              <a:rect l="l" t="t" r="r" b="b"/>
              <a:pathLst>
                <a:path w="3611" h="3068" extrusionOk="0">
                  <a:moveTo>
                    <a:pt x="2605" y="0"/>
                  </a:moveTo>
                  <a:cubicBezTo>
                    <a:pt x="2557" y="16"/>
                    <a:pt x="2493" y="16"/>
                    <a:pt x="2445" y="32"/>
                  </a:cubicBezTo>
                  <a:cubicBezTo>
                    <a:pt x="2397" y="48"/>
                    <a:pt x="2350" y="64"/>
                    <a:pt x="2318" y="80"/>
                  </a:cubicBezTo>
                  <a:lnTo>
                    <a:pt x="2237" y="112"/>
                  </a:lnTo>
                  <a:cubicBezTo>
                    <a:pt x="2109" y="160"/>
                    <a:pt x="1966" y="208"/>
                    <a:pt x="1822" y="271"/>
                  </a:cubicBezTo>
                  <a:lnTo>
                    <a:pt x="1694" y="335"/>
                  </a:lnTo>
                  <a:lnTo>
                    <a:pt x="1023" y="639"/>
                  </a:lnTo>
                  <a:cubicBezTo>
                    <a:pt x="848" y="751"/>
                    <a:pt x="672" y="846"/>
                    <a:pt x="529" y="927"/>
                  </a:cubicBezTo>
                  <a:cubicBezTo>
                    <a:pt x="369" y="1006"/>
                    <a:pt x="241" y="1087"/>
                    <a:pt x="113" y="1151"/>
                  </a:cubicBezTo>
                  <a:cubicBezTo>
                    <a:pt x="18" y="1246"/>
                    <a:pt x="1" y="1358"/>
                    <a:pt x="49" y="1470"/>
                  </a:cubicBezTo>
                  <a:cubicBezTo>
                    <a:pt x="86" y="1568"/>
                    <a:pt x="169" y="1609"/>
                    <a:pt x="291" y="1609"/>
                  </a:cubicBezTo>
                  <a:cubicBezTo>
                    <a:pt x="329" y="1609"/>
                    <a:pt x="371" y="1605"/>
                    <a:pt x="416" y="1598"/>
                  </a:cubicBezTo>
                  <a:cubicBezTo>
                    <a:pt x="465" y="1549"/>
                    <a:pt x="544" y="1502"/>
                    <a:pt x="640" y="1453"/>
                  </a:cubicBezTo>
                  <a:cubicBezTo>
                    <a:pt x="736" y="1390"/>
                    <a:pt x="863" y="1326"/>
                    <a:pt x="1023" y="1246"/>
                  </a:cubicBezTo>
                  <a:lnTo>
                    <a:pt x="1055" y="1246"/>
                  </a:lnTo>
                  <a:cubicBezTo>
                    <a:pt x="1087" y="1230"/>
                    <a:pt x="1119" y="1214"/>
                    <a:pt x="1168" y="1183"/>
                  </a:cubicBezTo>
                  <a:cubicBezTo>
                    <a:pt x="1200" y="1166"/>
                    <a:pt x="1247" y="1134"/>
                    <a:pt x="1295" y="1102"/>
                  </a:cubicBezTo>
                  <a:cubicBezTo>
                    <a:pt x="1343" y="1087"/>
                    <a:pt x="1375" y="1055"/>
                    <a:pt x="1423" y="1038"/>
                  </a:cubicBezTo>
                  <a:cubicBezTo>
                    <a:pt x="1455" y="1023"/>
                    <a:pt x="1470" y="1006"/>
                    <a:pt x="1470" y="1006"/>
                  </a:cubicBezTo>
                  <a:cubicBezTo>
                    <a:pt x="1502" y="991"/>
                    <a:pt x="1534" y="974"/>
                    <a:pt x="1551" y="974"/>
                  </a:cubicBezTo>
                  <a:cubicBezTo>
                    <a:pt x="1615" y="942"/>
                    <a:pt x="1694" y="895"/>
                    <a:pt x="1838" y="846"/>
                  </a:cubicBezTo>
                  <a:lnTo>
                    <a:pt x="1982" y="783"/>
                  </a:lnTo>
                  <a:lnTo>
                    <a:pt x="1982" y="783"/>
                  </a:lnTo>
                  <a:cubicBezTo>
                    <a:pt x="1870" y="927"/>
                    <a:pt x="1775" y="1070"/>
                    <a:pt x="1694" y="1214"/>
                  </a:cubicBezTo>
                  <a:cubicBezTo>
                    <a:pt x="1598" y="1358"/>
                    <a:pt x="1519" y="1502"/>
                    <a:pt x="1455" y="1630"/>
                  </a:cubicBezTo>
                  <a:cubicBezTo>
                    <a:pt x="1375" y="1758"/>
                    <a:pt x="1311" y="1869"/>
                    <a:pt x="1263" y="1981"/>
                  </a:cubicBezTo>
                  <a:cubicBezTo>
                    <a:pt x="1215" y="2077"/>
                    <a:pt x="1168" y="2156"/>
                    <a:pt x="1136" y="2220"/>
                  </a:cubicBezTo>
                  <a:cubicBezTo>
                    <a:pt x="1104" y="2269"/>
                    <a:pt x="1055" y="2333"/>
                    <a:pt x="1023" y="2397"/>
                  </a:cubicBezTo>
                  <a:cubicBezTo>
                    <a:pt x="991" y="2460"/>
                    <a:pt x="959" y="2508"/>
                    <a:pt x="927" y="2572"/>
                  </a:cubicBezTo>
                  <a:cubicBezTo>
                    <a:pt x="895" y="2620"/>
                    <a:pt x="880" y="2667"/>
                    <a:pt x="863" y="2716"/>
                  </a:cubicBezTo>
                  <a:cubicBezTo>
                    <a:pt x="848" y="2763"/>
                    <a:pt x="832" y="2795"/>
                    <a:pt x="832" y="2812"/>
                  </a:cubicBezTo>
                  <a:cubicBezTo>
                    <a:pt x="895" y="2955"/>
                    <a:pt x="991" y="3035"/>
                    <a:pt x="1119" y="3067"/>
                  </a:cubicBezTo>
                  <a:cubicBezTo>
                    <a:pt x="1168" y="3067"/>
                    <a:pt x="1232" y="3051"/>
                    <a:pt x="1311" y="3019"/>
                  </a:cubicBezTo>
                  <a:cubicBezTo>
                    <a:pt x="1391" y="3004"/>
                    <a:pt x="1487" y="2972"/>
                    <a:pt x="1583" y="2940"/>
                  </a:cubicBezTo>
                  <a:cubicBezTo>
                    <a:pt x="1679" y="2908"/>
                    <a:pt x="1758" y="2876"/>
                    <a:pt x="1854" y="2859"/>
                  </a:cubicBezTo>
                  <a:cubicBezTo>
                    <a:pt x="1934" y="2827"/>
                    <a:pt x="1998" y="2812"/>
                    <a:pt x="2030" y="2795"/>
                  </a:cubicBezTo>
                  <a:cubicBezTo>
                    <a:pt x="2190" y="2748"/>
                    <a:pt x="2318" y="2716"/>
                    <a:pt x="2429" y="2667"/>
                  </a:cubicBezTo>
                  <a:cubicBezTo>
                    <a:pt x="2541" y="2635"/>
                    <a:pt x="2621" y="2604"/>
                    <a:pt x="2684" y="2588"/>
                  </a:cubicBezTo>
                  <a:cubicBezTo>
                    <a:pt x="3036" y="2492"/>
                    <a:pt x="3291" y="2428"/>
                    <a:pt x="3436" y="2397"/>
                  </a:cubicBezTo>
                  <a:cubicBezTo>
                    <a:pt x="3564" y="2301"/>
                    <a:pt x="3611" y="2188"/>
                    <a:pt x="3564" y="2077"/>
                  </a:cubicBezTo>
                  <a:cubicBezTo>
                    <a:pt x="3515" y="1965"/>
                    <a:pt x="3419" y="1917"/>
                    <a:pt x="3276" y="1901"/>
                  </a:cubicBezTo>
                  <a:cubicBezTo>
                    <a:pt x="3276" y="1917"/>
                    <a:pt x="3244" y="1917"/>
                    <a:pt x="3180" y="1917"/>
                  </a:cubicBezTo>
                  <a:cubicBezTo>
                    <a:pt x="3132" y="1933"/>
                    <a:pt x="3068" y="1949"/>
                    <a:pt x="3004" y="1949"/>
                  </a:cubicBezTo>
                  <a:cubicBezTo>
                    <a:pt x="2940" y="1965"/>
                    <a:pt x="2861" y="1981"/>
                    <a:pt x="2797" y="1981"/>
                  </a:cubicBezTo>
                  <a:cubicBezTo>
                    <a:pt x="2733" y="1997"/>
                    <a:pt x="2701" y="2013"/>
                    <a:pt x="2669" y="2029"/>
                  </a:cubicBezTo>
                  <a:lnTo>
                    <a:pt x="2637" y="2029"/>
                  </a:lnTo>
                  <a:cubicBezTo>
                    <a:pt x="2605" y="2045"/>
                    <a:pt x="2557" y="2060"/>
                    <a:pt x="2493" y="2092"/>
                  </a:cubicBezTo>
                  <a:cubicBezTo>
                    <a:pt x="2429" y="2109"/>
                    <a:pt x="2365" y="2141"/>
                    <a:pt x="2301" y="2156"/>
                  </a:cubicBezTo>
                  <a:cubicBezTo>
                    <a:pt x="2222" y="2188"/>
                    <a:pt x="2158" y="2205"/>
                    <a:pt x="2094" y="2220"/>
                  </a:cubicBezTo>
                  <a:cubicBezTo>
                    <a:pt x="2030" y="2252"/>
                    <a:pt x="1982" y="2269"/>
                    <a:pt x="1934" y="2284"/>
                  </a:cubicBezTo>
                  <a:cubicBezTo>
                    <a:pt x="1930" y="2282"/>
                    <a:pt x="1925" y="2281"/>
                    <a:pt x="1918" y="2281"/>
                  </a:cubicBezTo>
                  <a:cubicBezTo>
                    <a:pt x="1873" y="2281"/>
                    <a:pt x="1766" y="2326"/>
                    <a:pt x="1598" y="2397"/>
                  </a:cubicBezTo>
                  <a:cubicBezTo>
                    <a:pt x="1662" y="2301"/>
                    <a:pt x="1694" y="2220"/>
                    <a:pt x="1743" y="2156"/>
                  </a:cubicBezTo>
                  <a:cubicBezTo>
                    <a:pt x="1775" y="2109"/>
                    <a:pt x="1790" y="2045"/>
                    <a:pt x="1807" y="2013"/>
                  </a:cubicBezTo>
                  <a:cubicBezTo>
                    <a:pt x="1807" y="2013"/>
                    <a:pt x="1822" y="1997"/>
                    <a:pt x="1854" y="1949"/>
                  </a:cubicBezTo>
                  <a:cubicBezTo>
                    <a:pt x="1902" y="1901"/>
                    <a:pt x="1934" y="1853"/>
                    <a:pt x="1982" y="1790"/>
                  </a:cubicBezTo>
                  <a:cubicBezTo>
                    <a:pt x="2014" y="1726"/>
                    <a:pt x="2062" y="1662"/>
                    <a:pt x="2094" y="1598"/>
                  </a:cubicBezTo>
                  <a:cubicBezTo>
                    <a:pt x="2126" y="1534"/>
                    <a:pt x="2158" y="1502"/>
                    <a:pt x="2158" y="1470"/>
                  </a:cubicBezTo>
                  <a:cubicBezTo>
                    <a:pt x="2222" y="1358"/>
                    <a:pt x="2286" y="1278"/>
                    <a:pt x="2333" y="1198"/>
                  </a:cubicBezTo>
                  <a:cubicBezTo>
                    <a:pt x="2382" y="1119"/>
                    <a:pt x="2429" y="1070"/>
                    <a:pt x="2461" y="1038"/>
                  </a:cubicBezTo>
                  <a:cubicBezTo>
                    <a:pt x="2653" y="639"/>
                    <a:pt x="2780" y="431"/>
                    <a:pt x="2844" y="416"/>
                  </a:cubicBezTo>
                  <a:cubicBezTo>
                    <a:pt x="2876" y="320"/>
                    <a:pt x="2876" y="208"/>
                    <a:pt x="2844" y="112"/>
                  </a:cubicBezTo>
                  <a:cubicBezTo>
                    <a:pt x="2812" y="80"/>
                    <a:pt x="2780" y="48"/>
                    <a:pt x="2748" y="32"/>
                  </a:cubicBezTo>
                  <a:cubicBezTo>
                    <a:pt x="2701" y="16"/>
                    <a:pt x="2653" y="0"/>
                    <a:pt x="26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5"/>
            <p:cNvSpPr/>
            <p:nvPr/>
          </p:nvSpPr>
          <p:spPr>
            <a:xfrm>
              <a:off x="956025" y="3980650"/>
              <a:ext cx="74300" cy="65300"/>
            </a:xfrm>
            <a:custGeom>
              <a:avLst/>
              <a:gdLst/>
              <a:ahLst/>
              <a:cxnLst/>
              <a:rect l="l" t="t" r="r" b="b"/>
              <a:pathLst>
                <a:path w="2972" h="2612" extrusionOk="0">
                  <a:moveTo>
                    <a:pt x="1806" y="528"/>
                  </a:moveTo>
                  <a:cubicBezTo>
                    <a:pt x="1981" y="575"/>
                    <a:pt x="2125" y="671"/>
                    <a:pt x="2236" y="783"/>
                  </a:cubicBezTo>
                  <a:cubicBezTo>
                    <a:pt x="2332" y="911"/>
                    <a:pt x="2413" y="1086"/>
                    <a:pt x="2445" y="1326"/>
                  </a:cubicBezTo>
                  <a:cubicBezTo>
                    <a:pt x="2445" y="1422"/>
                    <a:pt x="2445" y="1518"/>
                    <a:pt x="2413" y="1597"/>
                  </a:cubicBezTo>
                  <a:cubicBezTo>
                    <a:pt x="2381" y="1678"/>
                    <a:pt x="2349" y="1757"/>
                    <a:pt x="2285" y="1821"/>
                  </a:cubicBezTo>
                  <a:cubicBezTo>
                    <a:pt x="2236" y="1885"/>
                    <a:pt x="2172" y="1933"/>
                    <a:pt x="2093" y="1965"/>
                  </a:cubicBezTo>
                  <a:cubicBezTo>
                    <a:pt x="2013" y="2013"/>
                    <a:pt x="1933" y="2029"/>
                    <a:pt x="1838" y="2045"/>
                  </a:cubicBezTo>
                  <a:cubicBezTo>
                    <a:pt x="1742" y="2061"/>
                    <a:pt x="1629" y="2061"/>
                    <a:pt x="1486" y="2061"/>
                  </a:cubicBezTo>
                  <a:cubicBezTo>
                    <a:pt x="1342" y="2045"/>
                    <a:pt x="1199" y="2013"/>
                    <a:pt x="1071" y="1965"/>
                  </a:cubicBezTo>
                  <a:cubicBezTo>
                    <a:pt x="926" y="1902"/>
                    <a:pt x="815" y="1821"/>
                    <a:pt x="703" y="1710"/>
                  </a:cubicBezTo>
                  <a:cubicBezTo>
                    <a:pt x="592" y="1582"/>
                    <a:pt x="528" y="1422"/>
                    <a:pt x="496" y="1231"/>
                  </a:cubicBezTo>
                  <a:cubicBezTo>
                    <a:pt x="496" y="1182"/>
                    <a:pt x="511" y="1135"/>
                    <a:pt x="560" y="1054"/>
                  </a:cubicBezTo>
                  <a:cubicBezTo>
                    <a:pt x="592" y="990"/>
                    <a:pt x="656" y="911"/>
                    <a:pt x="735" y="847"/>
                  </a:cubicBezTo>
                  <a:cubicBezTo>
                    <a:pt x="831" y="783"/>
                    <a:pt x="926" y="719"/>
                    <a:pt x="1039" y="656"/>
                  </a:cubicBezTo>
                  <a:cubicBezTo>
                    <a:pt x="1150" y="592"/>
                    <a:pt x="1295" y="560"/>
                    <a:pt x="1438" y="543"/>
                  </a:cubicBezTo>
                  <a:cubicBezTo>
                    <a:pt x="1518" y="528"/>
                    <a:pt x="1646" y="528"/>
                    <a:pt x="1806" y="528"/>
                  </a:cubicBezTo>
                  <a:close/>
                  <a:moveTo>
                    <a:pt x="1757" y="0"/>
                  </a:moveTo>
                  <a:lnTo>
                    <a:pt x="1342" y="32"/>
                  </a:lnTo>
                  <a:cubicBezTo>
                    <a:pt x="1118" y="81"/>
                    <a:pt x="926" y="144"/>
                    <a:pt x="751" y="224"/>
                  </a:cubicBezTo>
                  <a:cubicBezTo>
                    <a:pt x="575" y="319"/>
                    <a:pt x="432" y="415"/>
                    <a:pt x="319" y="543"/>
                  </a:cubicBezTo>
                  <a:cubicBezTo>
                    <a:pt x="208" y="656"/>
                    <a:pt x="128" y="783"/>
                    <a:pt x="64" y="926"/>
                  </a:cubicBezTo>
                  <a:cubicBezTo>
                    <a:pt x="17" y="1071"/>
                    <a:pt x="0" y="1199"/>
                    <a:pt x="17" y="1342"/>
                  </a:cubicBezTo>
                  <a:cubicBezTo>
                    <a:pt x="49" y="1518"/>
                    <a:pt x="96" y="1710"/>
                    <a:pt x="176" y="1902"/>
                  </a:cubicBezTo>
                  <a:cubicBezTo>
                    <a:pt x="256" y="2013"/>
                    <a:pt x="351" y="2109"/>
                    <a:pt x="447" y="2204"/>
                  </a:cubicBezTo>
                  <a:cubicBezTo>
                    <a:pt x="560" y="2300"/>
                    <a:pt x="688" y="2396"/>
                    <a:pt x="831" y="2460"/>
                  </a:cubicBezTo>
                  <a:cubicBezTo>
                    <a:pt x="975" y="2524"/>
                    <a:pt x="1150" y="2572"/>
                    <a:pt x="1326" y="2588"/>
                  </a:cubicBezTo>
                  <a:cubicBezTo>
                    <a:pt x="1422" y="2604"/>
                    <a:pt x="1522" y="2612"/>
                    <a:pt x="1628" y="2612"/>
                  </a:cubicBezTo>
                  <a:cubicBezTo>
                    <a:pt x="1733" y="2612"/>
                    <a:pt x="1845" y="2604"/>
                    <a:pt x="1965" y="2588"/>
                  </a:cubicBezTo>
                  <a:cubicBezTo>
                    <a:pt x="1997" y="2572"/>
                    <a:pt x="2029" y="2572"/>
                    <a:pt x="2061" y="2572"/>
                  </a:cubicBezTo>
                  <a:cubicBezTo>
                    <a:pt x="2077" y="2572"/>
                    <a:pt x="2109" y="2556"/>
                    <a:pt x="2140" y="2556"/>
                  </a:cubicBezTo>
                  <a:cubicBezTo>
                    <a:pt x="2460" y="2396"/>
                    <a:pt x="2684" y="2221"/>
                    <a:pt x="2811" y="1997"/>
                  </a:cubicBezTo>
                  <a:cubicBezTo>
                    <a:pt x="2939" y="1789"/>
                    <a:pt x="2971" y="1533"/>
                    <a:pt x="2939" y="1231"/>
                  </a:cubicBezTo>
                  <a:cubicBezTo>
                    <a:pt x="2924" y="1086"/>
                    <a:pt x="2892" y="975"/>
                    <a:pt x="2843" y="863"/>
                  </a:cubicBezTo>
                  <a:cubicBezTo>
                    <a:pt x="2811" y="767"/>
                    <a:pt x="2764" y="671"/>
                    <a:pt x="2716" y="607"/>
                  </a:cubicBezTo>
                  <a:cubicBezTo>
                    <a:pt x="2668" y="528"/>
                    <a:pt x="2620" y="479"/>
                    <a:pt x="2588" y="432"/>
                  </a:cubicBezTo>
                  <a:cubicBezTo>
                    <a:pt x="2540" y="400"/>
                    <a:pt x="2508" y="351"/>
                    <a:pt x="2492" y="319"/>
                  </a:cubicBezTo>
                  <a:cubicBezTo>
                    <a:pt x="2204" y="128"/>
                    <a:pt x="1965" y="17"/>
                    <a:pt x="17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970800" y="3821325"/>
              <a:ext cx="90275" cy="62075"/>
            </a:xfrm>
            <a:custGeom>
              <a:avLst/>
              <a:gdLst/>
              <a:ahLst/>
              <a:cxnLst/>
              <a:rect l="l" t="t" r="r" b="b"/>
              <a:pathLst>
                <a:path w="3611" h="2483" extrusionOk="0">
                  <a:moveTo>
                    <a:pt x="1822" y="575"/>
                  </a:moveTo>
                  <a:cubicBezTo>
                    <a:pt x="1822" y="639"/>
                    <a:pt x="1790" y="703"/>
                    <a:pt x="1773" y="799"/>
                  </a:cubicBezTo>
                  <a:cubicBezTo>
                    <a:pt x="1741" y="878"/>
                    <a:pt x="1726" y="959"/>
                    <a:pt x="1709" y="1023"/>
                  </a:cubicBezTo>
                  <a:cubicBezTo>
                    <a:pt x="1709" y="1038"/>
                    <a:pt x="1694" y="1054"/>
                    <a:pt x="1694" y="1070"/>
                  </a:cubicBezTo>
                  <a:cubicBezTo>
                    <a:pt x="1662" y="1150"/>
                    <a:pt x="1645" y="1246"/>
                    <a:pt x="1645" y="1374"/>
                  </a:cubicBezTo>
                  <a:cubicBezTo>
                    <a:pt x="1486" y="1278"/>
                    <a:pt x="1342" y="1166"/>
                    <a:pt x="1215" y="1038"/>
                  </a:cubicBezTo>
                  <a:cubicBezTo>
                    <a:pt x="1038" y="942"/>
                    <a:pt x="879" y="814"/>
                    <a:pt x="751" y="671"/>
                  </a:cubicBezTo>
                  <a:cubicBezTo>
                    <a:pt x="895" y="654"/>
                    <a:pt x="1023" y="639"/>
                    <a:pt x="1102" y="623"/>
                  </a:cubicBezTo>
                  <a:cubicBezTo>
                    <a:pt x="1198" y="623"/>
                    <a:pt x="1279" y="607"/>
                    <a:pt x="1358" y="591"/>
                  </a:cubicBezTo>
                  <a:cubicBezTo>
                    <a:pt x="1422" y="591"/>
                    <a:pt x="1502" y="575"/>
                    <a:pt x="1566" y="575"/>
                  </a:cubicBezTo>
                  <a:close/>
                  <a:moveTo>
                    <a:pt x="2205" y="0"/>
                  </a:moveTo>
                  <a:cubicBezTo>
                    <a:pt x="2109" y="0"/>
                    <a:pt x="2029" y="16"/>
                    <a:pt x="1981" y="32"/>
                  </a:cubicBezTo>
                  <a:cubicBezTo>
                    <a:pt x="1837" y="64"/>
                    <a:pt x="1726" y="79"/>
                    <a:pt x="1630" y="96"/>
                  </a:cubicBezTo>
                  <a:cubicBezTo>
                    <a:pt x="1518" y="111"/>
                    <a:pt x="1422" y="111"/>
                    <a:pt x="1342" y="128"/>
                  </a:cubicBezTo>
                  <a:cubicBezTo>
                    <a:pt x="1337" y="122"/>
                    <a:pt x="1328" y="121"/>
                    <a:pt x="1317" y="121"/>
                  </a:cubicBezTo>
                  <a:cubicBezTo>
                    <a:pt x="1294" y="121"/>
                    <a:pt x="1262" y="128"/>
                    <a:pt x="1230" y="128"/>
                  </a:cubicBezTo>
                  <a:cubicBezTo>
                    <a:pt x="1166" y="143"/>
                    <a:pt x="1087" y="143"/>
                    <a:pt x="1006" y="160"/>
                  </a:cubicBezTo>
                  <a:cubicBezTo>
                    <a:pt x="927" y="175"/>
                    <a:pt x="847" y="192"/>
                    <a:pt x="751" y="207"/>
                  </a:cubicBezTo>
                  <a:lnTo>
                    <a:pt x="512" y="256"/>
                  </a:lnTo>
                  <a:cubicBezTo>
                    <a:pt x="431" y="271"/>
                    <a:pt x="352" y="288"/>
                    <a:pt x="256" y="303"/>
                  </a:cubicBezTo>
                  <a:cubicBezTo>
                    <a:pt x="160" y="303"/>
                    <a:pt x="80" y="367"/>
                    <a:pt x="48" y="479"/>
                  </a:cubicBezTo>
                  <a:cubicBezTo>
                    <a:pt x="1" y="623"/>
                    <a:pt x="33" y="735"/>
                    <a:pt x="144" y="799"/>
                  </a:cubicBezTo>
                  <a:cubicBezTo>
                    <a:pt x="176" y="831"/>
                    <a:pt x="224" y="878"/>
                    <a:pt x="288" y="927"/>
                  </a:cubicBezTo>
                  <a:cubicBezTo>
                    <a:pt x="352" y="991"/>
                    <a:pt x="416" y="1054"/>
                    <a:pt x="495" y="1118"/>
                  </a:cubicBezTo>
                  <a:cubicBezTo>
                    <a:pt x="559" y="1182"/>
                    <a:pt x="640" y="1246"/>
                    <a:pt x="704" y="1310"/>
                  </a:cubicBezTo>
                  <a:cubicBezTo>
                    <a:pt x="767" y="1357"/>
                    <a:pt x="831" y="1406"/>
                    <a:pt x="879" y="1421"/>
                  </a:cubicBezTo>
                  <a:lnTo>
                    <a:pt x="1311" y="1773"/>
                  </a:lnTo>
                  <a:cubicBezTo>
                    <a:pt x="1311" y="1773"/>
                    <a:pt x="1326" y="1789"/>
                    <a:pt x="1374" y="1821"/>
                  </a:cubicBezTo>
                  <a:cubicBezTo>
                    <a:pt x="1422" y="1837"/>
                    <a:pt x="1470" y="1868"/>
                    <a:pt x="1534" y="1917"/>
                  </a:cubicBezTo>
                  <a:cubicBezTo>
                    <a:pt x="1598" y="1949"/>
                    <a:pt x="1662" y="1981"/>
                    <a:pt x="1726" y="2028"/>
                  </a:cubicBezTo>
                  <a:cubicBezTo>
                    <a:pt x="1790" y="2060"/>
                    <a:pt x="1854" y="2092"/>
                    <a:pt x="1901" y="2109"/>
                  </a:cubicBezTo>
                  <a:cubicBezTo>
                    <a:pt x="1917" y="2109"/>
                    <a:pt x="1949" y="2124"/>
                    <a:pt x="1965" y="2124"/>
                  </a:cubicBezTo>
                  <a:cubicBezTo>
                    <a:pt x="2301" y="2332"/>
                    <a:pt x="2493" y="2444"/>
                    <a:pt x="2572" y="2475"/>
                  </a:cubicBezTo>
                  <a:cubicBezTo>
                    <a:pt x="2580" y="2480"/>
                    <a:pt x="2590" y="2482"/>
                    <a:pt x="2601" y="2482"/>
                  </a:cubicBezTo>
                  <a:cubicBezTo>
                    <a:pt x="2629" y="2482"/>
                    <a:pt x="2661" y="2467"/>
                    <a:pt x="2684" y="2444"/>
                  </a:cubicBezTo>
                  <a:cubicBezTo>
                    <a:pt x="2716" y="2412"/>
                    <a:pt x="2748" y="2364"/>
                    <a:pt x="2763" y="2300"/>
                  </a:cubicBezTo>
                  <a:cubicBezTo>
                    <a:pt x="2780" y="2252"/>
                    <a:pt x="2795" y="2188"/>
                    <a:pt x="2795" y="2141"/>
                  </a:cubicBezTo>
                  <a:cubicBezTo>
                    <a:pt x="2780" y="2109"/>
                    <a:pt x="2763" y="2060"/>
                    <a:pt x="2732" y="2045"/>
                  </a:cubicBezTo>
                  <a:cubicBezTo>
                    <a:pt x="2620" y="1964"/>
                    <a:pt x="2524" y="1885"/>
                    <a:pt x="2412" y="1837"/>
                  </a:cubicBezTo>
                  <a:cubicBezTo>
                    <a:pt x="2316" y="1773"/>
                    <a:pt x="2220" y="1709"/>
                    <a:pt x="2141" y="1661"/>
                  </a:cubicBezTo>
                  <a:cubicBezTo>
                    <a:pt x="2125" y="1613"/>
                    <a:pt x="2141" y="1534"/>
                    <a:pt x="2141" y="1421"/>
                  </a:cubicBezTo>
                  <a:cubicBezTo>
                    <a:pt x="2156" y="1325"/>
                    <a:pt x="2173" y="1214"/>
                    <a:pt x="2205" y="1086"/>
                  </a:cubicBezTo>
                  <a:cubicBezTo>
                    <a:pt x="2237" y="974"/>
                    <a:pt x="2252" y="863"/>
                    <a:pt x="2284" y="750"/>
                  </a:cubicBezTo>
                  <a:cubicBezTo>
                    <a:pt x="2316" y="654"/>
                    <a:pt x="2333" y="575"/>
                    <a:pt x="2348" y="511"/>
                  </a:cubicBezTo>
                  <a:cubicBezTo>
                    <a:pt x="2380" y="495"/>
                    <a:pt x="2444" y="479"/>
                    <a:pt x="2508" y="479"/>
                  </a:cubicBezTo>
                  <a:cubicBezTo>
                    <a:pt x="2572" y="479"/>
                    <a:pt x="2668" y="495"/>
                    <a:pt x="2827" y="527"/>
                  </a:cubicBezTo>
                  <a:cubicBezTo>
                    <a:pt x="2955" y="527"/>
                    <a:pt x="3068" y="511"/>
                    <a:pt x="3179" y="511"/>
                  </a:cubicBezTo>
                  <a:lnTo>
                    <a:pt x="3434" y="511"/>
                  </a:lnTo>
                  <a:cubicBezTo>
                    <a:pt x="3483" y="479"/>
                    <a:pt x="3530" y="416"/>
                    <a:pt x="3562" y="320"/>
                  </a:cubicBezTo>
                  <a:cubicBezTo>
                    <a:pt x="3611" y="207"/>
                    <a:pt x="3594" y="128"/>
                    <a:pt x="3530" y="79"/>
                  </a:cubicBezTo>
                  <a:cubicBezTo>
                    <a:pt x="3498" y="64"/>
                    <a:pt x="3483" y="64"/>
                    <a:pt x="3466" y="47"/>
                  </a:cubicBezTo>
                  <a:cubicBezTo>
                    <a:pt x="3451" y="47"/>
                    <a:pt x="3402" y="32"/>
                    <a:pt x="3355" y="32"/>
                  </a:cubicBezTo>
                  <a:lnTo>
                    <a:pt x="3163" y="32"/>
                  </a:lnTo>
                  <a:cubicBezTo>
                    <a:pt x="3100" y="16"/>
                    <a:pt x="3036" y="16"/>
                    <a:pt x="2987" y="16"/>
                  </a:cubicBezTo>
                  <a:cubicBezTo>
                    <a:pt x="2923" y="16"/>
                    <a:pt x="2876" y="16"/>
                    <a:pt x="2859" y="0"/>
                  </a:cubicBezTo>
                  <a:cubicBezTo>
                    <a:pt x="2843" y="8"/>
                    <a:pt x="2824" y="12"/>
                    <a:pt x="2800" y="12"/>
                  </a:cubicBezTo>
                  <a:cubicBezTo>
                    <a:pt x="2776" y="12"/>
                    <a:pt x="2748" y="8"/>
                    <a:pt x="2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1011525" y="3707400"/>
              <a:ext cx="87100" cy="88100"/>
            </a:xfrm>
            <a:custGeom>
              <a:avLst/>
              <a:gdLst/>
              <a:ahLst/>
              <a:cxnLst/>
              <a:rect l="l" t="t" r="r" b="b"/>
              <a:pathLst>
                <a:path w="3484" h="3524" extrusionOk="0">
                  <a:moveTo>
                    <a:pt x="1071" y="1"/>
                  </a:moveTo>
                  <a:cubicBezTo>
                    <a:pt x="958" y="1"/>
                    <a:pt x="869" y="38"/>
                    <a:pt x="815" y="132"/>
                  </a:cubicBezTo>
                  <a:cubicBezTo>
                    <a:pt x="736" y="228"/>
                    <a:pt x="768" y="356"/>
                    <a:pt x="911" y="500"/>
                  </a:cubicBezTo>
                  <a:cubicBezTo>
                    <a:pt x="975" y="532"/>
                    <a:pt x="1055" y="564"/>
                    <a:pt x="1151" y="611"/>
                  </a:cubicBezTo>
                  <a:cubicBezTo>
                    <a:pt x="1247" y="675"/>
                    <a:pt x="1375" y="739"/>
                    <a:pt x="1518" y="835"/>
                  </a:cubicBezTo>
                  <a:lnTo>
                    <a:pt x="1534" y="835"/>
                  </a:lnTo>
                  <a:cubicBezTo>
                    <a:pt x="1534" y="851"/>
                    <a:pt x="1550" y="851"/>
                    <a:pt x="1550" y="851"/>
                  </a:cubicBezTo>
                  <a:cubicBezTo>
                    <a:pt x="1566" y="867"/>
                    <a:pt x="1614" y="883"/>
                    <a:pt x="1646" y="915"/>
                  </a:cubicBezTo>
                  <a:cubicBezTo>
                    <a:pt x="1694" y="931"/>
                    <a:pt x="1741" y="963"/>
                    <a:pt x="1790" y="979"/>
                  </a:cubicBezTo>
                  <a:cubicBezTo>
                    <a:pt x="1837" y="1011"/>
                    <a:pt x="1869" y="1026"/>
                    <a:pt x="1918" y="1043"/>
                  </a:cubicBezTo>
                  <a:cubicBezTo>
                    <a:pt x="1950" y="1075"/>
                    <a:pt x="1965" y="1075"/>
                    <a:pt x="1982" y="1090"/>
                  </a:cubicBezTo>
                  <a:lnTo>
                    <a:pt x="2029" y="1139"/>
                  </a:lnTo>
                  <a:cubicBezTo>
                    <a:pt x="2093" y="1171"/>
                    <a:pt x="2189" y="1218"/>
                    <a:pt x="2301" y="1299"/>
                  </a:cubicBezTo>
                  <a:lnTo>
                    <a:pt x="2429" y="1378"/>
                  </a:lnTo>
                  <a:lnTo>
                    <a:pt x="1918" y="1378"/>
                  </a:lnTo>
                  <a:cubicBezTo>
                    <a:pt x="1741" y="1378"/>
                    <a:pt x="1582" y="1394"/>
                    <a:pt x="1439" y="1394"/>
                  </a:cubicBezTo>
                  <a:cubicBezTo>
                    <a:pt x="1279" y="1410"/>
                    <a:pt x="1151" y="1410"/>
                    <a:pt x="1039" y="1426"/>
                  </a:cubicBezTo>
                  <a:cubicBezTo>
                    <a:pt x="927" y="1426"/>
                    <a:pt x="832" y="1442"/>
                    <a:pt x="768" y="1442"/>
                  </a:cubicBezTo>
                  <a:lnTo>
                    <a:pt x="559" y="1442"/>
                  </a:lnTo>
                  <a:cubicBezTo>
                    <a:pt x="496" y="1442"/>
                    <a:pt x="416" y="1442"/>
                    <a:pt x="368" y="1458"/>
                  </a:cubicBezTo>
                  <a:cubicBezTo>
                    <a:pt x="304" y="1458"/>
                    <a:pt x="240" y="1458"/>
                    <a:pt x="193" y="1474"/>
                  </a:cubicBezTo>
                  <a:cubicBezTo>
                    <a:pt x="144" y="1474"/>
                    <a:pt x="112" y="1490"/>
                    <a:pt x="97" y="1506"/>
                  </a:cubicBezTo>
                  <a:cubicBezTo>
                    <a:pt x="16" y="1633"/>
                    <a:pt x="1" y="1761"/>
                    <a:pt x="33" y="1889"/>
                  </a:cubicBezTo>
                  <a:cubicBezTo>
                    <a:pt x="65" y="1921"/>
                    <a:pt x="112" y="1969"/>
                    <a:pt x="176" y="2017"/>
                  </a:cubicBezTo>
                  <a:cubicBezTo>
                    <a:pt x="240" y="2081"/>
                    <a:pt x="320" y="2145"/>
                    <a:pt x="384" y="2208"/>
                  </a:cubicBezTo>
                  <a:cubicBezTo>
                    <a:pt x="464" y="2272"/>
                    <a:pt x="544" y="2336"/>
                    <a:pt x="608" y="2385"/>
                  </a:cubicBezTo>
                  <a:cubicBezTo>
                    <a:pt x="672" y="2449"/>
                    <a:pt x="719" y="2481"/>
                    <a:pt x="751" y="2513"/>
                  </a:cubicBezTo>
                  <a:cubicBezTo>
                    <a:pt x="879" y="2624"/>
                    <a:pt x="975" y="2704"/>
                    <a:pt x="1071" y="2784"/>
                  </a:cubicBezTo>
                  <a:cubicBezTo>
                    <a:pt x="1151" y="2847"/>
                    <a:pt x="1230" y="2911"/>
                    <a:pt x="1279" y="2943"/>
                  </a:cubicBezTo>
                  <a:cubicBezTo>
                    <a:pt x="1550" y="3199"/>
                    <a:pt x="1726" y="3375"/>
                    <a:pt x="1837" y="3486"/>
                  </a:cubicBezTo>
                  <a:cubicBezTo>
                    <a:pt x="1899" y="3511"/>
                    <a:pt x="1951" y="3524"/>
                    <a:pt x="1997" y="3524"/>
                  </a:cubicBezTo>
                  <a:cubicBezTo>
                    <a:pt x="2069" y="3524"/>
                    <a:pt x="2124" y="3491"/>
                    <a:pt x="2173" y="3422"/>
                  </a:cubicBezTo>
                  <a:cubicBezTo>
                    <a:pt x="2237" y="3327"/>
                    <a:pt x="2237" y="3215"/>
                    <a:pt x="2173" y="3088"/>
                  </a:cubicBezTo>
                  <a:cubicBezTo>
                    <a:pt x="2157" y="3088"/>
                    <a:pt x="2141" y="3071"/>
                    <a:pt x="2109" y="3024"/>
                  </a:cubicBezTo>
                  <a:cubicBezTo>
                    <a:pt x="2061" y="2975"/>
                    <a:pt x="2029" y="2928"/>
                    <a:pt x="1982" y="2879"/>
                  </a:cubicBezTo>
                  <a:cubicBezTo>
                    <a:pt x="1933" y="2832"/>
                    <a:pt x="1886" y="2784"/>
                    <a:pt x="1854" y="2736"/>
                  </a:cubicBezTo>
                  <a:cubicBezTo>
                    <a:pt x="1805" y="2688"/>
                    <a:pt x="1773" y="2656"/>
                    <a:pt x="1741" y="2640"/>
                  </a:cubicBezTo>
                  <a:lnTo>
                    <a:pt x="1726" y="2624"/>
                  </a:lnTo>
                  <a:cubicBezTo>
                    <a:pt x="1694" y="2592"/>
                    <a:pt x="1646" y="2560"/>
                    <a:pt x="1598" y="2528"/>
                  </a:cubicBezTo>
                  <a:cubicBezTo>
                    <a:pt x="1550" y="2481"/>
                    <a:pt x="1486" y="2432"/>
                    <a:pt x="1439" y="2385"/>
                  </a:cubicBezTo>
                  <a:cubicBezTo>
                    <a:pt x="1375" y="2353"/>
                    <a:pt x="1326" y="2304"/>
                    <a:pt x="1262" y="2257"/>
                  </a:cubicBezTo>
                  <a:cubicBezTo>
                    <a:pt x="1215" y="2225"/>
                    <a:pt x="1183" y="2177"/>
                    <a:pt x="1134" y="2161"/>
                  </a:cubicBezTo>
                  <a:cubicBezTo>
                    <a:pt x="1134" y="2129"/>
                    <a:pt x="1039" y="2049"/>
                    <a:pt x="864" y="1938"/>
                  </a:cubicBezTo>
                  <a:cubicBezTo>
                    <a:pt x="975" y="1921"/>
                    <a:pt x="1055" y="1921"/>
                    <a:pt x="1134" y="1921"/>
                  </a:cubicBezTo>
                  <a:cubicBezTo>
                    <a:pt x="1198" y="1921"/>
                    <a:pt x="1262" y="1906"/>
                    <a:pt x="1294" y="1906"/>
                  </a:cubicBezTo>
                  <a:lnTo>
                    <a:pt x="1375" y="1906"/>
                  </a:lnTo>
                  <a:cubicBezTo>
                    <a:pt x="1439" y="1921"/>
                    <a:pt x="1502" y="1921"/>
                    <a:pt x="1582" y="1921"/>
                  </a:cubicBezTo>
                  <a:lnTo>
                    <a:pt x="1790" y="1921"/>
                  </a:lnTo>
                  <a:cubicBezTo>
                    <a:pt x="1869" y="1921"/>
                    <a:pt x="1918" y="1921"/>
                    <a:pt x="1933" y="1906"/>
                  </a:cubicBezTo>
                  <a:cubicBezTo>
                    <a:pt x="2061" y="1906"/>
                    <a:pt x="2173" y="1906"/>
                    <a:pt x="2269" y="1921"/>
                  </a:cubicBezTo>
                  <a:cubicBezTo>
                    <a:pt x="2348" y="1921"/>
                    <a:pt x="2429" y="1921"/>
                    <a:pt x="2476" y="1938"/>
                  </a:cubicBezTo>
                  <a:cubicBezTo>
                    <a:pt x="2715" y="1911"/>
                    <a:pt x="2894" y="1899"/>
                    <a:pt x="3018" y="1899"/>
                  </a:cubicBezTo>
                  <a:cubicBezTo>
                    <a:pt x="3119" y="1899"/>
                    <a:pt x="3182" y="1907"/>
                    <a:pt x="3211" y="1921"/>
                  </a:cubicBezTo>
                  <a:cubicBezTo>
                    <a:pt x="3307" y="1906"/>
                    <a:pt x="3387" y="1857"/>
                    <a:pt x="3451" y="1761"/>
                  </a:cubicBezTo>
                  <a:cubicBezTo>
                    <a:pt x="3483" y="1729"/>
                    <a:pt x="3483" y="1682"/>
                    <a:pt x="3483" y="1633"/>
                  </a:cubicBezTo>
                  <a:cubicBezTo>
                    <a:pt x="3467" y="1586"/>
                    <a:pt x="3451" y="1554"/>
                    <a:pt x="3419" y="1506"/>
                  </a:cubicBezTo>
                  <a:cubicBezTo>
                    <a:pt x="3387" y="1474"/>
                    <a:pt x="3355" y="1426"/>
                    <a:pt x="3307" y="1394"/>
                  </a:cubicBezTo>
                  <a:lnTo>
                    <a:pt x="3211" y="1299"/>
                  </a:lnTo>
                  <a:lnTo>
                    <a:pt x="3132" y="1250"/>
                  </a:lnTo>
                  <a:cubicBezTo>
                    <a:pt x="3019" y="1171"/>
                    <a:pt x="2908" y="1075"/>
                    <a:pt x="2780" y="994"/>
                  </a:cubicBezTo>
                  <a:lnTo>
                    <a:pt x="2653" y="915"/>
                  </a:lnTo>
                  <a:lnTo>
                    <a:pt x="2046" y="515"/>
                  </a:lnTo>
                  <a:cubicBezTo>
                    <a:pt x="1854" y="419"/>
                    <a:pt x="1678" y="324"/>
                    <a:pt x="1534" y="244"/>
                  </a:cubicBezTo>
                  <a:cubicBezTo>
                    <a:pt x="1375" y="149"/>
                    <a:pt x="1247" y="68"/>
                    <a:pt x="1134" y="4"/>
                  </a:cubicBezTo>
                  <a:cubicBezTo>
                    <a:pt x="1112" y="2"/>
                    <a:pt x="1091" y="1"/>
                    <a:pt x="10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1079425" y="3651025"/>
              <a:ext cx="66700" cy="72050"/>
            </a:xfrm>
            <a:custGeom>
              <a:avLst/>
              <a:gdLst/>
              <a:ahLst/>
              <a:cxnLst/>
              <a:rect l="l" t="t" r="r" b="b"/>
              <a:pathLst>
                <a:path w="2668" h="2882" extrusionOk="0">
                  <a:moveTo>
                    <a:pt x="790" y="0"/>
                  </a:moveTo>
                  <a:cubicBezTo>
                    <a:pt x="779" y="0"/>
                    <a:pt x="767" y="2"/>
                    <a:pt x="751" y="7"/>
                  </a:cubicBezTo>
                  <a:cubicBezTo>
                    <a:pt x="719" y="7"/>
                    <a:pt x="687" y="23"/>
                    <a:pt x="639" y="71"/>
                  </a:cubicBezTo>
                  <a:cubicBezTo>
                    <a:pt x="591" y="103"/>
                    <a:pt x="527" y="151"/>
                    <a:pt x="463" y="214"/>
                  </a:cubicBezTo>
                  <a:lnTo>
                    <a:pt x="367" y="263"/>
                  </a:lnTo>
                  <a:cubicBezTo>
                    <a:pt x="335" y="295"/>
                    <a:pt x="288" y="310"/>
                    <a:pt x="256" y="342"/>
                  </a:cubicBezTo>
                  <a:cubicBezTo>
                    <a:pt x="192" y="423"/>
                    <a:pt x="128" y="470"/>
                    <a:pt x="96" y="519"/>
                  </a:cubicBezTo>
                  <a:cubicBezTo>
                    <a:pt x="48" y="566"/>
                    <a:pt x="32" y="598"/>
                    <a:pt x="16" y="646"/>
                  </a:cubicBezTo>
                  <a:cubicBezTo>
                    <a:pt x="0" y="678"/>
                    <a:pt x="0" y="710"/>
                    <a:pt x="16" y="742"/>
                  </a:cubicBezTo>
                  <a:cubicBezTo>
                    <a:pt x="32" y="774"/>
                    <a:pt x="48" y="806"/>
                    <a:pt x="80" y="821"/>
                  </a:cubicBezTo>
                  <a:cubicBezTo>
                    <a:pt x="128" y="885"/>
                    <a:pt x="192" y="934"/>
                    <a:pt x="303" y="949"/>
                  </a:cubicBezTo>
                  <a:lnTo>
                    <a:pt x="480" y="838"/>
                  </a:lnTo>
                  <a:lnTo>
                    <a:pt x="767" y="1126"/>
                  </a:lnTo>
                  <a:cubicBezTo>
                    <a:pt x="863" y="1205"/>
                    <a:pt x="927" y="1269"/>
                    <a:pt x="974" y="1317"/>
                  </a:cubicBezTo>
                  <a:cubicBezTo>
                    <a:pt x="1038" y="1365"/>
                    <a:pt x="1087" y="1413"/>
                    <a:pt x="1102" y="1445"/>
                  </a:cubicBezTo>
                  <a:cubicBezTo>
                    <a:pt x="1134" y="1477"/>
                    <a:pt x="1166" y="1509"/>
                    <a:pt x="1198" y="1524"/>
                  </a:cubicBezTo>
                  <a:cubicBezTo>
                    <a:pt x="1198" y="1541"/>
                    <a:pt x="1214" y="1573"/>
                    <a:pt x="1262" y="1620"/>
                  </a:cubicBezTo>
                  <a:cubicBezTo>
                    <a:pt x="1310" y="1684"/>
                    <a:pt x="1374" y="1765"/>
                    <a:pt x="1470" y="1860"/>
                  </a:cubicBezTo>
                  <a:cubicBezTo>
                    <a:pt x="1485" y="1892"/>
                    <a:pt x="1502" y="1908"/>
                    <a:pt x="1517" y="1924"/>
                  </a:cubicBezTo>
                  <a:cubicBezTo>
                    <a:pt x="1549" y="1940"/>
                    <a:pt x="1566" y="1956"/>
                    <a:pt x="1581" y="1972"/>
                  </a:cubicBezTo>
                  <a:cubicBezTo>
                    <a:pt x="1694" y="2131"/>
                    <a:pt x="1773" y="2244"/>
                    <a:pt x="1853" y="2323"/>
                  </a:cubicBezTo>
                  <a:lnTo>
                    <a:pt x="1726" y="2547"/>
                  </a:lnTo>
                  <a:cubicBezTo>
                    <a:pt x="1709" y="2627"/>
                    <a:pt x="1726" y="2706"/>
                    <a:pt x="1805" y="2787"/>
                  </a:cubicBezTo>
                  <a:cubicBezTo>
                    <a:pt x="1858" y="2849"/>
                    <a:pt x="1912" y="2882"/>
                    <a:pt x="1965" y="2882"/>
                  </a:cubicBezTo>
                  <a:cubicBezTo>
                    <a:pt x="2008" y="2882"/>
                    <a:pt x="2050" y="2861"/>
                    <a:pt x="2092" y="2819"/>
                  </a:cubicBezTo>
                  <a:cubicBezTo>
                    <a:pt x="2109" y="2819"/>
                    <a:pt x="2124" y="2787"/>
                    <a:pt x="2141" y="2770"/>
                  </a:cubicBezTo>
                  <a:cubicBezTo>
                    <a:pt x="2156" y="2738"/>
                    <a:pt x="2173" y="2723"/>
                    <a:pt x="2188" y="2706"/>
                  </a:cubicBezTo>
                  <a:cubicBezTo>
                    <a:pt x="2205" y="2691"/>
                    <a:pt x="2205" y="2691"/>
                    <a:pt x="2220" y="2691"/>
                  </a:cubicBezTo>
                  <a:cubicBezTo>
                    <a:pt x="2284" y="2611"/>
                    <a:pt x="2333" y="2563"/>
                    <a:pt x="2380" y="2515"/>
                  </a:cubicBezTo>
                  <a:lnTo>
                    <a:pt x="2508" y="2387"/>
                  </a:lnTo>
                  <a:cubicBezTo>
                    <a:pt x="2508" y="2387"/>
                    <a:pt x="2508" y="2372"/>
                    <a:pt x="2540" y="2355"/>
                  </a:cubicBezTo>
                  <a:cubicBezTo>
                    <a:pt x="2556" y="2323"/>
                    <a:pt x="2572" y="2308"/>
                    <a:pt x="2588" y="2276"/>
                  </a:cubicBezTo>
                  <a:cubicBezTo>
                    <a:pt x="2604" y="2244"/>
                    <a:pt x="2635" y="2227"/>
                    <a:pt x="2635" y="2195"/>
                  </a:cubicBezTo>
                  <a:cubicBezTo>
                    <a:pt x="2652" y="2163"/>
                    <a:pt x="2667" y="2131"/>
                    <a:pt x="2652" y="2116"/>
                  </a:cubicBezTo>
                  <a:cubicBezTo>
                    <a:pt x="2667" y="2052"/>
                    <a:pt x="2635" y="2004"/>
                    <a:pt x="2604" y="1956"/>
                  </a:cubicBezTo>
                  <a:cubicBezTo>
                    <a:pt x="2556" y="1908"/>
                    <a:pt x="2508" y="1876"/>
                    <a:pt x="2444" y="1876"/>
                  </a:cubicBezTo>
                  <a:cubicBezTo>
                    <a:pt x="2396" y="1876"/>
                    <a:pt x="2316" y="1908"/>
                    <a:pt x="2220" y="1972"/>
                  </a:cubicBezTo>
                  <a:lnTo>
                    <a:pt x="1981" y="1669"/>
                  </a:lnTo>
                  <a:cubicBezTo>
                    <a:pt x="1965" y="1652"/>
                    <a:pt x="1933" y="1620"/>
                    <a:pt x="1869" y="1541"/>
                  </a:cubicBezTo>
                  <a:cubicBezTo>
                    <a:pt x="1837" y="1509"/>
                    <a:pt x="1789" y="1460"/>
                    <a:pt x="1758" y="1413"/>
                  </a:cubicBezTo>
                  <a:lnTo>
                    <a:pt x="1598" y="1253"/>
                  </a:lnTo>
                  <a:cubicBezTo>
                    <a:pt x="1470" y="1109"/>
                    <a:pt x="1374" y="998"/>
                    <a:pt x="1294" y="917"/>
                  </a:cubicBezTo>
                  <a:lnTo>
                    <a:pt x="1102" y="726"/>
                  </a:lnTo>
                  <a:cubicBezTo>
                    <a:pt x="1055" y="694"/>
                    <a:pt x="1006" y="646"/>
                    <a:pt x="974" y="614"/>
                  </a:cubicBezTo>
                  <a:cubicBezTo>
                    <a:pt x="942" y="598"/>
                    <a:pt x="910" y="551"/>
                    <a:pt x="863" y="519"/>
                  </a:cubicBezTo>
                  <a:cubicBezTo>
                    <a:pt x="959" y="438"/>
                    <a:pt x="1006" y="391"/>
                    <a:pt x="1023" y="374"/>
                  </a:cubicBezTo>
                  <a:cubicBezTo>
                    <a:pt x="1023" y="246"/>
                    <a:pt x="1006" y="167"/>
                    <a:pt x="927" y="87"/>
                  </a:cubicBezTo>
                  <a:cubicBezTo>
                    <a:pt x="910" y="55"/>
                    <a:pt x="878" y="23"/>
                    <a:pt x="846" y="7"/>
                  </a:cubicBezTo>
                  <a:cubicBezTo>
                    <a:pt x="825" y="7"/>
                    <a:pt x="811" y="0"/>
                    <a:pt x="7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1148900" y="3589150"/>
              <a:ext cx="97475" cy="96325"/>
            </a:xfrm>
            <a:custGeom>
              <a:avLst/>
              <a:gdLst/>
              <a:ahLst/>
              <a:cxnLst/>
              <a:rect l="l" t="t" r="r" b="b"/>
              <a:pathLst>
                <a:path w="3899" h="3853" extrusionOk="0">
                  <a:moveTo>
                    <a:pt x="2348" y="0"/>
                  </a:moveTo>
                  <a:cubicBezTo>
                    <a:pt x="2269" y="0"/>
                    <a:pt x="2197" y="18"/>
                    <a:pt x="2125" y="55"/>
                  </a:cubicBezTo>
                  <a:cubicBezTo>
                    <a:pt x="2077" y="70"/>
                    <a:pt x="2045" y="102"/>
                    <a:pt x="2014" y="134"/>
                  </a:cubicBezTo>
                  <a:lnTo>
                    <a:pt x="1950" y="534"/>
                  </a:lnTo>
                  <a:cubicBezTo>
                    <a:pt x="1886" y="932"/>
                    <a:pt x="1854" y="1124"/>
                    <a:pt x="1837" y="1141"/>
                  </a:cubicBezTo>
                  <a:cubicBezTo>
                    <a:pt x="1854" y="1237"/>
                    <a:pt x="1822" y="1380"/>
                    <a:pt x="1741" y="1571"/>
                  </a:cubicBezTo>
                  <a:cubicBezTo>
                    <a:pt x="1566" y="1460"/>
                    <a:pt x="1422" y="1364"/>
                    <a:pt x="1279" y="1284"/>
                  </a:cubicBezTo>
                  <a:cubicBezTo>
                    <a:pt x="1151" y="1205"/>
                    <a:pt x="1038" y="1124"/>
                    <a:pt x="943" y="1077"/>
                  </a:cubicBezTo>
                  <a:cubicBezTo>
                    <a:pt x="831" y="1013"/>
                    <a:pt x="736" y="964"/>
                    <a:pt x="640" y="917"/>
                  </a:cubicBezTo>
                  <a:cubicBezTo>
                    <a:pt x="559" y="869"/>
                    <a:pt x="463" y="805"/>
                    <a:pt x="368" y="757"/>
                  </a:cubicBezTo>
                  <a:cubicBezTo>
                    <a:pt x="304" y="757"/>
                    <a:pt x="256" y="773"/>
                    <a:pt x="208" y="805"/>
                  </a:cubicBezTo>
                  <a:cubicBezTo>
                    <a:pt x="97" y="869"/>
                    <a:pt x="33" y="932"/>
                    <a:pt x="1" y="996"/>
                  </a:cubicBezTo>
                  <a:lnTo>
                    <a:pt x="129" y="1492"/>
                  </a:lnTo>
                  <a:cubicBezTo>
                    <a:pt x="176" y="1620"/>
                    <a:pt x="224" y="1731"/>
                    <a:pt x="272" y="1844"/>
                  </a:cubicBezTo>
                  <a:cubicBezTo>
                    <a:pt x="320" y="1939"/>
                    <a:pt x="352" y="2035"/>
                    <a:pt x="384" y="2114"/>
                  </a:cubicBezTo>
                  <a:lnTo>
                    <a:pt x="400" y="2146"/>
                  </a:lnTo>
                  <a:cubicBezTo>
                    <a:pt x="416" y="2178"/>
                    <a:pt x="432" y="2210"/>
                    <a:pt x="448" y="2274"/>
                  </a:cubicBezTo>
                  <a:cubicBezTo>
                    <a:pt x="480" y="2338"/>
                    <a:pt x="495" y="2402"/>
                    <a:pt x="527" y="2466"/>
                  </a:cubicBezTo>
                  <a:cubicBezTo>
                    <a:pt x="544" y="2530"/>
                    <a:pt x="559" y="2578"/>
                    <a:pt x="591" y="2642"/>
                  </a:cubicBezTo>
                  <a:cubicBezTo>
                    <a:pt x="608" y="2689"/>
                    <a:pt x="608" y="2721"/>
                    <a:pt x="623" y="2721"/>
                  </a:cubicBezTo>
                  <a:cubicBezTo>
                    <a:pt x="655" y="2817"/>
                    <a:pt x="687" y="2881"/>
                    <a:pt x="719" y="2945"/>
                  </a:cubicBezTo>
                  <a:cubicBezTo>
                    <a:pt x="736" y="3009"/>
                    <a:pt x="768" y="3073"/>
                    <a:pt x="783" y="3121"/>
                  </a:cubicBezTo>
                  <a:cubicBezTo>
                    <a:pt x="800" y="3185"/>
                    <a:pt x="815" y="3249"/>
                    <a:pt x="815" y="3281"/>
                  </a:cubicBezTo>
                  <a:cubicBezTo>
                    <a:pt x="815" y="3281"/>
                    <a:pt x="863" y="3392"/>
                    <a:pt x="975" y="3584"/>
                  </a:cubicBezTo>
                  <a:cubicBezTo>
                    <a:pt x="1007" y="3665"/>
                    <a:pt x="1038" y="3712"/>
                    <a:pt x="1070" y="3760"/>
                  </a:cubicBezTo>
                  <a:cubicBezTo>
                    <a:pt x="1102" y="3792"/>
                    <a:pt x="1119" y="3824"/>
                    <a:pt x="1151" y="3840"/>
                  </a:cubicBezTo>
                  <a:cubicBezTo>
                    <a:pt x="1167" y="3848"/>
                    <a:pt x="1183" y="3852"/>
                    <a:pt x="1199" y="3852"/>
                  </a:cubicBezTo>
                  <a:cubicBezTo>
                    <a:pt x="1215" y="3852"/>
                    <a:pt x="1231" y="3848"/>
                    <a:pt x="1247" y="3840"/>
                  </a:cubicBezTo>
                  <a:cubicBezTo>
                    <a:pt x="1279" y="3840"/>
                    <a:pt x="1311" y="3824"/>
                    <a:pt x="1358" y="3792"/>
                  </a:cubicBezTo>
                  <a:cubicBezTo>
                    <a:pt x="1518" y="3712"/>
                    <a:pt x="1566" y="3633"/>
                    <a:pt x="1534" y="3520"/>
                  </a:cubicBezTo>
                  <a:lnTo>
                    <a:pt x="1311" y="2994"/>
                  </a:lnTo>
                  <a:cubicBezTo>
                    <a:pt x="1279" y="2898"/>
                    <a:pt x="1247" y="2817"/>
                    <a:pt x="1215" y="2753"/>
                  </a:cubicBezTo>
                  <a:cubicBezTo>
                    <a:pt x="1183" y="2689"/>
                    <a:pt x="1151" y="2626"/>
                    <a:pt x="1134" y="2578"/>
                  </a:cubicBezTo>
                  <a:lnTo>
                    <a:pt x="1087" y="2498"/>
                  </a:lnTo>
                  <a:cubicBezTo>
                    <a:pt x="1023" y="2306"/>
                    <a:pt x="959" y="2131"/>
                    <a:pt x="911" y="1987"/>
                  </a:cubicBezTo>
                  <a:cubicBezTo>
                    <a:pt x="847" y="1844"/>
                    <a:pt x="815" y="1716"/>
                    <a:pt x="783" y="1620"/>
                  </a:cubicBezTo>
                  <a:lnTo>
                    <a:pt x="783" y="1620"/>
                  </a:lnTo>
                  <a:lnTo>
                    <a:pt x="1007" y="1748"/>
                  </a:lnTo>
                  <a:cubicBezTo>
                    <a:pt x="1166" y="1844"/>
                    <a:pt x="1311" y="1923"/>
                    <a:pt x="1422" y="2003"/>
                  </a:cubicBezTo>
                  <a:cubicBezTo>
                    <a:pt x="1534" y="2067"/>
                    <a:pt x="1614" y="2131"/>
                    <a:pt x="1694" y="2178"/>
                  </a:cubicBezTo>
                  <a:cubicBezTo>
                    <a:pt x="1726" y="2195"/>
                    <a:pt x="1790" y="2210"/>
                    <a:pt x="1869" y="2210"/>
                  </a:cubicBezTo>
                  <a:cubicBezTo>
                    <a:pt x="1965" y="2210"/>
                    <a:pt x="2029" y="2178"/>
                    <a:pt x="2109" y="2146"/>
                  </a:cubicBezTo>
                  <a:lnTo>
                    <a:pt x="2141" y="2131"/>
                  </a:lnTo>
                  <a:cubicBezTo>
                    <a:pt x="2221" y="1923"/>
                    <a:pt x="2284" y="1731"/>
                    <a:pt x="2301" y="1571"/>
                  </a:cubicBezTo>
                  <a:cubicBezTo>
                    <a:pt x="2333" y="1476"/>
                    <a:pt x="2348" y="1380"/>
                    <a:pt x="2380" y="1268"/>
                  </a:cubicBezTo>
                  <a:cubicBezTo>
                    <a:pt x="2397" y="1156"/>
                    <a:pt x="2429" y="1045"/>
                    <a:pt x="2444" y="932"/>
                  </a:cubicBezTo>
                  <a:cubicBezTo>
                    <a:pt x="2476" y="981"/>
                    <a:pt x="2508" y="1045"/>
                    <a:pt x="2540" y="1109"/>
                  </a:cubicBezTo>
                  <a:cubicBezTo>
                    <a:pt x="2572" y="1156"/>
                    <a:pt x="2604" y="1220"/>
                    <a:pt x="2652" y="1284"/>
                  </a:cubicBezTo>
                  <a:cubicBezTo>
                    <a:pt x="2780" y="1444"/>
                    <a:pt x="2876" y="1571"/>
                    <a:pt x="2940" y="1684"/>
                  </a:cubicBezTo>
                  <a:cubicBezTo>
                    <a:pt x="3019" y="1795"/>
                    <a:pt x="3083" y="1891"/>
                    <a:pt x="3132" y="1987"/>
                  </a:cubicBezTo>
                  <a:cubicBezTo>
                    <a:pt x="3196" y="2067"/>
                    <a:pt x="3243" y="2146"/>
                    <a:pt x="3291" y="2227"/>
                  </a:cubicBezTo>
                  <a:cubicBezTo>
                    <a:pt x="3339" y="2291"/>
                    <a:pt x="3387" y="2370"/>
                    <a:pt x="3451" y="2451"/>
                  </a:cubicBezTo>
                  <a:cubicBezTo>
                    <a:pt x="3491" y="2474"/>
                    <a:pt x="3531" y="2486"/>
                    <a:pt x="3573" y="2486"/>
                  </a:cubicBezTo>
                  <a:cubicBezTo>
                    <a:pt x="3615" y="2486"/>
                    <a:pt x="3659" y="2474"/>
                    <a:pt x="3707" y="2451"/>
                  </a:cubicBezTo>
                  <a:cubicBezTo>
                    <a:pt x="3834" y="2387"/>
                    <a:pt x="3898" y="2291"/>
                    <a:pt x="3866" y="2195"/>
                  </a:cubicBezTo>
                  <a:cubicBezTo>
                    <a:pt x="3866" y="2178"/>
                    <a:pt x="3850" y="2146"/>
                    <a:pt x="3850" y="2131"/>
                  </a:cubicBezTo>
                  <a:cubicBezTo>
                    <a:pt x="3834" y="2099"/>
                    <a:pt x="3818" y="2067"/>
                    <a:pt x="3803" y="2051"/>
                  </a:cubicBezTo>
                  <a:lnTo>
                    <a:pt x="3754" y="1955"/>
                  </a:lnTo>
                  <a:cubicBezTo>
                    <a:pt x="3739" y="1923"/>
                    <a:pt x="3707" y="1875"/>
                    <a:pt x="3675" y="1844"/>
                  </a:cubicBezTo>
                  <a:cubicBezTo>
                    <a:pt x="3611" y="1731"/>
                    <a:pt x="3530" y="1635"/>
                    <a:pt x="3466" y="1539"/>
                  </a:cubicBezTo>
                  <a:cubicBezTo>
                    <a:pt x="3403" y="1428"/>
                    <a:pt x="3355" y="1332"/>
                    <a:pt x="3291" y="1237"/>
                  </a:cubicBezTo>
                  <a:cubicBezTo>
                    <a:pt x="3275" y="1205"/>
                    <a:pt x="3243" y="1173"/>
                    <a:pt x="3211" y="1109"/>
                  </a:cubicBezTo>
                  <a:lnTo>
                    <a:pt x="3068" y="917"/>
                  </a:lnTo>
                  <a:cubicBezTo>
                    <a:pt x="3019" y="853"/>
                    <a:pt x="2972" y="789"/>
                    <a:pt x="2940" y="725"/>
                  </a:cubicBezTo>
                  <a:cubicBezTo>
                    <a:pt x="2891" y="661"/>
                    <a:pt x="2876" y="630"/>
                    <a:pt x="2859" y="613"/>
                  </a:cubicBezTo>
                  <a:lnTo>
                    <a:pt x="2844" y="566"/>
                  </a:lnTo>
                  <a:cubicBezTo>
                    <a:pt x="2780" y="438"/>
                    <a:pt x="2636" y="262"/>
                    <a:pt x="2429" y="6"/>
                  </a:cubicBezTo>
                  <a:cubicBezTo>
                    <a:pt x="2401" y="2"/>
                    <a:pt x="2374" y="0"/>
                    <a:pt x="23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1270300" y="3556825"/>
              <a:ext cx="64725" cy="81900"/>
            </a:xfrm>
            <a:custGeom>
              <a:avLst/>
              <a:gdLst/>
              <a:ahLst/>
              <a:cxnLst/>
              <a:rect l="l" t="t" r="r" b="b"/>
              <a:pathLst>
                <a:path w="2589" h="3276" extrusionOk="0">
                  <a:moveTo>
                    <a:pt x="704" y="709"/>
                  </a:moveTo>
                  <a:cubicBezTo>
                    <a:pt x="783" y="836"/>
                    <a:pt x="863" y="932"/>
                    <a:pt x="911" y="996"/>
                  </a:cubicBezTo>
                  <a:cubicBezTo>
                    <a:pt x="975" y="1075"/>
                    <a:pt x="1023" y="1139"/>
                    <a:pt x="1070" y="1203"/>
                  </a:cubicBezTo>
                  <a:cubicBezTo>
                    <a:pt x="1119" y="1252"/>
                    <a:pt x="1151" y="1316"/>
                    <a:pt x="1198" y="1379"/>
                  </a:cubicBezTo>
                  <a:cubicBezTo>
                    <a:pt x="1230" y="1443"/>
                    <a:pt x="1279" y="1507"/>
                    <a:pt x="1326" y="1586"/>
                  </a:cubicBezTo>
                  <a:cubicBezTo>
                    <a:pt x="1262" y="1618"/>
                    <a:pt x="1198" y="1635"/>
                    <a:pt x="1102" y="1650"/>
                  </a:cubicBezTo>
                  <a:cubicBezTo>
                    <a:pt x="1006" y="1667"/>
                    <a:pt x="927" y="1699"/>
                    <a:pt x="863" y="1714"/>
                  </a:cubicBezTo>
                  <a:cubicBezTo>
                    <a:pt x="863" y="1714"/>
                    <a:pt x="847" y="1714"/>
                    <a:pt x="815" y="1731"/>
                  </a:cubicBezTo>
                  <a:cubicBezTo>
                    <a:pt x="736" y="1746"/>
                    <a:pt x="655" y="1778"/>
                    <a:pt x="544" y="1827"/>
                  </a:cubicBezTo>
                  <a:cubicBezTo>
                    <a:pt x="544" y="1650"/>
                    <a:pt x="559" y="1475"/>
                    <a:pt x="608" y="1299"/>
                  </a:cubicBezTo>
                  <a:cubicBezTo>
                    <a:pt x="608" y="1092"/>
                    <a:pt x="640" y="884"/>
                    <a:pt x="704" y="709"/>
                  </a:cubicBezTo>
                  <a:close/>
                  <a:moveTo>
                    <a:pt x="598" y="0"/>
                  </a:moveTo>
                  <a:cubicBezTo>
                    <a:pt x="575" y="0"/>
                    <a:pt x="552" y="2"/>
                    <a:pt x="527" y="6"/>
                  </a:cubicBezTo>
                  <a:cubicBezTo>
                    <a:pt x="368" y="38"/>
                    <a:pt x="288" y="117"/>
                    <a:pt x="288" y="245"/>
                  </a:cubicBezTo>
                  <a:cubicBezTo>
                    <a:pt x="288" y="293"/>
                    <a:pt x="272" y="357"/>
                    <a:pt x="256" y="436"/>
                  </a:cubicBezTo>
                  <a:cubicBezTo>
                    <a:pt x="224" y="517"/>
                    <a:pt x="208" y="613"/>
                    <a:pt x="192" y="709"/>
                  </a:cubicBezTo>
                  <a:cubicBezTo>
                    <a:pt x="161" y="804"/>
                    <a:pt x="144" y="900"/>
                    <a:pt x="129" y="979"/>
                  </a:cubicBezTo>
                  <a:cubicBezTo>
                    <a:pt x="112" y="1075"/>
                    <a:pt x="112" y="1139"/>
                    <a:pt x="112" y="1188"/>
                  </a:cubicBezTo>
                  <a:lnTo>
                    <a:pt x="16" y="1731"/>
                  </a:lnTo>
                  <a:cubicBezTo>
                    <a:pt x="33" y="1731"/>
                    <a:pt x="16" y="1763"/>
                    <a:pt x="16" y="1810"/>
                  </a:cubicBezTo>
                  <a:lnTo>
                    <a:pt x="16" y="2002"/>
                  </a:lnTo>
                  <a:cubicBezTo>
                    <a:pt x="1" y="2066"/>
                    <a:pt x="1" y="2146"/>
                    <a:pt x="1" y="2225"/>
                  </a:cubicBezTo>
                  <a:cubicBezTo>
                    <a:pt x="1" y="2306"/>
                    <a:pt x="16" y="2370"/>
                    <a:pt x="16" y="2417"/>
                  </a:cubicBezTo>
                  <a:cubicBezTo>
                    <a:pt x="33" y="2449"/>
                    <a:pt x="33" y="2466"/>
                    <a:pt x="48" y="2481"/>
                  </a:cubicBezTo>
                  <a:cubicBezTo>
                    <a:pt x="16" y="2864"/>
                    <a:pt x="16" y="3105"/>
                    <a:pt x="33" y="3184"/>
                  </a:cubicBezTo>
                  <a:cubicBezTo>
                    <a:pt x="48" y="3232"/>
                    <a:pt x="65" y="3248"/>
                    <a:pt x="112" y="3264"/>
                  </a:cubicBezTo>
                  <a:cubicBezTo>
                    <a:pt x="136" y="3272"/>
                    <a:pt x="164" y="3276"/>
                    <a:pt x="192" y="3276"/>
                  </a:cubicBezTo>
                  <a:cubicBezTo>
                    <a:pt x="220" y="3276"/>
                    <a:pt x="248" y="3272"/>
                    <a:pt x="272" y="3264"/>
                  </a:cubicBezTo>
                  <a:cubicBezTo>
                    <a:pt x="336" y="3248"/>
                    <a:pt x="384" y="3232"/>
                    <a:pt x="431" y="3216"/>
                  </a:cubicBezTo>
                  <a:cubicBezTo>
                    <a:pt x="463" y="3184"/>
                    <a:pt x="495" y="3152"/>
                    <a:pt x="495" y="3120"/>
                  </a:cubicBezTo>
                  <a:cubicBezTo>
                    <a:pt x="512" y="2977"/>
                    <a:pt x="512" y="2849"/>
                    <a:pt x="527" y="2737"/>
                  </a:cubicBezTo>
                  <a:lnTo>
                    <a:pt x="527" y="2402"/>
                  </a:lnTo>
                  <a:cubicBezTo>
                    <a:pt x="576" y="2370"/>
                    <a:pt x="640" y="2338"/>
                    <a:pt x="736" y="2289"/>
                  </a:cubicBezTo>
                  <a:cubicBezTo>
                    <a:pt x="831" y="2257"/>
                    <a:pt x="943" y="2225"/>
                    <a:pt x="1055" y="2178"/>
                  </a:cubicBezTo>
                  <a:lnTo>
                    <a:pt x="1390" y="2082"/>
                  </a:lnTo>
                  <a:cubicBezTo>
                    <a:pt x="1486" y="2050"/>
                    <a:pt x="1566" y="2034"/>
                    <a:pt x="1630" y="2018"/>
                  </a:cubicBezTo>
                  <a:cubicBezTo>
                    <a:pt x="1662" y="2050"/>
                    <a:pt x="1694" y="2082"/>
                    <a:pt x="1726" y="2146"/>
                  </a:cubicBezTo>
                  <a:cubicBezTo>
                    <a:pt x="1758" y="2193"/>
                    <a:pt x="1805" y="2306"/>
                    <a:pt x="1854" y="2449"/>
                  </a:cubicBezTo>
                  <a:cubicBezTo>
                    <a:pt x="1933" y="2561"/>
                    <a:pt x="1982" y="2657"/>
                    <a:pt x="2045" y="2737"/>
                  </a:cubicBezTo>
                  <a:lnTo>
                    <a:pt x="2157" y="2960"/>
                  </a:lnTo>
                  <a:cubicBezTo>
                    <a:pt x="2203" y="2984"/>
                    <a:pt x="2259" y="2999"/>
                    <a:pt x="2323" y="2999"/>
                  </a:cubicBezTo>
                  <a:cubicBezTo>
                    <a:pt x="2346" y="2999"/>
                    <a:pt x="2371" y="2997"/>
                    <a:pt x="2397" y="2992"/>
                  </a:cubicBezTo>
                  <a:cubicBezTo>
                    <a:pt x="2525" y="2960"/>
                    <a:pt x="2589" y="2913"/>
                    <a:pt x="2589" y="2832"/>
                  </a:cubicBezTo>
                  <a:lnTo>
                    <a:pt x="2589" y="2769"/>
                  </a:lnTo>
                  <a:cubicBezTo>
                    <a:pt x="2589" y="2737"/>
                    <a:pt x="2572" y="2705"/>
                    <a:pt x="2540" y="2657"/>
                  </a:cubicBezTo>
                  <a:cubicBezTo>
                    <a:pt x="2508" y="2609"/>
                    <a:pt x="2493" y="2545"/>
                    <a:pt x="2461" y="2498"/>
                  </a:cubicBezTo>
                  <a:cubicBezTo>
                    <a:pt x="2429" y="2434"/>
                    <a:pt x="2397" y="2385"/>
                    <a:pt x="2380" y="2321"/>
                  </a:cubicBezTo>
                  <a:cubicBezTo>
                    <a:pt x="2348" y="2274"/>
                    <a:pt x="2333" y="2242"/>
                    <a:pt x="2333" y="2210"/>
                  </a:cubicBezTo>
                  <a:cubicBezTo>
                    <a:pt x="2301" y="2193"/>
                    <a:pt x="2284" y="2146"/>
                    <a:pt x="2252" y="2082"/>
                  </a:cubicBezTo>
                  <a:cubicBezTo>
                    <a:pt x="2220" y="2018"/>
                    <a:pt x="2173" y="1954"/>
                    <a:pt x="2141" y="1874"/>
                  </a:cubicBezTo>
                  <a:lnTo>
                    <a:pt x="1997" y="1635"/>
                  </a:lnTo>
                  <a:cubicBezTo>
                    <a:pt x="1950" y="1571"/>
                    <a:pt x="1901" y="1507"/>
                    <a:pt x="1854" y="1459"/>
                  </a:cubicBezTo>
                  <a:cubicBezTo>
                    <a:pt x="1773" y="1363"/>
                    <a:pt x="1694" y="1267"/>
                    <a:pt x="1630" y="1188"/>
                  </a:cubicBezTo>
                  <a:cubicBezTo>
                    <a:pt x="1566" y="1092"/>
                    <a:pt x="1518" y="1028"/>
                    <a:pt x="1470" y="964"/>
                  </a:cubicBezTo>
                  <a:cubicBezTo>
                    <a:pt x="1470" y="932"/>
                    <a:pt x="1438" y="900"/>
                    <a:pt x="1406" y="852"/>
                  </a:cubicBezTo>
                  <a:cubicBezTo>
                    <a:pt x="1375" y="804"/>
                    <a:pt x="1326" y="741"/>
                    <a:pt x="1279" y="692"/>
                  </a:cubicBezTo>
                  <a:cubicBezTo>
                    <a:pt x="1230" y="628"/>
                    <a:pt x="1166" y="549"/>
                    <a:pt x="1119" y="485"/>
                  </a:cubicBezTo>
                  <a:cubicBezTo>
                    <a:pt x="1055" y="421"/>
                    <a:pt x="1006" y="357"/>
                    <a:pt x="943" y="293"/>
                  </a:cubicBezTo>
                  <a:cubicBezTo>
                    <a:pt x="895" y="245"/>
                    <a:pt x="847" y="165"/>
                    <a:pt x="783" y="102"/>
                  </a:cubicBezTo>
                  <a:cubicBezTo>
                    <a:pt x="746" y="27"/>
                    <a:pt x="679" y="0"/>
                    <a:pt x="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1362550" y="3548175"/>
              <a:ext cx="44350" cy="75100"/>
            </a:xfrm>
            <a:custGeom>
              <a:avLst/>
              <a:gdLst/>
              <a:ahLst/>
              <a:cxnLst/>
              <a:rect l="l" t="t" r="r" b="b"/>
              <a:pathLst>
                <a:path w="1774" h="3004" extrusionOk="0">
                  <a:moveTo>
                    <a:pt x="560" y="0"/>
                  </a:moveTo>
                  <a:cubicBezTo>
                    <a:pt x="432" y="0"/>
                    <a:pt x="336" y="64"/>
                    <a:pt x="272" y="175"/>
                  </a:cubicBezTo>
                  <a:cubicBezTo>
                    <a:pt x="224" y="463"/>
                    <a:pt x="192" y="639"/>
                    <a:pt x="192" y="687"/>
                  </a:cubicBezTo>
                  <a:lnTo>
                    <a:pt x="176" y="735"/>
                  </a:lnTo>
                  <a:cubicBezTo>
                    <a:pt x="176" y="799"/>
                    <a:pt x="176" y="863"/>
                    <a:pt x="160" y="959"/>
                  </a:cubicBezTo>
                  <a:cubicBezTo>
                    <a:pt x="144" y="1070"/>
                    <a:pt x="112" y="1182"/>
                    <a:pt x="81" y="1325"/>
                  </a:cubicBezTo>
                  <a:cubicBezTo>
                    <a:pt x="81" y="1342"/>
                    <a:pt x="96" y="1374"/>
                    <a:pt x="96" y="1389"/>
                  </a:cubicBezTo>
                  <a:cubicBezTo>
                    <a:pt x="96" y="1406"/>
                    <a:pt x="81" y="1438"/>
                    <a:pt x="81" y="1470"/>
                  </a:cubicBezTo>
                  <a:lnTo>
                    <a:pt x="81" y="1549"/>
                  </a:lnTo>
                  <a:lnTo>
                    <a:pt x="81" y="1630"/>
                  </a:lnTo>
                  <a:lnTo>
                    <a:pt x="17" y="2045"/>
                  </a:lnTo>
                  <a:cubicBezTo>
                    <a:pt x="17" y="2077"/>
                    <a:pt x="17" y="2109"/>
                    <a:pt x="0" y="2141"/>
                  </a:cubicBezTo>
                  <a:lnTo>
                    <a:pt x="0" y="2237"/>
                  </a:lnTo>
                  <a:cubicBezTo>
                    <a:pt x="0" y="2428"/>
                    <a:pt x="0" y="2588"/>
                    <a:pt x="49" y="2716"/>
                  </a:cubicBezTo>
                  <a:cubicBezTo>
                    <a:pt x="49" y="2731"/>
                    <a:pt x="81" y="2748"/>
                    <a:pt x="144" y="2763"/>
                  </a:cubicBezTo>
                  <a:cubicBezTo>
                    <a:pt x="208" y="2795"/>
                    <a:pt x="288" y="2812"/>
                    <a:pt x="368" y="2827"/>
                  </a:cubicBezTo>
                  <a:cubicBezTo>
                    <a:pt x="447" y="2859"/>
                    <a:pt x="528" y="2876"/>
                    <a:pt x="624" y="2891"/>
                  </a:cubicBezTo>
                  <a:cubicBezTo>
                    <a:pt x="703" y="2907"/>
                    <a:pt x="783" y="2923"/>
                    <a:pt x="847" y="2923"/>
                  </a:cubicBezTo>
                  <a:lnTo>
                    <a:pt x="975" y="2923"/>
                  </a:lnTo>
                  <a:cubicBezTo>
                    <a:pt x="990" y="2923"/>
                    <a:pt x="1039" y="2939"/>
                    <a:pt x="1086" y="2939"/>
                  </a:cubicBezTo>
                  <a:cubicBezTo>
                    <a:pt x="1150" y="2955"/>
                    <a:pt x="1214" y="2955"/>
                    <a:pt x="1263" y="2971"/>
                  </a:cubicBezTo>
                  <a:cubicBezTo>
                    <a:pt x="1326" y="2971"/>
                    <a:pt x="1390" y="2987"/>
                    <a:pt x="1438" y="2987"/>
                  </a:cubicBezTo>
                  <a:cubicBezTo>
                    <a:pt x="1502" y="3003"/>
                    <a:pt x="1533" y="3003"/>
                    <a:pt x="1550" y="3003"/>
                  </a:cubicBezTo>
                  <a:cubicBezTo>
                    <a:pt x="1614" y="3003"/>
                    <a:pt x="1661" y="2987"/>
                    <a:pt x="1710" y="2939"/>
                  </a:cubicBezTo>
                  <a:cubicBezTo>
                    <a:pt x="1742" y="2891"/>
                    <a:pt x="1774" y="2827"/>
                    <a:pt x="1774" y="2748"/>
                  </a:cubicBezTo>
                  <a:cubicBezTo>
                    <a:pt x="1774" y="2603"/>
                    <a:pt x="1725" y="2508"/>
                    <a:pt x="1614" y="2492"/>
                  </a:cubicBezTo>
                  <a:cubicBezTo>
                    <a:pt x="1438" y="2444"/>
                    <a:pt x="1278" y="2412"/>
                    <a:pt x="1135" y="2412"/>
                  </a:cubicBezTo>
                  <a:lnTo>
                    <a:pt x="926" y="2412"/>
                  </a:lnTo>
                  <a:cubicBezTo>
                    <a:pt x="863" y="2412"/>
                    <a:pt x="735" y="2380"/>
                    <a:pt x="528" y="2348"/>
                  </a:cubicBezTo>
                  <a:lnTo>
                    <a:pt x="528" y="2284"/>
                  </a:lnTo>
                  <a:cubicBezTo>
                    <a:pt x="528" y="2220"/>
                    <a:pt x="543" y="2141"/>
                    <a:pt x="560" y="2028"/>
                  </a:cubicBezTo>
                  <a:cubicBezTo>
                    <a:pt x="560" y="1917"/>
                    <a:pt x="592" y="1789"/>
                    <a:pt x="607" y="1630"/>
                  </a:cubicBezTo>
                  <a:lnTo>
                    <a:pt x="607" y="1549"/>
                  </a:lnTo>
                  <a:cubicBezTo>
                    <a:pt x="607" y="1534"/>
                    <a:pt x="607" y="1502"/>
                    <a:pt x="624" y="1438"/>
                  </a:cubicBezTo>
                  <a:cubicBezTo>
                    <a:pt x="624" y="1389"/>
                    <a:pt x="639" y="1310"/>
                    <a:pt x="656" y="1246"/>
                  </a:cubicBezTo>
                  <a:cubicBezTo>
                    <a:pt x="656" y="1166"/>
                    <a:pt x="671" y="1102"/>
                    <a:pt x="671" y="1023"/>
                  </a:cubicBezTo>
                  <a:cubicBezTo>
                    <a:pt x="688" y="959"/>
                    <a:pt x="688" y="895"/>
                    <a:pt x="688" y="863"/>
                  </a:cubicBezTo>
                  <a:lnTo>
                    <a:pt x="703" y="814"/>
                  </a:lnTo>
                  <a:cubicBezTo>
                    <a:pt x="719" y="703"/>
                    <a:pt x="735" y="607"/>
                    <a:pt x="751" y="527"/>
                  </a:cubicBezTo>
                  <a:cubicBezTo>
                    <a:pt x="767" y="448"/>
                    <a:pt x="783" y="384"/>
                    <a:pt x="799" y="335"/>
                  </a:cubicBezTo>
                  <a:cubicBezTo>
                    <a:pt x="799" y="239"/>
                    <a:pt x="783" y="160"/>
                    <a:pt x="735" y="96"/>
                  </a:cubicBezTo>
                  <a:cubicBezTo>
                    <a:pt x="688" y="32"/>
                    <a:pt x="624" y="16"/>
                    <a:pt x="5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1517475" y="3591300"/>
              <a:ext cx="61950" cy="75650"/>
            </a:xfrm>
            <a:custGeom>
              <a:avLst/>
              <a:gdLst/>
              <a:ahLst/>
              <a:cxnLst/>
              <a:rect l="l" t="t" r="r" b="b"/>
              <a:pathLst>
                <a:path w="2478" h="3026" extrusionOk="0">
                  <a:moveTo>
                    <a:pt x="352" y="0"/>
                  </a:moveTo>
                  <a:cubicBezTo>
                    <a:pt x="241" y="48"/>
                    <a:pt x="177" y="112"/>
                    <a:pt x="145" y="176"/>
                  </a:cubicBezTo>
                  <a:cubicBezTo>
                    <a:pt x="113" y="239"/>
                    <a:pt x="113" y="303"/>
                    <a:pt x="145" y="384"/>
                  </a:cubicBezTo>
                  <a:cubicBezTo>
                    <a:pt x="177" y="448"/>
                    <a:pt x="224" y="495"/>
                    <a:pt x="288" y="527"/>
                  </a:cubicBezTo>
                  <a:cubicBezTo>
                    <a:pt x="352" y="527"/>
                    <a:pt x="448" y="559"/>
                    <a:pt x="576" y="607"/>
                  </a:cubicBezTo>
                  <a:lnTo>
                    <a:pt x="895" y="751"/>
                  </a:lnTo>
                  <a:cubicBezTo>
                    <a:pt x="880" y="831"/>
                    <a:pt x="863" y="910"/>
                    <a:pt x="831" y="991"/>
                  </a:cubicBezTo>
                  <a:cubicBezTo>
                    <a:pt x="816" y="1070"/>
                    <a:pt x="784" y="1151"/>
                    <a:pt x="736" y="1230"/>
                  </a:cubicBezTo>
                  <a:cubicBezTo>
                    <a:pt x="624" y="1453"/>
                    <a:pt x="529" y="1645"/>
                    <a:pt x="465" y="1789"/>
                  </a:cubicBezTo>
                  <a:cubicBezTo>
                    <a:pt x="401" y="1949"/>
                    <a:pt x="369" y="2045"/>
                    <a:pt x="352" y="2060"/>
                  </a:cubicBezTo>
                  <a:cubicBezTo>
                    <a:pt x="320" y="2109"/>
                    <a:pt x="305" y="2156"/>
                    <a:pt x="256" y="2205"/>
                  </a:cubicBezTo>
                  <a:cubicBezTo>
                    <a:pt x="224" y="2252"/>
                    <a:pt x="192" y="2316"/>
                    <a:pt x="145" y="2380"/>
                  </a:cubicBezTo>
                  <a:cubicBezTo>
                    <a:pt x="129" y="2412"/>
                    <a:pt x="113" y="2460"/>
                    <a:pt x="81" y="2524"/>
                  </a:cubicBezTo>
                  <a:cubicBezTo>
                    <a:pt x="49" y="2572"/>
                    <a:pt x="17" y="2620"/>
                    <a:pt x="17" y="2684"/>
                  </a:cubicBezTo>
                  <a:cubicBezTo>
                    <a:pt x="1" y="2731"/>
                    <a:pt x="1" y="2795"/>
                    <a:pt x="17" y="2844"/>
                  </a:cubicBezTo>
                  <a:cubicBezTo>
                    <a:pt x="17" y="2891"/>
                    <a:pt x="65" y="2940"/>
                    <a:pt x="129" y="2972"/>
                  </a:cubicBezTo>
                  <a:cubicBezTo>
                    <a:pt x="189" y="3007"/>
                    <a:pt x="240" y="3025"/>
                    <a:pt x="281" y="3025"/>
                  </a:cubicBezTo>
                  <a:cubicBezTo>
                    <a:pt x="295" y="3025"/>
                    <a:pt x="308" y="3023"/>
                    <a:pt x="320" y="3019"/>
                  </a:cubicBezTo>
                  <a:cubicBezTo>
                    <a:pt x="384" y="3003"/>
                    <a:pt x="433" y="2955"/>
                    <a:pt x="497" y="2891"/>
                  </a:cubicBezTo>
                  <a:cubicBezTo>
                    <a:pt x="544" y="2827"/>
                    <a:pt x="608" y="2748"/>
                    <a:pt x="672" y="2635"/>
                  </a:cubicBezTo>
                  <a:cubicBezTo>
                    <a:pt x="720" y="2524"/>
                    <a:pt x="799" y="2380"/>
                    <a:pt x="880" y="2237"/>
                  </a:cubicBezTo>
                  <a:cubicBezTo>
                    <a:pt x="912" y="2173"/>
                    <a:pt x="944" y="2092"/>
                    <a:pt x="991" y="2013"/>
                  </a:cubicBezTo>
                  <a:cubicBezTo>
                    <a:pt x="1023" y="1917"/>
                    <a:pt x="1072" y="1821"/>
                    <a:pt x="1119" y="1709"/>
                  </a:cubicBezTo>
                  <a:cubicBezTo>
                    <a:pt x="1167" y="1598"/>
                    <a:pt x="1215" y="1470"/>
                    <a:pt x="1263" y="1342"/>
                  </a:cubicBezTo>
                  <a:cubicBezTo>
                    <a:pt x="1311" y="1214"/>
                    <a:pt x="1359" y="1070"/>
                    <a:pt x="1406" y="927"/>
                  </a:cubicBezTo>
                  <a:cubicBezTo>
                    <a:pt x="1534" y="959"/>
                    <a:pt x="1647" y="991"/>
                    <a:pt x="1758" y="1055"/>
                  </a:cubicBezTo>
                  <a:cubicBezTo>
                    <a:pt x="1774" y="1055"/>
                    <a:pt x="1790" y="1070"/>
                    <a:pt x="1822" y="1102"/>
                  </a:cubicBezTo>
                  <a:cubicBezTo>
                    <a:pt x="1854" y="1119"/>
                    <a:pt x="1902" y="1151"/>
                    <a:pt x="1934" y="1166"/>
                  </a:cubicBezTo>
                  <a:cubicBezTo>
                    <a:pt x="1966" y="1198"/>
                    <a:pt x="1998" y="1214"/>
                    <a:pt x="2030" y="1246"/>
                  </a:cubicBezTo>
                  <a:cubicBezTo>
                    <a:pt x="2062" y="1262"/>
                    <a:pt x="2077" y="1278"/>
                    <a:pt x="2094" y="1278"/>
                  </a:cubicBezTo>
                  <a:cubicBezTo>
                    <a:pt x="2158" y="1310"/>
                    <a:pt x="2222" y="1326"/>
                    <a:pt x="2269" y="1342"/>
                  </a:cubicBezTo>
                  <a:cubicBezTo>
                    <a:pt x="2333" y="1294"/>
                    <a:pt x="2381" y="1246"/>
                    <a:pt x="2413" y="1182"/>
                  </a:cubicBezTo>
                  <a:cubicBezTo>
                    <a:pt x="2477" y="1070"/>
                    <a:pt x="2477" y="974"/>
                    <a:pt x="2429" y="895"/>
                  </a:cubicBezTo>
                  <a:lnTo>
                    <a:pt x="1838" y="544"/>
                  </a:lnTo>
                  <a:lnTo>
                    <a:pt x="1758" y="495"/>
                  </a:lnTo>
                  <a:cubicBezTo>
                    <a:pt x="1694" y="463"/>
                    <a:pt x="1598" y="431"/>
                    <a:pt x="1519" y="399"/>
                  </a:cubicBezTo>
                  <a:lnTo>
                    <a:pt x="1247" y="288"/>
                  </a:lnTo>
                  <a:cubicBezTo>
                    <a:pt x="959" y="207"/>
                    <a:pt x="752" y="144"/>
                    <a:pt x="592" y="80"/>
                  </a:cubicBezTo>
                  <a:cubicBezTo>
                    <a:pt x="448" y="32"/>
                    <a:pt x="369" y="16"/>
                    <a:pt x="3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5"/>
            <p:cNvSpPr/>
            <p:nvPr/>
          </p:nvSpPr>
          <p:spPr>
            <a:xfrm>
              <a:off x="1569800" y="3640325"/>
              <a:ext cx="85075" cy="89175"/>
            </a:xfrm>
            <a:custGeom>
              <a:avLst/>
              <a:gdLst/>
              <a:ahLst/>
              <a:cxnLst/>
              <a:rect l="l" t="t" r="r" b="b"/>
              <a:pathLst>
                <a:path w="3403" h="3567" extrusionOk="0">
                  <a:moveTo>
                    <a:pt x="2140" y="1"/>
                  </a:moveTo>
                  <a:cubicBezTo>
                    <a:pt x="2134" y="1"/>
                    <a:pt x="2129" y="2"/>
                    <a:pt x="2125" y="4"/>
                  </a:cubicBezTo>
                  <a:cubicBezTo>
                    <a:pt x="2061" y="20"/>
                    <a:pt x="1997" y="67"/>
                    <a:pt x="1918" y="131"/>
                  </a:cubicBezTo>
                  <a:cubicBezTo>
                    <a:pt x="1822" y="195"/>
                    <a:pt x="1726" y="276"/>
                    <a:pt x="1614" y="387"/>
                  </a:cubicBezTo>
                  <a:lnTo>
                    <a:pt x="1198" y="819"/>
                  </a:lnTo>
                  <a:cubicBezTo>
                    <a:pt x="1166" y="883"/>
                    <a:pt x="1102" y="947"/>
                    <a:pt x="1023" y="1042"/>
                  </a:cubicBezTo>
                  <a:cubicBezTo>
                    <a:pt x="959" y="1122"/>
                    <a:pt x="879" y="1202"/>
                    <a:pt x="783" y="1281"/>
                  </a:cubicBezTo>
                  <a:cubicBezTo>
                    <a:pt x="687" y="1377"/>
                    <a:pt x="591" y="1490"/>
                    <a:pt x="480" y="1618"/>
                  </a:cubicBezTo>
                  <a:cubicBezTo>
                    <a:pt x="400" y="1697"/>
                    <a:pt x="336" y="1793"/>
                    <a:pt x="256" y="1888"/>
                  </a:cubicBezTo>
                  <a:cubicBezTo>
                    <a:pt x="176" y="2001"/>
                    <a:pt x="97" y="2112"/>
                    <a:pt x="1" y="2240"/>
                  </a:cubicBezTo>
                  <a:cubicBezTo>
                    <a:pt x="16" y="2336"/>
                    <a:pt x="112" y="2463"/>
                    <a:pt x="272" y="2591"/>
                  </a:cubicBezTo>
                  <a:cubicBezTo>
                    <a:pt x="288" y="2623"/>
                    <a:pt x="320" y="2640"/>
                    <a:pt x="352" y="2672"/>
                  </a:cubicBezTo>
                  <a:cubicBezTo>
                    <a:pt x="384" y="2687"/>
                    <a:pt x="416" y="2719"/>
                    <a:pt x="448" y="2736"/>
                  </a:cubicBezTo>
                  <a:cubicBezTo>
                    <a:pt x="655" y="2943"/>
                    <a:pt x="783" y="3070"/>
                    <a:pt x="800" y="3102"/>
                  </a:cubicBezTo>
                  <a:cubicBezTo>
                    <a:pt x="911" y="3198"/>
                    <a:pt x="1007" y="3279"/>
                    <a:pt x="1102" y="3343"/>
                  </a:cubicBezTo>
                  <a:cubicBezTo>
                    <a:pt x="1183" y="3422"/>
                    <a:pt x="1262" y="3470"/>
                    <a:pt x="1326" y="3518"/>
                  </a:cubicBezTo>
                  <a:cubicBezTo>
                    <a:pt x="1390" y="3550"/>
                    <a:pt x="1454" y="3566"/>
                    <a:pt x="1502" y="3566"/>
                  </a:cubicBezTo>
                  <a:cubicBezTo>
                    <a:pt x="1550" y="3566"/>
                    <a:pt x="1614" y="3534"/>
                    <a:pt x="1662" y="3486"/>
                  </a:cubicBezTo>
                  <a:cubicBezTo>
                    <a:pt x="1741" y="3390"/>
                    <a:pt x="1758" y="3279"/>
                    <a:pt x="1709" y="3134"/>
                  </a:cubicBezTo>
                  <a:lnTo>
                    <a:pt x="1646" y="3087"/>
                  </a:lnTo>
                  <a:cubicBezTo>
                    <a:pt x="1598" y="3039"/>
                    <a:pt x="1518" y="2975"/>
                    <a:pt x="1407" y="2895"/>
                  </a:cubicBezTo>
                  <a:cubicBezTo>
                    <a:pt x="1326" y="2847"/>
                    <a:pt x="1262" y="2800"/>
                    <a:pt x="1230" y="2768"/>
                  </a:cubicBezTo>
                  <a:cubicBezTo>
                    <a:pt x="1183" y="2736"/>
                    <a:pt x="1166" y="2719"/>
                    <a:pt x="1166" y="2719"/>
                  </a:cubicBezTo>
                  <a:lnTo>
                    <a:pt x="1070" y="2623"/>
                  </a:lnTo>
                  <a:lnTo>
                    <a:pt x="911" y="2463"/>
                  </a:lnTo>
                  <a:cubicBezTo>
                    <a:pt x="863" y="2416"/>
                    <a:pt x="800" y="2368"/>
                    <a:pt x="751" y="2320"/>
                  </a:cubicBezTo>
                  <a:lnTo>
                    <a:pt x="655" y="2225"/>
                  </a:lnTo>
                  <a:cubicBezTo>
                    <a:pt x="719" y="2144"/>
                    <a:pt x="768" y="2097"/>
                    <a:pt x="815" y="2048"/>
                  </a:cubicBezTo>
                  <a:cubicBezTo>
                    <a:pt x="863" y="2001"/>
                    <a:pt x="895" y="1952"/>
                    <a:pt x="943" y="1920"/>
                  </a:cubicBezTo>
                  <a:cubicBezTo>
                    <a:pt x="975" y="1873"/>
                    <a:pt x="1007" y="1841"/>
                    <a:pt x="1039" y="1809"/>
                  </a:cubicBezTo>
                  <a:cubicBezTo>
                    <a:pt x="1070" y="1777"/>
                    <a:pt x="1102" y="1745"/>
                    <a:pt x="1134" y="1697"/>
                  </a:cubicBezTo>
                  <a:cubicBezTo>
                    <a:pt x="1151" y="1681"/>
                    <a:pt x="1166" y="1649"/>
                    <a:pt x="1198" y="1633"/>
                  </a:cubicBezTo>
                  <a:cubicBezTo>
                    <a:pt x="1215" y="1601"/>
                    <a:pt x="1230" y="1569"/>
                    <a:pt x="1247" y="1554"/>
                  </a:cubicBezTo>
                  <a:cubicBezTo>
                    <a:pt x="1279" y="1537"/>
                    <a:pt x="1294" y="1522"/>
                    <a:pt x="1326" y="1522"/>
                  </a:cubicBezTo>
                  <a:cubicBezTo>
                    <a:pt x="1343" y="1522"/>
                    <a:pt x="1358" y="1522"/>
                    <a:pt x="1375" y="1537"/>
                  </a:cubicBezTo>
                  <a:cubicBezTo>
                    <a:pt x="1407" y="1554"/>
                    <a:pt x="1422" y="1569"/>
                    <a:pt x="1439" y="1586"/>
                  </a:cubicBezTo>
                  <a:lnTo>
                    <a:pt x="1486" y="1633"/>
                  </a:lnTo>
                  <a:lnTo>
                    <a:pt x="1550" y="1697"/>
                  </a:lnTo>
                  <a:lnTo>
                    <a:pt x="1598" y="1745"/>
                  </a:lnTo>
                  <a:cubicBezTo>
                    <a:pt x="1630" y="1761"/>
                    <a:pt x="1726" y="1825"/>
                    <a:pt x="1869" y="1937"/>
                  </a:cubicBezTo>
                  <a:cubicBezTo>
                    <a:pt x="1997" y="2048"/>
                    <a:pt x="2077" y="2097"/>
                    <a:pt x="2157" y="2129"/>
                  </a:cubicBezTo>
                  <a:cubicBezTo>
                    <a:pt x="2167" y="2131"/>
                    <a:pt x="2177" y="2132"/>
                    <a:pt x="2188" y="2132"/>
                  </a:cubicBezTo>
                  <a:cubicBezTo>
                    <a:pt x="2241" y="2132"/>
                    <a:pt x="2295" y="2099"/>
                    <a:pt x="2348" y="2033"/>
                  </a:cubicBezTo>
                  <a:cubicBezTo>
                    <a:pt x="2412" y="1969"/>
                    <a:pt x="2444" y="1905"/>
                    <a:pt x="2444" y="1856"/>
                  </a:cubicBezTo>
                  <a:cubicBezTo>
                    <a:pt x="2444" y="1809"/>
                    <a:pt x="2429" y="1745"/>
                    <a:pt x="2397" y="1697"/>
                  </a:cubicBezTo>
                  <a:cubicBezTo>
                    <a:pt x="2348" y="1649"/>
                    <a:pt x="2301" y="1601"/>
                    <a:pt x="2237" y="1554"/>
                  </a:cubicBezTo>
                  <a:cubicBezTo>
                    <a:pt x="2189" y="1505"/>
                    <a:pt x="2125" y="1458"/>
                    <a:pt x="2061" y="1409"/>
                  </a:cubicBezTo>
                  <a:cubicBezTo>
                    <a:pt x="2029" y="1377"/>
                    <a:pt x="1982" y="1345"/>
                    <a:pt x="1918" y="1298"/>
                  </a:cubicBezTo>
                  <a:cubicBezTo>
                    <a:pt x="1854" y="1266"/>
                    <a:pt x="1758" y="1218"/>
                    <a:pt x="1662" y="1138"/>
                  </a:cubicBezTo>
                  <a:cubicBezTo>
                    <a:pt x="1694" y="1106"/>
                    <a:pt x="1709" y="1074"/>
                    <a:pt x="1726" y="1058"/>
                  </a:cubicBezTo>
                  <a:cubicBezTo>
                    <a:pt x="1758" y="1026"/>
                    <a:pt x="1773" y="1011"/>
                    <a:pt x="1790" y="979"/>
                  </a:cubicBezTo>
                  <a:lnTo>
                    <a:pt x="1837" y="930"/>
                  </a:lnTo>
                  <a:cubicBezTo>
                    <a:pt x="1854" y="915"/>
                    <a:pt x="1869" y="898"/>
                    <a:pt x="1886" y="898"/>
                  </a:cubicBezTo>
                  <a:cubicBezTo>
                    <a:pt x="1869" y="898"/>
                    <a:pt x="1886" y="898"/>
                    <a:pt x="1918" y="866"/>
                  </a:cubicBezTo>
                  <a:cubicBezTo>
                    <a:pt x="1933" y="834"/>
                    <a:pt x="1965" y="802"/>
                    <a:pt x="1997" y="770"/>
                  </a:cubicBezTo>
                  <a:cubicBezTo>
                    <a:pt x="2046" y="738"/>
                    <a:pt x="2077" y="691"/>
                    <a:pt x="2109" y="674"/>
                  </a:cubicBezTo>
                  <a:cubicBezTo>
                    <a:pt x="2157" y="642"/>
                    <a:pt x="2189" y="611"/>
                    <a:pt x="2205" y="611"/>
                  </a:cubicBezTo>
                  <a:cubicBezTo>
                    <a:pt x="2348" y="674"/>
                    <a:pt x="2461" y="738"/>
                    <a:pt x="2540" y="802"/>
                  </a:cubicBezTo>
                  <a:lnTo>
                    <a:pt x="2557" y="819"/>
                  </a:lnTo>
                  <a:cubicBezTo>
                    <a:pt x="2621" y="851"/>
                    <a:pt x="2716" y="915"/>
                    <a:pt x="2860" y="1011"/>
                  </a:cubicBezTo>
                  <a:cubicBezTo>
                    <a:pt x="2940" y="1074"/>
                    <a:pt x="3004" y="1122"/>
                    <a:pt x="3051" y="1154"/>
                  </a:cubicBezTo>
                  <a:cubicBezTo>
                    <a:pt x="3100" y="1186"/>
                    <a:pt x="3147" y="1186"/>
                    <a:pt x="3179" y="1186"/>
                  </a:cubicBezTo>
                  <a:cubicBezTo>
                    <a:pt x="3211" y="1186"/>
                    <a:pt x="3228" y="1186"/>
                    <a:pt x="3260" y="1154"/>
                  </a:cubicBezTo>
                  <a:cubicBezTo>
                    <a:pt x="3275" y="1138"/>
                    <a:pt x="3291" y="1106"/>
                    <a:pt x="3323" y="1074"/>
                  </a:cubicBezTo>
                  <a:cubicBezTo>
                    <a:pt x="3371" y="1026"/>
                    <a:pt x="3403" y="962"/>
                    <a:pt x="3403" y="883"/>
                  </a:cubicBezTo>
                  <a:cubicBezTo>
                    <a:pt x="3403" y="819"/>
                    <a:pt x="3403" y="755"/>
                    <a:pt x="3371" y="738"/>
                  </a:cubicBezTo>
                  <a:lnTo>
                    <a:pt x="3339" y="723"/>
                  </a:lnTo>
                  <a:cubicBezTo>
                    <a:pt x="3355" y="723"/>
                    <a:pt x="3323" y="706"/>
                    <a:pt x="3275" y="659"/>
                  </a:cubicBezTo>
                  <a:cubicBezTo>
                    <a:pt x="3228" y="627"/>
                    <a:pt x="3164" y="579"/>
                    <a:pt x="3100" y="547"/>
                  </a:cubicBezTo>
                  <a:cubicBezTo>
                    <a:pt x="3036" y="499"/>
                    <a:pt x="2972" y="451"/>
                    <a:pt x="2923" y="404"/>
                  </a:cubicBezTo>
                  <a:cubicBezTo>
                    <a:pt x="2860" y="372"/>
                    <a:pt x="2812" y="340"/>
                    <a:pt x="2796" y="323"/>
                  </a:cubicBezTo>
                  <a:lnTo>
                    <a:pt x="2461" y="148"/>
                  </a:lnTo>
                  <a:cubicBezTo>
                    <a:pt x="2293" y="49"/>
                    <a:pt x="2185" y="1"/>
                    <a:pt x="21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1627325" y="3709000"/>
              <a:ext cx="87450" cy="71775"/>
            </a:xfrm>
            <a:custGeom>
              <a:avLst/>
              <a:gdLst/>
              <a:ahLst/>
              <a:cxnLst/>
              <a:rect l="l" t="t" r="r" b="b"/>
              <a:pathLst>
                <a:path w="3498" h="2871" extrusionOk="0">
                  <a:moveTo>
                    <a:pt x="2393" y="0"/>
                  </a:moveTo>
                  <a:cubicBezTo>
                    <a:pt x="2202" y="0"/>
                    <a:pt x="2036" y="49"/>
                    <a:pt x="1900" y="148"/>
                  </a:cubicBezTo>
                  <a:cubicBezTo>
                    <a:pt x="1821" y="212"/>
                    <a:pt x="1693" y="404"/>
                    <a:pt x="1565" y="692"/>
                  </a:cubicBezTo>
                  <a:lnTo>
                    <a:pt x="1565" y="930"/>
                  </a:lnTo>
                  <a:cubicBezTo>
                    <a:pt x="1581" y="1011"/>
                    <a:pt x="1597" y="1075"/>
                    <a:pt x="1613" y="1154"/>
                  </a:cubicBezTo>
                  <a:cubicBezTo>
                    <a:pt x="1629" y="1235"/>
                    <a:pt x="1645" y="1330"/>
                    <a:pt x="1677" y="1426"/>
                  </a:cubicBezTo>
                  <a:cubicBezTo>
                    <a:pt x="1709" y="1522"/>
                    <a:pt x="1725" y="1618"/>
                    <a:pt x="1725" y="1714"/>
                  </a:cubicBezTo>
                  <a:cubicBezTo>
                    <a:pt x="1741" y="1793"/>
                    <a:pt x="1741" y="1874"/>
                    <a:pt x="1725" y="1953"/>
                  </a:cubicBezTo>
                  <a:cubicBezTo>
                    <a:pt x="1709" y="2017"/>
                    <a:pt x="1661" y="2081"/>
                    <a:pt x="1597" y="2129"/>
                  </a:cubicBezTo>
                  <a:cubicBezTo>
                    <a:pt x="1502" y="2193"/>
                    <a:pt x="1421" y="2240"/>
                    <a:pt x="1342" y="2272"/>
                  </a:cubicBezTo>
                  <a:cubicBezTo>
                    <a:pt x="1278" y="2304"/>
                    <a:pt x="1214" y="2321"/>
                    <a:pt x="1182" y="2336"/>
                  </a:cubicBezTo>
                  <a:cubicBezTo>
                    <a:pt x="1038" y="2304"/>
                    <a:pt x="927" y="2225"/>
                    <a:pt x="831" y="2097"/>
                  </a:cubicBezTo>
                  <a:cubicBezTo>
                    <a:pt x="703" y="1937"/>
                    <a:pt x="639" y="1778"/>
                    <a:pt x="607" y="1633"/>
                  </a:cubicBezTo>
                  <a:cubicBezTo>
                    <a:pt x="622" y="1490"/>
                    <a:pt x="590" y="1282"/>
                    <a:pt x="511" y="994"/>
                  </a:cubicBezTo>
                  <a:cubicBezTo>
                    <a:pt x="447" y="947"/>
                    <a:pt x="399" y="915"/>
                    <a:pt x="320" y="915"/>
                  </a:cubicBezTo>
                  <a:cubicBezTo>
                    <a:pt x="303" y="911"/>
                    <a:pt x="287" y="909"/>
                    <a:pt x="271" y="909"/>
                  </a:cubicBezTo>
                  <a:cubicBezTo>
                    <a:pt x="223" y="909"/>
                    <a:pt x="176" y="927"/>
                    <a:pt x="128" y="962"/>
                  </a:cubicBezTo>
                  <a:cubicBezTo>
                    <a:pt x="32" y="1026"/>
                    <a:pt x="0" y="1139"/>
                    <a:pt x="15" y="1299"/>
                  </a:cubicBezTo>
                  <a:cubicBezTo>
                    <a:pt x="47" y="1490"/>
                    <a:pt x="64" y="1650"/>
                    <a:pt x="79" y="1746"/>
                  </a:cubicBezTo>
                  <a:cubicBezTo>
                    <a:pt x="96" y="1857"/>
                    <a:pt x="128" y="1937"/>
                    <a:pt x="143" y="2001"/>
                  </a:cubicBezTo>
                  <a:cubicBezTo>
                    <a:pt x="160" y="2065"/>
                    <a:pt x="192" y="2129"/>
                    <a:pt x="224" y="2161"/>
                  </a:cubicBezTo>
                  <a:cubicBezTo>
                    <a:pt x="256" y="2208"/>
                    <a:pt x="303" y="2272"/>
                    <a:pt x="352" y="2353"/>
                  </a:cubicBezTo>
                  <a:cubicBezTo>
                    <a:pt x="495" y="2560"/>
                    <a:pt x="671" y="2704"/>
                    <a:pt x="846" y="2783"/>
                  </a:cubicBezTo>
                  <a:cubicBezTo>
                    <a:pt x="966" y="2838"/>
                    <a:pt x="1092" y="2870"/>
                    <a:pt x="1226" y="2870"/>
                  </a:cubicBezTo>
                  <a:cubicBezTo>
                    <a:pt x="1289" y="2870"/>
                    <a:pt x="1354" y="2863"/>
                    <a:pt x="1421" y="2847"/>
                  </a:cubicBezTo>
                  <a:cubicBezTo>
                    <a:pt x="1470" y="2832"/>
                    <a:pt x="1517" y="2832"/>
                    <a:pt x="1549" y="2815"/>
                  </a:cubicBezTo>
                  <a:cubicBezTo>
                    <a:pt x="1581" y="2815"/>
                    <a:pt x="1629" y="2800"/>
                    <a:pt x="1661" y="2768"/>
                  </a:cubicBezTo>
                  <a:cubicBezTo>
                    <a:pt x="1709" y="2751"/>
                    <a:pt x="1757" y="2720"/>
                    <a:pt x="1804" y="2688"/>
                  </a:cubicBezTo>
                  <a:cubicBezTo>
                    <a:pt x="1868" y="2656"/>
                    <a:pt x="1949" y="2608"/>
                    <a:pt x="2045" y="2544"/>
                  </a:cubicBezTo>
                  <a:cubicBezTo>
                    <a:pt x="2092" y="2481"/>
                    <a:pt x="2141" y="2400"/>
                    <a:pt x="2172" y="2304"/>
                  </a:cubicBezTo>
                  <a:cubicBezTo>
                    <a:pt x="2204" y="2208"/>
                    <a:pt x="2220" y="2113"/>
                    <a:pt x="2236" y="2017"/>
                  </a:cubicBezTo>
                  <a:cubicBezTo>
                    <a:pt x="2252" y="1921"/>
                    <a:pt x="2252" y="1825"/>
                    <a:pt x="2252" y="1714"/>
                  </a:cubicBezTo>
                  <a:cubicBezTo>
                    <a:pt x="2236" y="1618"/>
                    <a:pt x="2220" y="1506"/>
                    <a:pt x="2204" y="1426"/>
                  </a:cubicBezTo>
                  <a:lnTo>
                    <a:pt x="2092" y="1043"/>
                  </a:lnTo>
                  <a:cubicBezTo>
                    <a:pt x="2077" y="962"/>
                    <a:pt x="2092" y="867"/>
                    <a:pt x="2109" y="787"/>
                  </a:cubicBezTo>
                  <a:cubicBezTo>
                    <a:pt x="2141" y="707"/>
                    <a:pt x="2188" y="643"/>
                    <a:pt x="2268" y="579"/>
                  </a:cubicBezTo>
                  <a:cubicBezTo>
                    <a:pt x="2300" y="564"/>
                    <a:pt x="2348" y="532"/>
                    <a:pt x="2411" y="532"/>
                  </a:cubicBezTo>
                  <a:cubicBezTo>
                    <a:pt x="2443" y="523"/>
                    <a:pt x="2475" y="519"/>
                    <a:pt x="2507" y="519"/>
                  </a:cubicBezTo>
                  <a:cubicBezTo>
                    <a:pt x="2539" y="519"/>
                    <a:pt x="2571" y="523"/>
                    <a:pt x="2603" y="532"/>
                  </a:cubicBezTo>
                  <a:cubicBezTo>
                    <a:pt x="2667" y="547"/>
                    <a:pt x="2731" y="564"/>
                    <a:pt x="2779" y="596"/>
                  </a:cubicBezTo>
                  <a:cubicBezTo>
                    <a:pt x="2843" y="628"/>
                    <a:pt x="2891" y="660"/>
                    <a:pt x="2939" y="723"/>
                  </a:cubicBezTo>
                  <a:cubicBezTo>
                    <a:pt x="2955" y="739"/>
                    <a:pt x="2971" y="787"/>
                    <a:pt x="2971" y="835"/>
                  </a:cubicBezTo>
                  <a:cubicBezTo>
                    <a:pt x="2986" y="883"/>
                    <a:pt x="2986" y="947"/>
                    <a:pt x="3003" y="994"/>
                  </a:cubicBezTo>
                  <a:lnTo>
                    <a:pt x="3003" y="1139"/>
                  </a:lnTo>
                  <a:cubicBezTo>
                    <a:pt x="3003" y="1186"/>
                    <a:pt x="3003" y="1203"/>
                    <a:pt x="3018" y="1218"/>
                  </a:cubicBezTo>
                  <a:cubicBezTo>
                    <a:pt x="3067" y="1282"/>
                    <a:pt x="3114" y="1330"/>
                    <a:pt x="3195" y="1330"/>
                  </a:cubicBezTo>
                  <a:cubicBezTo>
                    <a:pt x="3218" y="1336"/>
                    <a:pt x="3241" y="1340"/>
                    <a:pt x="3264" y="1340"/>
                  </a:cubicBezTo>
                  <a:cubicBezTo>
                    <a:pt x="3303" y="1340"/>
                    <a:pt x="3340" y="1329"/>
                    <a:pt x="3370" y="1299"/>
                  </a:cubicBezTo>
                  <a:cubicBezTo>
                    <a:pt x="3418" y="1267"/>
                    <a:pt x="3450" y="1218"/>
                    <a:pt x="3466" y="1154"/>
                  </a:cubicBezTo>
                  <a:cubicBezTo>
                    <a:pt x="3482" y="1075"/>
                    <a:pt x="3498" y="994"/>
                    <a:pt x="3498" y="915"/>
                  </a:cubicBezTo>
                  <a:cubicBezTo>
                    <a:pt x="3498" y="835"/>
                    <a:pt x="3482" y="755"/>
                    <a:pt x="3466" y="675"/>
                  </a:cubicBezTo>
                  <a:cubicBezTo>
                    <a:pt x="3450" y="611"/>
                    <a:pt x="3434" y="547"/>
                    <a:pt x="3402" y="515"/>
                  </a:cubicBezTo>
                  <a:cubicBezTo>
                    <a:pt x="3338" y="419"/>
                    <a:pt x="3163" y="276"/>
                    <a:pt x="2875" y="85"/>
                  </a:cubicBezTo>
                  <a:cubicBezTo>
                    <a:pt x="2701" y="29"/>
                    <a:pt x="2540" y="0"/>
                    <a:pt x="23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1676825" y="3786750"/>
              <a:ext cx="77875" cy="57900"/>
            </a:xfrm>
            <a:custGeom>
              <a:avLst/>
              <a:gdLst/>
              <a:ahLst/>
              <a:cxnLst/>
              <a:rect l="l" t="t" r="r" b="b"/>
              <a:pathLst>
                <a:path w="3115" h="2316" extrusionOk="0">
                  <a:moveTo>
                    <a:pt x="1987" y="1"/>
                  </a:moveTo>
                  <a:cubicBezTo>
                    <a:pt x="1941" y="1"/>
                    <a:pt x="1901" y="9"/>
                    <a:pt x="1869" y="25"/>
                  </a:cubicBezTo>
                  <a:cubicBezTo>
                    <a:pt x="1805" y="57"/>
                    <a:pt x="1758" y="105"/>
                    <a:pt x="1741" y="169"/>
                  </a:cubicBezTo>
                  <a:cubicBezTo>
                    <a:pt x="1709" y="248"/>
                    <a:pt x="1726" y="312"/>
                    <a:pt x="1741" y="393"/>
                  </a:cubicBezTo>
                  <a:cubicBezTo>
                    <a:pt x="1805" y="425"/>
                    <a:pt x="1854" y="521"/>
                    <a:pt x="1918" y="632"/>
                  </a:cubicBezTo>
                  <a:lnTo>
                    <a:pt x="2061" y="951"/>
                  </a:lnTo>
                  <a:cubicBezTo>
                    <a:pt x="1997" y="1000"/>
                    <a:pt x="1933" y="1047"/>
                    <a:pt x="1854" y="1096"/>
                  </a:cubicBezTo>
                  <a:cubicBezTo>
                    <a:pt x="1790" y="1143"/>
                    <a:pt x="1709" y="1175"/>
                    <a:pt x="1630" y="1207"/>
                  </a:cubicBezTo>
                  <a:cubicBezTo>
                    <a:pt x="1390" y="1303"/>
                    <a:pt x="1198" y="1383"/>
                    <a:pt x="1055" y="1462"/>
                  </a:cubicBezTo>
                  <a:cubicBezTo>
                    <a:pt x="911" y="1543"/>
                    <a:pt x="815" y="1575"/>
                    <a:pt x="783" y="1590"/>
                  </a:cubicBezTo>
                  <a:cubicBezTo>
                    <a:pt x="736" y="1607"/>
                    <a:pt x="687" y="1622"/>
                    <a:pt x="623" y="1639"/>
                  </a:cubicBezTo>
                  <a:cubicBezTo>
                    <a:pt x="559" y="1654"/>
                    <a:pt x="495" y="1671"/>
                    <a:pt x="431" y="1703"/>
                  </a:cubicBezTo>
                  <a:cubicBezTo>
                    <a:pt x="400" y="1718"/>
                    <a:pt x="352" y="1735"/>
                    <a:pt x="288" y="1750"/>
                  </a:cubicBezTo>
                  <a:cubicBezTo>
                    <a:pt x="224" y="1767"/>
                    <a:pt x="176" y="1799"/>
                    <a:pt x="129" y="1830"/>
                  </a:cubicBezTo>
                  <a:cubicBezTo>
                    <a:pt x="80" y="1862"/>
                    <a:pt x="48" y="1910"/>
                    <a:pt x="16" y="1958"/>
                  </a:cubicBezTo>
                  <a:cubicBezTo>
                    <a:pt x="1" y="2006"/>
                    <a:pt x="1" y="2069"/>
                    <a:pt x="33" y="2133"/>
                  </a:cubicBezTo>
                  <a:cubicBezTo>
                    <a:pt x="65" y="2214"/>
                    <a:pt x="97" y="2261"/>
                    <a:pt x="144" y="2293"/>
                  </a:cubicBezTo>
                  <a:cubicBezTo>
                    <a:pt x="189" y="2305"/>
                    <a:pt x="235" y="2316"/>
                    <a:pt x="286" y="2316"/>
                  </a:cubicBezTo>
                  <a:cubicBezTo>
                    <a:pt x="307" y="2316"/>
                    <a:pt x="329" y="2314"/>
                    <a:pt x="352" y="2310"/>
                  </a:cubicBezTo>
                  <a:cubicBezTo>
                    <a:pt x="431" y="2293"/>
                    <a:pt x="544" y="2261"/>
                    <a:pt x="655" y="2214"/>
                  </a:cubicBezTo>
                  <a:cubicBezTo>
                    <a:pt x="768" y="2182"/>
                    <a:pt x="911" y="2118"/>
                    <a:pt x="1070" y="2054"/>
                  </a:cubicBezTo>
                  <a:cubicBezTo>
                    <a:pt x="1134" y="2037"/>
                    <a:pt x="1215" y="2006"/>
                    <a:pt x="1311" y="1958"/>
                  </a:cubicBezTo>
                  <a:cubicBezTo>
                    <a:pt x="1390" y="1926"/>
                    <a:pt x="1502" y="1878"/>
                    <a:pt x="1613" y="1814"/>
                  </a:cubicBezTo>
                  <a:cubicBezTo>
                    <a:pt x="1709" y="1767"/>
                    <a:pt x="1837" y="1703"/>
                    <a:pt x="1950" y="1639"/>
                  </a:cubicBezTo>
                  <a:cubicBezTo>
                    <a:pt x="2077" y="1575"/>
                    <a:pt x="2205" y="1494"/>
                    <a:pt x="2333" y="1415"/>
                  </a:cubicBezTo>
                  <a:cubicBezTo>
                    <a:pt x="2412" y="1511"/>
                    <a:pt x="2461" y="1622"/>
                    <a:pt x="2508" y="1735"/>
                  </a:cubicBezTo>
                  <a:cubicBezTo>
                    <a:pt x="2525" y="1750"/>
                    <a:pt x="2525" y="1782"/>
                    <a:pt x="2540" y="1830"/>
                  </a:cubicBezTo>
                  <a:cubicBezTo>
                    <a:pt x="2540" y="1862"/>
                    <a:pt x="2557" y="1910"/>
                    <a:pt x="2572" y="1942"/>
                  </a:cubicBezTo>
                  <a:cubicBezTo>
                    <a:pt x="2572" y="1990"/>
                    <a:pt x="2589" y="2022"/>
                    <a:pt x="2604" y="2054"/>
                  </a:cubicBezTo>
                  <a:cubicBezTo>
                    <a:pt x="2604" y="2101"/>
                    <a:pt x="2620" y="2118"/>
                    <a:pt x="2620" y="2133"/>
                  </a:cubicBezTo>
                  <a:cubicBezTo>
                    <a:pt x="2652" y="2197"/>
                    <a:pt x="2684" y="2261"/>
                    <a:pt x="2716" y="2293"/>
                  </a:cubicBezTo>
                  <a:cubicBezTo>
                    <a:pt x="2740" y="2298"/>
                    <a:pt x="2762" y="2300"/>
                    <a:pt x="2783" y="2300"/>
                  </a:cubicBezTo>
                  <a:cubicBezTo>
                    <a:pt x="2833" y="2300"/>
                    <a:pt x="2878" y="2289"/>
                    <a:pt x="2923" y="2278"/>
                  </a:cubicBezTo>
                  <a:cubicBezTo>
                    <a:pt x="3036" y="2229"/>
                    <a:pt x="3115" y="2150"/>
                    <a:pt x="3115" y="2069"/>
                  </a:cubicBezTo>
                  <a:lnTo>
                    <a:pt x="2908" y="1415"/>
                  </a:lnTo>
                  <a:lnTo>
                    <a:pt x="2876" y="1335"/>
                  </a:lnTo>
                  <a:cubicBezTo>
                    <a:pt x="2844" y="1255"/>
                    <a:pt x="2812" y="1175"/>
                    <a:pt x="2764" y="1079"/>
                  </a:cubicBezTo>
                  <a:lnTo>
                    <a:pt x="2620" y="824"/>
                  </a:lnTo>
                  <a:cubicBezTo>
                    <a:pt x="2476" y="585"/>
                    <a:pt x="2348" y="393"/>
                    <a:pt x="2269" y="248"/>
                  </a:cubicBezTo>
                  <a:cubicBezTo>
                    <a:pt x="2189" y="121"/>
                    <a:pt x="2141" y="41"/>
                    <a:pt x="2141" y="25"/>
                  </a:cubicBezTo>
                  <a:cubicBezTo>
                    <a:pt x="2085" y="9"/>
                    <a:pt x="2033" y="1"/>
                    <a:pt x="19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5"/>
            <p:cNvSpPr/>
            <p:nvPr/>
          </p:nvSpPr>
          <p:spPr>
            <a:xfrm>
              <a:off x="1694400" y="3881325"/>
              <a:ext cx="78300" cy="38250"/>
            </a:xfrm>
            <a:custGeom>
              <a:avLst/>
              <a:gdLst/>
              <a:ahLst/>
              <a:cxnLst/>
              <a:rect l="l" t="t" r="r" b="b"/>
              <a:pathLst>
                <a:path w="3132" h="1530" extrusionOk="0">
                  <a:moveTo>
                    <a:pt x="2843" y="0"/>
                  </a:moveTo>
                  <a:cubicBezTo>
                    <a:pt x="2827" y="0"/>
                    <a:pt x="2811" y="4"/>
                    <a:pt x="2795" y="12"/>
                  </a:cubicBezTo>
                  <a:cubicBezTo>
                    <a:pt x="2716" y="12"/>
                    <a:pt x="2636" y="60"/>
                    <a:pt x="2556" y="124"/>
                  </a:cubicBezTo>
                  <a:lnTo>
                    <a:pt x="2556" y="331"/>
                  </a:lnTo>
                  <a:cubicBezTo>
                    <a:pt x="2397" y="380"/>
                    <a:pt x="2269" y="412"/>
                    <a:pt x="2156" y="427"/>
                  </a:cubicBezTo>
                  <a:cubicBezTo>
                    <a:pt x="2045" y="459"/>
                    <a:pt x="1965" y="491"/>
                    <a:pt x="1886" y="507"/>
                  </a:cubicBezTo>
                  <a:cubicBezTo>
                    <a:pt x="1805" y="523"/>
                    <a:pt x="1758" y="539"/>
                    <a:pt x="1709" y="539"/>
                  </a:cubicBezTo>
                  <a:cubicBezTo>
                    <a:pt x="1662" y="555"/>
                    <a:pt x="1630" y="555"/>
                    <a:pt x="1598" y="571"/>
                  </a:cubicBezTo>
                  <a:lnTo>
                    <a:pt x="1470" y="571"/>
                  </a:lnTo>
                  <a:cubicBezTo>
                    <a:pt x="1406" y="571"/>
                    <a:pt x="1294" y="587"/>
                    <a:pt x="1166" y="619"/>
                  </a:cubicBezTo>
                  <a:cubicBezTo>
                    <a:pt x="1134" y="619"/>
                    <a:pt x="1102" y="619"/>
                    <a:pt x="1087" y="635"/>
                  </a:cubicBezTo>
                  <a:cubicBezTo>
                    <a:pt x="1055" y="635"/>
                    <a:pt x="1038" y="651"/>
                    <a:pt x="1023" y="651"/>
                  </a:cubicBezTo>
                  <a:cubicBezTo>
                    <a:pt x="815" y="651"/>
                    <a:pt x="672" y="667"/>
                    <a:pt x="576" y="682"/>
                  </a:cubicBezTo>
                  <a:lnTo>
                    <a:pt x="448" y="459"/>
                  </a:lnTo>
                  <a:cubicBezTo>
                    <a:pt x="411" y="410"/>
                    <a:pt x="356" y="389"/>
                    <a:pt x="281" y="389"/>
                  </a:cubicBezTo>
                  <a:cubicBezTo>
                    <a:pt x="258" y="389"/>
                    <a:pt x="234" y="391"/>
                    <a:pt x="208" y="395"/>
                  </a:cubicBezTo>
                  <a:cubicBezTo>
                    <a:pt x="65" y="427"/>
                    <a:pt x="1" y="491"/>
                    <a:pt x="16" y="619"/>
                  </a:cubicBezTo>
                  <a:cubicBezTo>
                    <a:pt x="16" y="635"/>
                    <a:pt x="33" y="667"/>
                    <a:pt x="48" y="699"/>
                  </a:cubicBezTo>
                  <a:cubicBezTo>
                    <a:pt x="48" y="714"/>
                    <a:pt x="65" y="746"/>
                    <a:pt x="65" y="763"/>
                  </a:cubicBezTo>
                  <a:lnTo>
                    <a:pt x="65" y="810"/>
                  </a:lnTo>
                  <a:cubicBezTo>
                    <a:pt x="80" y="891"/>
                    <a:pt x="112" y="970"/>
                    <a:pt x="128" y="1034"/>
                  </a:cubicBezTo>
                  <a:cubicBezTo>
                    <a:pt x="128" y="1098"/>
                    <a:pt x="144" y="1146"/>
                    <a:pt x="160" y="1210"/>
                  </a:cubicBezTo>
                  <a:cubicBezTo>
                    <a:pt x="160" y="1210"/>
                    <a:pt x="176" y="1226"/>
                    <a:pt x="176" y="1242"/>
                  </a:cubicBezTo>
                  <a:cubicBezTo>
                    <a:pt x="192" y="1274"/>
                    <a:pt x="192" y="1306"/>
                    <a:pt x="208" y="1338"/>
                  </a:cubicBezTo>
                  <a:lnTo>
                    <a:pt x="256" y="1434"/>
                  </a:lnTo>
                  <a:cubicBezTo>
                    <a:pt x="272" y="1449"/>
                    <a:pt x="288" y="1481"/>
                    <a:pt x="320" y="1481"/>
                  </a:cubicBezTo>
                  <a:cubicBezTo>
                    <a:pt x="367" y="1513"/>
                    <a:pt x="416" y="1530"/>
                    <a:pt x="463" y="1530"/>
                  </a:cubicBezTo>
                  <a:cubicBezTo>
                    <a:pt x="544" y="1513"/>
                    <a:pt x="591" y="1481"/>
                    <a:pt x="623" y="1434"/>
                  </a:cubicBezTo>
                  <a:cubicBezTo>
                    <a:pt x="655" y="1385"/>
                    <a:pt x="672" y="1306"/>
                    <a:pt x="672" y="1194"/>
                  </a:cubicBezTo>
                  <a:lnTo>
                    <a:pt x="1055" y="1162"/>
                  </a:lnTo>
                  <a:cubicBezTo>
                    <a:pt x="1055" y="1146"/>
                    <a:pt x="1119" y="1146"/>
                    <a:pt x="1215" y="1130"/>
                  </a:cubicBezTo>
                  <a:cubicBezTo>
                    <a:pt x="1262" y="1114"/>
                    <a:pt x="1326" y="1098"/>
                    <a:pt x="1390" y="1098"/>
                  </a:cubicBezTo>
                  <a:cubicBezTo>
                    <a:pt x="1454" y="1082"/>
                    <a:pt x="1517" y="1082"/>
                    <a:pt x="1613" y="1066"/>
                  </a:cubicBezTo>
                  <a:cubicBezTo>
                    <a:pt x="1805" y="1034"/>
                    <a:pt x="1949" y="1002"/>
                    <a:pt x="2045" y="970"/>
                  </a:cubicBezTo>
                  <a:cubicBezTo>
                    <a:pt x="2156" y="955"/>
                    <a:pt x="2252" y="938"/>
                    <a:pt x="2316" y="923"/>
                  </a:cubicBezTo>
                  <a:cubicBezTo>
                    <a:pt x="2380" y="906"/>
                    <a:pt x="2429" y="891"/>
                    <a:pt x="2476" y="874"/>
                  </a:cubicBezTo>
                  <a:cubicBezTo>
                    <a:pt x="2508" y="874"/>
                    <a:pt x="2572" y="859"/>
                    <a:pt x="2620" y="842"/>
                  </a:cubicBezTo>
                  <a:cubicBezTo>
                    <a:pt x="2636" y="970"/>
                    <a:pt x="2652" y="1034"/>
                    <a:pt x="2668" y="1051"/>
                  </a:cubicBezTo>
                  <a:cubicBezTo>
                    <a:pt x="2734" y="1103"/>
                    <a:pt x="2811" y="1134"/>
                    <a:pt x="2889" y="1134"/>
                  </a:cubicBezTo>
                  <a:cubicBezTo>
                    <a:pt x="2906" y="1134"/>
                    <a:pt x="2923" y="1133"/>
                    <a:pt x="2940" y="1130"/>
                  </a:cubicBezTo>
                  <a:cubicBezTo>
                    <a:pt x="2987" y="1130"/>
                    <a:pt x="3019" y="1114"/>
                    <a:pt x="3051" y="1098"/>
                  </a:cubicBezTo>
                  <a:cubicBezTo>
                    <a:pt x="3083" y="1082"/>
                    <a:pt x="3099" y="1066"/>
                    <a:pt x="3115" y="1034"/>
                  </a:cubicBezTo>
                  <a:cubicBezTo>
                    <a:pt x="3131" y="1002"/>
                    <a:pt x="3131" y="955"/>
                    <a:pt x="3131" y="891"/>
                  </a:cubicBezTo>
                  <a:cubicBezTo>
                    <a:pt x="3115" y="842"/>
                    <a:pt x="3115" y="763"/>
                    <a:pt x="3099" y="667"/>
                  </a:cubicBezTo>
                  <a:lnTo>
                    <a:pt x="3099" y="555"/>
                  </a:lnTo>
                  <a:lnTo>
                    <a:pt x="3099" y="427"/>
                  </a:lnTo>
                  <a:cubicBezTo>
                    <a:pt x="3083" y="331"/>
                    <a:pt x="3051" y="252"/>
                    <a:pt x="3036" y="188"/>
                  </a:cubicBezTo>
                  <a:cubicBezTo>
                    <a:pt x="3019" y="124"/>
                    <a:pt x="3004" y="92"/>
                    <a:pt x="2972" y="60"/>
                  </a:cubicBezTo>
                  <a:cubicBezTo>
                    <a:pt x="2955" y="28"/>
                    <a:pt x="2923" y="12"/>
                    <a:pt x="2891" y="12"/>
                  </a:cubicBezTo>
                  <a:cubicBezTo>
                    <a:pt x="2875" y="4"/>
                    <a:pt x="2859" y="0"/>
                    <a:pt x="28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1702775" y="3954700"/>
              <a:ext cx="77900" cy="66700"/>
            </a:xfrm>
            <a:custGeom>
              <a:avLst/>
              <a:gdLst/>
              <a:ahLst/>
              <a:cxnLst/>
              <a:rect l="l" t="t" r="r" b="b"/>
              <a:pathLst>
                <a:path w="3116" h="2668" extrusionOk="0">
                  <a:moveTo>
                    <a:pt x="528" y="0"/>
                  </a:moveTo>
                  <a:cubicBezTo>
                    <a:pt x="368" y="16"/>
                    <a:pt x="288" y="80"/>
                    <a:pt x="288" y="207"/>
                  </a:cubicBezTo>
                  <a:cubicBezTo>
                    <a:pt x="273" y="335"/>
                    <a:pt x="337" y="431"/>
                    <a:pt x="448" y="495"/>
                  </a:cubicBezTo>
                  <a:cubicBezTo>
                    <a:pt x="464" y="495"/>
                    <a:pt x="496" y="512"/>
                    <a:pt x="544" y="527"/>
                  </a:cubicBezTo>
                  <a:cubicBezTo>
                    <a:pt x="592" y="543"/>
                    <a:pt x="656" y="559"/>
                    <a:pt x="720" y="591"/>
                  </a:cubicBezTo>
                  <a:lnTo>
                    <a:pt x="912" y="639"/>
                  </a:lnTo>
                  <a:cubicBezTo>
                    <a:pt x="975" y="655"/>
                    <a:pt x="1023" y="671"/>
                    <a:pt x="1055" y="671"/>
                  </a:cubicBezTo>
                  <a:lnTo>
                    <a:pt x="1071" y="671"/>
                  </a:lnTo>
                  <a:cubicBezTo>
                    <a:pt x="1103" y="687"/>
                    <a:pt x="1167" y="687"/>
                    <a:pt x="1231" y="703"/>
                  </a:cubicBezTo>
                  <a:cubicBezTo>
                    <a:pt x="1295" y="703"/>
                    <a:pt x="1374" y="719"/>
                    <a:pt x="1438" y="735"/>
                  </a:cubicBezTo>
                  <a:cubicBezTo>
                    <a:pt x="1502" y="735"/>
                    <a:pt x="1582" y="750"/>
                    <a:pt x="1646" y="767"/>
                  </a:cubicBezTo>
                  <a:cubicBezTo>
                    <a:pt x="1710" y="767"/>
                    <a:pt x="1774" y="782"/>
                    <a:pt x="1806" y="782"/>
                  </a:cubicBezTo>
                  <a:cubicBezTo>
                    <a:pt x="1838" y="814"/>
                    <a:pt x="1949" y="831"/>
                    <a:pt x="2158" y="846"/>
                  </a:cubicBezTo>
                  <a:cubicBezTo>
                    <a:pt x="2077" y="895"/>
                    <a:pt x="1998" y="942"/>
                    <a:pt x="1934" y="991"/>
                  </a:cubicBezTo>
                  <a:cubicBezTo>
                    <a:pt x="1870" y="1023"/>
                    <a:pt x="1838" y="1055"/>
                    <a:pt x="1806" y="1087"/>
                  </a:cubicBezTo>
                  <a:cubicBezTo>
                    <a:pt x="1806" y="1087"/>
                    <a:pt x="1774" y="1087"/>
                    <a:pt x="1726" y="1119"/>
                  </a:cubicBezTo>
                  <a:cubicBezTo>
                    <a:pt x="1678" y="1134"/>
                    <a:pt x="1614" y="1166"/>
                    <a:pt x="1551" y="1214"/>
                  </a:cubicBezTo>
                  <a:lnTo>
                    <a:pt x="1359" y="1310"/>
                  </a:lnTo>
                  <a:cubicBezTo>
                    <a:pt x="1295" y="1357"/>
                    <a:pt x="1263" y="1374"/>
                    <a:pt x="1246" y="1406"/>
                  </a:cubicBezTo>
                  <a:cubicBezTo>
                    <a:pt x="1135" y="1470"/>
                    <a:pt x="1039" y="1517"/>
                    <a:pt x="959" y="1566"/>
                  </a:cubicBezTo>
                  <a:cubicBezTo>
                    <a:pt x="880" y="1598"/>
                    <a:pt x="816" y="1630"/>
                    <a:pt x="767" y="1645"/>
                  </a:cubicBezTo>
                  <a:cubicBezTo>
                    <a:pt x="416" y="1901"/>
                    <a:pt x="209" y="2028"/>
                    <a:pt x="145" y="2028"/>
                  </a:cubicBezTo>
                  <a:cubicBezTo>
                    <a:pt x="64" y="2092"/>
                    <a:pt x="17" y="2173"/>
                    <a:pt x="17" y="2284"/>
                  </a:cubicBezTo>
                  <a:cubicBezTo>
                    <a:pt x="0" y="2333"/>
                    <a:pt x="17" y="2380"/>
                    <a:pt x="49" y="2412"/>
                  </a:cubicBezTo>
                  <a:cubicBezTo>
                    <a:pt x="81" y="2444"/>
                    <a:pt x="113" y="2476"/>
                    <a:pt x="160" y="2492"/>
                  </a:cubicBezTo>
                  <a:cubicBezTo>
                    <a:pt x="209" y="2508"/>
                    <a:pt x="256" y="2524"/>
                    <a:pt x="320" y="2540"/>
                  </a:cubicBezTo>
                  <a:cubicBezTo>
                    <a:pt x="368" y="2556"/>
                    <a:pt x="416" y="2556"/>
                    <a:pt x="448" y="2556"/>
                  </a:cubicBezTo>
                  <a:lnTo>
                    <a:pt x="528" y="2571"/>
                  </a:lnTo>
                  <a:cubicBezTo>
                    <a:pt x="671" y="2588"/>
                    <a:pt x="831" y="2603"/>
                    <a:pt x="975" y="2620"/>
                  </a:cubicBezTo>
                  <a:lnTo>
                    <a:pt x="1119" y="2620"/>
                  </a:lnTo>
                  <a:lnTo>
                    <a:pt x="1853" y="2667"/>
                  </a:lnTo>
                  <a:cubicBezTo>
                    <a:pt x="2062" y="2652"/>
                    <a:pt x="2269" y="2635"/>
                    <a:pt x="2428" y="2635"/>
                  </a:cubicBezTo>
                  <a:lnTo>
                    <a:pt x="2908" y="2635"/>
                  </a:lnTo>
                  <a:cubicBezTo>
                    <a:pt x="3035" y="2588"/>
                    <a:pt x="3099" y="2508"/>
                    <a:pt x="3116" y="2380"/>
                  </a:cubicBezTo>
                  <a:cubicBezTo>
                    <a:pt x="3116" y="2252"/>
                    <a:pt x="3035" y="2156"/>
                    <a:pt x="2844" y="2092"/>
                  </a:cubicBezTo>
                  <a:cubicBezTo>
                    <a:pt x="2780" y="2109"/>
                    <a:pt x="2684" y="2124"/>
                    <a:pt x="2573" y="2124"/>
                  </a:cubicBezTo>
                  <a:lnTo>
                    <a:pt x="2109" y="2124"/>
                  </a:lnTo>
                  <a:cubicBezTo>
                    <a:pt x="2093" y="2117"/>
                    <a:pt x="2077" y="2113"/>
                    <a:pt x="2059" y="2113"/>
                  </a:cubicBezTo>
                  <a:cubicBezTo>
                    <a:pt x="2041" y="2113"/>
                    <a:pt x="2021" y="2117"/>
                    <a:pt x="1998" y="2124"/>
                  </a:cubicBezTo>
                  <a:lnTo>
                    <a:pt x="1694" y="2124"/>
                  </a:lnTo>
                  <a:cubicBezTo>
                    <a:pt x="1662" y="2141"/>
                    <a:pt x="1630" y="2141"/>
                    <a:pt x="1630" y="2141"/>
                  </a:cubicBezTo>
                  <a:cubicBezTo>
                    <a:pt x="1598" y="2124"/>
                    <a:pt x="1566" y="2124"/>
                    <a:pt x="1551" y="2124"/>
                  </a:cubicBezTo>
                  <a:cubicBezTo>
                    <a:pt x="1487" y="2124"/>
                    <a:pt x="1374" y="2124"/>
                    <a:pt x="1231" y="2109"/>
                  </a:cubicBezTo>
                  <a:lnTo>
                    <a:pt x="1087" y="2109"/>
                  </a:lnTo>
                  <a:cubicBezTo>
                    <a:pt x="1231" y="2013"/>
                    <a:pt x="1391" y="1933"/>
                    <a:pt x="1534" y="1853"/>
                  </a:cubicBezTo>
                  <a:cubicBezTo>
                    <a:pt x="1678" y="1757"/>
                    <a:pt x="1821" y="1677"/>
                    <a:pt x="1934" y="1598"/>
                  </a:cubicBezTo>
                  <a:cubicBezTo>
                    <a:pt x="2062" y="1502"/>
                    <a:pt x="2173" y="1438"/>
                    <a:pt x="2269" y="1374"/>
                  </a:cubicBezTo>
                  <a:cubicBezTo>
                    <a:pt x="2365" y="1310"/>
                    <a:pt x="2445" y="1246"/>
                    <a:pt x="2492" y="1214"/>
                  </a:cubicBezTo>
                  <a:cubicBezTo>
                    <a:pt x="2556" y="1182"/>
                    <a:pt x="2605" y="1150"/>
                    <a:pt x="2669" y="1119"/>
                  </a:cubicBezTo>
                  <a:cubicBezTo>
                    <a:pt x="2733" y="1070"/>
                    <a:pt x="2780" y="1038"/>
                    <a:pt x="2828" y="1006"/>
                  </a:cubicBezTo>
                  <a:cubicBezTo>
                    <a:pt x="2892" y="959"/>
                    <a:pt x="2924" y="927"/>
                    <a:pt x="2972" y="910"/>
                  </a:cubicBezTo>
                  <a:cubicBezTo>
                    <a:pt x="3003" y="878"/>
                    <a:pt x="3035" y="846"/>
                    <a:pt x="3035" y="831"/>
                  </a:cubicBezTo>
                  <a:cubicBezTo>
                    <a:pt x="3052" y="687"/>
                    <a:pt x="3003" y="559"/>
                    <a:pt x="2908" y="463"/>
                  </a:cubicBezTo>
                  <a:cubicBezTo>
                    <a:pt x="2860" y="448"/>
                    <a:pt x="2796" y="431"/>
                    <a:pt x="2716" y="416"/>
                  </a:cubicBezTo>
                  <a:lnTo>
                    <a:pt x="2428" y="367"/>
                  </a:lnTo>
                  <a:cubicBezTo>
                    <a:pt x="2333" y="352"/>
                    <a:pt x="2237" y="335"/>
                    <a:pt x="2158" y="320"/>
                  </a:cubicBezTo>
                  <a:cubicBezTo>
                    <a:pt x="2062" y="303"/>
                    <a:pt x="1998" y="288"/>
                    <a:pt x="1966" y="288"/>
                  </a:cubicBezTo>
                  <a:cubicBezTo>
                    <a:pt x="1806" y="256"/>
                    <a:pt x="1678" y="224"/>
                    <a:pt x="1566" y="207"/>
                  </a:cubicBezTo>
                  <a:cubicBezTo>
                    <a:pt x="1455" y="192"/>
                    <a:pt x="1359" y="175"/>
                    <a:pt x="1295" y="175"/>
                  </a:cubicBezTo>
                  <a:cubicBezTo>
                    <a:pt x="944" y="96"/>
                    <a:pt x="688" y="32"/>
                    <a:pt x="5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1661650" y="4054425"/>
              <a:ext cx="91875" cy="79750"/>
            </a:xfrm>
            <a:custGeom>
              <a:avLst/>
              <a:gdLst/>
              <a:ahLst/>
              <a:cxnLst/>
              <a:rect l="l" t="t" r="r" b="b"/>
              <a:pathLst>
                <a:path w="3675" h="3190" extrusionOk="0">
                  <a:moveTo>
                    <a:pt x="1916" y="0"/>
                  </a:moveTo>
                  <a:cubicBezTo>
                    <a:pt x="1890" y="0"/>
                    <a:pt x="1863" y="2"/>
                    <a:pt x="1837" y="5"/>
                  </a:cubicBezTo>
                  <a:cubicBezTo>
                    <a:pt x="1694" y="20"/>
                    <a:pt x="1550" y="69"/>
                    <a:pt x="1422" y="133"/>
                  </a:cubicBezTo>
                  <a:cubicBezTo>
                    <a:pt x="1294" y="196"/>
                    <a:pt x="1183" y="276"/>
                    <a:pt x="1087" y="372"/>
                  </a:cubicBezTo>
                  <a:cubicBezTo>
                    <a:pt x="975" y="467"/>
                    <a:pt x="911" y="580"/>
                    <a:pt x="863" y="708"/>
                  </a:cubicBezTo>
                  <a:cubicBezTo>
                    <a:pt x="863" y="740"/>
                    <a:pt x="847" y="771"/>
                    <a:pt x="831" y="819"/>
                  </a:cubicBezTo>
                  <a:cubicBezTo>
                    <a:pt x="831" y="851"/>
                    <a:pt x="815" y="915"/>
                    <a:pt x="799" y="963"/>
                  </a:cubicBezTo>
                  <a:cubicBezTo>
                    <a:pt x="783" y="1027"/>
                    <a:pt x="751" y="1091"/>
                    <a:pt x="736" y="1170"/>
                  </a:cubicBezTo>
                  <a:cubicBezTo>
                    <a:pt x="687" y="1330"/>
                    <a:pt x="704" y="1522"/>
                    <a:pt x="783" y="1794"/>
                  </a:cubicBezTo>
                  <a:lnTo>
                    <a:pt x="591" y="1698"/>
                  </a:lnTo>
                  <a:cubicBezTo>
                    <a:pt x="591" y="1698"/>
                    <a:pt x="559" y="1698"/>
                    <a:pt x="495" y="1681"/>
                  </a:cubicBezTo>
                  <a:cubicBezTo>
                    <a:pt x="431" y="1666"/>
                    <a:pt x="368" y="1649"/>
                    <a:pt x="304" y="1617"/>
                  </a:cubicBezTo>
                  <a:cubicBezTo>
                    <a:pt x="288" y="1617"/>
                    <a:pt x="272" y="1602"/>
                    <a:pt x="256" y="1602"/>
                  </a:cubicBezTo>
                  <a:cubicBezTo>
                    <a:pt x="240" y="1586"/>
                    <a:pt x="240" y="1586"/>
                    <a:pt x="224" y="1586"/>
                  </a:cubicBezTo>
                  <a:cubicBezTo>
                    <a:pt x="129" y="1634"/>
                    <a:pt x="65" y="1713"/>
                    <a:pt x="33" y="1794"/>
                  </a:cubicBezTo>
                  <a:cubicBezTo>
                    <a:pt x="1" y="1858"/>
                    <a:pt x="1" y="1922"/>
                    <a:pt x="16" y="1969"/>
                  </a:cubicBezTo>
                  <a:cubicBezTo>
                    <a:pt x="33" y="2033"/>
                    <a:pt x="65" y="2065"/>
                    <a:pt x="144" y="2097"/>
                  </a:cubicBezTo>
                  <a:cubicBezTo>
                    <a:pt x="161" y="2097"/>
                    <a:pt x="208" y="2113"/>
                    <a:pt x="256" y="2129"/>
                  </a:cubicBezTo>
                  <a:cubicBezTo>
                    <a:pt x="288" y="2145"/>
                    <a:pt x="336" y="2145"/>
                    <a:pt x="352" y="2161"/>
                  </a:cubicBezTo>
                  <a:cubicBezTo>
                    <a:pt x="400" y="2177"/>
                    <a:pt x="431" y="2193"/>
                    <a:pt x="463" y="2209"/>
                  </a:cubicBezTo>
                  <a:cubicBezTo>
                    <a:pt x="576" y="2256"/>
                    <a:pt x="655" y="2288"/>
                    <a:pt x="736" y="2320"/>
                  </a:cubicBezTo>
                  <a:cubicBezTo>
                    <a:pt x="815" y="2337"/>
                    <a:pt x="879" y="2352"/>
                    <a:pt x="943" y="2384"/>
                  </a:cubicBezTo>
                  <a:cubicBezTo>
                    <a:pt x="1023" y="2401"/>
                    <a:pt x="1070" y="2416"/>
                    <a:pt x="1102" y="2416"/>
                  </a:cubicBezTo>
                  <a:cubicBezTo>
                    <a:pt x="1151" y="2465"/>
                    <a:pt x="1230" y="2512"/>
                    <a:pt x="1326" y="2544"/>
                  </a:cubicBezTo>
                  <a:cubicBezTo>
                    <a:pt x="1442" y="2583"/>
                    <a:pt x="1535" y="2604"/>
                    <a:pt x="1608" y="2604"/>
                  </a:cubicBezTo>
                  <a:cubicBezTo>
                    <a:pt x="1655" y="2604"/>
                    <a:pt x="1694" y="2595"/>
                    <a:pt x="1726" y="2576"/>
                  </a:cubicBezTo>
                  <a:cubicBezTo>
                    <a:pt x="1758" y="2561"/>
                    <a:pt x="1790" y="2529"/>
                    <a:pt x="1837" y="2480"/>
                  </a:cubicBezTo>
                  <a:cubicBezTo>
                    <a:pt x="1869" y="2448"/>
                    <a:pt x="1918" y="2384"/>
                    <a:pt x="1965" y="2337"/>
                  </a:cubicBezTo>
                  <a:cubicBezTo>
                    <a:pt x="2013" y="2273"/>
                    <a:pt x="2045" y="2224"/>
                    <a:pt x="2093" y="2161"/>
                  </a:cubicBezTo>
                  <a:cubicBezTo>
                    <a:pt x="2125" y="2097"/>
                    <a:pt x="2157" y="2049"/>
                    <a:pt x="2173" y="2001"/>
                  </a:cubicBezTo>
                  <a:cubicBezTo>
                    <a:pt x="2173" y="1985"/>
                    <a:pt x="2189" y="1954"/>
                    <a:pt x="2205" y="1922"/>
                  </a:cubicBezTo>
                  <a:cubicBezTo>
                    <a:pt x="2237" y="1809"/>
                    <a:pt x="2284" y="1713"/>
                    <a:pt x="2316" y="1666"/>
                  </a:cubicBezTo>
                  <a:cubicBezTo>
                    <a:pt x="2365" y="1602"/>
                    <a:pt x="2380" y="1570"/>
                    <a:pt x="2365" y="1570"/>
                  </a:cubicBezTo>
                  <a:cubicBezTo>
                    <a:pt x="2380" y="1442"/>
                    <a:pt x="2333" y="1362"/>
                    <a:pt x="2205" y="1315"/>
                  </a:cubicBezTo>
                  <a:cubicBezTo>
                    <a:pt x="2176" y="1303"/>
                    <a:pt x="2146" y="1298"/>
                    <a:pt x="2113" y="1298"/>
                  </a:cubicBezTo>
                  <a:cubicBezTo>
                    <a:pt x="2054" y="1298"/>
                    <a:pt x="1989" y="1315"/>
                    <a:pt x="1918" y="1347"/>
                  </a:cubicBezTo>
                  <a:cubicBezTo>
                    <a:pt x="1869" y="1474"/>
                    <a:pt x="1822" y="1602"/>
                    <a:pt x="1773" y="1698"/>
                  </a:cubicBezTo>
                  <a:cubicBezTo>
                    <a:pt x="1726" y="1777"/>
                    <a:pt x="1677" y="1858"/>
                    <a:pt x="1630" y="1922"/>
                  </a:cubicBezTo>
                  <a:cubicBezTo>
                    <a:pt x="1582" y="1985"/>
                    <a:pt x="1534" y="2017"/>
                    <a:pt x="1486" y="2017"/>
                  </a:cubicBezTo>
                  <a:lnTo>
                    <a:pt x="1390" y="1985"/>
                  </a:lnTo>
                  <a:cubicBezTo>
                    <a:pt x="1358" y="1841"/>
                    <a:pt x="1343" y="1745"/>
                    <a:pt x="1311" y="1666"/>
                  </a:cubicBezTo>
                  <a:cubicBezTo>
                    <a:pt x="1279" y="1586"/>
                    <a:pt x="1262" y="1506"/>
                    <a:pt x="1247" y="1442"/>
                  </a:cubicBezTo>
                  <a:cubicBezTo>
                    <a:pt x="1230" y="1378"/>
                    <a:pt x="1230" y="1298"/>
                    <a:pt x="1247" y="1219"/>
                  </a:cubicBezTo>
                  <a:cubicBezTo>
                    <a:pt x="1262" y="1138"/>
                    <a:pt x="1294" y="1042"/>
                    <a:pt x="1343" y="915"/>
                  </a:cubicBezTo>
                  <a:cubicBezTo>
                    <a:pt x="1358" y="867"/>
                    <a:pt x="1375" y="819"/>
                    <a:pt x="1406" y="803"/>
                  </a:cubicBezTo>
                  <a:cubicBezTo>
                    <a:pt x="1518" y="644"/>
                    <a:pt x="1645" y="563"/>
                    <a:pt x="1758" y="531"/>
                  </a:cubicBezTo>
                  <a:cubicBezTo>
                    <a:pt x="1788" y="528"/>
                    <a:pt x="1818" y="526"/>
                    <a:pt x="1848" y="526"/>
                  </a:cubicBezTo>
                  <a:cubicBezTo>
                    <a:pt x="1947" y="526"/>
                    <a:pt x="2051" y="546"/>
                    <a:pt x="2173" y="595"/>
                  </a:cubicBezTo>
                  <a:cubicBezTo>
                    <a:pt x="2316" y="644"/>
                    <a:pt x="2444" y="723"/>
                    <a:pt x="2572" y="803"/>
                  </a:cubicBezTo>
                  <a:cubicBezTo>
                    <a:pt x="2700" y="899"/>
                    <a:pt x="2796" y="979"/>
                    <a:pt x="2891" y="1091"/>
                  </a:cubicBezTo>
                  <a:cubicBezTo>
                    <a:pt x="2972" y="1187"/>
                    <a:pt x="3036" y="1283"/>
                    <a:pt x="3083" y="1378"/>
                  </a:cubicBezTo>
                  <a:cubicBezTo>
                    <a:pt x="3115" y="1490"/>
                    <a:pt x="3132" y="1586"/>
                    <a:pt x="3115" y="1666"/>
                  </a:cubicBezTo>
                  <a:cubicBezTo>
                    <a:pt x="3147" y="1809"/>
                    <a:pt x="3147" y="2001"/>
                    <a:pt x="3100" y="2241"/>
                  </a:cubicBezTo>
                  <a:lnTo>
                    <a:pt x="3051" y="2384"/>
                  </a:lnTo>
                  <a:cubicBezTo>
                    <a:pt x="3036" y="2416"/>
                    <a:pt x="3019" y="2465"/>
                    <a:pt x="3004" y="2512"/>
                  </a:cubicBezTo>
                  <a:cubicBezTo>
                    <a:pt x="2972" y="2592"/>
                    <a:pt x="2923" y="2656"/>
                    <a:pt x="2876" y="2704"/>
                  </a:cubicBezTo>
                  <a:cubicBezTo>
                    <a:pt x="2827" y="2768"/>
                    <a:pt x="2796" y="2816"/>
                    <a:pt x="2780" y="2880"/>
                  </a:cubicBezTo>
                  <a:cubicBezTo>
                    <a:pt x="2732" y="3008"/>
                    <a:pt x="2764" y="3104"/>
                    <a:pt x="2891" y="3168"/>
                  </a:cubicBezTo>
                  <a:cubicBezTo>
                    <a:pt x="2937" y="3183"/>
                    <a:pt x="2980" y="3190"/>
                    <a:pt x="3020" y="3190"/>
                  </a:cubicBezTo>
                  <a:cubicBezTo>
                    <a:pt x="3105" y="3190"/>
                    <a:pt x="3178" y="3158"/>
                    <a:pt x="3243" y="3104"/>
                  </a:cubicBezTo>
                  <a:cubicBezTo>
                    <a:pt x="3339" y="3008"/>
                    <a:pt x="3451" y="2848"/>
                    <a:pt x="3562" y="2640"/>
                  </a:cubicBezTo>
                  <a:lnTo>
                    <a:pt x="3675" y="2017"/>
                  </a:lnTo>
                  <a:cubicBezTo>
                    <a:pt x="3675" y="1858"/>
                    <a:pt x="3658" y="1698"/>
                    <a:pt x="3643" y="1570"/>
                  </a:cubicBezTo>
                  <a:cubicBezTo>
                    <a:pt x="3626" y="1426"/>
                    <a:pt x="3594" y="1298"/>
                    <a:pt x="3579" y="1202"/>
                  </a:cubicBezTo>
                  <a:cubicBezTo>
                    <a:pt x="3515" y="1010"/>
                    <a:pt x="3434" y="867"/>
                    <a:pt x="3355" y="787"/>
                  </a:cubicBezTo>
                  <a:cubicBezTo>
                    <a:pt x="3307" y="723"/>
                    <a:pt x="3227" y="659"/>
                    <a:pt x="3147" y="595"/>
                  </a:cubicBezTo>
                  <a:cubicBezTo>
                    <a:pt x="3051" y="531"/>
                    <a:pt x="2955" y="452"/>
                    <a:pt x="2844" y="388"/>
                  </a:cubicBezTo>
                  <a:cubicBezTo>
                    <a:pt x="2732" y="308"/>
                    <a:pt x="2636" y="244"/>
                    <a:pt x="2525" y="196"/>
                  </a:cubicBezTo>
                  <a:cubicBezTo>
                    <a:pt x="2429" y="133"/>
                    <a:pt x="2333" y="84"/>
                    <a:pt x="2269" y="69"/>
                  </a:cubicBezTo>
                  <a:cubicBezTo>
                    <a:pt x="2151" y="29"/>
                    <a:pt x="2034" y="0"/>
                    <a:pt x="19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1084600" y="3910450"/>
              <a:ext cx="75525" cy="134550"/>
            </a:xfrm>
            <a:custGeom>
              <a:avLst/>
              <a:gdLst/>
              <a:ahLst/>
              <a:cxnLst/>
              <a:rect l="l" t="t" r="r" b="b"/>
              <a:pathLst>
                <a:path w="3021" h="5382" extrusionOk="0">
                  <a:moveTo>
                    <a:pt x="2349" y="0"/>
                  </a:moveTo>
                  <a:cubicBezTo>
                    <a:pt x="2126" y="0"/>
                    <a:pt x="1891" y="139"/>
                    <a:pt x="1758" y="333"/>
                  </a:cubicBezTo>
                  <a:cubicBezTo>
                    <a:pt x="1582" y="604"/>
                    <a:pt x="1534" y="923"/>
                    <a:pt x="1487" y="1227"/>
                  </a:cubicBezTo>
                  <a:cubicBezTo>
                    <a:pt x="1310" y="1036"/>
                    <a:pt x="1103" y="844"/>
                    <a:pt x="895" y="668"/>
                  </a:cubicBezTo>
                  <a:cubicBezTo>
                    <a:pt x="816" y="604"/>
                    <a:pt x="735" y="540"/>
                    <a:pt x="639" y="508"/>
                  </a:cubicBezTo>
                  <a:cubicBezTo>
                    <a:pt x="605" y="497"/>
                    <a:pt x="571" y="491"/>
                    <a:pt x="535" y="491"/>
                  </a:cubicBezTo>
                  <a:cubicBezTo>
                    <a:pt x="372" y="491"/>
                    <a:pt x="204" y="606"/>
                    <a:pt x="113" y="763"/>
                  </a:cubicBezTo>
                  <a:cubicBezTo>
                    <a:pt x="17" y="940"/>
                    <a:pt x="0" y="1147"/>
                    <a:pt x="0" y="1355"/>
                  </a:cubicBezTo>
                  <a:cubicBezTo>
                    <a:pt x="32" y="2619"/>
                    <a:pt x="1329" y="5381"/>
                    <a:pt x="2887" y="5381"/>
                  </a:cubicBezTo>
                  <a:cubicBezTo>
                    <a:pt x="2904" y="5381"/>
                    <a:pt x="2922" y="5381"/>
                    <a:pt x="2940" y="5380"/>
                  </a:cubicBezTo>
                  <a:cubicBezTo>
                    <a:pt x="2733" y="4358"/>
                    <a:pt x="2588" y="3383"/>
                    <a:pt x="2765" y="2345"/>
                  </a:cubicBezTo>
                  <a:cubicBezTo>
                    <a:pt x="2860" y="1786"/>
                    <a:pt x="3020" y="1227"/>
                    <a:pt x="2940" y="668"/>
                  </a:cubicBezTo>
                  <a:cubicBezTo>
                    <a:pt x="2908" y="429"/>
                    <a:pt x="2796" y="156"/>
                    <a:pt x="2556" y="45"/>
                  </a:cubicBezTo>
                  <a:cubicBezTo>
                    <a:pt x="2491" y="14"/>
                    <a:pt x="2421" y="0"/>
                    <a:pt x="23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1173250" y="3714175"/>
              <a:ext cx="105450" cy="167875"/>
            </a:xfrm>
            <a:custGeom>
              <a:avLst/>
              <a:gdLst/>
              <a:ahLst/>
              <a:cxnLst/>
              <a:rect l="l" t="t" r="r" b="b"/>
              <a:pathLst>
                <a:path w="4218" h="6715" extrusionOk="0">
                  <a:moveTo>
                    <a:pt x="1481" y="0"/>
                  </a:moveTo>
                  <a:cubicBezTo>
                    <a:pt x="1456" y="0"/>
                    <a:pt x="1431" y="2"/>
                    <a:pt x="1406" y="5"/>
                  </a:cubicBezTo>
                  <a:cubicBezTo>
                    <a:pt x="1167" y="21"/>
                    <a:pt x="944" y="165"/>
                    <a:pt x="767" y="340"/>
                  </a:cubicBezTo>
                  <a:cubicBezTo>
                    <a:pt x="128" y="964"/>
                    <a:pt x="1" y="1954"/>
                    <a:pt x="49" y="2849"/>
                  </a:cubicBezTo>
                  <a:cubicBezTo>
                    <a:pt x="64" y="3583"/>
                    <a:pt x="128" y="4302"/>
                    <a:pt x="81" y="5036"/>
                  </a:cubicBezTo>
                  <a:cubicBezTo>
                    <a:pt x="64" y="5292"/>
                    <a:pt x="241" y="6650"/>
                    <a:pt x="192" y="6714"/>
                  </a:cubicBezTo>
                  <a:cubicBezTo>
                    <a:pt x="1183" y="5500"/>
                    <a:pt x="2205" y="4318"/>
                    <a:pt x="3276" y="3168"/>
                  </a:cubicBezTo>
                  <a:cubicBezTo>
                    <a:pt x="3723" y="2672"/>
                    <a:pt x="4218" y="2065"/>
                    <a:pt x="4090" y="1411"/>
                  </a:cubicBezTo>
                  <a:cubicBezTo>
                    <a:pt x="4011" y="1011"/>
                    <a:pt x="3659" y="676"/>
                    <a:pt x="3244" y="596"/>
                  </a:cubicBezTo>
                  <a:cubicBezTo>
                    <a:pt x="3191" y="588"/>
                    <a:pt x="3138" y="584"/>
                    <a:pt x="3085" y="584"/>
                  </a:cubicBezTo>
                  <a:cubicBezTo>
                    <a:pt x="2722" y="584"/>
                    <a:pt x="2368" y="770"/>
                    <a:pt x="2173" y="1092"/>
                  </a:cubicBezTo>
                  <a:cubicBezTo>
                    <a:pt x="2030" y="868"/>
                    <a:pt x="2126" y="564"/>
                    <a:pt x="2013" y="325"/>
                  </a:cubicBezTo>
                  <a:cubicBezTo>
                    <a:pt x="1927" y="124"/>
                    <a:pt x="1700" y="0"/>
                    <a:pt x="14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" name="Google Shape;101;p15"/>
          <p:cNvGrpSpPr/>
          <p:nvPr/>
        </p:nvGrpSpPr>
        <p:grpSpPr>
          <a:xfrm>
            <a:off x="5691108" y="1202545"/>
            <a:ext cx="1092503" cy="1049094"/>
            <a:chOff x="2117175" y="191325"/>
            <a:chExt cx="1049475" cy="1007775"/>
          </a:xfrm>
        </p:grpSpPr>
        <p:sp>
          <p:nvSpPr>
            <p:cNvPr id="102" name="Google Shape;102;p15"/>
            <p:cNvSpPr/>
            <p:nvPr/>
          </p:nvSpPr>
          <p:spPr>
            <a:xfrm>
              <a:off x="2117175" y="191325"/>
              <a:ext cx="1049475" cy="1007775"/>
            </a:xfrm>
            <a:custGeom>
              <a:avLst/>
              <a:gdLst/>
              <a:ahLst/>
              <a:cxnLst/>
              <a:rect l="l" t="t" r="r" b="b"/>
              <a:pathLst>
                <a:path w="41979" h="40311" extrusionOk="0">
                  <a:moveTo>
                    <a:pt x="21049" y="1"/>
                  </a:moveTo>
                  <a:cubicBezTo>
                    <a:pt x="16794" y="1"/>
                    <a:pt x="12540" y="1393"/>
                    <a:pt x="8754" y="3678"/>
                  </a:cubicBezTo>
                  <a:cubicBezTo>
                    <a:pt x="3195" y="7033"/>
                    <a:pt x="383" y="13518"/>
                    <a:pt x="128" y="19891"/>
                  </a:cubicBezTo>
                  <a:cubicBezTo>
                    <a:pt x="0" y="23405"/>
                    <a:pt x="479" y="27000"/>
                    <a:pt x="2124" y="30099"/>
                  </a:cubicBezTo>
                  <a:cubicBezTo>
                    <a:pt x="5463" y="36360"/>
                    <a:pt x="12907" y="39363"/>
                    <a:pt x="19982" y="40113"/>
                  </a:cubicBezTo>
                  <a:cubicBezTo>
                    <a:pt x="21023" y="40232"/>
                    <a:pt x="22073" y="40310"/>
                    <a:pt x="23119" y="40310"/>
                  </a:cubicBezTo>
                  <a:cubicBezTo>
                    <a:pt x="24049" y="40310"/>
                    <a:pt x="24976" y="40248"/>
                    <a:pt x="25892" y="40098"/>
                  </a:cubicBezTo>
                  <a:cubicBezTo>
                    <a:pt x="33129" y="38963"/>
                    <a:pt x="38752" y="32399"/>
                    <a:pt x="40205" y="25226"/>
                  </a:cubicBezTo>
                  <a:cubicBezTo>
                    <a:pt x="41978" y="16440"/>
                    <a:pt x="37809" y="6649"/>
                    <a:pt x="29982" y="2305"/>
                  </a:cubicBezTo>
                  <a:cubicBezTo>
                    <a:pt x="27117" y="708"/>
                    <a:pt x="24083" y="1"/>
                    <a:pt x="210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2145125" y="219725"/>
              <a:ext cx="992350" cy="950900"/>
            </a:xfrm>
            <a:custGeom>
              <a:avLst/>
              <a:gdLst/>
              <a:ahLst/>
              <a:cxnLst/>
              <a:rect l="l" t="t" r="r" b="b"/>
              <a:pathLst>
                <a:path w="39694" h="38036" extrusionOk="0">
                  <a:moveTo>
                    <a:pt x="19871" y="225"/>
                  </a:moveTo>
                  <a:cubicBezTo>
                    <a:pt x="22810" y="225"/>
                    <a:pt x="25654" y="945"/>
                    <a:pt x="28209" y="2366"/>
                  </a:cubicBezTo>
                  <a:cubicBezTo>
                    <a:pt x="31724" y="4315"/>
                    <a:pt x="34599" y="7558"/>
                    <a:pt x="36339" y="11503"/>
                  </a:cubicBezTo>
                  <a:cubicBezTo>
                    <a:pt x="38049" y="15417"/>
                    <a:pt x="38560" y="19762"/>
                    <a:pt x="37745" y="23755"/>
                  </a:cubicBezTo>
                  <a:cubicBezTo>
                    <a:pt x="36307" y="30911"/>
                    <a:pt x="30812" y="36613"/>
                    <a:pt x="24408" y="37620"/>
                  </a:cubicBezTo>
                  <a:cubicBezTo>
                    <a:pt x="23613" y="37750"/>
                    <a:pt x="22769" y="37814"/>
                    <a:pt x="21844" y="37814"/>
                  </a:cubicBezTo>
                  <a:cubicBezTo>
                    <a:pt x="20947" y="37814"/>
                    <a:pt x="19974" y="37754"/>
                    <a:pt x="18896" y="37636"/>
                  </a:cubicBezTo>
                  <a:cubicBezTo>
                    <a:pt x="7699" y="36422"/>
                    <a:pt x="3514" y="30703"/>
                    <a:pt x="2237" y="28292"/>
                  </a:cubicBezTo>
                  <a:cubicBezTo>
                    <a:pt x="846" y="25704"/>
                    <a:pt x="224" y="22509"/>
                    <a:pt x="367" y="18787"/>
                  </a:cubicBezTo>
                  <a:cubicBezTo>
                    <a:pt x="639" y="12190"/>
                    <a:pt x="3642" y="6536"/>
                    <a:pt x="8418" y="3660"/>
                  </a:cubicBezTo>
                  <a:cubicBezTo>
                    <a:pt x="12204" y="1376"/>
                    <a:pt x="16117" y="225"/>
                    <a:pt x="19871" y="225"/>
                  </a:cubicBezTo>
                  <a:close/>
                  <a:moveTo>
                    <a:pt x="19870" y="0"/>
                  </a:moveTo>
                  <a:cubicBezTo>
                    <a:pt x="16078" y="0"/>
                    <a:pt x="12109" y="1161"/>
                    <a:pt x="8290" y="3469"/>
                  </a:cubicBezTo>
                  <a:cubicBezTo>
                    <a:pt x="3451" y="6391"/>
                    <a:pt x="399" y="12110"/>
                    <a:pt x="143" y="18771"/>
                  </a:cubicBezTo>
                  <a:cubicBezTo>
                    <a:pt x="0" y="22541"/>
                    <a:pt x="639" y="25783"/>
                    <a:pt x="2028" y="28403"/>
                  </a:cubicBezTo>
                  <a:cubicBezTo>
                    <a:pt x="4776" y="33563"/>
                    <a:pt x="10910" y="37013"/>
                    <a:pt x="18864" y="37859"/>
                  </a:cubicBezTo>
                  <a:cubicBezTo>
                    <a:pt x="19951" y="37987"/>
                    <a:pt x="20926" y="38035"/>
                    <a:pt x="21835" y="38035"/>
                  </a:cubicBezTo>
                  <a:cubicBezTo>
                    <a:pt x="22778" y="38035"/>
                    <a:pt x="23641" y="37972"/>
                    <a:pt x="24455" y="37844"/>
                  </a:cubicBezTo>
                  <a:cubicBezTo>
                    <a:pt x="30940" y="36822"/>
                    <a:pt x="36516" y="31039"/>
                    <a:pt x="37969" y="23787"/>
                  </a:cubicBezTo>
                  <a:cubicBezTo>
                    <a:pt x="39694" y="15321"/>
                    <a:pt x="35636" y="6232"/>
                    <a:pt x="28321" y="2159"/>
                  </a:cubicBezTo>
                  <a:cubicBezTo>
                    <a:pt x="25720" y="718"/>
                    <a:pt x="22850" y="0"/>
                    <a:pt x="198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2377525" y="917425"/>
              <a:ext cx="85875" cy="130200"/>
            </a:xfrm>
            <a:custGeom>
              <a:avLst/>
              <a:gdLst/>
              <a:ahLst/>
              <a:cxnLst/>
              <a:rect l="l" t="t" r="r" b="b"/>
              <a:pathLst>
                <a:path w="3435" h="5208" extrusionOk="0">
                  <a:moveTo>
                    <a:pt x="751" y="0"/>
                  </a:moveTo>
                  <a:cubicBezTo>
                    <a:pt x="495" y="0"/>
                    <a:pt x="352" y="32"/>
                    <a:pt x="320" y="79"/>
                  </a:cubicBezTo>
                  <a:cubicBezTo>
                    <a:pt x="129" y="448"/>
                    <a:pt x="33" y="1086"/>
                    <a:pt x="1" y="1981"/>
                  </a:cubicBezTo>
                  <a:cubicBezTo>
                    <a:pt x="16" y="2173"/>
                    <a:pt x="33" y="2364"/>
                    <a:pt x="33" y="2524"/>
                  </a:cubicBezTo>
                  <a:lnTo>
                    <a:pt x="33" y="3003"/>
                  </a:lnTo>
                  <a:cubicBezTo>
                    <a:pt x="33" y="3131"/>
                    <a:pt x="16" y="3242"/>
                    <a:pt x="16" y="3355"/>
                  </a:cubicBezTo>
                  <a:lnTo>
                    <a:pt x="16" y="3642"/>
                  </a:lnTo>
                  <a:cubicBezTo>
                    <a:pt x="16" y="3770"/>
                    <a:pt x="16" y="3898"/>
                    <a:pt x="33" y="4041"/>
                  </a:cubicBezTo>
                  <a:cubicBezTo>
                    <a:pt x="48" y="4169"/>
                    <a:pt x="65" y="4297"/>
                    <a:pt x="97" y="4424"/>
                  </a:cubicBezTo>
                  <a:lnTo>
                    <a:pt x="97" y="4505"/>
                  </a:lnTo>
                  <a:cubicBezTo>
                    <a:pt x="112" y="4584"/>
                    <a:pt x="129" y="4680"/>
                    <a:pt x="161" y="4792"/>
                  </a:cubicBezTo>
                  <a:cubicBezTo>
                    <a:pt x="193" y="4888"/>
                    <a:pt x="240" y="4984"/>
                    <a:pt x="320" y="5080"/>
                  </a:cubicBezTo>
                  <a:cubicBezTo>
                    <a:pt x="384" y="5159"/>
                    <a:pt x="495" y="5208"/>
                    <a:pt x="623" y="5208"/>
                  </a:cubicBezTo>
                  <a:cubicBezTo>
                    <a:pt x="863" y="5208"/>
                    <a:pt x="1007" y="5063"/>
                    <a:pt x="1023" y="4776"/>
                  </a:cubicBezTo>
                  <a:cubicBezTo>
                    <a:pt x="959" y="4633"/>
                    <a:pt x="927" y="4424"/>
                    <a:pt x="927" y="4169"/>
                  </a:cubicBezTo>
                  <a:lnTo>
                    <a:pt x="927" y="4041"/>
                  </a:lnTo>
                  <a:cubicBezTo>
                    <a:pt x="927" y="3994"/>
                    <a:pt x="927" y="3945"/>
                    <a:pt x="943" y="3898"/>
                  </a:cubicBezTo>
                  <a:lnTo>
                    <a:pt x="911" y="2971"/>
                  </a:lnTo>
                  <a:lnTo>
                    <a:pt x="1662" y="2971"/>
                  </a:lnTo>
                  <a:cubicBezTo>
                    <a:pt x="1901" y="2939"/>
                    <a:pt x="2093" y="2923"/>
                    <a:pt x="2252" y="2907"/>
                  </a:cubicBezTo>
                  <a:cubicBezTo>
                    <a:pt x="2412" y="2891"/>
                    <a:pt x="2540" y="2876"/>
                    <a:pt x="2636" y="2859"/>
                  </a:cubicBezTo>
                  <a:cubicBezTo>
                    <a:pt x="2732" y="2827"/>
                    <a:pt x="2796" y="2795"/>
                    <a:pt x="2827" y="2731"/>
                  </a:cubicBezTo>
                  <a:cubicBezTo>
                    <a:pt x="2876" y="2684"/>
                    <a:pt x="2891" y="2588"/>
                    <a:pt x="2891" y="2476"/>
                  </a:cubicBezTo>
                  <a:cubicBezTo>
                    <a:pt x="2891" y="2364"/>
                    <a:pt x="2859" y="2269"/>
                    <a:pt x="2796" y="2188"/>
                  </a:cubicBezTo>
                  <a:cubicBezTo>
                    <a:pt x="2732" y="2109"/>
                    <a:pt x="2636" y="2060"/>
                    <a:pt x="2508" y="2060"/>
                  </a:cubicBezTo>
                  <a:cubicBezTo>
                    <a:pt x="2444" y="2060"/>
                    <a:pt x="2365" y="2060"/>
                    <a:pt x="2269" y="2077"/>
                  </a:cubicBezTo>
                  <a:cubicBezTo>
                    <a:pt x="2157" y="2077"/>
                    <a:pt x="2061" y="2092"/>
                    <a:pt x="1965" y="2092"/>
                  </a:cubicBezTo>
                  <a:cubicBezTo>
                    <a:pt x="1869" y="2109"/>
                    <a:pt x="1773" y="2109"/>
                    <a:pt x="1709" y="2124"/>
                  </a:cubicBezTo>
                  <a:lnTo>
                    <a:pt x="1582" y="2124"/>
                  </a:lnTo>
                  <a:lnTo>
                    <a:pt x="895" y="2141"/>
                  </a:lnTo>
                  <a:cubicBezTo>
                    <a:pt x="895" y="2124"/>
                    <a:pt x="895" y="2092"/>
                    <a:pt x="911" y="2028"/>
                  </a:cubicBezTo>
                  <a:lnTo>
                    <a:pt x="911" y="1837"/>
                  </a:lnTo>
                  <a:cubicBezTo>
                    <a:pt x="927" y="1757"/>
                    <a:pt x="927" y="1677"/>
                    <a:pt x="927" y="1613"/>
                  </a:cubicBezTo>
                  <a:cubicBezTo>
                    <a:pt x="943" y="1534"/>
                    <a:pt x="943" y="1470"/>
                    <a:pt x="943" y="1438"/>
                  </a:cubicBezTo>
                  <a:lnTo>
                    <a:pt x="943" y="1357"/>
                  </a:lnTo>
                  <a:lnTo>
                    <a:pt x="943" y="1214"/>
                  </a:lnTo>
                  <a:cubicBezTo>
                    <a:pt x="943" y="1150"/>
                    <a:pt x="943" y="1086"/>
                    <a:pt x="959" y="1038"/>
                  </a:cubicBezTo>
                  <a:cubicBezTo>
                    <a:pt x="975" y="991"/>
                    <a:pt x="991" y="927"/>
                    <a:pt x="1007" y="895"/>
                  </a:cubicBezTo>
                  <a:cubicBezTo>
                    <a:pt x="1038" y="846"/>
                    <a:pt x="1070" y="831"/>
                    <a:pt x="1119" y="831"/>
                  </a:cubicBezTo>
                  <a:cubicBezTo>
                    <a:pt x="1294" y="831"/>
                    <a:pt x="1470" y="846"/>
                    <a:pt x="1645" y="863"/>
                  </a:cubicBezTo>
                  <a:cubicBezTo>
                    <a:pt x="1837" y="878"/>
                    <a:pt x="2029" y="910"/>
                    <a:pt x="2221" y="959"/>
                  </a:cubicBezTo>
                  <a:lnTo>
                    <a:pt x="2301" y="959"/>
                  </a:lnTo>
                  <a:cubicBezTo>
                    <a:pt x="2348" y="959"/>
                    <a:pt x="2412" y="974"/>
                    <a:pt x="2493" y="991"/>
                  </a:cubicBezTo>
                  <a:cubicBezTo>
                    <a:pt x="2572" y="1006"/>
                    <a:pt x="2668" y="1038"/>
                    <a:pt x="2748" y="1055"/>
                  </a:cubicBezTo>
                  <a:cubicBezTo>
                    <a:pt x="2827" y="1086"/>
                    <a:pt x="2908" y="1102"/>
                    <a:pt x="2972" y="1118"/>
                  </a:cubicBezTo>
                  <a:cubicBezTo>
                    <a:pt x="3051" y="1134"/>
                    <a:pt x="3083" y="1150"/>
                    <a:pt x="3100" y="1150"/>
                  </a:cubicBezTo>
                  <a:cubicBezTo>
                    <a:pt x="3211" y="1150"/>
                    <a:pt x="3291" y="1086"/>
                    <a:pt x="3339" y="974"/>
                  </a:cubicBezTo>
                  <a:cubicBezTo>
                    <a:pt x="3403" y="863"/>
                    <a:pt x="3434" y="750"/>
                    <a:pt x="3434" y="639"/>
                  </a:cubicBezTo>
                  <a:cubicBezTo>
                    <a:pt x="3434" y="575"/>
                    <a:pt x="3419" y="527"/>
                    <a:pt x="3403" y="463"/>
                  </a:cubicBezTo>
                  <a:cubicBezTo>
                    <a:pt x="3164" y="256"/>
                    <a:pt x="2780" y="143"/>
                    <a:pt x="2221" y="143"/>
                  </a:cubicBezTo>
                  <a:cubicBezTo>
                    <a:pt x="1822" y="64"/>
                    <a:pt x="1582" y="16"/>
                    <a:pt x="1502" y="16"/>
                  </a:cubicBezTo>
                  <a:lnTo>
                    <a:pt x="1470" y="16"/>
                  </a:lnTo>
                  <a:cubicBezTo>
                    <a:pt x="1470" y="16"/>
                    <a:pt x="1230" y="0"/>
                    <a:pt x="751" y="0"/>
                  </a:cubicBezTo>
                  <a:close/>
                </a:path>
              </a:pathLst>
            </a:custGeom>
            <a:solidFill>
              <a:srgbClr val="3D25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2510900" y="913425"/>
              <a:ext cx="90675" cy="136175"/>
            </a:xfrm>
            <a:custGeom>
              <a:avLst/>
              <a:gdLst/>
              <a:ahLst/>
              <a:cxnLst/>
              <a:rect l="l" t="t" r="r" b="b"/>
              <a:pathLst>
                <a:path w="3627" h="5447" extrusionOk="0">
                  <a:moveTo>
                    <a:pt x="1534" y="799"/>
                  </a:moveTo>
                  <a:cubicBezTo>
                    <a:pt x="1614" y="799"/>
                    <a:pt x="1726" y="815"/>
                    <a:pt x="1854" y="878"/>
                  </a:cubicBezTo>
                  <a:cubicBezTo>
                    <a:pt x="2014" y="927"/>
                    <a:pt x="2125" y="991"/>
                    <a:pt x="2205" y="1070"/>
                  </a:cubicBezTo>
                  <a:cubicBezTo>
                    <a:pt x="2285" y="1134"/>
                    <a:pt x="2348" y="1198"/>
                    <a:pt x="2397" y="1262"/>
                  </a:cubicBezTo>
                  <a:cubicBezTo>
                    <a:pt x="2444" y="1326"/>
                    <a:pt x="2461" y="1390"/>
                    <a:pt x="2476" y="1453"/>
                  </a:cubicBezTo>
                  <a:cubicBezTo>
                    <a:pt x="2493" y="1517"/>
                    <a:pt x="2493" y="1581"/>
                    <a:pt x="2493" y="1645"/>
                  </a:cubicBezTo>
                  <a:lnTo>
                    <a:pt x="2493" y="1741"/>
                  </a:lnTo>
                  <a:cubicBezTo>
                    <a:pt x="2461" y="1822"/>
                    <a:pt x="2397" y="1885"/>
                    <a:pt x="2301" y="1949"/>
                  </a:cubicBezTo>
                  <a:cubicBezTo>
                    <a:pt x="2189" y="2013"/>
                    <a:pt x="2078" y="2077"/>
                    <a:pt x="1950" y="2141"/>
                  </a:cubicBezTo>
                  <a:cubicBezTo>
                    <a:pt x="1822" y="2188"/>
                    <a:pt x="1678" y="2237"/>
                    <a:pt x="1534" y="2269"/>
                  </a:cubicBezTo>
                  <a:cubicBezTo>
                    <a:pt x="1390" y="2301"/>
                    <a:pt x="1262" y="2316"/>
                    <a:pt x="1134" y="2316"/>
                  </a:cubicBezTo>
                  <a:lnTo>
                    <a:pt x="1071" y="2316"/>
                  </a:lnTo>
                  <a:cubicBezTo>
                    <a:pt x="1039" y="2316"/>
                    <a:pt x="1023" y="2316"/>
                    <a:pt x="991" y="2301"/>
                  </a:cubicBezTo>
                  <a:cubicBezTo>
                    <a:pt x="1023" y="1997"/>
                    <a:pt x="1039" y="1758"/>
                    <a:pt x="1055" y="1581"/>
                  </a:cubicBezTo>
                  <a:cubicBezTo>
                    <a:pt x="1071" y="1406"/>
                    <a:pt x="1087" y="1278"/>
                    <a:pt x="1103" y="1183"/>
                  </a:cubicBezTo>
                  <a:cubicBezTo>
                    <a:pt x="1103" y="1087"/>
                    <a:pt x="1119" y="1023"/>
                    <a:pt x="1119" y="991"/>
                  </a:cubicBezTo>
                  <a:cubicBezTo>
                    <a:pt x="1119" y="959"/>
                    <a:pt x="1103" y="927"/>
                    <a:pt x="1103" y="878"/>
                  </a:cubicBezTo>
                  <a:cubicBezTo>
                    <a:pt x="1166" y="863"/>
                    <a:pt x="1230" y="863"/>
                    <a:pt x="1294" y="846"/>
                  </a:cubicBezTo>
                  <a:cubicBezTo>
                    <a:pt x="1343" y="846"/>
                    <a:pt x="1390" y="831"/>
                    <a:pt x="1422" y="815"/>
                  </a:cubicBezTo>
                  <a:cubicBezTo>
                    <a:pt x="1471" y="815"/>
                    <a:pt x="1502" y="799"/>
                    <a:pt x="1534" y="799"/>
                  </a:cubicBezTo>
                  <a:close/>
                  <a:moveTo>
                    <a:pt x="687" y="1"/>
                  </a:moveTo>
                  <a:cubicBezTo>
                    <a:pt x="512" y="1"/>
                    <a:pt x="384" y="48"/>
                    <a:pt x="336" y="144"/>
                  </a:cubicBezTo>
                  <a:cubicBezTo>
                    <a:pt x="288" y="239"/>
                    <a:pt x="257" y="367"/>
                    <a:pt x="257" y="512"/>
                  </a:cubicBezTo>
                  <a:lnTo>
                    <a:pt x="225" y="831"/>
                  </a:lnTo>
                  <a:cubicBezTo>
                    <a:pt x="240" y="878"/>
                    <a:pt x="240" y="927"/>
                    <a:pt x="240" y="959"/>
                  </a:cubicBezTo>
                  <a:lnTo>
                    <a:pt x="240" y="1087"/>
                  </a:lnTo>
                  <a:cubicBezTo>
                    <a:pt x="240" y="1230"/>
                    <a:pt x="225" y="1390"/>
                    <a:pt x="193" y="1581"/>
                  </a:cubicBezTo>
                  <a:lnTo>
                    <a:pt x="112" y="2141"/>
                  </a:lnTo>
                  <a:cubicBezTo>
                    <a:pt x="97" y="2301"/>
                    <a:pt x="97" y="2429"/>
                    <a:pt x="97" y="2540"/>
                  </a:cubicBezTo>
                  <a:cubicBezTo>
                    <a:pt x="112" y="2667"/>
                    <a:pt x="97" y="2763"/>
                    <a:pt x="97" y="2844"/>
                  </a:cubicBezTo>
                  <a:lnTo>
                    <a:pt x="33" y="4249"/>
                  </a:lnTo>
                  <a:lnTo>
                    <a:pt x="33" y="4297"/>
                  </a:lnTo>
                  <a:lnTo>
                    <a:pt x="33" y="4409"/>
                  </a:lnTo>
                  <a:cubicBezTo>
                    <a:pt x="16" y="4473"/>
                    <a:pt x="16" y="4537"/>
                    <a:pt x="16" y="4616"/>
                  </a:cubicBezTo>
                  <a:lnTo>
                    <a:pt x="16" y="4840"/>
                  </a:lnTo>
                  <a:cubicBezTo>
                    <a:pt x="1" y="4904"/>
                    <a:pt x="1" y="4968"/>
                    <a:pt x="1" y="5016"/>
                  </a:cubicBezTo>
                  <a:cubicBezTo>
                    <a:pt x="1" y="5176"/>
                    <a:pt x="48" y="5287"/>
                    <a:pt x="144" y="5351"/>
                  </a:cubicBezTo>
                  <a:cubicBezTo>
                    <a:pt x="225" y="5415"/>
                    <a:pt x="336" y="5447"/>
                    <a:pt x="464" y="5447"/>
                  </a:cubicBezTo>
                  <a:cubicBezTo>
                    <a:pt x="608" y="5447"/>
                    <a:pt x="719" y="5400"/>
                    <a:pt x="783" y="5287"/>
                  </a:cubicBezTo>
                  <a:cubicBezTo>
                    <a:pt x="847" y="4888"/>
                    <a:pt x="864" y="4537"/>
                    <a:pt x="864" y="4201"/>
                  </a:cubicBezTo>
                  <a:lnTo>
                    <a:pt x="864" y="3913"/>
                  </a:lnTo>
                  <a:cubicBezTo>
                    <a:pt x="864" y="3850"/>
                    <a:pt x="879" y="3754"/>
                    <a:pt x="895" y="3626"/>
                  </a:cubicBezTo>
                  <a:cubicBezTo>
                    <a:pt x="895" y="3498"/>
                    <a:pt x="911" y="3338"/>
                    <a:pt x="943" y="3147"/>
                  </a:cubicBezTo>
                  <a:lnTo>
                    <a:pt x="975" y="3147"/>
                  </a:lnTo>
                  <a:cubicBezTo>
                    <a:pt x="1023" y="3147"/>
                    <a:pt x="1071" y="3147"/>
                    <a:pt x="1151" y="3131"/>
                  </a:cubicBezTo>
                  <a:cubicBezTo>
                    <a:pt x="1215" y="3131"/>
                    <a:pt x="1279" y="3115"/>
                    <a:pt x="1358" y="3115"/>
                  </a:cubicBezTo>
                  <a:cubicBezTo>
                    <a:pt x="1422" y="3099"/>
                    <a:pt x="1486" y="3099"/>
                    <a:pt x="1534" y="3083"/>
                  </a:cubicBezTo>
                  <a:cubicBezTo>
                    <a:pt x="1598" y="3067"/>
                    <a:pt x="1630" y="3067"/>
                    <a:pt x="1646" y="3067"/>
                  </a:cubicBezTo>
                  <a:cubicBezTo>
                    <a:pt x="1646" y="3083"/>
                    <a:pt x="1678" y="3131"/>
                    <a:pt x="1726" y="3211"/>
                  </a:cubicBezTo>
                  <a:cubicBezTo>
                    <a:pt x="1773" y="3291"/>
                    <a:pt x="1837" y="3370"/>
                    <a:pt x="1886" y="3466"/>
                  </a:cubicBezTo>
                  <a:cubicBezTo>
                    <a:pt x="1950" y="3562"/>
                    <a:pt x="1997" y="3642"/>
                    <a:pt x="2046" y="3722"/>
                  </a:cubicBezTo>
                  <a:cubicBezTo>
                    <a:pt x="2109" y="3802"/>
                    <a:pt x="2125" y="3866"/>
                    <a:pt x="2141" y="3898"/>
                  </a:cubicBezTo>
                  <a:cubicBezTo>
                    <a:pt x="2141" y="3898"/>
                    <a:pt x="2157" y="3913"/>
                    <a:pt x="2189" y="3977"/>
                  </a:cubicBezTo>
                  <a:cubicBezTo>
                    <a:pt x="2237" y="4041"/>
                    <a:pt x="2285" y="4105"/>
                    <a:pt x="2365" y="4201"/>
                  </a:cubicBezTo>
                  <a:cubicBezTo>
                    <a:pt x="2429" y="4297"/>
                    <a:pt x="2508" y="4393"/>
                    <a:pt x="2589" y="4505"/>
                  </a:cubicBezTo>
                  <a:cubicBezTo>
                    <a:pt x="2668" y="4601"/>
                    <a:pt x="2732" y="4712"/>
                    <a:pt x="2812" y="4808"/>
                  </a:cubicBezTo>
                  <a:cubicBezTo>
                    <a:pt x="2876" y="4888"/>
                    <a:pt x="2940" y="4968"/>
                    <a:pt x="2987" y="5032"/>
                  </a:cubicBezTo>
                  <a:cubicBezTo>
                    <a:pt x="3036" y="5095"/>
                    <a:pt x="3068" y="5127"/>
                    <a:pt x="3068" y="5127"/>
                  </a:cubicBezTo>
                  <a:cubicBezTo>
                    <a:pt x="3100" y="5159"/>
                    <a:pt x="3132" y="5176"/>
                    <a:pt x="3196" y="5176"/>
                  </a:cubicBezTo>
                  <a:cubicBezTo>
                    <a:pt x="3292" y="5176"/>
                    <a:pt x="3387" y="5127"/>
                    <a:pt x="3483" y="5032"/>
                  </a:cubicBezTo>
                  <a:cubicBezTo>
                    <a:pt x="3579" y="4936"/>
                    <a:pt x="3626" y="4825"/>
                    <a:pt x="3626" y="4712"/>
                  </a:cubicBezTo>
                  <a:cubicBezTo>
                    <a:pt x="3307" y="4090"/>
                    <a:pt x="3083" y="3738"/>
                    <a:pt x="2972" y="3658"/>
                  </a:cubicBezTo>
                  <a:cubicBezTo>
                    <a:pt x="2780" y="3306"/>
                    <a:pt x="2621" y="3036"/>
                    <a:pt x="2476" y="2859"/>
                  </a:cubicBezTo>
                  <a:cubicBezTo>
                    <a:pt x="2700" y="2699"/>
                    <a:pt x="2860" y="2588"/>
                    <a:pt x="2987" y="2476"/>
                  </a:cubicBezTo>
                  <a:cubicBezTo>
                    <a:pt x="3100" y="2380"/>
                    <a:pt x="3196" y="2284"/>
                    <a:pt x="3243" y="2188"/>
                  </a:cubicBezTo>
                  <a:cubicBezTo>
                    <a:pt x="3307" y="2109"/>
                    <a:pt x="3339" y="2013"/>
                    <a:pt x="3339" y="1917"/>
                  </a:cubicBezTo>
                  <a:cubicBezTo>
                    <a:pt x="3355" y="1822"/>
                    <a:pt x="3355" y="1694"/>
                    <a:pt x="3355" y="1566"/>
                  </a:cubicBezTo>
                  <a:cubicBezTo>
                    <a:pt x="3355" y="1358"/>
                    <a:pt x="3323" y="1166"/>
                    <a:pt x="3243" y="991"/>
                  </a:cubicBezTo>
                  <a:cubicBezTo>
                    <a:pt x="3164" y="815"/>
                    <a:pt x="3004" y="639"/>
                    <a:pt x="2780" y="448"/>
                  </a:cubicBezTo>
                  <a:lnTo>
                    <a:pt x="2365" y="176"/>
                  </a:lnTo>
                  <a:cubicBezTo>
                    <a:pt x="2285" y="144"/>
                    <a:pt x="2205" y="128"/>
                    <a:pt x="2141" y="112"/>
                  </a:cubicBezTo>
                  <a:cubicBezTo>
                    <a:pt x="2078" y="96"/>
                    <a:pt x="2029" y="80"/>
                    <a:pt x="1982" y="80"/>
                  </a:cubicBezTo>
                  <a:cubicBezTo>
                    <a:pt x="1933" y="64"/>
                    <a:pt x="1886" y="64"/>
                    <a:pt x="1822" y="64"/>
                  </a:cubicBezTo>
                  <a:cubicBezTo>
                    <a:pt x="1773" y="48"/>
                    <a:pt x="1726" y="48"/>
                    <a:pt x="1662" y="48"/>
                  </a:cubicBezTo>
                  <a:lnTo>
                    <a:pt x="1422" y="48"/>
                  </a:lnTo>
                  <a:cubicBezTo>
                    <a:pt x="1311" y="48"/>
                    <a:pt x="1215" y="64"/>
                    <a:pt x="1087" y="64"/>
                  </a:cubicBezTo>
                  <a:cubicBezTo>
                    <a:pt x="959" y="32"/>
                    <a:pt x="832" y="1"/>
                    <a:pt x="687" y="1"/>
                  </a:cubicBezTo>
                  <a:close/>
                </a:path>
              </a:pathLst>
            </a:custGeom>
            <a:solidFill>
              <a:srgbClr val="3D25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2654675" y="907025"/>
              <a:ext cx="85075" cy="139400"/>
            </a:xfrm>
            <a:custGeom>
              <a:avLst/>
              <a:gdLst/>
              <a:ahLst/>
              <a:cxnLst/>
              <a:rect l="l" t="t" r="r" b="b"/>
              <a:pathLst>
                <a:path w="3403" h="5576" extrusionOk="0">
                  <a:moveTo>
                    <a:pt x="2396" y="1"/>
                  </a:moveTo>
                  <a:cubicBezTo>
                    <a:pt x="2301" y="1"/>
                    <a:pt x="2188" y="16"/>
                    <a:pt x="2060" y="33"/>
                  </a:cubicBezTo>
                  <a:cubicBezTo>
                    <a:pt x="1933" y="48"/>
                    <a:pt x="1805" y="48"/>
                    <a:pt x="1694" y="65"/>
                  </a:cubicBezTo>
                  <a:cubicBezTo>
                    <a:pt x="1566" y="80"/>
                    <a:pt x="1502" y="97"/>
                    <a:pt x="1453" y="97"/>
                  </a:cubicBezTo>
                  <a:lnTo>
                    <a:pt x="863" y="225"/>
                  </a:lnTo>
                  <a:cubicBezTo>
                    <a:pt x="527" y="304"/>
                    <a:pt x="335" y="368"/>
                    <a:pt x="303" y="416"/>
                  </a:cubicBezTo>
                  <a:cubicBezTo>
                    <a:pt x="256" y="495"/>
                    <a:pt x="207" y="623"/>
                    <a:pt x="175" y="800"/>
                  </a:cubicBezTo>
                  <a:cubicBezTo>
                    <a:pt x="144" y="959"/>
                    <a:pt x="112" y="1166"/>
                    <a:pt x="96" y="1407"/>
                  </a:cubicBezTo>
                  <a:lnTo>
                    <a:pt x="32" y="2380"/>
                  </a:lnTo>
                  <a:cubicBezTo>
                    <a:pt x="48" y="2493"/>
                    <a:pt x="64" y="2636"/>
                    <a:pt x="64" y="2844"/>
                  </a:cubicBezTo>
                  <a:cubicBezTo>
                    <a:pt x="64" y="3004"/>
                    <a:pt x="48" y="3179"/>
                    <a:pt x="32" y="3387"/>
                  </a:cubicBezTo>
                  <a:cubicBezTo>
                    <a:pt x="0" y="3594"/>
                    <a:pt x="0" y="3818"/>
                    <a:pt x="0" y="4090"/>
                  </a:cubicBezTo>
                  <a:cubicBezTo>
                    <a:pt x="0" y="4265"/>
                    <a:pt x="0" y="4457"/>
                    <a:pt x="16" y="4681"/>
                  </a:cubicBezTo>
                  <a:cubicBezTo>
                    <a:pt x="32" y="4889"/>
                    <a:pt x="64" y="5112"/>
                    <a:pt x="96" y="5368"/>
                  </a:cubicBezTo>
                  <a:cubicBezTo>
                    <a:pt x="207" y="5464"/>
                    <a:pt x="448" y="5511"/>
                    <a:pt x="782" y="5511"/>
                  </a:cubicBezTo>
                  <a:lnTo>
                    <a:pt x="959" y="5511"/>
                  </a:lnTo>
                  <a:cubicBezTo>
                    <a:pt x="1023" y="5511"/>
                    <a:pt x="1087" y="5496"/>
                    <a:pt x="1151" y="5496"/>
                  </a:cubicBezTo>
                  <a:cubicBezTo>
                    <a:pt x="1630" y="5511"/>
                    <a:pt x="1901" y="5543"/>
                    <a:pt x="1965" y="5575"/>
                  </a:cubicBezTo>
                  <a:cubicBezTo>
                    <a:pt x="2188" y="5560"/>
                    <a:pt x="2396" y="5543"/>
                    <a:pt x="2572" y="5543"/>
                  </a:cubicBezTo>
                  <a:cubicBezTo>
                    <a:pt x="2748" y="5543"/>
                    <a:pt x="2908" y="5528"/>
                    <a:pt x="3019" y="5511"/>
                  </a:cubicBezTo>
                  <a:cubicBezTo>
                    <a:pt x="3147" y="5479"/>
                    <a:pt x="3242" y="5447"/>
                    <a:pt x="3306" y="5383"/>
                  </a:cubicBezTo>
                  <a:cubicBezTo>
                    <a:pt x="3370" y="5336"/>
                    <a:pt x="3402" y="5240"/>
                    <a:pt x="3402" y="5112"/>
                  </a:cubicBezTo>
                  <a:cubicBezTo>
                    <a:pt x="3402" y="4921"/>
                    <a:pt x="3306" y="4761"/>
                    <a:pt x="3099" y="4649"/>
                  </a:cubicBezTo>
                  <a:lnTo>
                    <a:pt x="2987" y="4649"/>
                  </a:lnTo>
                  <a:cubicBezTo>
                    <a:pt x="2859" y="4649"/>
                    <a:pt x="2699" y="4665"/>
                    <a:pt x="2476" y="4681"/>
                  </a:cubicBezTo>
                  <a:cubicBezTo>
                    <a:pt x="2333" y="4697"/>
                    <a:pt x="2205" y="4713"/>
                    <a:pt x="2124" y="4713"/>
                  </a:cubicBezTo>
                  <a:cubicBezTo>
                    <a:pt x="2045" y="4713"/>
                    <a:pt x="1996" y="4729"/>
                    <a:pt x="1996" y="4729"/>
                  </a:cubicBezTo>
                  <a:cubicBezTo>
                    <a:pt x="1965" y="4713"/>
                    <a:pt x="1885" y="4713"/>
                    <a:pt x="1773" y="4697"/>
                  </a:cubicBezTo>
                  <a:cubicBezTo>
                    <a:pt x="1662" y="4681"/>
                    <a:pt x="1549" y="4681"/>
                    <a:pt x="1421" y="4681"/>
                  </a:cubicBezTo>
                  <a:cubicBezTo>
                    <a:pt x="1310" y="4665"/>
                    <a:pt x="1182" y="4665"/>
                    <a:pt x="1087" y="4649"/>
                  </a:cubicBezTo>
                  <a:cubicBezTo>
                    <a:pt x="974" y="4649"/>
                    <a:pt x="895" y="4649"/>
                    <a:pt x="863" y="4633"/>
                  </a:cubicBezTo>
                  <a:lnTo>
                    <a:pt x="863" y="4265"/>
                  </a:lnTo>
                  <a:cubicBezTo>
                    <a:pt x="863" y="4154"/>
                    <a:pt x="878" y="4058"/>
                    <a:pt x="878" y="3978"/>
                  </a:cubicBezTo>
                  <a:lnTo>
                    <a:pt x="878" y="3739"/>
                  </a:lnTo>
                  <a:cubicBezTo>
                    <a:pt x="895" y="3675"/>
                    <a:pt x="895" y="3594"/>
                    <a:pt x="895" y="3515"/>
                  </a:cubicBezTo>
                  <a:cubicBezTo>
                    <a:pt x="895" y="3467"/>
                    <a:pt x="895" y="3419"/>
                    <a:pt x="878" y="3355"/>
                  </a:cubicBezTo>
                  <a:lnTo>
                    <a:pt x="878" y="3211"/>
                  </a:lnTo>
                  <a:cubicBezTo>
                    <a:pt x="878" y="3164"/>
                    <a:pt x="895" y="3115"/>
                    <a:pt x="927" y="3100"/>
                  </a:cubicBezTo>
                  <a:cubicBezTo>
                    <a:pt x="942" y="3068"/>
                    <a:pt x="991" y="3068"/>
                    <a:pt x="1023" y="3068"/>
                  </a:cubicBezTo>
                  <a:cubicBezTo>
                    <a:pt x="1039" y="3060"/>
                    <a:pt x="1059" y="3055"/>
                    <a:pt x="1078" y="3055"/>
                  </a:cubicBezTo>
                  <a:cubicBezTo>
                    <a:pt x="1098" y="3055"/>
                    <a:pt x="1118" y="3060"/>
                    <a:pt x="1134" y="3068"/>
                  </a:cubicBezTo>
                  <a:lnTo>
                    <a:pt x="1502" y="3068"/>
                  </a:lnTo>
                  <a:cubicBezTo>
                    <a:pt x="1549" y="3068"/>
                    <a:pt x="1741" y="3051"/>
                    <a:pt x="2028" y="3036"/>
                  </a:cubicBezTo>
                  <a:cubicBezTo>
                    <a:pt x="2284" y="3036"/>
                    <a:pt x="2460" y="3004"/>
                    <a:pt x="2572" y="2955"/>
                  </a:cubicBezTo>
                  <a:cubicBezTo>
                    <a:pt x="2667" y="2908"/>
                    <a:pt x="2716" y="2796"/>
                    <a:pt x="2716" y="2636"/>
                  </a:cubicBezTo>
                  <a:cubicBezTo>
                    <a:pt x="2716" y="2493"/>
                    <a:pt x="2699" y="2397"/>
                    <a:pt x="2635" y="2316"/>
                  </a:cubicBezTo>
                  <a:cubicBezTo>
                    <a:pt x="2588" y="2253"/>
                    <a:pt x="2508" y="2221"/>
                    <a:pt x="2412" y="2189"/>
                  </a:cubicBezTo>
                  <a:cubicBezTo>
                    <a:pt x="2344" y="2178"/>
                    <a:pt x="2269" y="2166"/>
                    <a:pt x="2186" y="2166"/>
                  </a:cubicBezTo>
                  <a:cubicBezTo>
                    <a:pt x="2151" y="2166"/>
                    <a:pt x="2115" y="2168"/>
                    <a:pt x="2077" y="2173"/>
                  </a:cubicBezTo>
                  <a:lnTo>
                    <a:pt x="1694" y="2173"/>
                  </a:lnTo>
                  <a:cubicBezTo>
                    <a:pt x="1630" y="2173"/>
                    <a:pt x="1534" y="2189"/>
                    <a:pt x="1421" y="2205"/>
                  </a:cubicBezTo>
                  <a:cubicBezTo>
                    <a:pt x="1294" y="2237"/>
                    <a:pt x="1134" y="2253"/>
                    <a:pt x="942" y="2269"/>
                  </a:cubicBezTo>
                  <a:cubicBezTo>
                    <a:pt x="942" y="2205"/>
                    <a:pt x="942" y="2157"/>
                    <a:pt x="927" y="2093"/>
                  </a:cubicBezTo>
                  <a:lnTo>
                    <a:pt x="927" y="1950"/>
                  </a:lnTo>
                  <a:lnTo>
                    <a:pt x="927" y="1837"/>
                  </a:lnTo>
                  <a:cubicBezTo>
                    <a:pt x="942" y="1805"/>
                    <a:pt x="942" y="1773"/>
                    <a:pt x="942" y="1741"/>
                  </a:cubicBezTo>
                  <a:lnTo>
                    <a:pt x="942" y="1678"/>
                  </a:lnTo>
                  <a:cubicBezTo>
                    <a:pt x="959" y="1630"/>
                    <a:pt x="959" y="1550"/>
                    <a:pt x="959" y="1471"/>
                  </a:cubicBezTo>
                  <a:cubicBezTo>
                    <a:pt x="974" y="1390"/>
                    <a:pt x="974" y="1311"/>
                    <a:pt x="991" y="1230"/>
                  </a:cubicBezTo>
                  <a:cubicBezTo>
                    <a:pt x="1006" y="1151"/>
                    <a:pt x="1023" y="1087"/>
                    <a:pt x="1055" y="1071"/>
                  </a:cubicBezTo>
                  <a:cubicBezTo>
                    <a:pt x="1294" y="991"/>
                    <a:pt x="1485" y="959"/>
                    <a:pt x="1645" y="959"/>
                  </a:cubicBezTo>
                  <a:lnTo>
                    <a:pt x="1694" y="959"/>
                  </a:lnTo>
                  <a:cubicBezTo>
                    <a:pt x="1805" y="911"/>
                    <a:pt x="1981" y="879"/>
                    <a:pt x="2252" y="864"/>
                  </a:cubicBezTo>
                  <a:cubicBezTo>
                    <a:pt x="2428" y="864"/>
                    <a:pt x="2556" y="847"/>
                    <a:pt x="2635" y="832"/>
                  </a:cubicBezTo>
                  <a:cubicBezTo>
                    <a:pt x="2731" y="815"/>
                    <a:pt x="2795" y="783"/>
                    <a:pt x="2827" y="751"/>
                  </a:cubicBezTo>
                  <a:cubicBezTo>
                    <a:pt x="2859" y="719"/>
                    <a:pt x="2876" y="672"/>
                    <a:pt x="2891" y="623"/>
                  </a:cubicBezTo>
                  <a:lnTo>
                    <a:pt x="2891" y="464"/>
                  </a:lnTo>
                  <a:cubicBezTo>
                    <a:pt x="2891" y="336"/>
                    <a:pt x="2859" y="225"/>
                    <a:pt x="2780" y="129"/>
                  </a:cubicBezTo>
                  <a:cubicBezTo>
                    <a:pt x="2716" y="33"/>
                    <a:pt x="2635" y="1"/>
                    <a:pt x="2572" y="1"/>
                  </a:cubicBezTo>
                  <a:close/>
                </a:path>
              </a:pathLst>
            </a:custGeom>
            <a:solidFill>
              <a:srgbClr val="3D25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2790025" y="907025"/>
              <a:ext cx="85500" cy="139400"/>
            </a:xfrm>
            <a:custGeom>
              <a:avLst/>
              <a:gdLst/>
              <a:ahLst/>
              <a:cxnLst/>
              <a:rect l="l" t="t" r="r" b="b"/>
              <a:pathLst>
                <a:path w="3420" h="5576" extrusionOk="0">
                  <a:moveTo>
                    <a:pt x="2413" y="1"/>
                  </a:moveTo>
                  <a:cubicBezTo>
                    <a:pt x="2318" y="1"/>
                    <a:pt x="2190" y="16"/>
                    <a:pt x="2077" y="33"/>
                  </a:cubicBezTo>
                  <a:cubicBezTo>
                    <a:pt x="1950" y="48"/>
                    <a:pt x="1822" y="48"/>
                    <a:pt x="1711" y="65"/>
                  </a:cubicBezTo>
                  <a:cubicBezTo>
                    <a:pt x="1583" y="80"/>
                    <a:pt x="1502" y="97"/>
                    <a:pt x="1470" y="97"/>
                  </a:cubicBezTo>
                  <a:lnTo>
                    <a:pt x="880" y="225"/>
                  </a:lnTo>
                  <a:cubicBezTo>
                    <a:pt x="544" y="304"/>
                    <a:pt x="352" y="368"/>
                    <a:pt x="320" y="416"/>
                  </a:cubicBezTo>
                  <a:cubicBezTo>
                    <a:pt x="273" y="495"/>
                    <a:pt x="224" y="623"/>
                    <a:pt x="192" y="800"/>
                  </a:cubicBezTo>
                  <a:cubicBezTo>
                    <a:pt x="161" y="959"/>
                    <a:pt x="129" y="1166"/>
                    <a:pt x="97" y="1407"/>
                  </a:cubicBezTo>
                  <a:lnTo>
                    <a:pt x="49" y="2380"/>
                  </a:lnTo>
                  <a:cubicBezTo>
                    <a:pt x="65" y="2493"/>
                    <a:pt x="81" y="2636"/>
                    <a:pt x="81" y="2844"/>
                  </a:cubicBezTo>
                  <a:cubicBezTo>
                    <a:pt x="81" y="3004"/>
                    <a:pt x="65" y="3179"/>
                    <a:pt x="49" y="3387"/>
                  </a:cubicBezTo>
                  <a:cubicBezTo>
                    <a:pt x="17" y="3594"/>
                    <a:pt x="1" y="3818"/>
                    <a:pt x="1" y="4090"/>
                  </a:cubicBezTo>
                  <a:cubicBezTo>
                    <a:pt x="1" y="4265"/>
                    <a:pt x="17" y="4457"/>
                    <a:pt x="33" y="4681"/>
                  </a:cubicBezTo>
                  <a:cubicBezTo>
                    <a:pt x="49" y="4889"/>
                    <a:pt x="65" y="5112"/>
                    <a:pt x="97" y="5368"/>
                  </a:cubicBezTo>
                  <a:cubicBezTo>
                    <a:pt x="224" y="5464"/>
                    <a:pt x="448" y="5511"/>
                    <a:pt x="784" y="5511"/>
                  </a:cubicBezTo>
                  <a:lnTo>
                    <a:pt x="959" y="5511"/>
                  </a:lnTo>
                  <a:cubicBezTo>
                    <a:pt x="1023" y="5511"/>
                    <a:pt x="1087" y="5496"/>
                    <a:pt x="1168" y="5496"/>
                  </a:cubicBezTo>
                  <a:cubicBezTo>
                    <a:pt x="1630" y="5511"/>
                    <a:pt x="1902" y="5543"/>
                    <a:pt x="1982" y="5575"/>
                  </a:cubicBezTo>
                  <a:cubicBezTo>
                    <a:pt x="2205" y="5560"/>
                    <a:pt x="2413" y="5543"/>
                    <a:pt x="2589" y="5543"/>
                  </a:cubicBezTo>
                  <a:cubicBezTo>
                    <a:pt x="2765" y="5543"/>
                    <a:pt x="2925" y="5528"/>
                    <a:pt x="3036" y="5511"/>
                  </a:cubicBezTo>
                  <a:cubicBezTo>
                    <a:pt x="3164" y="5479"/>
                    <a:pt x="3259" y="5447"/>
                    <a:pt x="3323" y="5383"/>
                  </a:cubicBezTo>
                  <a:cubicBezTo>
                    <a:pt x="3387" y="5336"/>
                    <a:pt x="3419" y="5240"/>
                    <a:pt x="3419" y="5112"/>
                  </a:cubicBezTo>
                  <a:cubicBezTo>
                    <a:pt x="3419" y="4921"/>
                    <a:pt x="3308" y="4761"/>
                    <a:pt x="3116" y="4649"/>
                  </a:cubicBezTo>
                  <a:lnTo>
                    <a:pt x="3004" y="4649"/>
                  </a:lnTo>
                  <a:cubicBezTo>
                    <a:pt x="2876" y="4649"/>
                    <a:pt x="2701" y="4665"/>
                    <a:pt x="2493" y="4681"/>
                  </a:cubicBezTo>
                  <a:cubicBezTo>
                    <a:pt x="2333" y="4697"/>
                    <a:pt x="2222" y="4713"/>
                    <a:pt x="2141" y="4713"/>
                  </a:cubicBezTo>
                  <a:cubicBezTo>
                    <a:pt x="2062" y="4713"/>
                    <a:pt x="2013" y="4729"/>
                    <a:pt x="2013" y="4729"/>
                  </a:cubicBezTo>
                  <a:cubicBezTo>
                    <a:pt x="1966" y="4713"/>
                    <a:pt x="1902" y="4713"/>
                    <a:pt x="1790" y="4697"/>
                  </a:cubicBezTo>
                  <a:cubicBezTo>
                    <a:pt x="1679" y="4681"/>
                    <a:pt x="1551" y="4681"/>
                    <a:pt x="1438" y="4681"/>
                  </a:cubicBezTo>
                  <a:cubicBezTo>
                    <a:pt x="1311" y="4665"/>
                    <a:pt x="1199" y="4665"/>
                    <a:pt x="1087" y="4649"/>
                  </a:cubicBezTo>
                  <a:cubicBezTo>
                    <a:pt x="991" y="4649"/>
                    <a:pt x="912" y="4649"/>
                    <a:pt x="880" y="4633"/>
                  </a:cubicBezTo>
                  <a:lnTo>
                    <a:pt x="880" y="4265"/>
                  </a:lnTo>
                  <a:cubicBezTo>
                    <a:pt x="880" y="4154"/>
                    <a:pt x="880" y="4058"/>
                    <a:pt x="895" y="3978"/>
                  </a:cubicBezTo>
                  <a:lnTo>
                    <a:pt x="895" y="3739"/>
                  </a:lnTo>
                  <a:lnTo>
                    <a:pt x="895" y="3515"/>
                  </a:lnTo>
                  <a:lnTo>
                    <a:pt x="895" y="3355"/>
                  </a:lnTo>
                  <a:lnTo>
                    <a:pt x="895" y="3211"/>
                  </a:lnTo>
                  <a:cubicBezTo>
                    <a:pt x="895" y="3164"/>
                    <a:pt x="912" y="3115"/>
                    <a:pt x="927" y="3100"/>
                  </a:cubicBezTo>
                  <a:cubicBezTo>
                    <a:pt x="959" y="3068"/>
                    <a:pt x="991" y="3068"/>
                    <a:pt x="1040" y="3068"/>
                  </a:cubicBezTo>
                  <a:cubicBezTo>
                    <a:pt x="1056" y="3060"/>
                    <a:pt x="1072" y="3055"/>
                    <a:pt x="1090" y="3055"/>
                  </a:cubicBezTo>
                  <a:cubicBezTo>
                    <a:pt x="1107" y="3055"/>
                    <a:pt x="1127" y="3060"/>
                    <a:pt x="1151" y="3068"/>
                  </a:cubicBezTo>
                  <a:lnTo>
                    <a:pt x="1502" y="3068"/>
                  </a:lnTo>
                  <a:cubicBezTo>
                    <a:pt x="1566" y="3068"/>
                    <a:pt x="1743" y="3051"/>
                    <a:pt x="2045" y="3036"/>
                  </a:cubicBezTo>
                  <a:cubicBezTo>
                    <a:pt x="2301" y="3036"/>
                    <a:pt x="2477" y="3004"/>
                    <a:pt x="2589" y="2955"/>
                  </a:cubicBezTo>
                  <a:cubicBezTo>
                    <a:pt x="2684" y="2908"/>
                    <a:pt x="2733" y="2796"/>
                    <a:pt x="2733" y="2636"/>
                  </a:cubicBezTo>
                  <a:cubicBezTo>
                    <a:pt x="2733" y="2493"/>
                    <a:pt x="2701" y="2397"/>
                    <a:pt x="2652" y="2316"/>
                  </a:cubicBezTo>
                  <a:cubicBezTo>
                    <a:pt x="2589" y="2253"/>
                    <a:pt x="2525" y="2221"/>
                    <a:pt x="2429" y="2189"/>
                  </a:cubicBezTo>
                  <a:cubicBezTo>
                    <a:pt x="2361" y="2178"/>
                    <a:pt x="2286" y="2166"/>
                    <a:pt x="2203" y="2166"/>
                  </a:cubicBezTo>
                  <a:cubicBezTo>
                    <a:pt x="2168" y="2166"/>
                    <a:pt x="2132" y="2168"/>
                    <a:pt x="2094" y="2173"/>
                  </a:cubicBezTo>
                  <a:lnTo>
                    <a:pt x="1711" y="2173"/>
                  </a:lnTo>
                  <a:cubicBezTo>
                    <a:pt x="1647" y="2173"/>
                    <a:pt x="1551" y="2189"/>
                    <a:pt x="1423" y="2205"/>
                  </a:cubicBezTo>
                  <a:cubicBezTo>
                    <a:pt x="1311" y="2237"/>
                    <a:pt x="1151" y="2253"/>
                    <a:pt x="959" y="2269"/>
                  </a:cubicBezTo>
                  <a:cubicBezTo>
                    <a:pt x="959" y="2205"/>
                    <a:pt x="944" y="2157"/>
                    <a:pt x="944" y="2093"/>
                  </a:cubicBezTo>
                  <a:lnTo>
                    <a:pt x="944" y="1950"/>
                  </a:lnTo>
                  <a:lnTo>
                    <a:pt x="944" y="1837"/>
                  </a:lnTo>
                  <a:cubicBezTo>
                    <a:pt x="944" y="1805"/>
                    <a:pt x="959" y="1773"/>
                    <a:pt x="959" y="1741"/>
                  </a:cubicBezTo>
                  <a:lnTo>
                    <a:pt x="959" y="1678"/>
                  </a:lnTo>
                  <a:cubicBezTo>
                    <a:pt x="959" y="1630"/>
                    <a:pt x="976" y="1550"/>
                    <a:pt x="976" y="1471"/>
                  </a:cubicBezTo>
                  <a:cubicBezTo>
                    <a:pt x="976" y="1390"/>
                    <a:pt x="991" y="1311"/>
                    <a:pt x="1008" y="1230"/>
                  </a:cubicBezTo>
                  <a:cubicBezTo>
                    <a:pt x="1023" y="1151"/>
                    <a:pt x="1040" y="1087"/>
                    <a:pt x="1055" y="1071"/>
                  </a:cubicBezTo>
                  <a:cubicBezTo>
                    <a:pt x="1295" y="991"/>
                    <a:pt x="1502" y="959"/>
                    <a:pt x="1662" y="959"/>
                  </a:cubicBezTo>
                  <a:lnTo>
                    <a:pt x="1711" y="959"/>
                  </a:lnTo>
                  <a:cubicBezTo>
                    <a:pt x="1806" y="911"/>
                    <a:pt x="1998" y="879"/>
                    <a:pt x="2269" y="864"/>
                  </a:cubicBezTo>
                  <a:cubicBezTo>
                    <a:pt x="2445" y="864"/>
                    <a:pt x="2573" y="847"/>
                    <a:pt x="2652" y="832"/>
                  </a:cubicBezTo>
                  <a:cubicBezTo>
                    <a:pt x="2733" y="815"/>
                    <a:pt x="2797" y="783"/>
                    <a:pt x="2844" y="751"/>
                  </a:cubicBezTo>
                  <a:cubicBezTo>
                    <a:pt x="2876" y="719"/>
                    <a:pt x="2893" y="672"/>
                    <a:pt x="2893" y="623"/>
                  </a:cubicBezTo>
                  <a:cubicBezTo>
                    <a:pt x="2908" y="576"/>
                    <a:pt x="2908" y="527"/>
                    <a:pt x="2908" y="464"/>
                  </a:cubicBezTo>
                  <a:cubicBezTo>
                    <a:pt x="2908" y="336"/>
                    <a:pt x="2861" y="225"/>
                    <a:pt x="2797" y="129"/>
                  </a:cubicBezTo>
                  <a:cubicBezTo>
                    <a:pt x="2733" y="33"/>
                    <a:pt x="2652" y="1"/>
                    <a:pt x="2589" y="1"/>
                  </a:cubicBezTo>
                  <a:close/>
                </a:path>
              </a:pathLst>
            </a:custGeom>
            <a:solidFill>
              <a:srgbClr val="3D25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2355975" y="795600"/>
              <a:ext cx="58700" cy="73925"/>
            </a:xfrm>
            <a:custGeom>
              <a:avLst/>
              <a:gdLst/>
              <a:ahLst/>
              <a:cxnLst/>
              <a:rect l="l" t="t" r="r" b="b"/>
              <a:pathLst>
                <a:path w="2348" h="2957" extrusionOk="0">
                  <a:moveTo>
                    <a:pt x="1453" y="1"/>
                  </a:moveTo>
                  <a:cubicBezTo>
                    <a:pt x="1325" y="1"/>
                    <a:pt x="1214" y="33"/>
                    <a:pt x="1118" y="65"/>
                  </a:cubicBezTo>
                  <a:cubicBezTo>
                    <a:pt x="1006" y="113"/>
                    <a:pt x="895" y="160"/>
                    <a:pt x="782" y="241"/>
                  </a:cubicBezTo>
                  <a:lnTo>
                    <a:pt x="431" y="448"/>
                  </a:lnTo>
                  <a:cubicBezTo>
                    <a:pt x="431" y="465"/>
                    <a:pt x="416" y="497"/>
                    <a:pt x="399" y="544"/>
                  </a:cubicBezTo>
                  <a:cubicBezTo>
                    <a:pt x="367" y="608"/>
                    <a:pt x="335" y="672"/>
                    <a:pt x="288" y="752"/>
                  </a:cubicBezTo>
                  <a:cubicBezTo>
                    <a:pt x="160" y="991"/>
                    <a:pt x="79" y="1199"/>
                    <a:pt x="48" y="1359"/>
                  </a:cubicBezTo>
                  <a:cubicBezTo>
                    <a:pt x="16" y="1519"/>
                    <a:pt x="0" y="1662"/>
                    <a:pt x="0" y="1790"/>
                  </a:cubicBezTo>
                  <a:cubicBezTo>
                    <a:pt x="0" y="1838"/>
                    <a:pt x="0" y="1902"/>
                    <a:pt x="16" y="1966"/>
                  </a:cubicBezTo>
                  <a:cubicBezTo>
                    <a:pt x="16" y="2045"/>
                    <a:pt x="32" y="2109"/>
                    <a:pt x="64" y="2190"/>
                  </a:cubicBezTo>
                  <a:cubicBezTo>
                    <a:pt x="79" y="2254"/>
                    <a:pt x="111" y="2333"/>
                    <a:pt x="160" y="2413"/>
                  </a:cubicBezTo>
                  <a:cubicBezTo>
                    <a:pt x="207" y="2493"/>
                    <a:pt x="256" y="2573"/>
                    <a:pt x="335" y="2652"/>
                  </a:cubicBezTo>
                  <a:cubicBezTo>
                    <a:pt x="399" y="2733"/>
                    <a:pt x="463" y="2780"/>
                    <a:pt x="527" y="2829"/>
                  </a:cubicBezTo>
                  <a:cubicBezTo>
                    <a:pt x="575" y="2861"/>
                    <a:pt x="639" y="2893"/>
                    <a:pt x="686" y="2908"/>
                  </a:cubicBezTo>
                  <a:cubicBezTo>
                    <a:pt x="750" y="2924"/>
                    <a:pt x="799" y="2940"/>
                    <a:pt x="863" y="2940"/>
                  </a:cubicBezTo>
                  <a:cubicBezTo>
                    <a:pt x="910" y="2956"/>
                    <a:pt x="974" y="2956"/>
                    <a:pt x="1055" y="2956"/>
                  </a:cubicBezTo>
                  <a:cubicBezTo>
                    <a:pt x="1293" y="2956"/>
                    <a:pt x="1502" y="2908"/>
                    <a:pt x="1693" y="2829"/>
                  </a:cubicBezTo>
                  <a:cubicBezTo>
                    <a:pt x="1757" y="2797"/>
                    <a:pt x="1837" y="2765"/>
                    <a:pt x="1900" y="2716"/>
                  </a:cubicBezTo>
                  <a:cubicBezTo>
                    <a:pt x="1981" y="2669"/>
                    <a:pt x="2045" y="2605"/>
                    <a:pt x="2109" y="2541"/>
                  </a:cubicBezTo>
                  <a:cubicBezTo>
                    <a:pt x="2173" y="2477"/>
                    <a:pt x="2220" y="2413"/>
                    <a:pt x="2252" y="2349"/>
                  </a:cubicBezTo>
                  <a:cubicBezTo>
                    <a:pt x="2300" y="2286"/>
                    <a:pt x="2332" y="2237"/>
                    <a:pt x="2332" y="2190"/>
                  </a:cubicBezTo>
                  <a:cubicBezTo>
                    <a:pt x="2332" y="2190"/>
                    <a:pt x="2332" y="2173"/>
                    <a:pt x="2348" y="2173"/>
                  </a:cubicBezTo>
                  <a:lnTo>
                    <a:pt x="2348" y="2158"/>
                  </a:lnTo>
                  <a:cubicBezTo>
                    <a:pt x="2348" y="2094"/>
                    <a:pt x="2316" y="2030"/>
                    <a:pt x="2268" y="1966"/>
                  </a:cubicBezTo>
                  <a:cubicBezTo>
                    <a:pt x="2205" y="1918"/>
                    <a:pt x="2141" y="1886"/>
                    <a:pt x="2077" y="1886"/>
                  </a:cubicBezTo>
                  <a:cubicBezTo>
                    <a:pt x="2013" y="1886"/>
                    <a:pt x="1949" y="1918"/>
                    <a:pt x="1885" y="1981"/>
                  </a:cubicBezTo>
                  <a:cubicBezTo>
                    <a:pt x="1789" y="2158"/>
                    <a:pt x="1662" y="2286"/>
                    <a:pt x="1534" y="2365"/>
                  </a:cubicBezTo>
                  <a:cubicBezTo>
                    <a:pt x="1310" y="2429"/>
                    <a:pt x="1150" y="2445"/>
                    <a:pt x="1038" y="2445"/>
                  </a:cubicBezTo>
                  <a:cubicBezTo>
                    <a:pt x="878" y="2445"/>
                    <a:pt x="750" y="2397"/>
                    <a:pt x="655" y="2286"/>
                  </a:cubicBezTo>
                  <a:cubicBezTo>
                    <a:pt x="559" y="2158"/>
                    <a:pt x="511" y="1981"/>
                    <a:pt x="511" y="1710"/>
                  </a:cubicBezTo>
                  <a:cubicBezTo>
                    <a:pt x="511" y="1566"/>
                    <a:pt x="527" y="1455"/>
                    <a:pt x="575" y="1391"/>
                  </a:cubicBezTo>
                  <a:cubicBezTo>
                    <a:pt x="575" y="1359"/>
                    <a:pt x="591" y="1295"/>
                    <a:pt x="623" y="1215"/>
                  </a:cubicBezTo>
                  <a:cubicBezTo>
                    <a:pt x="655" y="1135"/>
                    <a:pt x="703" y="1008"/>
                    <a:pt x="782" y="863"/>
                  </a:cubicBezTo>
                  <a:cubicBezTo>
                    <a:pt x="927" y="735"/>
                    <a:pt x="1038" y="640"/>
                    <a:pt x="1134" y="592"/>
                  </a:cubicBezTo>
                  <a:cubicBezTo>
                    <a:pt x="1230" y="528"/>
                    <a:pt x="1325" y="512"/>
                    <a:pt x="1421" y="512"/>
                  </a:cubicBezTo>
                  <a:lnTo>
                    <a:pt x="1581" y="512"/>
                  </a:lnTo>
                  <a:cubicBezTo>
                    <a:pt x="1645" y="512"/>
                    <a:pt x="1693" y="512"/>
                    <a:pt x="1741" y="528"/>
                  </a:cubicBezTo>
                  <a:lnTo>
                    <a:pt x="1837" y="528"/>
                  </a:lnTo>
                  <a:lnTo>
                    <a:pt x="1869" y="544"/>
                  </a:lnTo>
                  <a:cubicBezTo>
                    <a:pt x="2028" y="512"/>
                    <a:pt x="2109" y="433"/>
                    <a:pt x="2109" y="305"/>
                  </a:cubicBezTo>
                  <a:cubicBezTo>
                    <a:pt x="2109" y="224"/>
                    <a:pt x="2092" y="160"/>
                    <a:pt x="2028" y="113"/>
                  </a:cubicBezTo>
                  <a:cubicBezTo>
                    <a:pt x="1981" y="81"/>
                    <a:pt x="1917" y="49"/>
                    <a:pt x="1837" y="33"/>
                  </a:cubicBezTo>
                  <a:cubicBezTo>
                    <a:pt x="1773" y="17"/>
                    <a:pt x="1693" y="1"/>
                    <a:pt x="1630" y="1"/>
                  </a:cubicBezTo>
                  <a:close/>
                </a:path>
              </a:pathLst>
            </a:custGeom>
            <a:solidFill>
              <a:srgbClr val="3D25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2446600" y="794800"/>
              <a:ext cx="53550" cy="79900"/>
            </a:xfrm>
            <a:custGeom>
              <a:avLst/>
              <a:gdLst/>
              <a:ahLst/>
              <a:cxnLst/>
              <a:rect l="l" t="t" r="r" b="b"/>
              <a:pathLst>
                <a:path w="2142" h="3196" extrusionOk="0">
                  <a:moveTo>
                    <a:pt x="895" y="465"/>
                  </a:moveTo>
                  <a:cubicBezTo>
                    <a:pt x="944" y="465"/>
                    <a:pt x="1008" y="480"/>
                    <a:pt x="1087" y="512"/>
                  </a:cubicBezTo>
                  <a:cubicBezTo>
                    <a:pt x="1183" y="544"/>
                    <a:pt x="1247" y="576"/>
                    <a:pt x="1295" y="624"/>
                  </a:cubicBezTo>
                  <a:cubicBezTo>
                    <a:pt x="1342" y="656"/>
                    <a:pt x="1391" y="688"/>
                    <a:pt x="1406" y="736"/>
                  </a:cubicBezTo>
                  <a:cubicBezTo>
                    <a:pt x="1438" y="767"/>
                    <a:pt x="1455" y="816"/>
                    <a:pt x="1455" y="848"/>
                  </a:cubicBezTo>
                  <a:cubicBezTo>
                    <a:pt x="1470" y="880"/>
                    <a:pt x="1470" y="927"/>
                    <a:pt x="1470" y="959"/>
                  </a:cubicBezTo>
                  <a:lnTo>
                    <a:pt x="1470" y="1023"/>
                  </a:lnTo>
                  <a:cubicBezTo>
                    <a:pt x="1438" y="1055"/>
                    <a:pt x="1406" y="1104"/>
                    <a:pt x="1342" y="1136"/>
                  </a:cubicBezTo>
                  <a:cubicBezTo>
                    <a:pt x="1295" y="1183"/>
                    <a:pt x="1231" y="1215"/>
                    <a:pt x="1151" y="1247"/>
                  </a:cubicBezTo>
                  <a:cubicBezTo>
                    <a:pt x="1071" y="1279"/>
                    <a:pt x="991" y="1311"/>
                    <a:pt x="895" y="1327"/>
                  </a:cubicBezTo>
                  <a:cubicBezTo>
                    <a:pt x="816" y="1343"/>
                    <a:pt x="735" y="1359"/>
                    <a:pt x="671" y="1359"/>
                  </a:cubicBezTo>
                  <a:lnTo>
                    <a:pt x="624" y="1359"/>
                  </a:lnTo>
                  <a:cubicBezTo>
                    <a:pt x="608" y="1359"/>
                    <a:pt x="592" y="1359"/>
                    <a:pt x="576" y="1343"/>
                  </a:cubicBezTo>
                  <a:cubicBezTo>
                    <a:pt x="592" y="1167"/>
                    <a:pt x="608" y="1023"/>
                    <a:pt x="624" y="927"/>
                  </a:cubicBezTo>
                  <a:cubicBezTo>
                    <a:pt x="624" y="816"/>
                    <a:pt x="640" y="736"/>
                    <a:pt x="640" y="688"/>
                  </a:cubicBezTo>
                  <a:cubicBezTo>
                    <a:pt x="656" y="624"/>
                    <a:pt x="656" y="592"/>
                    <a:pt x="656" y="576"/>
                  </a:cubicBezTo>
                  <a:cubicBezTo>
                    <a:pt x="656" y="560"/>
                    <a:pt x="656" y="529"/>
                    <a:pt x="640" y="512"/>
                  </a:cubicBezTo>
                  <a:cubicBezTo>
                    <a:pt x="688" y="497"/>
                    <a:pt x="720" y="497"/>
                    <a:pt x="752" y="497"/>
                  </a:cubicBezTo>
                  <a:cubicBezTo>
                    <a:pt x="784" y="480"/>
                    <a:pt x="816" y="480"/>
                    <a:pt x="848" y="465"/>
                  </a:cubicBezTo>
                  <a:close/>
                  <a:moveTo>
                    <a:pt x="401" y="1"/>
                  </a:moveTo>
                  <a:cubicBezTo>
                    <a:pt x="305" y="1"/>
                    <a:pt x="224" y="17"/>
                    <a:pt x="192" y="81"/>
                  </a:cubicBezTo>
                  <a:cubicBezTo>
                    <a:pt x="177" y="129"/>
                    <a:pt x="145" y="209"/>
                    <a:pt x="145" y="288"/>
                  </a:cubicBezTo>
                  <a:lnTo>
                    <a:pt x="128" y="480"/>
                  </a:lnTo>
                  <a:cubicBezTo>
                    <a:pt x="128" y="512"/>
                    <a:pt x="145" y="529"/>
                    <a:pt x="145" y="560"/>
                  </a:cubicBezTo>
                  <a:lnTo>
                    <a:pt x="145" y="624"/>
                  </a:lnTo>
                  <a:cubicBezTo>
                    <a:pt x="145" y="704"/>
                    <a:pt x="128" y="816"/>
                    <a:pt x="113" y="927"/>
                  </a:cubicBezTo>
                  <a:lnTo>
                    <a:pt x="64" y="1247"/>
                  </a:lnTo>
                  <a:cubicBezTo>
                    <a:pt x="64" y="1343"/>
                    <a:pt x="49" y="1423"/>
                    <a:pt x="64" y="1487"/>
                  </a:cubicBezTo>
                  <a:cubicBezTo>
                    <a:pt x="64" y="1566"/>
                    <a:pt x="64" y="1615"/>
                    <a:pt x="49" y="1662"/>
                  </a:cubicBezTo>
                  <a:lnTo>
                    <a:pt x="17" y="2493"/>
                  </a:lnTo>
                  <a:lnTo>
                    <a:pt x="17" y="2525"/>
                  </a:lnTo>
                  <a:lnTo>
                    <a:pt x="17" y="2588"/>
                  </a:lnTo>
                  <a:lnTo>
                    <a:pt x="17" y="2701"/>
                  </a:lnTo>
                  <a:cubicBezTo>
                    <a:pt x="1" y="2748"/>
                    <a:pt x="1" y="2797"/>
                    <a:pt x="1" y="2844"/>
                  </a:cubicBezTo>
                  <a:lnTo>
                    <a:pt x="1" y="2940"/>
                  </a:lnTo>
                  <a:cubicBezTo>
                    <a:pt x="1" y="3036"/>
                    <a:pt x="33" y="3100"/>
                    <a:pt x="81" y="3148"/>
                  </a:cubicBezTo>
                  <a:cubicBezTo>
                    <a:pt x="128" y="3180"/>
                    <a:pt x="192" y="3195"/>
                    <a:pt x="273" y="3195"/>
                  </a:cubicBezTo>
                  <a:cubicBezTo>
                    <a:pt x="352" y="3195"/>
                    <a:pt x="416" y="3164"/>
                    <a:pt x="464" y="3100"/>
                  </a:cubicBezTo>
                  <a:cubicBezTo>
                    <a:pt x="496" y="2876"/>
                    <a:pt x="512" y="2652"/>
                    <a:pt x="512" y="2461"/>
                  </a:cubicBezTo>
                  <a:lnTo>
                    <a:pt x="512" y="2286"/>
                  </a:lnTo>
                  <a:cubicBezTo>
                    <a:pt x="512" y="2254"/>
                    <a:pt x="512" y="2205"/>
                    <a:pt x="528" y="2126"/>
                  </a:cubicBezTo>
                  <a:cubicBezTo>
                    <a:pt x="528" y="2062"/>
                    <a:pt x="544" y="1966"/>
                    <a:pt x="544" y="1854"/>
                  </a:cubicBezTo>
                  <a:lnTo>
                    <a:pt x="576" y="1854"/>
                  </a:lnTo>
                  <a:cubicBezTo>
                    <a:pt x="592" y="1854"/>
                    <a:pt x="624" y="1838"/>
                    <a:pt x="671" y="1838"/>
                  </a:cubicBezTo>
                  <a:cubicBezTo>
                    <a:pt x="720" y="1838"/>
                    <a:pt x="752" y="1822"/>
                    <a:pt x="799" y="1822"/>
                  </a:cubicBezTo>
                  <a:cubicBezTo>
                    <a:pt x="831" y="1822"/>
                    <a:pt x="880" y="1806"/>
                    <a:pt x="912" y="1806"/>
                  </a:cubicBezTo>
                  <a:lnTo>
                    <a:pt x="959" y="1806"/>
                  </a:lnTo>
                  <a:cubicBezTo>
                    <a:pt x="976" y="1806"/>
                    <a:pt x="991" y="1838"/>
                    <a:pt x="1008" y="1886"/>
                  </a:cubicBezTo>
                  <a:lnTo>
                    <a:pt x="1103" y="2030"/>
                  </a:lnTo>
                  <a:cubicBezTo>
                    <a:pt x="1151" y="2077"/>
                    <a:pt x="1183" y="2141"/>
                    <a:pt x="1199" y="2190"/>
                  </a:cubicBezTo>
                  <a:cubicBezTo>
                    <a:pt x="1231" y="2237"/>
                    <a:pt x="1247" y="2269"/>
                    <a:pt x="1263" y="2286"/>
                  </a:cubicBezTo>
                  <a:cubicBezTo>
                    <a:pt x="1263" y="2286"/>
                    <a:pt x="1263" y="2301"/>
                    <a:pt x="1295" y="2333"/>
                  </a:cubicBezTo>
                  <a:cubicBezTo>
                    <a:pt x="1310" y="2365"/>
                    <a:pt x="1342" y="2413"/>
                    <a:pt x="1391" y="2461"/>
                  </a:cubicBezTo>
                  <a:cubicBezTo>
                    <a:pt x="1423" y="2525"/>
                    <a:pt x="1470" y="2573"/>
                    <a:pt x="1519" y="2637"/>
                  </a:cubicBezTo>
                  <a:cubicBezTo>
                    <a:pt x="1566" y="2701"/>
                    <a:pt x="1615" y="2765"/>
                    <a:pt x="1647" y="2812"/>
                  </a:cubicBezTo>
                  <a:cubicBezTo>
                    <a:pt x="1694" y="2876"/>
                    <a:pt x="1726" y="2925"/>
                    <a:pt x="1758" y="2956"/>
                  </a:cubicBezTo>
                  <a:lnTo>
                    <a:pt x="1806" y="3004"/>
                  </a:lnTo>
                  <a:cubicBezTo>
                    <a:pt x="1822" y="3020"/>
                    <a:pt x="1854" y="3036"/>
                    <a:pt x="1870" y="3036"/>
                  </a:cubicBezTo>
                  <a:cubicBezTo>
                    <a:pt x="1934" y="3036"/>
                    <a:pt x="1998" y="3004"/>
                    <a:pt x="2045" y="2956"/>
                  </a:cubicBezTo>
                  <a:cubicBezTo>
                    <a:pt x="2109" y="2893"/>
                    <a:pt x="2141" y="2829"/>
                    <a:pt x="2141" y="2765"/>
                  </a:cubicBezTo>
                  <a:cubicBezTo>
                    <a:pt x="1934" y="2397"/>
                    <a:pt x="1806" y="2190"/>
                    <a:pt x="1742" y="2141"/>
                  </a:cubicBezTo>
                  <a:cubicBezTo>
                    <a:pt x="1630" y="1934"/>
                    <a:pt x="1551" y="1774"/>
                    <a:pt x="1455" y="1679"/>
                  </a:cubicBezTo>
                  <a:cubicBezTo>
                    <a:pt x="1583" y="1583"/>
                    <a:pt x="1678" y="1519"/>
                    <a:pt x="1758" y="1455"/>
                  </a:cubicBezTo>
                  <a:cubicBezTo>
                    <a:pt x="1822" y="1391"/>
                    <a:pt x="1870" y="1343"/>
                    <a:pt x="1902" y="1279"/>
                  </a:cubicBezTo>
                  <a:cubicBezTo>
                    <a:pt x="1934" y="1231"/>
                    <a:pt x="1966" y="1167"/>
                    <a:pt x="1966" y="1119"/>
                  </a:cubicBezTo>
                  <a:cubicBezTo>
                    <a:pt x="1966" y="1055"/>
                    <a:pt x="1981" y="991"/>
                    <a:pt x="1981" y="912"/>
                  </a:cubicBezTo>
                  <a:cubicBezTo>
                    <a:pt x="1981" y="799"/>
                    <a:pt x="1949" y="688"/>
                    <a:pt x="1902" y="576"/>
                  </a:cubicBezTo>
                  <a:cubicBezTo>
                    <a:pt x="1854" y="465"/>
                    <a:pt x="1774" y="369"/>
                    <a:pt x="1630" y="256"/>
                  </a:cubicBezTo>
                  <a:lnTo>
                    <a:pt x="1391" y="97"/>
                  </a:lnTo>
                  <a:cubicBezTo>
                    <a:pt x="1342" y="81"/>
                    <a:pt x="1295" y="65"/>
                    <a:pt x="1263" y="65"/>
                  </a:cubicBezTo>
                  <a:cubicBezTo>
                    <a:pt x="1231" y="49"/>
                    <a:pt x="1199" y="49"/>
                    <a:pt x="1167" y="33"/>
                  </a:cubicBezTo>
                  <a:lnTo>
                    <a:pt x="1071" y="33"/>
                  </a:lnTo>
                  <a:cubicBezTo>
                    <a:pt x="1040" y="17"/>
                    <a:pt x="1008" y="17"/>
                    <a:pt x="976" y="17"/>
                  </a:cubicBezTo>
                  <a:lnTo>
                    <a:pt x="831" y="17"/>
                  </a:lnTo>
                  <a:cubicBezTo>
                    <a:pt x="767" y="17"/>
                    <a:pt x="703" y="33"/>
                    <a:pt x="640" y="33"/>
                  </a:cubicBezTo>
                  <a:cubicBezTo>
                    <a:pt x="560" y="1"/>
                    <a:pt x="480" y="1"/>
                    <a:pt x="401" y="1"/>
                  </a:cubicBezTo>
                  <a:close/>
                </a:path>
              </a:pathLst>
            </a:custGeom>
            <a:solidFill>
              <a:srgbClr val="3D25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2529675" y="796825"/>
              <a:ext cx="55125" cy="69875"/>
            </a:xfrm>
            <a:custGeom>
              <a:avLst/>
              <a:gdLst/>
              <a:ahLst/>
              <a:cxnLst/>
              <a:rect l="l" t="t" r="r" b="b"/>
              <a:pathLst>
                <a:path w="2205" h="2795" extrusionOk="0">
                  <a:moveTo>
                    <a:pt x="1917" y="0"/>
                  </a:moveTo>
                  <a:cubicBezTo>
                    <a:pt x="1853" y="0"/>
                    <a:pt x="1774" y="32"/>
                    <a:pt x="1693" y="79"/>
                  </a:cubicBezTo>
                  <a:cubicBezTo>
                    <a:pt x="1661" y="175"/>
                    <a:pt x="1661" y="303"/>
                    <a:pt x="1661" y="431"/>
                  </a:cubicBezTo>
                  <a:lnTo>
                    <a:pt x="1661" y="495"/>
                  </a:lnTo>
                  <a:lnTo>
                    <a:pt x="1661" y="639"/>
                  </a:lnTo>
                  <a:lnTo>
                    <a:pt x="1661" y="831"/>
                  </a:lnTo>
                  <a:cubicBezTo>
                    <a:pt x="1661" y="910"/>
                    <a:pt x="1646" y="991"/>
                    <a:pt x="1646" y="1070"/>
                  </a:cubicBezTo>
                  <a:lnTo>
                    <a:pt x="1646" y="1342"/>
                  </a:lnTo>
                  <a:cubicBezTo>
                    <a:pt x="1629" y="1470"/>
                    <a:pt x="1614" y="1598"/>
                    <a:pt x="1597" y="1693"/>
                  </a:cubicBezTo>
                  <a:cubicBezTo>
                    <a:pt x="1582" y="1805"/>
                    <a:pt x="1550" y="1900"/>
                    <a:pt x="1502" y="1981"/>
                  </a:cubicBezTo>
                  <a:cubicBezTo>
                    <a:pt x="1470" y="2060"/>
                    <a:pt x="1406" y="2124"/>
                    <a:pt x="1342" y="2173"/>
                  </a:cubicBezTo>
                  <a:cubicBezTo>
                    <a:pt x="1263" y="2220"/>
                    <a:pt x="1182" y="2268"/>
                    <a:pt x="1071" y="2284"/>
                  </a:cubicBezTo>
                  <a:cubicBezTo>
                    <a:pt x="1007" y="2268"/>
                    <a:pt x="943" y="2252"/>
                    <a:pt x="895" y="2237"/>
                  </a:cubicBezTo>
                  <a:cubicBezTo>
                    <a:pt x="847" y="2220"/>
                    <a:pt x="815" y="2188"/>
                    <a:pt x="783" y="2156"/>
                  </a:cubicBezTo>
                  <a:cubicBezTo>
                    <a:pt x="751" y="2124"/>
                    <a:pt x="720" y="2077"/>
                    <a:pt x="703" y="2013"/>
                  </a:cubicBezTo>
                  <a:cubicBezTo>
                    <a:pt x="671" y="1949"/>
                    <a:pt x="639" y="1869"/>
                    <a:pt x="607" y="1757"/>
                  </a:cubicBezTo>
                  <a:cubicBezTo>
                    <a:pt x="592" y="1677"/>
                    <a:pt x="575" y="1630"/>
                    <a:pt x="575" y="1598"/>
                  </a:cubicBezTo>
                  <a:cubicBezTo>
                    <a:pt x="560" y="1566"/>
                    <a:pt x="560" y="1534"/>
                    <a:pt x="560" y="1502"/>
                  </a:cubicBezTo>
                  <a:cubicBezTo>
                    <a:pt x="543" y="1470"/>
                    <a:pt x="543" y="1421"/>
                    <a:pt x="543" y="1357"/>
                  </a:cubicBezTo>
                  <a:lnTo>
                    <a:pt x="543" y="1006"/>
                  </a:lnTo>
                  <a:lnTo>
                    <a:pt x="543" y="831"/>
                  </a:lnTo>
                  <a:lnTo>
                    <a:pt x="543" y="671"/>
                  </a:lnTo>
                  <a:cubicBezTo>
                    <a:pt x="543" y="511"/>
                    <a:pt x="543" y="399"/>
                    <a:pt x="560" y="335"/>
                  </a:cubicBezTo>
                  <a:cubicBezTo>
                    <a:pt x="511" y="175"/>
                    <a:pt x="415" y="96"/>
                    <a:pt x="272" y="96"/>
                  </a:cubicBezTo>
                  <a:cubicBezTo>
                    <a:pt x="192" y="96"/>
                    <a:pt x="144" y="128"/>
                    <a:pt x="96" y="175"/>
                  </a:cubicBezTo>
                  <a:cubicBezTo>
                    <a:pt x="64" y="224"/>
                    <a:pt x="32" y="288"/>
                    <a:pt x="17" y="352"/>
                  </a:cubicBezTo>
                  <a:cubicBezTo>
                    <a:pt x="17" y="431"/>
                    <a:pt x="0" y="495"/>
                    <a:pt x="0" y="575"/>
                  </a:cubicBezTo>
                  <a:cubicBezTo>
                    <a:pt x="17" y="655"/>
                    <a:pt x="17" y="735"/>
                    <a:pt x="17" y="799"/>
                  </a:cubicBezTo>
                  <a:cubicBezTo>
                    <a:pt x="17" y="974"/>
                    <a:pt x="17" y="1166"/>
                    <a:pt x="32" y="1357"/>
                  </a:cubicBezTo>
                  <a:cubicBezTo>
                    <a:pt x="49" y="1549"/>
                    <a:pt x="81" y="1773"/>
                    <a:pt x="160" y="2045"/>
                  </a:cubicBezTo>
                  <a:cubicBezTo>
                    <a:pt x="224" y="2188"/>
                    <a:pt x="288" y="2316"/>
                    <a:pt x="352" y="2412"/>
                  </a:cubicBezTo>
                  <a:cubicBezTo>
                    <a:pt x="400" y="2507"/>
                    <a:pt x="479" y="2588"/>
                    <a:pt x="543" y="2635"/>
                  </a:cubicBezTo>
                  <a:cubicBezTo>
                    <a:pt x="624" y="2699"/>
                    <a:pt x="688" y="2731"/>
                    <a:pt x="783" y="2763"/>
                  </a:cubicBezTo>
                  <a:cubicBezTo>
                    <a:pt x="863" y="2780"/>
                    <a:pt x="958" y="2795"/>
                    <a:pt x="1071" y="2795"/>
                  </a:cubicBezTo>
                  <a:cubicBezTo>
                    <a:pt x="1135" y="2795"/>
                    <a:pt x="1214" y="2795"/>
                    <a:pt x="1295" y="2780"/>
                  </a:cubicBezTo>
                  <a:cubicBezTo>
                    <a:pt x="1374" y="2763"/>
                    <a:pt x="1454" y="2731"/>
                    <a:pt x="1534" y="2684"/>
                  </a:cubicBezTo>
                  <a:cubicBezTo>
                    <a:pt x="1614" y="2635"/>
                    <a:pt x="1693" y="2571"/>
                    <a:pt x="1757" y="2507"/>
                  </a:cubicBezTo>
                  <a:cubicBezTo>
                    <a:pt x="1838" y="2428"/>
                    <a:pt x="1917" y="2332"/>
                    <a:pt x="1981" y="2205"/>
                  </a:cubicBezTo>
                  <a:cubicBezTo>
                    <a:pt x="2045" y="2092"/>
                    <a:pt x="2077" y="1932"/>
                    <a:pt x="2109" y="1741"/>
                  </a:cubicBezTo>
                  <a:cubicBezTo>
                    <a:pt x="2125" y="1549"/>
                    <a:pt x="2157" y="1325"/>
                    <a:pt x="2172" y="1070"/>
                  </a:cubicBezTo>
                  <a:lnTo>
                    <a:pt x="2172" y="1006"/>
                  </a:lnTo>
                  <a:lnTo>
                    <a:pt x="2172" y="927"/>
                  </a:lnTo>
                  <a:lnTo>
                    <a:pt x="2172" y="831"/>
                  </a:lnTo>
                  <a:cubicBezTo>
                    <a:pt x="2172" y="782"/>
                    <a:pt x="2189" y="735"/>
                    <a:pt x="2189" y="686"/>
                  </a:cubicBezTo>
                  <a:lnTo>
                    <a:pt x="2189" y="543"/>
                  </a:lnTo>
                  <a:cubicBezTo>
                    <a:pt x="2189" y="511"/>
                    <a:pt x="2204" y="479"/>
                    <a:pt x="2204" y="448"/>
                  </a:cubicBezTo>
                  <a:cubicBezTo>
                    <a:pt x="2204" y="399"/>
                    <a:pt x="2189" y="352"/>
                    <a:pt x="2189" y="288"/>
                  </a:cubicBezTo>
                  <a:cubicBezTo>
                    <a:pt x="2189" y="239"/>
                    <a:pt x="2172" y="192"/>
                    <a:pt x="2157" y="160"/>
                  </a:cubicBezTo>
                  <a:cubicBezTo>
                    <a:pt x="2141" y="111"/>
                    <a:pt x="2109" y="79"/>
                    <a:pt x="2077" y="48"/>
                  </a:cubicBezTo>
                  <a:cubicBezTo>
                    <a:pt x="2045" y="16"/>
                    <a:pt x="1981" y="0"/>
                    <a:pt x="1917" y="0"/>
                  </a:cubicBezTo>
                  <a:close/>
                </a:path>
              </a:pathLst>
            </a:custGeom>
            <a:solidFill>
              <a:srgbClr val="3D25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2622725" y="790825"/>
              <a:ext cx="49925" cy="81900"/>
            </a:xfrm>
            <a:custGeom>
              <a:avLst/>
              <a:gdLst/>
              <a:ahLst/>
              <a:cxnLst/>
              <a:rect l="l" t="t" r="r" b="b"/>
              <a:pathLst>
                <a:path w="1997" h="3276" extrusionOk="0">
                  <a:moveTo>
                    <a:pt x="1406" y="0"/>
                  </a:moveTo>
                  <a:cubicBezTo>
                    <a:pt x="1358" y="0"/>
                    <a:pt x="1294" y="17"/>
                    <a:pt x="1215" y="17"/>
                  </a:cubicBezTo>
                  <a:cubicBezTo>
                    <a:pt x="1134" y="32"/>
                    <a:pt x="1070" y="32"/>
                    <a:pt x="991" y="32"/>
                  </a:cubicBezTo>
                  <a:cubicBezTo>
                    <a:pt x="927" y="49"/>
                    <a:pt x="878" y="49"/>
                    <a:pt x="863" y="49"/>
                  </a:cubicBezTo>
                  <a:lnTo>
                    <a:pt x="512" y="128"/>
                  </a:lnTo>
                  <a:cubicBezTo>
                    <a:pt x="303" y="176"/>
                    <a:pt x="208" y="208"/>
                    <a:pt x="176" y="240"/>
                  </a:cubicBezTo>
                  <a:cubicBezTo>
                    <a:pt x="144" y="288"/>
                    <a:pt x="128" y="368"/>
                    <a:pt x="112" y="464"/>
                  </a:cubicBezTo>
                  <a:cubicBezTo>
                    <a:pt x="80" y="560"/>
                    <a:pt x="64" y="688"/>
                    <a:pt x="48" y="815"/>
                  </a:cubicBezTo>
                  <a:lnTo>
                    <a:pt x="16" y="1406"/>
                  </a:lnTo>
                  <a:cubicBezTo>
                    <a:pt x="32" y="1470"/>
                    <a:pt x="32" y="1550"/>
                    <a:pt x="32" y="1678"/>
                  </a:cubicBezTo>
                  <a:cubicBezTo>
                    <a:pt x="32" y="1774"/>
                    <a:pt x="32" y="1870"/>
                    <a:pt x="16" y="1997"/>
                  </a:cubicBezTo>
                  <a:cubicBezTo>
                    <a:pt x="1" y="2109"/>
                    <a:pt x="1" y="2253"/>
                    <a:pt x="1" y="2413"/>
                  </a:cubicBezTo>
                  <a:cubicBezTo>
                    <a:pt x="1" y="2508"/>
                    <a:pt x="1" y="2620"/>
                    <a:pt x="16" y="2747"/>
                  </a:cubicBezTo>
                  <a:cubicBezTo>
                    <a:pt x="16" y="2875"/>
                    <a:pt x="32" y="3020"/>
                    <a:pt x="48" y="3163"/>
                  </a:cubicBezTo>
                  <a:cubicBezTo>
                    <a:pt x="128" y="3211"/>
                    <a:pt x="256" y="3243"/>
                    <a:pt x="463" y="3243"/>
                  </a:cubicBezTo>
                  <a:lnTo>
                    <a:pt x="559" y="3243"/>
                  </a:lnTo>
                  <a:cubicBezTo>
                    <a:pt x="608" y="3243"/>
                    <a:pt x="639" y="3243"/>
                    <a:pt x="671" y="3227"/>
                  </a:cubicBezTo>
                  <a:cubicBezTo>
                    <a:pt x="959" y="3243"/>
                    <a:pt x="1119" y="3259"/>
                    <a:pt x="1166" y="3275"/>
                  </a:cubicBezTo>
                  <a:cubicBezTo>
                    <a:pt x="1294" y="3275"/>
                    <a:pt x="1406" y="3259"/>
                    <a:pt x="1517" y="3259"/>
                  </a:cubicBezTo>
                  <a:cubicBezTo>
                    <a:pt x="1630" y="3259"/>
                    <a:pt x="1709" y="3259"/>
                    <a:pt x="1790" y="3243"/>
                  </a:cubicBezTo>
                  <a:cubicBezTo>
                    <a:pt x="1853" y="3227"/>
                    <a:pt x="1901" y="3211"/>
                    <a:pt x="1949" y="3179"/>
                  </a:cubicBezTo>
                  <a:cubicBezTo>
                    <a:pt x="1981" y="3147"/>
                    <a:pt x="1997" y="3084"/>
                    <a:pt x="1997" y="3003"/>
                  </a:cubicBezTo>
                  <a:cubicBezTo>
                    <a:pt x="1997" y="2892"/>
                    <a:pt x="1949" y="2796"/>
                    <a:pt x="1822" y="2747"/>
                  </a:cubicBezTo>
                  <a:lnTo>
                    <a:pt x="1758" y="2747"/>
                  </a:lnTo>
                  <a:cubicBezTo>
                    <a:pt x="1677" y="2747"/>
                    <a:pt x="1581" y="2747"/>
                    <a:pt x="1470" y="2764"/>
                  </a:cubicBezTo>
                  <a:cubicBezTo>
                    <a:pt x="1374" y="2764"/>
                    <a:pt x="1294" y="2764"/>
                    <a:pt x="1246" y="2779"/>
                  </a:cubicBezTo>
                  <a:lnTo>
                    <a:pt x="1183" y="2779"/>
                  </a:lnTo>
                  <a:cubicBezTo>
                    <a:pt x="1151" y="2779"/>
                    <a:pt x="1119" y="2764"/>
                    <a:pt x="1038" y="2764"/>
                  </a:cubicBezTo>
                  <a:cubicBezTo>
                    <a:pt x="974" y="2764"/>
                    <a:pt x="910" y="2747"/>
                    <a:pt x="847" y="2747"/>
                  </a:cubicBezTo>
                  <a:lnTo>
                    <a:pt x="639" y="2747"/>
                  </a:lnTo>
                  <a:cubicBezTo>
                    <a:pt x="576" y="2732"/>
                    <a:pt x="527" y="2732"/>
                    <a:pt x="512" y="2732"/>
                  </a:cubicBezTo>
                  <a:lnTo>
                    <a:pt x="512" y="2508"/>
                  </a:lnTo>
                  <a:lnTo>
                    <a:pt x="512" y="2349"/>
                  </a:lnTo>
                  <a:cubicBezTo>
                    <a:pt x="512" y="2300"/>
                    <a:pt x="527" y="2253"/>
                    <a:pt x="527" y="2204"/>
                  </a:cubicBezTo>
                  <a:lnTo>
                    <a:pt x="527" y="2077"/>
                  </a:lnTo>
                  <a:lnTo>
                    <a:pt x="527" y="1981"/>
                  </a:lnTo>
                  <a:lnTo>
                    <a:pt x="527" y="1885"/>
                  </a:lnTo>
                  <a:cubicBezTo>
                    <a:pt x="527" y="1853"/>
                    <a:pt x="527" y="1838"/>
                    <a:pt x="544" y="1821"/>
                  </a:cubicBezTo>
                  <a:cubicBezTo>
                    <a:pt x="559" y="1806"/>
                    <a:pt x="576" y="1806"/>
                    <a:pt x="608" y="1806"/>
                  </a:cubicBezTo>
                  <a:lnTo>
                    <a:pt x="878" y="1806"/>
                  </a:lnTo>
                  <a:cubicBezTo>
                    <a:pt x="910" y="1806"/>
                    <a:pt x="1023" y="1789"/>
                    <a:pt x="1198" y="1789"/>
                  </a:cubicBezTo>
                  <a:cubicBezTo>
                    <a:pt x="1342" y="1789"/>
                    <a:pt x="1453" y="1774"/>
                    <a:pt x="1517" y="1742"/>
                  </a:cubicBezTo>
                  <a:cubicBezTo>
                    <a:pt x="1581" y="1710"/>
                    <a:pt x="1598" y="1646"/>
                    <a:pt x="1598" y="1550"/>
                  </a:cubicBezTo>
                  <a:cubicBezTo>
                    <a:pt x="1598" y="1470"/>
                    <a:pt x="1581" y="1406"/>
                    <a:pt x="1549" y="1374"/>
                  </a:cubicBezTo>
                  <a:cubicBezTo>
                    <a:pt x="1517" y="1326"/>
                    <a:pt x="1470" y="1310"/>
                    <a:pt x="1422" y="1295"/>
                  </a:cubicBezTo>
                  <a:cubicBezTo>
                    <a:pt x="1358" y="1278"/>
                    <a:pt x="1294" y="1278"/>
                    <a:pt x="1230" y="1278"/>
                  </a:cubicBezTo>
                  <a:lnTo>
                    <a:pt x="1006" y="1278"/>
                  </a:lnTo>
                  <a:cubicBezTo>
                    <a:pt x="959" y="1278"/>
                    <a:pt x="910" y="1295"/>
                    <a:pt x="831" y="1310"/>
                  </a:cubicBezTo>
                  <a:cubicBezTo>
                    <a:pt x="767" y="1310"/>
                    <a:pt x="671" y="1326"/>
                    <a:pt x="559" y="1342"/>
                  </a:cubicBezTo>
                  <a:cubicBezTo>
                    <a:pt x="559" y="1295"/>
                    <a:pt x="559" y="1263"/>
                    <a:pt x="544" y="1231"/>
                  </a:cubicBezTo>
                  <a:lnTo>
                    <a:pt x="544" y="1150"/>
                  </a:lnTo>
                  <a:lnTo>
                    <a:pt x="544" y="1086"/>
                  </a:lnTo>
                  <a:cubicBezTo>
                    <a:pt x="559" y="1054"/>
                    <a:pt x="559" y="1039"/>
                    <a:pt x="559" y="1022"/>
                  </a:cubicBezTo>
                  <a:lnTo>
                    <a:pt x="559" y="990"/>
                  </a:lnTo>
                  <a:cubicBezTo>
                    <a:pt x="559" y="958"/>
                    <a:pt x="559" y="911"/>
                    <a:pt x="576" y="863"/>
                  </a:cubicBezTo>
                  <a:cubicBezTo>
                    <a:pt x="576" y="815"/>
                    <a:pt x="576" y="767"/>
                    <a:pt x="591" y="719"/>
                  </a:cubicBezTo>
                  <a:cubicBezTo>
                    <a:pt x="591" y="671"/>
                    <a:pt x="608" y="639"/>
                    <a:pt x="623" y="624"/>
                  </a:cubicBezTo>
                  <a:cubicBezTo>
                    <a:pt x="767" y="575"/>
                    <a:pt x="878" y="560"/>
                    <a:pt x="974" y="560"/>
                  </a:cubicBezTo>
                  <a:lnTo>
                    <a:pt x="1006" y="560"/>
                  </a:lnTo>
                  <a:cubicBezTo>
                    <a:pt x="1055" y="528"/>
                    <a:pt x="1166" y="511"/>
                    <a:pt x="1326" y="511"/>
                  </a:cubicBezTo>
                  <a:cubicBezTo>
                    <a:pt x="1422" y="511"/>
                    <a:pt x="1502" y="496"/>
                    <a:pt x="1549" y="496"/>
                  </a:cubicBezTo>
                  <a:cubicBezTo>
                    <a:pt x="1613" y="479"/>
                    <a:pt x="1645" y="464"/>
                    <a:pt x="1662" y="447"/>
                  </a:cubicBezTo>
                  <a:cubicBezTo>
                    <a:pt x="1694" y="415"/>
                    <a:pt x="1694" y="400"/>
                    <a:pt x="1694" y="368"/>
                  </a:cubicBezTo>
                  <a:cubicBezTo>
                    <a:pt x="1709" y="336"/>
                    <a:pt x="1709" y="304"/>
                    <a:pt x="1709" y="272"/>
                  </a:cubicBezTo>
                  <a:cubicBezTo>
                    <a:pt x="1709" y="192"/>
                    <a:pt x="1677" y="128"/>
                    <a:pt x="1645" y="81"/>
                  </a:cubicBezTo>
                  <a:cubicBezTo>
                    <a:pt x="1598" y="17"/>
                    <a:pt x="1549" y="0"/>
                    <a:pt x="1517" y="0"/>
                  </a:cubicBezTo>
                  <a:close/>
                </a:path>
              </a:pathLst>
            </a:custGeom>
            <a:solidFill>
              <a:srgbClr val="3D25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2701375" y="794800"/>
              <a:ext cx="42350" cy="69525"/>
            </a:xfrm>
            <a:custGeom>
              <a:avLst/>
              <a:gdLst/>
              <a:ahLst/>
              <a:cxnLst/>
              <a:rect l="l" t="t" r="r" b="b"/>
              <a:pathLst>
                <a:path w="1694" h="2781" extrusionOk="0">
                  <a:moveTo>
                    <a:pt x="416" y="1"/>
                  </a:moveTo>
                  <a:cubicBezTo>
                    <a:pt x="305" y="1"/>
                    <a:pt x="224" y="49"/>
                    <a:pt x="160" y="177"/>
                  </a:cubicBezTo>
                  <a:cubicBezTo>
                    <a:pt x="113" y="448"/>
                    <a:pt x="97" y="608"/>
                    <a:pt x="97" y="656"/>
                  </a:cubicBezTo>
                  <a:lnTo>
                    <a:pt x="97" y="704"/>
                  </a:lnTo>
                  <a:cubicBezTo>
                    <a:pt x="97" y="752"/>
                    <a:pt x="97" y="831"/>
                    <a:pt x="81" y="912"/>
                  </a:cubicBezTo>
                  <a:cubicBezTo>
                    <a:pt x="65" y="1008"/>
                    <a:pt x="49" y="1136"/>
                    <a:pt x="33" y="1263"/>
                  </a:cubicBezTo>
                  <a:lnTo>
                    <a:pt x="33" y="1327"/>
                  </a:lnTo>
                  <a:lnTo>
                    <a:pt x="33" y="1391"/>
                  </a:lnTo>
                  <a:lnTo>
                    <a:pt x="33" y="1470"/>
                  </a:lnTo>
                  <a:lnTo>
                    <a:pt x="33" y="1551"/>
                  </a:lnTo>
                  <a:lnTo>
                    <a:pt x="1" y="1950"/>
                  </a:lnTo>
                  <a:lnTo>
                    <a:pt x="1" y="2045"/>
                  </a:lnTo>
                  <a:lnTo>
                    <a:pt x="1" y="2126"/>
                  </a:lnTo>
                  <a:cubicBezTo>
                    <a:pt x="1" y="2318"/>
                    <a:pt x="17" y="2461"/>
                    <a:pt x="49" y="2573"/>
                  </a:cubicBezTo>
                  <a:cubicBezTo>
                    <a:pt x="65" y="2588"/>
                    <a:pt x="97" y="2605"/>
                    <a:pt x="160" y="2620"/>
                  </a:cubicBezTo>
                  <a:cubicBezTo>
                    <a:pt x="209" y="2637"/>
                    <a:pt x="288" y="2652"/>
                    <a:pt x="369" y="2669"/>
                  </a:cubicBezTo>
                  <a:lnTo>
                    <a:pt x="608" y="2716"/>
                  </a:lnTo>
                  <a:cubicBezTo>
                    <a:pt x="688" y="2733"/>
                    <a:pt x="752" y="2733"/>
                    <a:pt x="816" y="2748"/>
                  </a:cubicBezTo>
                  <a:cubicBezTo>
                    <a:pt x="831" y="2733"/>
                    <a:pt x="863" y="2733"/>
                    <a:pt x="880" y="2733"/>
                  </a:cubicBezTo>
                  <a:lnTo>
                    <a:pt x="944" y="2733"/>
                  </a:lnTo>
                  <a:cubicBezTo>
                    <a:pt x="959" y="2733"/>
                    <a:pt x="991" y="2733"/>
                    <a:pt x="1055" y="2748"/>
                  </a:cubicBezTo>
                  <a:cubicBezTo>
                    <a:pt x="1103" y="2748"/>
                    <a:pt x="1167" y="2748"/>
                    <a:pt x="1215" y="2765"/>
                  </a:cubicBezTo>
                  <a:cubicBezTo>
                    <a:pt x="1279" y="2765"/>
                    <a:pt x="1327" y="2765"/>
                    <a:pt x="1391" y="2780"/>
                  </a:cubicBezTo>
                  <a:lnTo>
                    <a:pt x="1487" y="2780"/>
                  </a:lnTo>
                  <a:cubicBezTo>
                    <a:pt x="1551" y="2780"/>
                    <a:pt x="1598" y="2765"/>
                    <a:pt x="1630" y="2716"/>
                  </a:cubicBezTo>
                  <a:cubicBezTo>
                    <a:pt x="1662" y="2669"/>
                    <a:pt x="1694" y="2620"/>
                    <a:pt x="1694" y="2541"/>
                  </a:cubicBezTo>
                  <a:cubicBezTo>
                    <a:pt x="1694" y="2397"/>
                    <a:pt x="1630" y="2318"/>
                    <a:pt x="1534" y="2286"/>
                  </a:cubicBezTo>
                  <a:cubicBezTo>
                    <a:pt x="1359" y="2254"/>
                    <a:pt x="1199" y="2237"/>
                    <a:pt x="1055" y="2237"/>
                  </a:cubicBezTo>
                  <a:lnTo>
                    <a:pt x="959" y="2237"/>
                  </a:lnTo>
                  <a:cubicBezTo>
                    <a:pt x="927" y="2254"/>
                    <a:pt x="912" y="2254"/>
                    <a:pt x="880" y="2254"/>
                  </a:cubicBezTo>
                  <a:cubicBezTo>
                    <a:pt x="816" y="2254"/>
                    <a:pt x="688" y="2237"/>
                    <a:pt x="497" y="2222"/>
                  </a:cubicBezTo>
                  <a:lnTo>
                    <a:pt x="497" y="2141"/>
                  </a:lnTo>
                  <a:lnTo>
                    <a:pt x="497" y="1902"/>
                  </a:lnTo>
                  <a:cubicBezTo>
                    <a:pt x="512" y="1806"/>
                    <a:pt x="528" y="1679"/>
                    <a:pt x="528" y="1519"/>
                  </a:cubicBezTo>
                  <a:lnTo>
                    <a:pt x="528" y="1455"/>
                  </a:lnTo>
                  <a:cubicBezTo>
                    <a:pt x="528" y="1438"/>
                    <a:pt x="528" y="1406"/>
                    <a:pt x="544" y="1359"/>
                  </a:cubicBezTo>
                  <a:cubicBezTo>
                    <a:pt x="544" y="1295"/>
                    <a:pt x="544" y="1231"/>
                    <a:pt x="560" y="1167"/>
                  </a:cubicBezTo>
                  <a:cubicBezTo>
                    <a:pt x="560" y="1087"/>
                    <a:pt x="576" y="1023"/>
                    <a:pt x="576" y="959"/>
                  </a:cubicBezTo>
                  <a:cubicBezTo>
                    <a:pt x="576" y="880"/>
                    <a:pt x="592" y="831"/>
                    <a:pt x="592" y="799"/>
                  </a:cubicBezTo>
                  <a:lnTo>
                    <a:pt x="592" y="752"/>
                  </a:lnTo>
                  <a:cubicBezTo>
                    <a:pt x="592" y="656"/>
                    <a:pt x="608" y="560"/>
                    <a:pt x="624" y="480"/>
                  </a:cubicBezTo>
                  <a:cubicBezTo>
                    <a:pt x="640" y="401"/>
                    <a:pt x="640" y="337"/>
                    <a:pt x="656" y="288"/>
                  </a:cubicBezTo>
                  <a:cubicBezTo>
                    <a:pt x="656" y="192"/>
                    <a:pt x="640" y="129"/>
                    <a:pt x="592" y="81"/>
                  </a:cubicBezTo>
                  <a:cubicBezTo>
                    <a:pt x="544" y="17"/>
                    <a:pt x="480" y="1"/>
                    <a:pt x="416" y="1"/>
                  </a:cubicBezTo>
                  <a:close/>
                </a:path>
              </a:pathLst>
            </a:custGeom>
            <a:solidFill>
              <a:srgbClr val="3D25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2766875" y="800025"/>
              <a:ext cx="58325" cy="69875"/>
            </a:xfrm>
            <a:custGeom>
              <a:avLst/>
              <a:gdLst/>
              <a:ahLst/>
              <a:cxnLst/>
              <a:rect l="l" t="t" r="r" b="b"/>
              <a:pathLst>
                <a:path w="2333" h="2795" extrusionOk="0">
                  <a:moveTo>
                    <a:pt x="1487" y="0"/>
                  </a:moveTo>
                  <a:cubicBezTo>
                    <a:pt x="1406" y="0"/>
                    <a:pt x="1327" y="0"/>
                    <a:pt x="1231" y="15"/>
                  </a:cubicBezTo>
                  <a:lnTo>
                    <a:pt x="959" y="47"/>
                  </a:lnTo>
                  <a:cubicBezTo>
                    <a:pt x="688" y="96"/>
                    <a:pt x="480" y="143"/>
                    <a:pt x="336" y="160"/>
                  </a:cubicBezTo>
                  <a:cubicBezTo>
                    <a:pt x="192" y="192"/>
                    <a:pt x="113" y="192"/>
                    <a:pt x="81" y="207"/>
                  </a:cubicBezTo>
                  <a:cubicBezTo>
                    <a:pt x="17" y="288"/>
                    <a:pt x="0" y="367"/>
                    <a:pt x="0" y="431"/>
                  </a:cubicBezTo>
                  <a:cubicBezTo>
                    <a:pt x="0" y="495"/>
                    <a:pt x="17" y="558"/>
                    <a:pt x="81" y="607"/>
                  </a:cubicBezTo>
                  <a:cubicBezTo>
                    <a:pt x="128" y="639"/>
                    <a:pt x="192" y="671"/>
                    <a:pt x="273" y="671"/>
                  </a:cubicBezTo>
                  <a:cubicBezTo>
                    <a:pt x="320" y="639"/>
                    <a:pt x="416" y="622"/>
                    <a:pt x="543" y="607"/>
                  </a:cubicBezTo>
                  <a:lnTo>
                    <a:pt x="863" y="590"/>
                  </a:lnTo>
                  <a:cubicBezTo>
                    <a:pt x="895" y="654"/>
                    <a:pt x="911" y="735"/>
                    <a:pt x="927" y="814"/>
                  </a:cubicBezTo>
                  <a:cubicBezTo>
                    <a:pt x="943" y="895"/>
                    <a:pt x="943" y="974"/>
                    <a:pt x="943" y="1054"/>
                  </a:cubicBezTo>
                  <a:cubicBezTo>
                    <a:pt x="943" y="1293"/>
                    <a:pt x="959" y="1502"/>
                    <a:pt x="975" y="1645"/>
                  </a:cubicBezTo>
                  <a:cubicBezTo>
                    <a:pt x="991" y="1804"/>
                    <a:pt x="991" y="1900"/>
                    <a:pt x="991" y="1932"/>
                  </a:cubicBezTo>
                  <a:cubicBezTo>
                    <a:pt x="991" y="1981"/>
                    <a:pt x="991" y="2028"/>
                    <a:pt x="975" y="2092"/>
                  </a:cubicBezTo>
                  <a:cubicBezTo>
                    <a:pt x="959" y="2140"/>
                    <a:pt x="959" y="2204"/>
                    <a:pt x="959" y="2284"/>
                  </a:cubicBezTo>
                  <a:lnTo>
                    <a:pt x="959" y="2428"/>
                  </a:lnTo>
                  <a:cubicBezTo>
                    <a:pt x="959" y="2492"/>
                    <a:pt x="959" y="2539"/>
                    <a:pt x="975" y="2588"/>
                  </a:cubicBezTo>
                  <a:cubicBezTo>
                    <a:pt x="991" y="2652"/>
                    <a:pt x="1007" y="2699"/>
                    <a:pt x="1039" y="2731"/>
                  </a:cubicBezTo>
                  <a:cubicBezTo>
                    <a:pt x="1071" y="2763"/>
                    <a:pt x="1135" y="2795"/>
                    <a:pt x="1199" y="2795"/>
                  </a:cubicBezTo>
                  <a:cubicBezTo>
                    <a:pt x="1278" y="2795"/>
                    <a:pt x="1342" y="2779"/>
                    <a:pt x="1374" y="2731"/>
                  </a:cubicBezTo>
                  <a:cubicBezTo>
                    <a:pt x="1423" y="2699"/>
                    <a:pt x="1455" y="2635"/>
                    <a:pt x="1470" y="2556"/>
                  </a:cubicBezTo>
                  <a:cubicBezTo>
                    <a:pt x="1487" y="2492"/>
                    <a:pt x="1502" y="2379"/>
                    <a:pt x="1502" y="2268"/>
                  </a:cubicBezTo>
                  <a:lnTo>
                    <a:pt x="1502" y="1836"/>
                  </a:lnTo>
                  <a:lnTo>
                    <a:pt x="1502" y="1597"/>
                  </a:lnTo>
                  <a:cubicBezTo>
                    <a:pt x="1487" y="1517"/>
                    <a:pt x="1487" y="1406"/>
                    <a:pt x="1470" y="1293"/>
                  </a:cubicBezTo>
                  <a:cubicBezTo>
                    <a:pt x="1455" y="1182"/>
                    <a:pt x="1455" y="1054"/>
                    <a:pt x="1438" y="927"/>
                  </a:cubicBezTo>
                  <a:cubicBezTo>
                    <a:pt x="1423" y="782"/>
                    <a:pt x="1406" y="654"/>
                    <a:pt x="1374" y="511"/>
                  </a:cubicBezTo>
                  <a:cubicBezTo>
                    <a:pt x="1487" y="479"/>
                    <a:pt x="1598" y="463"/>
                    <a:pt x="1725" y="463"/>
                  </a:cubicBezTo>
                  <a:cubicBezTo>
                    <a:pt x="1742" y="463"/>
                    <a:pt x="1774" y="463"/>
                    <a:pt x="1806" y="479"/>
                  </a:cubicBezTo>
                  <a:cubicBezTo>
                    <a:pt x="1838" y="479"/>
                    <a:pt x="1885" y="479"/>
                    <a:pt x="1917" y="495"/>
                  </a:cubicBezTo>
                  <a:cubicBezTo>
                    <a:pt x="1966" y="495"/>
                    <a:pt x="1998" y="495"/>
                    <a:pt x="2030" y="511"/>
                  </a:cubicBezTo>
                  <a:lnTo>
                    <a:pt x="2109" y="511"/>
                  </a:lnTo>
                  <a:cubicBezTo>
                    <a:pt x="2173" y="511"/>
                    <a:pt x="2237" y="495"/>
                    <a:pt x="2285" y="479"/>
                  </a:cubicBezTo>
                  <a:cubicBezTo>
                    <a:pt x="2317" y="415"/>
                    <a:pt x="2332" y="351"/>
                    <a:pt x="2332" y="288"/>
                  </a:cubicBezTo>
                  <a:cubicBezTo>
                    <a:pt x="2332" y="175"/>
                    <a:pt x="2301" y="79"/>
                    <a:pt x="2221" y="47"/>
                  </a:cubicBezTo>
                  <a:lnTo>
                    <a:pt x="1566" y="0"/>
                  </a:lnTo>
                  <a:close/>
                </a:path>
              </a:pathLst>
            </a:custGeom>
            <a:solidFill>
              <a:srgbClr val="3D25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2845950" y="794000"/>
              <a:ext cx="61500" cy="78725"/>
            </a:xfrm>
            <a:custGeom>
              <a:avLst/>
              <a:gdLst/>
              <a:ahLst/>
              <a:cxnLst/>
              <a:rect l="l" t="t" r="r" b="b"/>
              <a:pathLst>
                <a:path w="2460" h="3149" extrusionOk="0">
                  <a:moveTo>
                    <a:pt x="2172" y="1"/>
                  </a:moveTo>
                  <a:cubicBezTo>
                    <a:pt x="2141" y="33"/>
                    <a:pt x="2077" y="81"/>
                    <a:pt x="1997" y="161"/>
                  </a:cubicBezTo>
                  <a:cubicBezTo>
                    <a:pt x="1934" y="241"/>
                    <a:pt x="1853" y="320"/>
                    <a:pt x="1789" y="416"/>
                  </a:cubicBezTo>
                  <a:cubicBezTo>
                    <a:pt x="1710" y="512"/>
                    <a:pt x="1646" y="592"/>
                    <a:pt x="1582" y="672"/>
                  </a:cubicBezTo>
                  <a:cubicBezTo>
                    <a:pt x="1518" y="768"/>
                    <a:pt x="1486" y="816"/>
                    <a:pt x="1470" y="848"/>
                  </a:cubicBezTo>
                  <a:cubicBezTo>
                    <a:pt x="1390" y="912"/>
                    <a:pt x="1310" y="976"/>
                    <a:pt x="1246" y="1023"/>
                  </a:cubicBezTo>
                  <a:cubicBezTo>
                    <a:pt x="1199" y="1087"/>
                    <a:pt x="1135" y="1119"/>
                    <a:pt x="1103" y="1168"/>
                  </a:cubicBezTo>
                  <a:lnTo>
                    <a:pt x="1022" y="1087"/>
                  </a:lnTo>
                  <a:cubicBezTo>
                    <a:pt x="990" y="1055"/>
                    <a:pt x="958" y="1008"/>
                    <a:pt x="911" y="976"/>
                  </a:cubicBezTo>
                  <a:cubicBezTo>
                    <a:pt x="879" y="927"/>
                    <a:pt x="831" y="895"/>
                    <a:pt x="799" y="848"/>
                  </a:cubicBezTo>
                  <a:lnTo>
                    <a:pt x="735" y="784"/>
                  </a:lnTo>
                  <a:cubicBezTo>
                    <a:pt x="720" y="752"/>
                    <a:pt x="688" y="720"/>
                    <a:pt x="671" y="672"/>
                  </a:cubicBezTo>
                  <a:cubicBezTo>
                    <a:pt x="639" y="640"/>
                    <a:pt x="607" y="592"/>
                    <a:pt x="560" y="544"/>
                  </a:cubicBezTo>
                  <a:cubicBezTo>
                    <a:pt x="528" y="497"/>
                    <a:pt x="496" y="448"/>
                    <a:pt x="464" y="416"/>
                  </a:cubicBezTo>
                  <a:cubicBezTo>
                    <a:pt x="447" y="384"/>
                    <a:pt x="415" y="352"/>
                    <a:pt x="400" y="337"/>
                  </a:cubicBezTo>
                  <a:cubicBezTo>
                    <a:pt x="383" y="305"/>
                    <a:pt x="368" y="288"/>
                    <a:pt x="336" y="288"/>
                  </a:cubicBezTo>
                  <a:cubicBezTo>
                    <a:pt x="320" y="273"/>
                    <a:pt x="288" y="273"/>
                    <a:pt x="256" y="273"/>
                  </a:cubicBezTo>
                  <a:cubicBezTo>
                    <a:pt x="192" y="273"/>
                    <a:pt x="128" y="305"/>
                    <a:pt x="64" y="369"/>
                  </a:cubicBezTo>
                  <a:cubicBezTo>
                    <a:pt x="17" y="416"/>
                    <a:pt x="0" y="480"/>
                    <a:pt x="0" y="544"/>
                  </a:cubicBezTo>
                  <a:cubicBezTo>
                    <a:pt x="0" y="561"/>
                    <a:pt x="0" y="592"/>
                    <a:pt x="32" y="640"/>
                  </a:cubicBezTo>
                  <a:cubicBezTo>
                    <a:pt x="64" y="688"/>
                    <a:pt x="113" y="736"/>
                    <a:pt x="144" y="784"/>
                  </a:cubicBezTo>
                  <a:cubicBezTo>
                    <a:pt x="192" y="848"/>
                    <a:pt x="224" y="895"/>
                    <a:pt x="272" y="959"/>
                  </a:cubicBezTo>
                  <a:cubicBezTo>
                    <a:pt x="320" y="1008"/>
                    <a:pt x="336" y="1055"/>
                    <a:pt x="352" y="1087"/>
                  </a:cubicBezTo>
                  <a:cubicBezTo>
                    <a:pt x="479" y="1215"/>
                    <a:pt x="575" y="1327"/>
                    <a:pt x="656" y="1423"/>
                  </a:cubicBezTo>
                  <a:cubicBezTo>
                    <a:pt x="735" y="1519"/>
                    <a:pt x="815" y="1598"/>
                    <a:pt x="863" y="1662"/>
                  </a:cubicBezTo>
                  <a:lnTo>
                    <a:pt x="863" y="1711"/>
                  </a:lnTo>
                  <a:cubicBezTo>
                    <a:pt x="863" y="1774"/>
                    <a:pt x="863" y="1854"/>
                    <a:pt x="879" y="1950"/>
                  </a:cubicBezTo>
                  <a:cubicBezTo>
                    <a:pt x="879" y="2062"/>
                    <a:pt x="879" y="2190"/>
                    <a:pt x="895" y="2350"/>
                  </a:cubicBezTo>
                  <a:cubicBezTo>
                    <a:pt x="895" y="2365"/>
                    <a:pt x="879" y="2397"/>
                    <a:pt x="879" y="2413"/>
                  </a:cubicBezTo>
                  <a:lnTo>
                    <a:pt x="879" y="2493"/>
                  </a:lnTo>
                  <a:cubicBezTo>
                    <a:pt x="879" y="2573"/>
                    <a:pt x="879" y="2652"/>
                    <a:pt x="895" y="2733"/>
                  </a:cubicBezTo>
                  <a:cubicBezTo>
                    <a:pt x="895" y="2812"/>
                    <a:pt x="911" y="2893"/>
                    <a:pt x="927" y="2940"/>
                  </a:cubicBezTo>
                  <a:cubicBezTo>
                    <a:pt x="943" y="3004"/>
                    <a:pt x="975" y="3052"/>
                    <a:pt x="1007" y="3084"/>
                  </a:cubicBezTo>
                  <a:cubicBezTo>
                    <a:pt x="1039" y="3132"/>
                    <a:pt x="1086" y="3148"/>
                    <a:pt x="1150" y="3148"/>
                  </a:cubicBezTo>
                  <a:cubicBezTo>
                    <a:pt x="1295" y="3148"/>
                    <a:pt x="1374" y="3084"/>
                    <a:pt x="1406" y="2988"/>
                  </a:cubicBezTo>
                  <a:cubicBezTo>
                    <a:pt x="1390" y="2893"/>
                    <a:pt x="1390" y="2780"/>
                    <a:pt x="1390" y="2652"/>
                  </a:cubicBezTo>
                  <a:lnTo>
                    <a:pt x="1390" y="2493"/>
                  </a:lnTo>
                  <a:cubicBezTo>
                    <a:pt x="1390" y="2477"/>
                    <a:pt x="1390" y="2445"/>
                    <a:pt x="1374" y="2413"/>
                  </a:cubicBezTo>
                  <a:cubicBezTo>
                    <a:pt x="1374" y="2365"/>
                    <a:pt x="1374" y="2333"/>
                    <a:pt x="1358" y="2286"/>
                  </a:cubicBezTo>
                  <a:lnTo>
                    <a:pt x="1358" y="2158"/>
                  </a:lnTo>
                  <a:cubicBezTo>
                    <a:pt x="1342" y="2109"/>
                    <a:pt x="1342" y="2062"/>
                    <a:pt x="1342" y="2030"/>
                  </a:cubicBezTo>
                  <a:cubicBezTo>
                    <a:pt x="1342" y="1934"/>
                    <a:pt x="1342" y="1854"/>
                    <a:pt x="1358" y="1774"/>
                  </a:cubicBezTo>
                  <a:lnTo>
                    <a:pt x="1358" y="1598"/>
                  </a:lnTo>
                  <a:lnTo>
                    <a:pt x="1534" y="1423"/>
                  </a:lnTo>
                  <a:cubicBezTo>
                    <a:pt x="1582" y="1375"/>
                    <a:pt x="1629" y="1327"/>
                    <a:pt x="1678" y="1295"/>
                  </a:cubicBezTo>
                  <a:cubicBezTo>
                    <a:pt x="1710" y="1247"/>
                    <a:pt x="1757" y="1215"/>
                    <a:pt x="1806" y="1151"/>
                  </a:cubicBezTo>
                  <a:cubicBezTo>
                    <a:pt x="1853" y="1104"/>
                    <a:pt x="1902" y="1040"/>
                    <a:pt x="1981" y="976"/>
                  </a:cubicBezTo>
                  <a:cubicBezTo>
                    <a:pt x="2077" y="880"/>
                    <a:pt x="2141" y="816"/>
                    <a:pt x="2189" y="752"/>
                  </a:cubicBezTo>
                  <a:lnTo>
                    <a:pt x="2300" y="640"/>
                  </a:lnTo>
                  <a:cubicBezTo>
                    <a:pt x="2332" y="592"/>
                    <a:pt x="2364" y="561"/>
                    <a:pt x="2381" y="529"/>
                  </a:cubicBezTo>
                  <a:cubicBezTo>
                    <a:pt x="2396" y="480"/>
                    <a:pt x="2428" y="433"/>
                    <a:pt x="2460" y="352"/>
                  </a:cubicBezTo>
                  <a:lnTo>
                    <a:pt x="2460" y="320"/>
                  </a:lnTo>
                  <a:cubicBezTo>
                    <a:pt x="2460" y="305"/>
                    <a:pt x="2445" y="273"/>
                    <a:pt x="2428" y="241"/>
                  </a:cubicBezTo>
                  <a:cubicBezTo>
                    <a:pt x="2413" y="209"/>
                    <a:pt x="2396" y="177"/>
                    <a:pt x="2364" y="145"/>
                  </a:cubicBezTo>
                  <a:cubicBezTo>
                    <a:pt x="2332" y="113"/>
                    <a:pt x="2300" y="81"/>
                    <a:pt x="2268" y="65"/>
                  </a:cubicBezTo>
                  <a:cubicBezTo>
                    <a:pt x="2236" y="33"/>
                    <a:pt x="2204" y="17"/>
                    <a:pt x="2172" y="1"/>
                  </a:cubicBezTo>
                  <a:close/>
                </a:path>
              </a:pathLst>
            </a:custGeom>
            <a:solidFill>
              <a:srgbClr val="3D25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5"/>
            <p:cNvSpPr/>
            <p:nvPr/>
          </p:nvSpPr>
          <p:spPr>
            <a:xfrm>
              <a:off x="2490150" y="445825"/>
              <a:ext cx="265175" cy="277925"/>
            </a:xfrm>
            <a:custGeom>
              <a:avLst/>
              <a:gdLst/>
              <a:ahLst/>
              <a:cxnLst/>
              <a:rect l="l" t="t" r="r" b="b"/>
              <a:pathLst>
                <a:path w="10607" h="11117" extrusionOk="0">
                  <a:moveTo>
                    <a:pt x="7628" y="0"/>
                  </a:moveTo>
                  <a:cubicBezTo>
                    <a:pt x="6653" y="0"/>
                    <a:pt x="5692" y="663"/>
                    <a:pt x="4889" y="1293"/>
                  </a:cubicBezTo>
                  <a:lnTo>
                    <a:pt x="4889" y="1293"/>
                  </a:lnTo>
                  <a:cubicBezTo>
                    <a:pt x="4928" y="1257"/>
                    <a:pt x="4200" y="782"/>
                    <a:pt x="4137" y="750"/>
                  </a:cubicBezTo>
                  <a:cubicBezTo>
                    <a:pt x="3817" y="591"/>
                    <a:pt x="3466" y="527"/>
                    <a:pt x="3099" y="495"/>
                  </a:cubicBezTo>
                  <a:cubicBezTo>
                    <a:pt x="3046" y="491"/>
                    <a:pt x="2994" y="489"/>
                    <a:pt x="2942" y="489"/>
                  </a:cubicBezTo>
                  <a:cubicBezTo>
                    <a:pt x="1718" y="489"/>
                    <a:pt x="876" y="1549"/>
                    <a:pt x="431" y="2316"/>
                  </a:cubicBezTo>
                  <a:cubicBezTo>
                    <a:pt x="96" y="2891"/>
                    <a:pt x="0" y="3577"/>
                    <a:pt x="64" y="4232"/>
                  </a:cubicBezTo>
                  <a:cubicBezTo>
                    <a:pt x="128" y="5174"/>
                    <a:pt x="448" y="6165"/>
                    <a:pt x="991" y="6948"/>
                  </a:cubicBezTo>
                  <a:cubicBezTo>
                    <a:pt x="1438" y="7587"/>
                    <a:pt x="1996" y="8145"/>
                    <a:pt x="2571" y="8657"/>
                  </a:cubicBezTo>
                  <a:cubicBezTo>
                    <a:pt x="4122" y="10047"/>
                    <a:pt x="6405" y="11116"/>
                    <a:pt x="6405" y="11116"/>
                  </a:cubicBezTo>
                  <a:cubicBezTo>
                    <a:pt x="6405" y="11116"/>
                    <a:pt x="8705" y="9120"/>
                    <a:pt x="9536" y="7331"/>
                  </a:cubicBezTo>
                  <a:cubicBezTo>
                    <a:pt x="10128" y="6069"/>
                    <a:pt x="10607" y="4567"/>
                    <a:pt x="10494" y="3178"/>
                  </a:cubicBezTo>
                  <a:cubicBezTo>
                    <a:pt x="10383" y="1900"/>
                    <a:pt x="9440" y="431"/>
                    <a:pt x="8194" y="79"/>
                  </a:cubicBezTo>
                  <a:cubicBezTo>
                    <a:pt x="8006" y="25"/>
                    <a:pt x="7817" y="0"/>
                    <a:pt x="76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5"/>
            <p:cNvSpPr/>
            <p:nvPr/>
          </p:nvSpPr>
          <p:spPr>
            <a:xfrm>
              <a:off x="2411875" y="371475"/>
              <a:ext cx="105450" cy="107525"/>
            </a:xfrm>
            <a:custGeom>
              <a:avLst/>
              <a:gdLst/>
              <a:ahLst/>
              <a:cxnLst/>
              <a:rect l="l" t="t" r="r" b="b"/>
              <a:pathLst>
                <a:path w="4218" h="4301" extrusionOk="0">
                  <a:moveTo>
                    <a:pt x="1776" y="1"/>
                  </a:moveTo>
                  <a:cubicBezTo>
                    <a:pt x="1160" y="1"/>
                    <a:pt x="501" y="270"/>
                    <a:pt x="303" y="849"/>
                  </a:cubicBezTo>
                  <a:cubicBezTo>
                    <a:pt x="1" y="1744"/>
                    <a:pt x="991" y="2909"/>
                    <a:pt x="1534" y="3516"/>
                  </a:cubicBezTo>
                  <a:cubicBezTo>
                    <a:pt x="1822" y="3852"/>
                    <a:pt x="2156" y="4203"/>
                    <a:pt x="2588" y="4283"/>
                  </a:cubicBezTo>
                  <a:cubicBezTo>
                    <a:pt x="2652" y="4295"/>
                    <a:pt x="2715" y="4301"/>
                    <a:pt x="2779" y="4301"/>
                  </a:cubicBezTo>
                  <a:cubicBezTo>
                    <a:pt x="3305" y="4301"/>
                    <a:pt x="3810" y="3901"/>
                    <a:pt x="4009" y="3388"/>
                  </a:cubicBezTo>
                  <a:cubicBezTo>
                    <a:pt x="4218" y="2830"/>
                    <a:pt x="4105" y="2174"/>
                    <a:pt x="3866" y="1616"/>
                  </a:cubicBezTo>
                  <a:cubicBezTo>
                    <a:pt x="3594" y="960"/>
                    <a:pt x="3099" y="370"/>
                    <a:pt x="2429" y="114"/>
                  </a:cubicBezTo>
                  <a:cubicBezTo>
                    <a:pt x="2236" y="39"/>
                    <a:pt x="2009" y="1"/>
                    <a:pt x="1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2524175" y="285675"/>
              <a:ext cx="104550" cy="147100"/>
            </a:xfrm>
            <a:custGeom>
              <a:avLst/>
              <a:gdLst/>
              <a:ahLst/>
              <a:cxnLst/>
              <a:rect l="l" t="t" r="r" b="b"/>
              <a:pathLst>
                <a:path w="4182" h="5884" extrusionOk="0">
                  <a:moveTo>
                    <a:pt x="1729" y="0"/>
                  </a:moveTo>
                  <a:cubicBezTo>
                    <a:pt x="493" y="0"/>
                    <a:pt x="1" y="1754"/>
                    <a:pt x="60" y="2763"/>
                  </a:cubicBezTo>
                  <a:cubicBezTo>
                    <a:pt x="109" y="3689"/>
                    <a:pt x="540" y="4584"/>
                    <a:pt x="1195" y="5239"/>
                  </a:cubicBezTo>
                  <a:cubicBezTo>
                    <a:pt x="1498" y="5559"/>
                    <a:pt x="1866" y="5830"/>
                    <a:pt x="2313" y="5878"/>
                  </a:cubicBezTo>
                  <a:cubicBezTo>
                    <a:pt x="2351" y="5882"/>
                    <a:pt x="2388" y="5884"/>
                    <a:pt x="2426" y="5884"/>
                  </a:cubicBezTo>
                  <a:cubicBezTo>
                    <a:pt x="2880" y="5884"/>
                    <a:pt x="3310" y="5624"/>
                    <a:pt x="3591" y="5255"/>
                  </a:cubicBezTo>
                  <a:cubicBezTo>
                    <a:pt x="3894" y="4856"/>
                    <a:pt x="4022" y="4360"/>
                    <a:pt x="4070" y="3866"/>
                  </a:cubicBezTo>
                  <a:cubicBezTo>
                    <a:pt x="4182" y="2507"/>
                    <a:pt x="3575" y="367"/>
                    <a:pt x="2026" y="32"/>
                  </a:cubicBezTo>
                  <a:cubicBezTo>
                    <a:pt x="1923" y="10"/>
                    <a:pt x="1824" y="0"/>
                    <a:pt x="17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2659850" y="310025"/>
              <a:ext cx="89800" cy="112300"/>
            </a:xfrm>
            <a:custGeom>
              <a:avLst/>
              <a:gdLst/>
              <a:ahLst/>
              <a:cxnLst/>
              <a:rect l="l" t="t" r="r" b="b"/>
              <a:pathLst>
                <a:path w="3592" h="4492" extrusionOk="0">
                  <a:moveTo>
                    <a:pt x="1835" y="0"/>
                  </a:moveTo>
                  <a:cubicBezTo>
                    <a:pt x="1553" y="0"/>
                    <a:pt x="1264" y="114"/>
                    <a:pt x="991" y="383"/>
                  </a:cubicBezTo>
                  <a:cubicBezTo>
                    <a:pt x="49" y="1342"/>
                    <a:pt x="0" y="3195"/>
                    <a:pt x="959" y="4138"/>
                  </a:cubicBezTo>
                  <a:cubicBezTo>
                    <a:pt x="1119" y="4297"/>
                    <a:pt x="1295" y="4425"/>
                    <a:pt x="1519" y="4472"/>
                  </a:cubicBezTo>
                  <a:cubicBezTo>
                    <a:pt x="1579" y="4485"/>
                    <a:pt x="1639" y="4491"/>
                    <a:pt x="1699" y="4491"/>
                  </a:cubicBezTo>
                  <a:cubicBezTo>
                    <a:pt x="2020" y="4491"/>
                    <a:pt x="2331" y="4321"/>
                    <a:pt x="2573" y="4106"/>
                  </a:cubicBezTo>
                  <a:cubicBezTo>
                    <a:pt x="3131" y="3610"/>
                    <a:pt x="3483" y="2892"/>
                    <a:pt x="3531" y="2140"/>
                  </a:cubicBezTo>
                  <a:cubicBezTo>
                    <a:pt x="3592" y="1211"/>
                    <a:pt x="2754" y="0"/>
                    <a:pt x="18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2750100" y="378250"/>
              <a:ext cx="89475" cy="94600"/>
            </a:xfrm>
            <a:custGeom>
              <a:avLst/>
              <a:gdLst/>
              <a:ahLst/>
              <a:cxnLst/>
              <a:rect l="l" t="t" r="r" b="b"/>
              <a:pathLst>
                <a:path w="3579" h="3784" extrusionOk="0">
                  <a:moveTo>
                    <a:pt x="2171" y="1"/>
                  </a:moveTo>
                  <a:cubicBezTo>
                    <a:pt x="1297" y="1"/>
                    <a:pt x="452" y="960"/>
                    <a:pt x="192" y="1728"/>
                  </a:cubicBezTo>
                  <a:cubicBezTo>
                    <a:pt x="0" y="2303"/>
                    <a:pt x="96" y="3006"/>
                    <a:pt x="560" y="3421"/>
                  </a:cubicBezTo>
                  <a:cubicBezTo>
                    <a:pt x="824" y="3663"/>
                    <a:pt x="1178" y="3784"/>
                    <a:pt x="1534" y="3784"/>
                  </a:cubicBezTo>
                  <a:cubicBezTo>
                    <a:pt x="1696" y="3784"/>
                    <a:pt x="1859" y="3759"/>
                    <a:pt x="2013" y="3709"/>
                  </a:cubicBezTo>
                  <a:cubicBezTo>
                    <a:pt x="2509" y="3564"/>
                    <a:pt x="2908" y="3198"/>
                    <a:pt x="3180" y="2750"/>
                  </a:cubicBezTo>
                  <a:cubicBezTo>
                    <a:pt x="3435" y="2335"/>
                    <a:pt x="3579" y="1839"/>
                    <a:pt x="3515" y="1345"/>
                  </a:cubicBezTo>
                  <a:cubicBezTo>
                    <a:pt x="3467" y="866"/>
                    <a:pt x="3195" y="402"/>
                    <a:pt x="2765" y="163"/>
                  </a:cubicBezTo>
                  <a:cubicBezTo>
                    <a:pt x="2569" y="50"/>
                    <a:pt x="2369" y="1"/>
                    <a:pt x="2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" name="Google Shape;120;p15"/>
            <p:cNvGrpSpPr/>
            <p:nvPr/>
          </p:nvGrpSpPr>
          <p:grpSpPr>
            <a:xfrm>
              <a:off x="2201825" y="466000"/>
              <a:ext cx="845025" cy="260950"/>
              <a:chOff x="6306175" y="624200"/>
              <a:chExt cx="845025" cy="260950"/>
            </a:xfrm>
          </p:grpSpPr>
          <p:sp>
            <p:nvSpPr>
              <p:cNvPr id="121" name="Google Shape;121;p15"/>
              <p:cNvSpPr/>
              <p:nvPr/>
            </p:nvSpPr>
            <p:spPr>
              <a:xfrm>
                <a:off x="6356075" y="624200"/>
                <a:ext cx="189300" cy="147950"/>
              </a:xfrm>
              <a:custGeom>
                <a:avLst/>
                <a:gdLst/>
                <a:ahLst/>
                <a:cxnLst/>
                <a:rect l="l" t="t" r="r" b="b"/>
                <a:pathLst>
                  <a:path w="7572" h="5918" extrusionOk="0">
                    <a:moveTo>
                      <a:pt x="241" y="278"/>
                    </a:moveTo>
                    <a:lnTo>
                      <a:pt x="3259" y="1157"/>
                    </a:lnTo>
                    <a:cubicBezTo>
                      <a:pt x="3755" y="1300"/>
                      <a:pt x="4249" y="1445"/>
                      <a:pt x="4697" y="1700"/>
                    </a:cubicBezTo>
                    <a:cubicBezTo>
                      <a:pt x="5495" y="2148"/>
                      <a:pt x="6070" y="2930"/>
                      <a:pt x="6486" y="3569"/>
                    </a:cubicBezTo>
                    <a:cubicBezTo>
                      <a:pt x="6726" y="3937"/>
                      <a:pt x="6965" y="4352"/>
                      <a:pt x="7125" y="4783"/>
                    </a:cubicBezTo>
                    <a:cubicBezTo>
                      <a:pt x="7141" y="4846"/>
                      <a:pt x="7221" y="5358"/>
                      <a:pt x="7253" y="5630"/>
                    </a:cubicBezTo>
                    <a:cubicBezTo>
                      <a:pt x="6630" y="5326"/>
                      <a:pt x="5943" y="5183"/>
                      <a:pt x="5272" y="5038"/>
                    </a:cubicBezTo>
                    <a:cubicBezTo>
                      <a:pt x="4841" y="4942"/>
                      <a:pt x="4409" y="4846"/>
                      <a:pt x="3994" y="4719"/>
                    </a:cubicBezTo>
                    <a:cubicBezTo>
                      <a:pt x="1917" y="4064"/>
                      <a:pt x="352" y="2211"/>
                      <a:pt x="241" y="278"/>
                    </a:cubicBezTo>
                    <a:close/>
                    <a:moveTo>
                      <a:pt x="117" y="0"/>
                    </a:moveTo>
                    <a:cubicBezTo>
                      <a:pt x="94" y="0"/>
                      <a:pt x="72" y="12"/>
                      <a:pt x="49" y="22"/>
                    </a:cubicBezTo>
                    <a:cubicBezTo>
                      <a:pt x="17" y="54"/>
                      <a:pt x="1" y="86"/>
                      <a:pt x="1" y="118"/>
                    </a:cubicBezTo>
                    <a:cubicBezTo>
                      <a:pt x="49" y="2195"/>
                      <a:pt x="1694" y="4224"/>
                      <a:pt x="3930" y="4942"/>
                    </a:cubicBezTo>
                    <a:cubicBezTo>
                      <a:pt x="4362" y="5070"/>
                      <a:pt x="4793" y="5166"/>
                      <a:pt x="5225" y="5262"/>
                    </a:cubicBezTo>
                    <a:cubicBezTo>
                      <a:pt x="5927" y="5406"/>
                      <a:pt x="6662" y="5566"/>
                      <a:pt x="7301" y="5917"/>
                    </a:cubicBezTo>
                    <a:lnTo>
                      <a:pt x="7365" y="5917"/>
                    </a:lnTo>
                    <a:cubicBezTo>
                      <a:pt x="7380" y="5917"/>
                      <a:pt x="7412" y="5917"/>
                      <a:pt x="7444" y="5901"/>
                    </a:cubicBezTo>
                    <a:cubicBezTo>
                      <a:pt x="7572" y="5773"/>
                      <a:pt x="7333" y="4735"/>
                      <a:pt x="7333" y="4719"/>
                    </a:cubicBezTo>
                    <a:cubicBezTo>
                      <a:pt x="7173" y="4256"/>
                      <a:pt x="6918" y="3824"/>
                      <a:pt x="6677" y="3441"/>
                    </a:cubicBezTo>
                    <a:cubicBezTo>
                      <a:pt x="6247" y="2787"/>
                      <a:pt x="5655" y="1971"/>
                      <a:pt x="4809" y="1509"/>
                    </a:cubicBezTo>
                    <a:cubicBezTo>
                      <a:pt x="4345" y="1236"/>
                      <a:pt x="3834" y="1077"/>
                      <a:pt x="3323" y="934"/>
                    </a:cubicBezTo>
                    <a:lnTo>
                      <a:pt x="145" y="7"/>
                    </a:lnTo>
                    <a:cubicBezTo>
                      <a:pt x="136" y="2"/>
                      <a:pt x="126" y="0"/>
                      <a:pt x="1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15"/>
              <p:cNvSpPr/>
              <p:nvPr/>
            </p:nvSpPr>
            <p:spPr>
              <a:xfrm>
                <a:off x="6402025" y="658675"/>
                <a:ext cx="184900" cy="226475"/>
              </a:xfrm>
              <a:custGeom>
                <a:avLst/>
                <a:gdLst/>
                <a:ahLst/>
                <a:cxnLst/>
                <a:rect l="l" t="t" r="r" b="b"/>
                <a:pathLst>
                  <a:path w="7396" h="9059" extrusionOk="0">
                    <a:moveTo>
                      <a:pt x="130" y="1"/>
                    </a:moveTo>
                    <a:cubicBezTo>
                      <a:pt x="109" y="1"/>
                      <a:pt x="86" y="6"/>
                      <a:pt x="64" y="17"/>
                    </a:cubicBezTo>
                    <a:cubicBezTo>
                      <a:pt x="15" y="49"/>
                      <a:pt x="0" y="130"/>
                      <a:pt x="32" y="177"/>
                    </a:cubicBezTo>
                    <a:cubicBezTo>
                      <a:pt x="703" y="1184"/>
                      <a:pt x="1757" y="1823"/>
                      <a:pt x="2795" y="2413"/>
                    </a:cubicBezTo>
                    <a:cubicBezTo>
                      <a:pt x="3562" y="2877"/>
                      <a:pt x="4377" y="3340"/>
                      <a:pt x="4999" y="3979"/>
                    </a:cubicBezTo>
                    <a:cubicBezTo>
                      <a:pt x="6309" y="5320"/>
                      <a:pt x="6788" y="7350"/>
                      <a:pt x="7172" y="8962"/>
                    </a:cubicBezTo>
                    <a:cubicBezTo>
                      <a:pt x="7172" y="9011"/>
                      <a:pt x="7220" y="9058"/>
                      <a:pt x="7284" y="9058"/>
                    </a:cubicBezTo>
                    <a:cubicBezTo>
                      <a:pt x="7284" y="9058"/>
                      <a:pt x="7299" y="9058"/>
                      <a:pt x="7299" y="9043"/>
                    </a:cubicBezTo>
                    <a:cubicBezTo>
                      <a:pt x="7363" y="9043"/>
                      <a:pt x="7395" y="8979"/>
                      <a:pt x="7395" y="8915"/>
                    </a:cubicBezTo>
                    <a:cubicBezTo>
                      <a:pt x="6997" y="7269"/>
                      <a:pt x="6517" y="5209"/>
                      <a:pt x="5159" y="3819"/>
                    </a:cubicBezTo>
                    <a:cubicBezTo>
                      <a:pt x="4520" y="3165"/>
                      <a:pt x="3689" y="2685"/>
                      <a:pt x="2907" y="2222"/>
                    </a:cubicBezTo>
                    <a:cubicBezTo>
                      <a:pt x="1853" y="1599"/>
                      <a:pt x="863" y="1024"/>
                      <a:pt x="224" y="49"/>
                    </a:cubicBezTo>
                    <a:cubicBezTo>
                      <a:pt x="203" y="19"/>
                      <a:pt x="169" y="1"/>
                      <a:pt x="1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15"/>
              <p:cNvSpPr/>
              <p:nvPr/>
            </p:nvSpPr>
            <p:spPr>
              <a:xfrm>
                <a:off x="6306175" y="770850"/>
                <a:ext cx="199700" cy="75950"/>
              </a:xfrm>
              <a:custGeom>
                <a:avLst/>
                <a:gdLst/>
                <a:ahLst/>
                <a:cxnLst/>
                <a:rect l="l" t="t" r="r" b="b"/>
                <a:pathLst>
                  <a:path w="7988" h="3038" extrusionOk="0">
                    <a:moveTo>
                      <a:pt x="4202" y="241"/>
                    </a:moveTo>
                    <a:cubicBezTo>
                      <a:pt x="4930" y="241"/>
                      <a:pt x="5635" y="527"/>
                      <a:pt x="6182" y="786"/>
                    </a:cubicBezTo>
                    <a:cubicBezTo>
                      <a:pt x="6518" y="929"/>
                      <a:pt x="6884" y="1121"/>
                      <a:pt x="7172" y="1361"/>
                    </a:cubicBezTo>
                    <a:cubicBezTo>
                      <a:pt x="7221" y="1408"/>
                      <a:pt x="7491" y="1696"/>
                      <a:pt x="7619" y="1872"/>
                    </a:cubicBezTo>
                    <a:cubicBezTo>
                      <a:pt x="7061" y="1936"/>
                      <a:pt x="6501" y="2143"/>
                      <a:pt x="5975" y="2335"/>
                    </a:cubicBezTo>
                    <a:cubicBezTo>
                      <a:pt x="5638" y="2463"/>
                      <a:pt x="5287" y="2575"/>
                      <a:pt x="4936" y="2671"/>
                    </a:cubicBezTo>
                    <a:cubicBezTo>
                      <a:pt x="4550" y="2768"/>
                      <a:pt x="4159" y="2815"/>
                      <a:pt x="3771" y="2815"/>
                    </a:cubicBezTo>
                    <a:cubicBezTo>
                      <a:pt x="2376" y="2815"/>
                      <a:pt x="1041" y="2210"/>
                      <a:pt x="303" y="1185"/>
                    </a:cubicBezTo>
                    <a:lnTo>
                      <a:pt x="2827" y="482"/>
                    </a:lnTo>
                    <a:cubicBezTo>
                      <a:pt x="3242" y="371"/>
                      <a:pt x="3658" y="258"/>
                      <a:pt x="4090" y="243"/>
                    </a:cubicBezTo>
                    <a:cubicBezTo>
                      <a:pt x="4127" y="241"/>
                      <a:pt x="4165" y="241"/>
                      <a:pt x="4202" y="241"/>
                    </a:cubicBezTo>
                    <a:close/>
                    <a:moveTo>
                      <a:pt x="4203" y="1"/>
                    </a:moveTo>
                    <a:cubicBezTo>
                      <a:pt x="4166" y="1"/>
                      <a:pt x="4128" y="1"/>
                      <a:pt x="4090" y="3"/>
                    </a:cubicBezTo>
                    <a:cubicBezTo>
                      <a:pt x="3626" y="19"/>
                      <a:pt x="3195" y="147"/>
                      <a:pt x="2763" y="258"/>
                    </a:cubicBezTo>
                    <a:lnTo>
                      <a:pt x="80" y="1010"/>
                    </a:lnTo>
                    <a:cubicBezTo>
                      <a:pt x="48" y="1025"/>
                      <a:pt x="16" y="1042"/>
                      <a:pt x="0" y="1074"/>
                    </a:cubicBezTo>
                    <a:cubicBezTo>
                      <a:pt x="0" y="1106"/>
                      <a:pt x="0" y="1153"/>
                      <a:pt x="16" y="1185"/>
                    </a:cubicBezTo>
                    <a:cubicBezTo>
                      <a:pt x="783" y="2352"/>
                      <a:pt x="2237" y="3038"/>
                      <a:pt x="3770" y="3038"/>
                    </a:cubicBezTo>
                    <a:cubicBezTo>
                      <a:pt x="4169" y="3038"/>
                      <a:pt x="4584" y="2990"/>
                      <a:pt x="4984" y="2895"/>
                    </a:cubicBezTo>
                    <a:cubicBezTo>
                      <a:pt x="5351" y="2799"/>
                      <a:pt x="5702" y="2671"/>
                      <a:pt x="6054" y="2543"/>
                    </a:cubicBezTo>
                    <a:cubicBezTo>
                      <a:pt x="6645" y="2335"/>
                      <a:pt x="7221" y="2128"/>
                      <a:pt x="7828" y="2096"/>
                    </a:cubicBezTo>
                    <a:cubicBezTo>
                      <a:pt x="7875" y="2096"/>
                      <a:pt x="7907" y="2047"/>
                      <a:pt x="7923" y="2015"/>
                    </a:cubicBezTo>
                    <a:cubicBezTo>
                      <a:pt x="7987" y="1840"/>
                      <a:pt x="7332" y="1201"/>
                      <a:pt x="7332" y="1185"/>
                    </a:cubicBezTo>
                    <a:cubicBezTo>
                      <a:pt x="7012" y="929"/>
                      <a:pt x="6629" y="738"/>
                      <a:pt x="6277" y="578"/>
                    </a:cubicBezTo>
                    <a:cubicBezTo>
                      <a:pt x="5715" y="304"/>
                      <a:pt x="4976" y="1"/>
                      <a:pt x="4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15"/>
              <p:cNvSpPr/>
              <p:nvPr/>
            </p:nvSpPr>
            <p:spPr>
              <a:xfrm>
                <a:off x="6354100" y="799925"/>
                <a:ext cx="232025" cy="84425"/>
              </a:xfrm>
              <a:custGeom>
                <a:avLst/>
                <a:gdLst/>
                <a:ahLst/>
                <a:cxnLst/>
                <a:rect l="l" t="t" r="r" b="b"/>
                <a:pathLst>
                  <a:path w="9281" h="3377" extrusionOk="0">
                    <a:moveTo>
                      <a:pt x="137" y="0"/>
                    </a:moveTo>
                    <a:cubicBezTo>
                      <a:pt x="93" y="0"/>
                      <a:pt x="44" y="22"/>
                      <a:pt x="32" y="70"/>
                    </a:cubicBezTo>
                    <a:cubicBezTo>
                      <a:pt x="0" y="134"/>
                      <a:pt x="32" y="198"/>
                      <a:pt x="80" y="214"/>
                    </a:cubicBezTo>
                    <a:cubicBezTo>
                      <a:pt x="767" y="545"/>
                      <a:pt x="1516" y="613"/>
                      <a:pt x="2267" y="613"/>
                    </a:cubicBezTo>
                    <a:cubicBezTo>
                      <a:pt x="2529" y="613"/>
                      <a:pt x="2791" y="605"/>
                      <a:pt x="3051" y="597"/>
                    </a:cubicBezTo>
                    <a:cubicBezTo>
                      <a:pt x="3271" y="592"/>
                      <a:pt x="3493" y="588"/>
                      <a:pt x="3714" y="588"/>
                    </a:cubicBezTo>
                    <a:cubicBezTo>
                      <a:pt x="4263" y="588"/>
                      <a:pt x="4807" y="616"/>
                      <a:pt x="5319" y="741"/>
                    </a:cubicBezTo>
                    <a:cubicBezTo>
                      <a:pt x="6852" y="1108"/>
                      <a:pt x="8083" y="2354"/>
                      <a:pt x="9073" y="3344"/>
                    </a:cubicBezTo>
                    <a:cubicBezTo>
                      <a:pt x="9105" y="3361"/>
                      <a:pt x="9121" y="3376"/>
                      <a:pt x="9152" y="3376"/>
                    </a:cubicBezTo>
                    <a:cubicBezTo>
                      <a:pt x="9184" y="3376"/>
                      <a:pt x="9216" y="3361"/>
                      <a:pt x="9233" y="3344"/>
                    </a:cubicBezTo>
                    <a:cubicBezTo>
                      <a:pt x="9280" y="3297"/>
                      <a:pt x="9280" y="3217"/>
                      <a:pt x="9233" y="3169"/>
                    </a:cubicBezTo>
                    <a:cubicBezTo>
                      <a:pt x="8226" y="2162"/>
                      <a:pt x="6965" y="901"/>
                      <a:pt x="5383" y="518"/>
                    </a:cubicBezTo>
                    <a:cubicBezTo>
                      <a:pt x="4837" y="392"/>
                      <a:pt x="4274" y="364"/>
                      <a:pt x="3719" y="364"/>
                    </a:cubicBezTo>
                    <a:cubicBezTo>
                      <a:pt x="3494" y="364"/>
                      <a:pt x="3271" y="369"/>
                      <a:pt x="3051" y="373"/>
                    </a:cubicBezTo>
                    <a:cubicBezTo>
                      <a:pt x="2803" y="381"/>
                      <a:pt x="2558" y="388"/>
                      <a:pt x="2316" y="388"/>
                    </a:cubicBezTo>
                    <a:cubicBezTo>
                      <a:pt x="1562" y="388"/>
                      <a:pt x="841" y="321"/>
                      <a:pt x="175" y="7"/>
                    </a:cubicBezTo>
                    <a:cubicBezTo>
                      <a:pt x="164" y="3"/>
                      <a:pt x="151" y="0"/>
                      <a:pt x="1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15"/>
              <p:cNvSpPr/>
              <p:nvPr/>
            </p:nvSpPr>
            <p:spPr>
              <a:xfrm>
                <a:off x="6911950" y="624200"/>
                <a:ext cx="189325" cy="147950"/>
              </a:xfrm>
              <a:custGeom>
                <a:avLst/>
                <a:gdLst/>
                <a:ahLst/>
                <a:cxnLst/>
                <a:rect l="l" t="t" r="r" b="b"/>
                <a:pathLst>
                  <a:path w="7573" h="5918" extrusionOk="0">
                    <a:moveTo>
                      <a:pt x="7333" y="278"/>
                    </a:moveTo>
                    <a:cubicBezTo>
                      <a:pt x="7221" y="2211"/>
                      <a:pt x="5655" y="4064"/>
                      <a:pt x="3579" y="4719"/>
                    </a:cubicBezTo>
                    <a:cubicBezTo>
                      <a:pt x="3163" y="4846"/>
                      <a:pt x="2733" y="4942"/>
                      <a:pt x="2301" y="5038"/>
                    </a:cubicBezTo>
                    <a:cubicBezTo>
                      <a:pt x="1630" y="5183"/>
                      <a:pt x="944" y="5326"/>
                      <a:pt x="320" y="5630"/>
                    </a:cubicBezTo>
                    <a:cubicBezTo>
                      <a:pt x="352" y="5358"/>
                      <a:pt x="433" y="4846"/>
                      <a:pt x="448" y="4799"/>
                    </a:cubicBezTo>
                    <a:cubicBezTo>
                      <a:pt x="608" y="4352"/>
                      <a:pt x="848" y="3937"/>
                      <a:pt x="1087" y="3569"/>
                    </a:cubicBezTo>
                    <a:cubicBezTo>
                      <a:pt x="1502" y="2930"/>
                      <a:pt x="2077" y="2148"/>
                      <a:pt x="2876" y="1700"/>
                    </a:cubicBezTo>
                    <a:cubicBezTo>
                      <a:pt x="3323" y="1445"/>
                      <a:pt x="3819" y="1300"/>
                      <a:pt x="4313" y="1157"/>
                    </a:cubicBezTo>
                    <a:lnTo>
                      <a:pt x="7333" y="278"/>
                    </a:lnTo>
                    <a:close/>
                    <a:moveTo>
                      <a:pt x="7457" y="0"/>
                    </a:moveTo>
                    <a:cubicBezTo>
                      <a:pt x="7448" y="0"/>
                      <a:pt x="7438" y="2"/>
                      <a:pt x="7429" y="7"/>
                    </a:cubicBezTo>
                    <a:lnTo>
                      <a:pt x="4250" y="934"/>
                    </a:lnTo>
                    <a:cubicBezTo>
                      <a:pt x="3738" y="1077"/>
                      <a:pt x="3227" y="1236"/>
                      <a:pt x="2765" y="1509"/>
                    </a:cubicBezTo>
                    <a:cubicBezTo>
                      <a:pt x="1934" y="1971"/>
                      <a:pt x="1327" y="2787"/>
                      <a:pt x="895" y="3441"/>
                    </a:cubicBezTo>
                    <a:cubicBezTo>
                      <a:pt x="656" y="3824"/>
                      <a:pt x="401" y="4240"/>
                      <a:pt x="241" y="4719"/>
                    </a:cubicBezTo>
                    <a:cubicBezTo>
                      <a:pt x="241" y="4735"/>
                      <a:pt x="1" y="5773"/>
                      <a:pt x="128" y="5901"/>
                    </a:cubicBezTo>
                    <a:cubicBezTo>
                      <a:pt x="160" y="5917"/>
                      <a:pt x="192" y="5917"/>
                      <a:pt x="209" y="5917"/>
                    </a:cubicBezTo>
                    <a:lnTo>
                      <a:pt x="273" y="5917"/>
                    </a:lnTo>
                    <a:cubicBezTo>
                      <a:pt x="912" y="5566"/>
                      <a:pt x="1647" y="5406"/>
                      <a:pt x="2349" y="5262"/>
                    </a:cubicBezTo>
                    <a:cubicBezTo>
                      <a:pt x="2780" y="5166"/>
                      <a:pt x="3212" y="5070"/>
                      <a:pt x="3643" y="4942"/>
                    </a:cubicBezTo>
                    <a:cubicBezTo>
                      <a:pt x="5879" y="4224"/>
                      <a:pt x="7525" y="2195"/>
                      <a:pt x="7572" y="118"/>
                    </a:cubicBezTo>
                    <a:cubicBezTo>
                      <a:pt x="7572" y="86"/>
                      <a:pt x="7557" y="54"/>
                      <a:pt x="7525" y="22"/>
                    </a:cubicBezTo>
                    <a:cubicBezTo>
                      <a:pt x="7502" y="12"/>
                      <a:pt x="7480" y="0"/>
                      <a:pt x="74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15"/>
              <p:cNvSpPr/>
              <p:nvPr/>
            </p:nvSpPr>
            <p:spPr>
              <a:xfrm>
                <a:off x="6870425" y="658675"/>
                <a:ext cx="184925" cy="226475"/>
              </a:xfrm>
              <a:custGeom>
                <a:avLst/>
                <a:gdLst/>
                <a:ahLst/>
                <a:cxnLst/>
                <a:rect l="l" t="t" r="r" b="b"/>
                <a:pathLst>
                  <a:path w="7397" h="9059" extrusionOk="0">
                    <a:moveTo>
                      <a:pt x="7267" y="1"/>
                    </a:moveTo>
                    <a:cubicBezTo>
                      <a:pt x="7228" y="1"/>
                      <a:pt x="7194" y="19"/>
                      <a:pt x="7173" y="49"/>
                    </a:cubicBezTo>
                    <a:cubicBezTo>
                      <a:pt x="6534" y="1024"/>
                      <a:pt x="5544" y="1599"/>
                      <a:pt x="4490" y="2222"/>
                    </a:cubicBezTo>
                    <a:cubicBezTo>
                      <a:pt x="3706" y="2685"/>
                      <a:pt x="2876" y="3165"/>
                      <a:pt x="2237" y="3819"/>
                    </a:cubicBezTo>
                    <a:cubicBezTo>
                      <a:pt x="880" y="5209"/>
                      <a:pt x="400" y="7269"/>
                      <a:pt x="0" y="8915"/>
                    </a:cubicBezTo>
                    <a:cubicBezTo>
                      <a:pt x="0" y="8979"/>
                      <a:pt x="32" y="9043"/>
                      <a:pt x="96" y="9043"/>
                    </a:cubicBezTo>
                    <a:cubicBezTo>
                      <a:pt x="96" y="9058"/>
                      <a:pt x="113" y="9058"/>
                      <a:pt x="113" y="9058"/>
                    </a:cubicBezTo>
                    <a:cubicBezTo>
                      <a:pt x="177" y="9058"/>
                      <a:pt x="224" y="9011"/>
                      <a:pt x="224" y="8962"/>
                    </a:cubicBezTo>
                    <a:cubicBezTo>
                      <a:pt x="607" y="7350"/>
                      <a:pt x="1087" y="5320"/>
                      <a:pt x="2396" y="3979"/>
                    </a:cubicBezTo>
                    <a:cubicBezTo>
                      <a:pt x="3020" y="3340"/>
                      <a:pt x="3834" y="2877"/>
                      <a:pt x="4601" y="2413"/>
                    </a:cubicBezTo>
                    <a:cubicBezTo>
                      <a:pt x="5640" y="1823"/>
                      <a:pt x="6694" y="1184"/>
                      <a:pt x="7365" y="177"/>
                    </a:cubicBezTo>
                    <a:cubicBezTo>
                      <a:pt x="7397" y="130"/>
                      <a:pt x="7380" y="49"/>
                      <a:pt x="7333" y="17"/>
                    </a:cubicBezTo>
                    <a:cubicBezTo>
                      <a:pt x="7310" y="6"/>
                      <a:pt x="7288" y="1"/>
                      <a:pt x="72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15"/>
              <p:cNvSpPr/>
              <p:nvPr/>
            </p:nvSpPr>
            <p:spPr>
              <a:xfrm>
                <a:off x="6951500" y="770850"/>
                <a:ext cx="199700" cy="75950"/>
              </a:xfrm>
              <a:custGeom>
                <a:avLst/>
                <a:gdLst/>
                <a:ahLst/>
                <a:cxnLst/>
                <a:rect l="l" t="t" r="r" b="b"/>
                <a:pathLst>
                  <a:path w="7988" h="3038" extrusionOk="0">
                    <a:moveTo>
                      <a:pt x="3786" y="241"/>
                    </a:moveTo>
                    <a:cubicBezTo>
                      <a:pt x="3823" y="241"/>
                      <a:pt x="3861" y="241"/>
                      <a:pt x="3898" y="243"/>
                    </a:cubicBezTo>
                    <a:cubicBezTo>
                      <a:pt x="4329" y="258"/>
                      <a:pt x="4744" y="371"/>
                      <a:pt x="5159" y="482"/>
                    </a:cubicBezTo>
                    <a:lnTo>
                      <a:pt x="7683" y="1185"/>
                    </a:lnTo>
                    <a:cubicBezTo>
                      <a:pt x="6946" y="2210"/>
                      <a:pt x="5612" y="2815"/>
                      <a:pt x="4216" y="2815"/>
                    </a:cubicBezTo>
                    <a:cubicBezTo>
                      <a:pt x="3829" y="2815"/>
                      <a:pt x="3436" y="2768"/>
                      <a:pt x="3051" y="2671"/>
                    </a:cubicBezTo>
                    <a:cubicBezTo>
                      <a:pt x="2700" y="2575"/>
                      <a:pt x="2348" y="2463"/>
                      <a:pt x="2013" y="2335"/>
                    </a:cubicBezTo>
                    <a:cubicBezTo>
                      <a:pt x="1486" y="2143"/>
                      <a:pt x="927" y="1936"/>
                      <a:pt x="367" y="1872"/>
                    </a:cubicBezTo>
                    <a:cubicBezTo>
                      <a:pt x="495" y="1696"/>
                      <a:pt x="767" y="1408"/>
                      <a:pt x="799" y="1361"/>
                    </a:cubicBezTo>
                    <a:cubicBezTo>
                      <a:pt x="1102" y="1121"/>
                      <a:pt x="1470" y="929"/>
                      <a:pt x="1805" y="786"/>
                    </a:cubicBezTo>
                    <a:cubicBezTo>
                      <a:pt x="2352" y="527"/>
                      <a:pt x="3058" y="241"/>
                      <a:pt x="3786" y="241"/>
                    </a:cubicBezTo>
                    <a:close/>
                    <a:moveTo>
                      <a:pt x="3798" y="1"/>
                    </a:moveTo>
                    <a:cubicBezTo>
                      <a:pt x="3010" y="1"/>
                      <a:pt x="2273" y="304"/>
                      <a:pt x="1709" y="578"/>
                    </a:cubicBezTo>
                    <a:cubicBezTo>
                      <a:pt x="1358" y="738"/>
                      <a:pt x="974" y="929"/>
                      <a:pt x="655" y="1185"/>
                    </a:cubicBezTo>
                    <a:cubicBezTo>
                      <a:pt x="655" y="1201"/>
                      <a:pt x="1" y="1840"/>
                      <a:pt x="65" y="2015"/>
                    </a:cubicBezTo>
                    <a:cubicBezTo>
                      <a:pt x="80" y="2047"/>
                      <a:pt x="112" y="2096"/>
                      <a:pt x="160" y="2096"/>
                    </a:cubicBezTo>
                    <a:cubicBezTo>
                      <a:pt x="767" y="2128"/>
                      <a:pt x="1342" y="2335"/>
                      <a:pt x="1933" y="2543"/>
                    </a:cubicBezTo>
                    <a:cubicBezTo>
                      <a:pt x="2284" y="2671"/>
                      <a:pt x="2636" y="2799"/>
                      <a:pt x="3004" y="2895"/>
                    </a:cubicBezTo>
                    <a:cubicBezTo>
                      <a:pt x="3402" y="2990"/>
                      <a:pt x="3818" y="3038"/>
                      <a:pt x="4218" y="3038"/>
                    </a:cubicBezTo>
                    <a:cubicBezTo>
                      <a:pt x="5751" y="3038"/>
                      <a:pt x="7204" y="2352"/>
                      <a:pt x="7971" y="1185"/>
                    </a:cubicBezTo>
                    <a:cubicBezTo>
                      <a:pt x="7987" y="1153"/>
                      <a:pt x="7987" y="1106"/>
                      <a:pt x="7987" y="1074"/>
                    </a:cubicBezTo>
                    <a:cubicBezTo>
                      <a:pt x="7971" y="1042"/>
                      <a:pt x="7939" y="1025"/>
                      <a:pt x="7907" y="1010"/>
                    </a:cubicBezTo>
                    <a:lnTo>
                      <a:pt x="5223" y="258"/>
                    </a:lnTo>
                    <a:cubicBezTo>
                      <a:pt x="4793" y="147"/>
                      <a:pt x="4361" y="19"/>
                      <a:pt x="3914" y="3"/>
                    </a:cubicBezTo>
                    <a:cubicBezTo>
                      <a:pt x="3875" y="1"/>
                      <a:pt x="3836" y="1"/>
                      <a:pt x="37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15"/>
              <p:cNvSpPr/>
              <p:nvPr/>
            </p:nvSpPr>
            <p:spPr>
              <a:xfrm>
                <a:off x="6871225" y="799925"/>
                <a:ext cx="232050" cy="84425"/>
              </a:xfrm>
              <a:custGeom>
                <a:avLst/>
                <a:gdLst/>
                <a:ahLst/>
                <a:cxnLst/>
                <a:rect l="l" t="t" r="r" b="b"/>
                <a:pathLst>
                  <a:path w="9282" h="3377" extrusionOk="0">
                    <a:moveTo>
                      <a:pt x="9144" y="0"/>
                    </a:moveTo>
                    <a:cubicBezTo>
                      <a:pt x="9130" y="0"/>
                      <a:pt x="9117" y="3"/>
                      <a:pt x="9105" y="7"/>
                    </a:cubicBezTo>
                    <a:cubicBezTo>
                      <a:pt x="8440" y="321"/>
                      <a:pt x="7720" y="388"/>
                      <a:pt x="6965" y="388"/>
                    </a:cubicBezTo>
                    <a:cubicBezTo>
                      <a:pt x="6723" y="388"/>
                      <a:pt x="6478" y="381"/>
                      <a:pt x="6230" y="373"/>
                    </a:cubicBezTo>
                    <a:cubicBezTo>
                      <a:pt x="6009" y="369"/>
                      <a:pt x="5786" y="364"/>
                      <a:pt x="5562" y="364"/>
                    </a:cubicBezTo>
                    <a:cubicBezTo>
                      <a:pt x="5006" y="364"/>
                      <a:pt x="4444" y="392"/>
                      <a:pt x="3898" y="518"/>
                    </a:cubicBezTo>
                    <a:cubicBezTo>
                      <a:pt x="2317" y="901"/>
                      <a:pt x="1055" y="2162"/>
                      <a:pt x="49" y="3169"/>
                    </a:cubicBezTo>
                    <a:cubicBezTo>
                      <a:pt x="0" y="3217"/>
                      <a:pt x="0" y="3297"/>
                      <a:pt x="49" y="3344"/>
                    </a:cubicBezTo>
                    <a:cubicBezTo>
                      <a:pt x="64" y="3361"/>
                      <a:pt x="96" y="3376"/>
                      <a:pt x="128" y="3376"/>
                    </a:cubicBezTo>
                    <a:cubicBezTo>
                      <a:pt x="160" y="3376"/>
                      <a:pt x="177" y="3361"/>
                      <a:pt x="209" y="3344"/>
                    </a:cubicBezTo>
                    <a:cubicBezTo>
                      <a:pt x="1199" y="2354"/>
                      <a:pt x="2428" y="1108"/>
                      <a:pt x="3962" y="741"/>
                    </a:cubicBezTo>
                    <a:cubicBezTo>
                      <a:pt x="4474" y="616"/>
                      <a:pt x="5019" y="588"/>
                      <a:pt x="5566" y="588"/>
                    </a:cubicBezTo>
                    <a:cubicBezTo>
                      <a:pt x="5788" y="588"/>
                      <a:pt x="6009" y="592"/>
                      <a:pt x="6230" y="597"/>
                    </a:cubicBezTo>
                    <a:cubicBezTo>
                      <a:pt x="6490" y="605"/>
                      <a:pt x="6752" y="613"/>
                      <a:pt x="7014" y="613"/>
                    </a:cubicBezTo>
                    <a:cubicBezTo>
                      <a:pt x="7765" y="613"/>
                      <a:pt x="8514" y="545"/>
                      <a:pt x="9201" y="214"/>
                    </a:cubicBezTo>
                    <a:cubicBezTo>
                      <a:pt x="9250" y="198"/>
                      <a:pt x="9282" y="134"/>
                      <a:pt x="9250" y="70"/>
                    </a:cubicBezTo>
                    <a:cubicBezTo>
                      <a:pt x="9237" y="22"/>
                      <a:pt x="9188" y="0"/>
                      <a:pt x="9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" name="Google Shape;129;p15"/>
            <p:cNvGrpSpPr/>
            <p:nvPr/>
          </p:nvGrpSpPr>
          <p:grpSpPr>
            <a:xfrm>
              <a:off x="2201400" y="725725"/>
              <a:ext cx="851050" cy="216075"/>
              <a:chOff x="6305750" y="883925"/>
              <a:chExt cx="851050" cy="216075"/>
            </a:xfrm>
          </p:grpSpPr>
          <p:sp>
            <p:nvSpPr>
              <p:cNvPr id="130" name="Google Shape;130;p15"/>
              <p:cNvSpPr/>
              <p:nvPr/>
            </p:nvSpPr>
            <p:spPr>
              <a:xfrm>
                <a:off x="6409575" y="883925"/>
                <a:ext cx="17225" cy="75100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004" extrusionOk="0">
                    <a:moveTo>
                      <a:pt x="113" y="1"/>
                    </a:moveTo>
                    <a:cubicBezTo>
                      <a:pt x="50" y="1"/>
                      <a:pt x="1" y="48"/>
                      <a:pt x="1" y="112"/>
                    </a:cubicBezTo>
                    <a:cubicBezTo>
                      <a:pt x="1" y="1198"/>
                      <a:pt x="145" y="2014"/>
                      <a:pt x="448" y="2923"/>
                    </a:cubicBezTo>
                    <a:cubicBezTo>
                      <a:pt x="465" y="2972"/>
                      <a:pt x="512" y="3004"/>
                      <a:pt x="561" y="3004"/>
                    </a:cubicBezTo>
                    <a:cubicBezTo>
                      <a:pt x="576" y="3004"/>
                      <a:pt x="593" y="3004"/>
                      <a:pt x="608" y="2987"/>
                    </a:cubicBezTo>
                    <a:cubicBezTo>
                      <a:pt x="657" y="2972"/>
                      <a:pt x="688" y="2908"/>
                      <a:pt x="672" y="2844"/>
                    </a:cubicBezTo>
                    <a:cubicBezTo>
                      <a:pt x="369" y="1965"/>
                      <a:pt x="241" y="1166"/>
                      <a:pt x="225" y="112"/>
                    </a:cubicBezTo>
                    <a:cubicBezTo>
                      <a:pt x="225" y="48"/>
                      <a:pt x="177" y="1"/>
                      <a:pt x="1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15"/>
              <p:cNvSpPr/>
              <p:nvPr/>
            </p:nvSpPr>
            <p:spPr>
              <a:xfrm>
                <a:off x="6381250" y="910375"/>
                <a:ext cx="6790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2716" h="940" extrusionOk="0">
                    <a:moveTo>
                      <a:pt x="2590" y="0"/>
                    </a:moveTo>
                    <a:cubicBezTo>
                      <a:pt x="2574" y="0"/>
                      <a:pt x="2557" y="4"/>
                      <a:pt x="2540" y="13"/>
                    </a:cubicBezTo>
                    <a:cubicBezTo>
                      <a:pt x="2237" y="125"/>
                      <a:pt x="1773" y="253"/>
                      <a:pt x="1326" y="364"/>
                    </a:cubicBezTo>
                    <a:cubicBezTo>
                      <a:pt x="878" y="476"/>
                      <a:pt x="399" y="604"/>
                      <a:pt x="96" y="715"/>
                    </a:cubicBezTo>
                    <a:cubicBezTo>
                      <a:pt x="32" y="732"/>
                      <a:pt x="1" y="811"/>
                      <a:pt x="16" y="860"/>
                    </a:cubicBezTo>
                    <a:cubicBezTo>
                      <a:pt x="32" y="907"/>
                      <a:pt x="80" y="939"/>
                      <a:pt x="128" y="939"/>
                    </a:cubicBezTo>
                    <a:cubicBezTo>
                      <a:pt x="144" y="939"/>
                      <a:pt x="160" y="939"/>
                      <a:pt x="176" y="924"/>
                    </a:cubicBezTo>
                    <a:cubicBezTo>
                      <a:pt x="480" y="811"/>
                      <a:pt x="942" y="700"/>
                      <a:pt x="1390" y="588"/>
                    </a:cubicBezTo>
                    <a:cubicBezTo>
                      <a:pt x="1837" y="460"/>
                      <a:pt x="2301" y="349"/>
                      <a:pt x="2620" y="221"/>
                    </a:cubicBezTo>
                    <a:cubicBezTo>
                      <a:pt x="2684" y="204"/>
                      <a:pt x="2716" y="140"/>
                      <a:pt x="2684" y="76"/>
                    </a:cubicBezTo>
                    <a:cubicBezTo>
                      <a:pt x="2672" y="30"/>
                      <a:pt x="2634" y="0"/>
                      <a:pt x="25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15"/>
              <p:cNvSpPr/>
              <p:nvPr/>
            </p:nvSpPr>
            <p:spPr>
              <a:xfrm>
                <a:off x="6400800" y="898950"/>
                <a:ext cx="26800" cy="4890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956" extrusionOk="0">
                    <a:moveTo>
                      <a:pt x="946" y="1"/>
                    </a:moveTo>
                    <a:cubicBezTo>
                      <a:pt x="898" y="1"/>
                      <a:pt x="856" y="22"/>
                      <a:pt x="831" y="71"/>
                    </a:cubicBezTo>
                    <a:lnTo>
                      <a:pt x="784" y="182"/>
                    </a:lnTo>
                    <a:cubicBezTo>
                      <a:pt x="560" y="693"/>
                      <a:pt x="337" y="1189"/>
                      <a:pt x="33" y="1796"/>
                    </a:cubicBezTo>
                    <a:cubicBezTo>
                      <a:pt x="1" y="1843"/>
                      <a:pt x="17" y="1924"/>
                      <a:pt x="81" y="1956"/>
                    </a:cubicBezTo>
                    <a:lnTo>
                      <a:pt x="128" y="1956"/>
                    </a:lnTo>
                    <a:cubicBezTo>
                      <a:pt x="177" y="1956"/>
                      <a:pt x="209" y="1939"/>
                      <a:pt x="224" y="1892"/>
                    </a:cubicBezTo>
                    <a:cubicBezTo>
                      <a:pt x="544" y="1285"/>
                      <a:pt x="767" y="789"/>
                      <a:pt x="991" y="278"/>
                    </a:cubicBezTo>
                    <a:lnTo>
                      <a:pt x="1039" y="167"/>
                    </a:lnTo>
                    <a:cubicBezTo>
                      <a:pt x="1071" y="103"/>
                      <a:pt x="1039" y="39"/>
                      <a:pt x="991" y="7"/>
                    </a:cubicBezTo>
                    <a:cubicBezTo>
                      <a:pt x="976" y="3"/>
                      <a:pt x="961" y="1"/>
                      <a:pt x="9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15"/>
              <p:cNvSpPr/>
              <p:nvPr/>
            </p:nvSpPr>
            <p:spPr>
              <a:xfrm>
                <a:off x="6390425" y="901575"/>
                <a:ext cx="51925" cy="36275"/>
              </a:xfrm>
              <a:custGeom>
                <a:avLst/>
                <a:gdLst/>
                <a:ahLst/>
                <a:cxnLst/>
                <a:rect l="l" t="t" r="r" b="b"/>
                <a:pathLst>
                  <a:path w="2077" h="1451" extrusionOk="0">
                    <a:moveTo>
                      <a:pt x="136" y="0"/>
                    </a:moveTo>
                    <a:cubicBezTo>
                      <a:pt x="99" y="0"/>
                      <a:pt x="60" y="18"/>
                      <a:pt x="32" y="45"/>
                    </a:cubicBezTo>
                    <a:cubicBezTo>
                      <a:pt x="0" y="94"/>
                      <a:pt x="0" y="158"/>
                      <a:pt x="49" y="205"/>
                    </a:cubicBezTo>
                    <a:cubicBezTo>
                      <a:pt x="624" y="669"/>
                      <a:pt x="1246" y="1084"/>
                      <a:pt x="1902" y="1435"/>
                    </a:cubicBezTo>
                    <a:cubicBezTo>
                      <a:pt x="1917" y="1435"/>
                      <a:pt x="1934" y="1451"/>
                      <a:pt x="1949" y="1451"/>
                    </a:cubicBezTo>
                    <a:cubicBezTo>
                      <a:pt x="1981" y="1451"/>
                      <a:pt x="2030" y="1419"/>
                      <a:pt x="2045" y="1387"/>
                    </a:cubicBezTo>
                    <a:cubicBezTo>
                      <a:pt x="2077" y="1323"/>
                      <a:pt x="2061" y="1259"/>
                      <a:pt x="1998" y="1227"/>
                    </a:cubicBezTo>
                    <a:cubicBezTo>
                      <a:pt x="1359" y="892"/>
                      <a:pt x="752" y="492"/>
                      <a:pt x="209" y="30"/>
                    </a:cubicBezTo>
                    <a:cubicBezTo>
                      <a:pt x="188" y="9"/>
                      <a:pt x="162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15"/>
              <p:cNvSpPr/>
              <p:nvPr/>
            </p:nvSpPr>
            <p:spPr>
              <a:xfrm>
                <a:off x="7054125" y="1024875"/>
                <a:ext cx="17200" cy="75125"/>
              </a:xfrm>
              <a:custGeom>
                <a:avLst/>
                <a:gdLst/>
                <a:ahLst/>
                <a:cxnLst/>
                <a:rect l="l" t="t" r="r" b="b"/>
                <a:pathLst>
                  <a:path w="688" h="3005" extrusionOk="0">
                    <a:moveTo>
                      <a:pt x="113" y="1"/>
                    </a:moveTo>
                    <a:cubicBezTo>
                      <a:pt x="49" y="1"/>
                      <a:pt x="0" y="65"/>
                      <a:pt x="0" y="129"/>
                    </a:cubicBezTo>
                    <a:cubicBezTo>
                      <a:pt x="17" y="1200"/>
                      <a:pt x="145" y="2014"/>
                      <a:pt x="447" y="2925"/>
                    </a:cubicBezTo>
                    <a:cubicBezTo>
                      <a:pt x="464" y="2972"/>
                      <a:pt x="511" y="3004"/>
                      <a:pt x="560" y="3004"/>
                    </a:cubicBezTo>
                    <a:lnTo>
                      <a:pt x="607" y="3004"/>
                    </a:lnTo>
                    <a:cubicBezTo>
                      <a:pt x="656" y="2972"/>
                      <a:pt x="688" y="2908"/>
                      <a:pt x="671" y="2861"/>
                    </a:cubicBezTo>
                    <a:cubicBezTo>
                      <a:pt x="368" y="1966"/>
                      <a:pt x="240" y="1168"/>
                      <a:pt x="224" y="129"/>
                    </a:cubicBezTo>
                    <a:cubicBezTo>
                      <a:pt x="224" y="65"/>
                      <a:pt x="177" y="1"/>
                      <a:pt x="1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15"/>
              <p:cNvSpPr/>
              <p:nvPr/>
            </p:nvSpPr>
            <p:spPr>
              <a:xfrm>
                <a:off x="7025775" y="1051550"/>
                <a:ext cx="67925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932" extrusionOk="0">
                    <a:moveTo>
                      <a:pt x="2574" y="0"/>
                    </a:moveTo>
                    <a:cubicBezTo>
                      <a:pt x="2563" y="0"/>
                      <a:pt x="2551" y="2"/>
                      <a:pt x="2540" y="5"/>
                    </a:cubicBezTo>
                    <a:cubicBezTo>
                      <a:pt x="2237" y="116"/>
                      <a:pt x="1773" y="244"/>
                      <a:pt x="1326" y="356"/>
                    </a:cubicBezTo>
                    <a:cubicBezTo>
                      <a:pt x="879" y="467"/>
                      <a:pt x="399" y="595"/>
                      <a:pt x="97" y="708"/>
                    </a:cubicBezTo>
                    <a:cubicBezTo>
                      <a:pt x="33" y="740"/>
                      <a:pt x="1" y="804"/>
                      <a:pt x="16" y="867"/>
                    </a:cubicBezTo>
                    <a:cubicBezTo>
                      <a:pt x="33" y="915"/>
                      <a:pt x="80" y="931"/>
                      <a:pt x="129" y="931"/>
                    </a:cubicBezTo>
                    <a:lnTo>
                      <a:pt x="176" y="931"/>
                    </a:lnTo>
                    <a:cubicBezTo>
                      <a:pt x="480" y="819"/>
                      <a:pt x="943" y="691"/>
                      <a:pt x="1390" y="580"/>
                    </a:cubicBezTo>
                    <a:cubicBezTo>
                      <a:pt x="1837" y="467"/>
                      <a:pt x="2301" y="340"/>
                      <a:pt x="2620" y="228"/>
                    </a:cubicBezTo>
                    <a:cubicBezTo>
                      <a:pt x="2684" y="197"/>
                      <a:pt x="2716" y="133"/>
                      <a:pt x="2684" y="69"/>
                    </a:cubicBezTo>
                    <a:cubicBezTo>
                      <a:pt x="2671" y="29"/>
                      <a:pt x="2625" y="0"/>
                      <a:pt x="25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15"/>
              <p:cNvSpPr/>
              <p:nvPr/>
            </p:nvSpPr>
            <p:spPr>
              <a:xfrm>
                <a:off x="7045325" y="1040150"/>
                <a:ext cx="26800" cy="4907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963" extrusionOk="0">
                    <a:moveTo>
                      <a:pt x="938" y="1"/>
                    </a:moveTo>
                    <a:cubicBezTo>
                      <a:pt x="894" y="1"/>
                      <a:pt x="854" y="27"/>
                      <a:pt x="831" y="61"/>
                    </a:cubicBezTo>
                    <a:lnTo>
                      <a:pt x="784" y="173"/>
                    </a:lnTo>
                    <a:cubicBezTo>
                      <a:pt x="560" y="700"/>
                      <a:pt x="337" y="1179"/>
                      <a:pt x="33" y="1786"/>
                    </a:cubicBezTo>
                    <a:cubicBezTo>
                      <a:pt x="1" y="1850"/>
                      <a:pt x="17" y="1914"/>
                      <a:pt x="81" y="1946"/>
                    </a:cubicBezTo>
                    <a:cubicBezTo>
                      <a:pt x="97" y="1946"/>
                      <a:pt x="113" y="1962"/>
                      <a:pt x="129" y="1962"/>
                    </a:cubicBezTo>
                    <a:cubicBezTo>
                      <a:pt x="177" y="1962"/>
                      <a:pt x="209" y="1930"/>
                      <a:pt x="224" y="1898"/>
                    </a:cubicBezTo>
                    <a:cubicBezTo>
                      <a:pt x="544" y="1275"/>
                      <a:pt x="768" y="796"/>
                      <a:pt x="991" y="269"/>
                    </a:cubicBezTo>
                    <a:lnTo>
                      <a:pt x="1055" y="157"/>
                    </a:lnTo>
                    <a:cubicBezTo>
                      <a:pt x="1072" y="109"/>
                      <a:pt x="1055" y="29"/>
                      <a:pt x="991" y="14"/>
                    </a:cubicBezTo>
                    <a:cubicBezTo>
                      <a:pt x="973" y="5"/>
                      <a:pt x="955" y="1"/>
                      <a:pt x="9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15"/>
              <p:cNvSpPr/>
              <p:nvPr/>
            </p:nvSpPr>
            <p:spPr>
              <a:xfrm>
                <a:off x="7034950" y="1042700"/>
                <a:ext cx="51950" cy="36150"/>
              </a:xfrm>
              <a:custGeom>
                <a:avLst/>
                <a:gdLst/>
                <a:ahLst/>
                <a:cxnLst/>
                <a:rect l="l" t="t" r="r" b="b"/>
                <a:pathLst>
                  <a:path w="2078" h="1446" extrusionOk="0">
                    <a:moveTo>
                      <a:pt x="132" y="1"/>
                    </a:moveTo>
                    <a:cubicBezTo>
                      <a:pt x="99" y="1"/>
                      <a:pt x="67" y="13"/>
                      <a:pt x="49" y="39"/>
                    </a:cubicBezTo>
                    <a:cubicBezTo>
                      <a:pt x="0" y="87"/>
                      <a:pt x="0" y="167"/>
                      <a:pt x="49" y="199"/>
                    </a:cubicBezTo>
                    <a:cubicBezTo>
                      <a:pt x="624" y="678"/>
                      <a:pt x="1246" y="1094"/>
                      <a:pt x="1902" y="1428"/>
                    </a:cubicBezTo>
                    <a:cubicBezTo>
                      <a:pt x="1917" y="1445"/>
                      <a:pt x="1934" y="1445"/>
                      <a:pt x="1949" y="1445"/>
                    </a:cubicBezTo>
                    <a:cubicBezTo>
                      <a:pt x="1998" y="1445"/>
                      <a:pt x="2030" y="1428"/>
                      <a:pt x="2045" y="1381"/>
                    </a:cubicBezTo>
                    <a:cubicBezTo>
                      <a:pt x="2077" y="1333"/>
                      <a:pt x="2062" y="1253"/>
                      <a:pt x="1998" y="1237"/>
                    </a:cubicBezTo>
                    <a:cubicBezTo>
                      <a:pt x="1359" y="885"/>
                      <a:pt x="767" y="487"/>
                      <a:pt x="209" y="23"/>
                    </a:cubicBezTo>
                    <a:cubicBezTo>
                      <a:pt x="187" y="8"/>
                      <a:pt x="159" y="1"/>
                      <a:pt x="1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15"/>
              <p:cNvSpPr/>
              <p:nvPr/>
            </p:nvSpPr>
            <p:spPr>
              <a:xfrm>
                <a:off x="6305750" y="1011225"/>
                <a:ext cx="132625" cy="62825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2513" extrusionOk="0">
                    <a:moveTo>
                      <a:pt x="129" y="0"/>
                    </a:moveTo>
                    <a:cubicBezTo>
                      <a:pt x="77" y="0"/>
                      <a:pt x="30" y="31"/>
                      <a:pt x="17" y="84"/>
                    </a:cubicBezTo>
                    <a:cubicBezTo>
                      <a:pt x="1" y="148"/>
                      <a:pt x="49" y="212"/>
                      <a:pt x="97" y="228"/>
                    </a:cubicBezTo>
                    <a:cubicBezTo>
                      <a:pt x="1918" y="691"/>
                      <a:pt x="3372" y="1346"/>
                      <a:pt x="5112" y="2496"/>
                    </a:cubicBezTo>
                    <a:cubicBezTo>
                      <a:pt x="5129" y="2512"/>
                      <a:pt x="5161" y="2512"/>
                      <a:pt x="5176" y="2512"/>
                    </a:cubicBezTo>
                    <a:cubicBezTo>
                      <a:pt x="5208" y="2512"/>
                      <a:pt x="5257" y="2496"/>
                      <a:pt x="5272" y="2464"/>
                    </a:cubicBezTo>
                    <a:cubicBezTo>
                      <a:pt x="5304" y="2417"/>
                      <a:pt x="5289" y="2336"/>
                      <a:pt x="5240" y="2304"/>
                    </a:cubicBezTo>
                    <a:cubicBezTo>
                      <a:pt x="3468" y="1154"/>
                      <a:pt x="1998" y="483"/>
                      <a:pt x="161" y="4"/>
                    </a:cubicBezTo>
                    <a:cubicBezTo>
                      <a:pt x="150" y="1"/>
                      <a:pt x="139" y="0"/>
                      <a:pt x="1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15"/>
              <p:cNvSpPr/>
              <p:nvPr/>
            </p:nvSpPr>
            <p:spPr>
              <a:xfrm>
                <a:off x="6352075" y="974100"/>
                <a:ext cx="44375" cy="125900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5036" extrusionOk="0">
                    <a:moveTo>
                      <a:pt x="1642" y="1"/>
                    </a:moveTo>
                    <a:cubicBezTo>
                      <a:pt x="1598" y="1"/>
                      <a:pt x="1549" y="42"/>
                      <a:pt x="1534" y="83"/>
                    </a:cubicBezTo>
                    <a:cubicBezTo>
                      <a:pt x="1391" y="722"/>
                      <a:pt x="1072" y="1617"/>
                      <a:pt x="768" y="2479"/>
                    </a:cubicBezTo>
                    <a:cubicBezTo>
                      <a:pt x="465" y="3358"/>
                      <a:pt x="161" y="4253"/>
                      <a:pt x="17" y="4892"/>
                    </a:cubicBezTo>
                    <a:cubicBezTo>
                      <a:pt x="1" y="4956"/>
                      <a:pt x="33" y="5020"/>
                      <a:pt x="97" y="5035"/>
                    </a:cubicBezTo>
                    <a:lnTo>
                      <a:pt x="129" y="5035"/>
                    </a:lnTo>
                    <a:cubicBezTo>
                      <a:pt x="177" y="5035"/>
                      <a:pt x="224" y="5003"/>
                      <a:pt x="241" y="4939"/>
                    </a:cubicBezTo>
                    <a:cubicBezTo>
                      <a:pt x="369" y="4317"/>
                      <a:pt x="688" y="3422"/>
                      <a:pt x="991" y="2560"/>
                    </a:cubicBezTo>
                    <a:cubicBezTo>
                      <a:pt x="1295" y="1681"/>
                      <a:pt x="1615" y="786"/>
                      <a:pt x="1758" y="147"/>
                    </a:cubicBezTo>
                    <a:cubicBezTo>
                      <a:pt x="1775" y="83"/>
                      <a:pt x="1726" y="19"/>
                      <a:pt x="1662" y="4"/>
                    </a:cubicBezTo>
                    <a:cubicBezTo>
                      <a:pt x="1656" y="2"/>
                      <a:pt x="1649" y="1"/>
                      <a:pt x="1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15"/>
              <p:cNvSpPr/>
              <p:nvPr/>
            </p:nvSpPr>
            <p:spPr>
              <a:xfrm>
                <a:off x="6345300" y="990800"/>
                <a:ext cx="55525" cy="86450"/>
              </a:xfrm>
              <a:custGeom>
                <a:avLst/>
                <a:gdLst/>
                <a:ahLst/>
                <a:cxnLst/>
                <a:rect l="l" t="t" r="r" b="b"/>
                <a:pathLst>
                  <a:path w="2221" h="3458" extrusionOk="0">
                    <a:moveTo>
                      <a:pt x="119" y="1"/>
                    </a:moveTo>
                    <a:cubicBezTo>
                      <a:pt x="106" y="1"/>
                      <a:pt x="92" y="3"/>
                      <a:pt x="80" y="7"/>
                    </a:cubicBezTo>
                    <a:cubicBezTo>
                      <a:pt x="16" y="39"/>
                      <a:pt x="1" y="118"/>
                      <a:pt x="33" y="167"/>
                    </a:cubicBezTo>
                    <a:cubicBezTo>
                      <a:pt x="687" y="1364"/>
                      <a:pt x="1262" y="2259"/>
                      <a:pt x="1854" y="3202"/>
                    </a:cubicBezTo>
                    <a:lnTo>
                      <a:pt x="1982" y="3409"/>
                    </a:lnTo>
                    <a:cubicBezTo>
                      <a:pt x="2014" y="3441"/>
                      <a:pt x="2046" y="3457"/>
                      <a:pt x="2077" y="3457"/>
                    </a:cubicBezTo>
                    <a:cubicBezTo>
                      <a:pt x="2109" y="3457"/>
                      <a:pt x="2125" y="3457"/>
                      <a:pt x="2141" y="3441"/>
                    </a:cubicBezTo>
                    <a:cubicBezTo>
                      <a:pt x="2205" y="3409"/>
                      <a:pt x="2221" y="3345"/>
                      <a:pt x="2189" y="3281"/>
                    </a:cubicBezTo>
                    <a:lnTo>
                      <a:pt x="2046" y="3074"/>
                    </a:lnTo>
                    <a:cubicBezTo>
                      <a:pt x="1454" y="2131"/>
                      <a:pt x="895" y="1236"/>
                      <a:pt x="225" y="54"/>
                    </a:cubicBezTo>
                    <a:cubicBezTo>
                      <a:pt x="201" y="19"/>
                      <a:pt x="159" y="1"/>
                      <a:pt x="1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15"/>
              <p:cNvSpPr/>
              <p:nvPr/>
            </p:nvSpPr>
            <p:spPr>
              <a:xfrm>
                <a:off x="6323750" y="1018000"/>
                <a:ext cx="106250" cy="47250"/>
              </a:xfrm>
              <a:custGeom>
                <a:avLst/>
                <a:gdLst/>
                <a:ahLst/>
                <a:cxnLst/>
                <a:rect l="l" t="t" r="r" b="b"/>
                <a:pathLst>
                  <a:path w="4250" h="1890" extrusionOk="0">
                    <a:moveTo>
                      <a:pt x="4116" y="1"/>
                    </a:moveTo>
                    <a:cubicBezTo>
                      <a:pt x="4107" y="1"/>
                      <a:pt x="4098" y="2"/>
                      <a:pt x="4090" y="5"/>
                    </a:cubicBezTo>
                    <a:cubicBezTo>
                      <a:pt x="2699" y="436"/>
                      <a:pt x="1342" y="995"/>
                      <a:pt x="80" y="1682"/>
                    </a:cubicBezTo>
                    <a:cubicBezTo>
                      <a:pt x="16" y="1714"/>
                      <a:pt x="0" y="1777"/>
                      <a:pt x="32" y="1841"/>
                    </a:cubicBezTo>
                    <a:cubicBezTo>
                      <a:pt x="48" y="1873"/>
                      <a:pt x="80" y="1890"/>
                      <a:pt x="128" y="1890"/>
                    </a:cubicBezTo>
                    <a:lnTo>
                      <a:pt x="175" y="1890"/>
                    </a:lnTo>
                    <a:cubicBezTo>
                      <a:pt x="1438" y="1202"/>
                      <a:pt x="2780" y="644"/>
                      <a:pt x="4153" y="229"/>
                    </a:cubicBezTo>
                    <a:cubicBezTo>
                      <a:pt x="4217" y="212"/>
                      <a:pt x="4249" y="148"/>
                      <a:pt x="4233" y="84"/>
                    </a:cubicBezTo>
                    <a:cubicBezTo>
                      <a:pt x="4206" y="32"/>
                      <a:pt x="4158" y="1"/>
                      <a:pt x="41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15"/>
              <p:cNvSpPr/>
              <p:nvPr/>
            </p:nvSpPr>
            <p:spPr>
              <a:xfrm>
                <a:off x="7080900" y="906975"/>
                <a:ext cx="73875" cy="58825"/>
              </a:xfrm>
              <a:custGeom>
                <a:avLst/>
                <a:gdLst/>
                <a:ahLst/>
                <a:cxnLst/>
                <a:rect l="l" t="t" r="r" b="b"/>
                <a:pathLst>
                  <a:path w="2955" h="2353" extrusionOk="0">
                    <a:moveTo>
                      <a:pt x="2821" y="1"/>
                    </a:moveTo>
                    <a:cubicBezTo>
                      <a:pt x="2791" y="1"/>
                      <a:pt x="2763" y="13"/>
                      <a:pt x="2747" y="37"/>
                    </a:cubicBezTo>
                    <a:cubicBezTo>
                      <a:pt x="1868" y="979"/>
                      <a:pt x="1086" y="1586"/>
                      <a:pt x="79" y="2146"/>
                    </a:cubicBezTo>
                    <a:cubicBezTo>
                      <a:pt x="15" y="2161"/>
                      <a:pt x="0" y="2242"/>
                      <a:pt x="32" y="2289"/>
                    </a:cubicBezTo>
                    <a:cubicBezTo>
                      <a:pt x="47" y="2338"/>
                      <a:pt x="96" y="2353"/>
                      <a:pt x="128" y="2353"/>
                    </a:cubicBezTo>
                    <a:cubicBezTo>
                      <a:pt x="160" y="2353"/>
                      <a:pt x="175" y="2353"/>
                      <a:pt x="192" y="2338"/>
                    </a:cubicBezTo>
                    <a:cubicBezTo>
                      <a:pt x="1229" y="1778"/>
                      <a:pt x="2013" y="1156"/>
                      <a:pt x="2907" y="197"/>
                    </a:cubicBezTo>
                    <a:cubicBezTo>
                      <a:pt x="2955" y="149"/>
                      <a:pt x="2955" y="85"/>
                      <a:pt x="2907" y="37"/>
                    </a:cubicBezTo>
                    <a:cubicBezTo>
                      <a:pt x="2883" y="13"/>
                      <a:pt x="2851" y="1"/>
                      <a:pt x="28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15"/>
              <p:cNvSpPr/>
              <p:nvPr/>
            </p:nvSpPr>
            <p:spPr>
              <a:xfrm>
                <a:off x="7096450" y="903350"/>
                <a:ext cx="47150" cy="72450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2898" extrusionOk="0">
                    <a:moveTo>
                      <a:pt x="118" y="1"/>
                    </a:moveTo>
                    <a:cubicBezTo>
                      <a:pt x="105" y="1"/>
                      <a:pt x="92" y="2"/>
                      <a:pt x="81" y="6"/>
                    </a:cubicBezTo>
                    <a:cubicBezTo>
                      <a:pt x="17" y="38"/>
                      <a:pt x="0" y="102"/>
                      <a:pt x="32" y="166"/>
                    </a:cubicBezTo>
                    <a:cubicBezTo>
                      <a:pt x="209" y="534"/>
                      <a:pt x="528" y="1028"/>
                      <a:pt x="848" y="1508"/>
                    </a:cubicBezTo>
                    <a:cubicBezTo>
                      <a:pt x="1150" y="1987"/>
                      <a:pt x="1470" y="2466"/>
                      <a:pt x="1646" y="2834"/>
                    </a:cubicBezTo>
                    <a:cubicBezTo>
                      <a:pt x="1662" y="2866"/>
                      <a:pt x="1710" y="2898"/>
                      <a:pt x="1757" y="2898"/>
                    </a:cubicBezTo>
                    <a:cubicBezTo>
                      <a:pt x="1774" y="2898"/>
                      <a:pt x="1789" y="2881"/>
                      <a:pt x="1806" y="2881"/>
                    </a:cubicBezTo>
                    <a:cubicBezTo>
                      <a:pt x="1853" y="2849"/>
                      <a:pt x="1885" y="2785"/>
                      <a:pt x="1853" y="2722"/>
                    </a:cubicBezTo>
                    <a:cubicBezTo>
                      <a:pt x="1678" y="2355"/>
                      <a:pt x="1342" y="1859"/>
                      <a:pt x="1039" y="1380"/>
                    </a:cubicBezTo>
                    <a:cubicBezTo>
                      <a:pt x="735" y="917"/>
                      <a:pt x="416" y="421"/>
                      <a:pt x="224" y="70"/>
                    </a:cubicBezTo>
                    <a:cubicBezTo>
                      <a:pt x="212" y="21"/>
                      <a:pt x="162" y="1"/>
                      <a:pt x="1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15"/>
              <p:cNvSpPr/>
              <p:nvPr/>
            </p:nvSpPr>
            <p:spPr>
              <a:xfrm>
                <a:off x="7107625" y="910575"/>
                <a:ext cx="2400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960" h="2465" extrusionOk="0">
                    <a:moveTo>
                      <a:pt x="838" y="1"/>
                    </a:moveTo>
                    <a:cubicBezTo>
                      <a:pt x="796" y="1"/>
                      <a:pt x="747" y="32"/>
                      <a:pt x="720" y="85"/>
                    </a:cubicBezTo>
                    <a:lnTo>
                      <a:pt x="672" y="228"/>
                    </a:lnTo>
                    <a:cubicBezTo>
                      <a:pt x="448" y="884"/>
                      <a:pt x="241" y="1506"/>
                      <a:pt x="17" y="2321"/>
                    </a:cubicBezTo>
                    <a:cubicBezTo>
                      <a:pt x="1" y="2385"/>
                      <a:pt x="49" y="2449"/>
                      <a:pt x="96" y="2464"/>
                    </a:cubicBezTo>
                    <a:lnTo>
                      <a:pt x="128" y="2464"/>
                    </a:lnTo>
                    <a:cubicBezTo>
                      <a:pt x="192" y="2464"/>
                      <a:pt x="224" y="2433"/>
                      <a:pt x="241" y="2385"/>
                    </a:cubicBezTo>
                    <a:cubicBezTo>
                      <a:pt x="465" y="1570"/>
                      <a:pt x="672" y="948"/>
                      <a:pt x="895" y="292"/>
                    </a:cubicBezTo>
                    <a:lnTo>
                      <a:pt x="944" y="164"/>
                    </a:lnTo>
                    <a:cubicBezTo>
                      <a:pt x="959" y="100"/>
                      <a:pt x="927" y="36"/>
                      <a:pt x="863" y="5"/>
                    </a:cubicBezTo>
                    <a:cubicBezTo>
                      <a:pt x="855" y="2"/>
                      <a:pt x="847" y="1"/>
                      <a:pt x="8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5"/>
              <p:cNvSpPr/>
              <p:nvPr/>
            </p:nvSpPr>
            <p:spPr>
              <a:xfrm>
                <a:off x="7084475" y="928150"/>
                <a:ext cx="7232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2893" h="644" extrusionOk="0">
                    <a:moveTo>
                      <a:pt x="128" y="1"/>
                    </a:moveTo>
                    <a:cubicBezTo>
                      <a:pt x="76" y="1"/>
                      <a:pt x="30" y="32"/>
                      <a:pt x="17" y="85"/>
                    </a:cubicBezTo>
                    <a:cubicBezTo>
                      <a:pt x="0" y="149"/>
                      <a:pt x="49" y="213"/>
                      <a:pt x="113" y="228"/>
                    </a:cubicBezTo>
                    <a:cubicBezTo>
                      <a:pt x="975" y="452"/>
                      <a:pt x="1870" y="596"/>
                      <a:pt x="2764" y="643"/>
                    </a:cubicBezTo>
                    <a:lnTo>
                      <a:pt x="2780" y="643"/>
                    </a:lnTo>
                    <a:cubicBezTo>
                      <a:pt x="2843" y="643"/>
                      <a:pt x="2892" y="596"/>
                      <a:pt x="2892" y="532"/>
                    </a:cubicBezTo>
                    <a:cubicBezTo>
                      <a:pt x="2892" y="468"/>
                      <a:pt x="2843" y="420"/>
                      <a:pt x="2780" y="420"/>
                    </a:cubicBezTo>
                    <a:cubicBezTo>
                      <a:pt x="1902" y="372"/>
                      <a:pt x="1022" y="228"/>
                      <a:pt x="160" y="4"/>
                    </a:cubicBezTo>
                    <a:cubicBezTo>
                      <a:pt x="149" y="2"/>
                      <a:pt x="139" y="1"/>
                      <a:pt x="1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6" name="Google Shape;146;p15"/>
            <p:cNvSpPr/>
            <p:nvPr/>
          </p:nvSpPr>
          <p:spPr>
            <a:xfrm>
              <a:off x="2499725" y="466950"/>
              <a:ext cx="233625" cy="243625"/>
            </a:xfrm>
            <a:custGeom>
              <a:avLst/>
              <a:gdLst/>
              <a:ahLst/>
              <a:cxnLst/>
              <a:rect l="l" t="t" r="r" b="b"/>
              <a:pathLst>
                <a:path w="9345" h="9745" extrusionOk="0">
                  <a:moveTo>
                    <a:pt x="7185" y="224"/>
                  </a:moveTo>
                  <a:cubicBezTo>
                    <a:pt x="7560" y="224"/>
                    <a:pt x="7923" y="322"/>
                    <a:pt x="8226" y="560"/>
                  </a:cubicBezTo>
                  <a:cubicBezTo>
                    <a:pt x="9106" y="1262"/>
                    <a:pt x="8914" y="2636"/>
                    <a:pt x="8786" y="3196"/>
                  </a:cubicBezTo>
                  <a:cubicBezTo>
                    <a:pt x="8499" y="4570"/>
                    <a:pt x="7828" y="5863"/>
                    <a:pt x="7172" y="7125"/>
                  </a:cubicBezTo>
                  <a:cubicBezTo>
                    <a:pt x="6997" y="7477"/>
                    <a:pt x="6805" y="7843"/>
                    <a:pt x="6629" y="8212"/>
                  </a:cubicBezTo>
                  <a:cubicBezTo>
                    <a:pt x="6373" y="8723"/>
                    <a:pt x="6022" y="9298"/>
                    <a:pt x="5894" y="9505"/>
                  </a:cubicBezTo>
                  <a:cubicBezTo>
                    <a:pt x="5112" y="9281"/>
                    <a:pt x="3754" y="8291"/>
                    <a:pt x="3051" y="7732"/>
                  </a:cubicBezTo>
                  <a:cubicBezTo>
                    <a:pt x="1869" y="6757"/>
                    <a:pt x="1102" y="5799"/>
                    <a:pt x="719" y="4777"/>
                  </a:cubicBezTo>
                  <a:cubicBezTo>
                    <a:pt x="240" y="3499"/>
                    <a:pt x="416" y="2110"/>
                    <a:pt x="1151" y="1215"/>
                  </a:cubicBezTo>
                  <a:cubicBezTo>
                    <a:pt x="1374" y="960"/>
                    <a:pt x="1598" y="800"/>
                    <a:pt x="1822" y="719"/>
                  </a:cubicBezTo>
                  <a:cubicBezTo>
                    <a:pt x="1918" y="704"/>
                    <a:pt x="2013" y="687"/>
                    <a:pt x="2109" y="687"/>
                  </a:cubicBezTo>
                  <a:cubicBezTo>
                    <a:pt x="2476" y="687"/>
                    <a:pt x="2859" y="879"/>
                    <a:pt x="3132" y="1023"/>
                  </a:cubicBezTo>
                  <a:cubicBezTo>
                    <a:pt x="3626" y="1311"/>
                    <a:pt x="4090" y="1646"/>
                    <a:pt x="4521" y="2014"/>
                  </a:cubicBezTo>
                  <a:cubicBezTo>
                    <a:pt x="4544" y="2037"/>
                    <a:pt x="4567" y="2052"/>
                    <a:pt x="4597" y="2052"/>
                  </a:cubicBezTo>
                  <a:cubicBezTo>
                    <a:pt x="4608" y="2052"/>
                    <a:pt x="4620" y="2050"/>
                    <a:pt x="4633" y="2046"/>
                  </a:cubicBezTo>
                  <a:cubicBezTo>
                    <a:pt x="4665" y="2029"/>
                    <a:pt x="4697" y="1997"/>
                    <a:pt x="4697" y="1950"/>
                  </a:cubicBezTo>
                  <a:cubicBezTo>
                    <a:pt x="4793" y="1375"/>
                    <a:pt x="5272" y="960"/>
                    <a:pt x="5655" y="704"/>
                  </a:cubicBezTo>
                  <a:cubicBezTo>
                    <a:pt x="6096" y="423"/>
                    <a:pt x="6652" y="224"/>
                    <a:pt x="7185" y="224"/>
                  </a:cubicBezTo>
                  <a:close/>
                  <a:moveTo>
                    <a:pt x="7175" y="0"/>
                  </a:moveTo>
                  <a:cubicBezTo>
                    <a:pt x="6603" y="0"/>
                    <a:pt x="6012" y="208"/>
                    <a:pt x="5543" y="512"/>
                  </a:cubicBezTo>
                  <a:cubicBezTo>
                    <a:pt x="5160" y="751"/>
                    <a:pt x="4697" y="1167"/>
                    <a:pt x="4521" y="1726"/>
                  </a:cubicBezTo>
                  <a:cubicBezTo>
                    <a:pt x="4122" y="1390"/>
                    <a:pt x="3707" y="1087"/>
                    <a:pt x="3243" y="832"/>
                  </a:cubicBezTo>
                  <a:cubicBezTo>
                    <a:pt x="2953" y="667"/>
                    <a:pt x="2534" y="464"/>
                    <a:pt x="2103" y="464"/>
                  </a:cubicBezTo>
                  <a:cubicBezTo>
                    <a:pt x="1988" y="464"/>
                    <a:pt x="1872" y="479"/>
                    <a:pt x="1758" y="512"/>
                  </a:cubicBezTo>
                  <a:cubicBezTo>
                    <a:pt x="1486" y="591"/>
                    <a:pt x="1215" y="783"/>
                    <a:pt x="974" y="1071"/>
                  </a:cubicBezTo>
                  <a:cubicBezTo>
                    <a:pt x="176" y="2029"/>
                    <a:pt x="1" y="3499"/>
                    <a:pt x="495" y="4857"/>
                  </a:cubicBezTo>
                  <a:cubicBezTo>
                    <a:pt x="895" y="5911"/>
                    <a:pt x="1694" y="6917"/>
                    <a:pt x="2908" y="7907"/>
                  </a:cubicBezTo>
                  <a:cubicBezTo>
                    <a:pt x="3643" y="8499"/>
                    <a:pt x="5112" y="9569"/>
                    <a:pt x="5926" y="9745"/>
                  </a:cubicBezTo>
                  <a:lnTo>
                    <a:pt x="5958" y="9745"/>
                  </a:lnTo>
                  <a:cubicBezTo>
                    <a:pt x="5990" y="9745"/>
                    <a:pt x="6022" y="9728"/>
                    <a:pt x="6054" y="9696"/>
                  </a:cubicBezTo>
                  <a:cubicBezTo>
                    <a:pt x="6054" y="9681"/>
                    <a:pt x="6518" y="8946"/>
                    <a:pt x="6837" y="8307"/>
                  </a:cubicBezTo>
                  <a:cubicBezTo>
                    <a:pt x="7012" y="7956"/>
                    <a:pt x="7189" y="7588"/>
                    <a:pt x="7380" y="7221"/>
                  </a:cubicBezTo>
                  <a:cubicBezTo>
                    <a:pt x="8035" y="5959"/>
                    <a:pt x="8706" y="4649"/>
                    <a:pt x="9010" y="3243"/>
                  </a:cubicBezTo>
                  <a:cubicBezTo>
                    <a:pt x="9153" y="2636"/>
                    <a:pt x="9345" y="1151"/>
                    <a:pt x="8354" y="384"/>
                  </a:cubicBezTo>
                  <a:cubicBezTo>
                    <a:pt x="8009" y="113"/>
                    <a:pt x="7597" y="0"/>
                    <a:pt x="71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47;p15"/>
          <p:cNvGrpSpPr/>
          <p:nvPr/>
        </p:nvGrpSpPr>
        <p:grpSpPr>
          <a:xfrm>
            <a:off x="7140089" y="3082201"/>
            <a:ext cx="1033482" cy="989810"/>
            <a:chOff x="3456550" y="202900"/>
            <a:chExt cx="1099800" cy="1053325"/>
          </a:xfrm>
        </p:grpSpPr>
        <p:sp>
          <p:nvSpPr>
            <p:cNvPr id="148" name="Google Shape;148;p15"/>
            <p:cNvSpPr/>
            <p:nvPr/>
          </p:nvSpPr>
          <p:spPr>
            <a:xfrm>
              <a:off x="3456550" y="202900"/>
              <a:ext cx="1099800" cy="1053325"/>
            </a:xfrm>
            <a:custGeom>
              <a:avLst/>
              <a:gdLst/>
              <a:ahLst/>
              <a:cxnLst/>
              <a:rect l="l" t="t" r="r" b="b"/>
              <a:pathLst>
                <a:path w="43992" h="42133" extrusionOk="0">
                  <a:moveTo>
                    <a:pt x="22490" y="1"/>
                  </a:moveTo>
                  <a:cubicBezTo>
                    <a:pt x="21882" y="1"/>
                    <a:pt x="21270" y="23"/>
                    <a:pt x="20653" y="68"/>
                  </a:cubicBezTo>
                  <a:cubicBezTo>
                    <a:pt x="17395" y="308"/>
                    <a:pt x="14072" y="691"/>
                    <a:pt x="11101" y="2017"/>
                  </a:cubicBezTo>
                  <a:cubicBezTo>
                    <a:pt x="5958" y="4317"/>
                    <a:pt x="2396" y="9285"/>
                    <a:pt x="1198" y="14620"/>
                  </a:cubicBezTo>
                  <a:cubicBezTo>
                    <a:pt x="0" y="19939"/>
                    <a:pt x="974" y="25578"/>
                    <a:pt x="3131" y="30626"/>
                  </a:cubicBezTo>
                  <a:cubicBezTo>
                    <a:pt x="4281" y="33293"/>
                    <a:pt x="5798" y="35897"/>
                    <a:pt x="8162" y="37670"/>
                  </a:cubicBezTo>
                  <a:cubicBezTo>
                    <a:pt x="10639" y="39507"/>
                    <a:pt x="13753" y="40274"/>
                    <a:pt x="16788" y="40977"/>
                  </a:cubicBezTo>
                  <a:cubicBezTo>
                    <a:pt x="19041" y="41520"/>
                    <a:pt x="21324" y="42063"/>
                    <a:pt x="23656" y="42127"/>
                  </a:cubicBezTo>
                  <a:cubicBezTo>
                    <a:pt x="23799" y="42131"/>
                    <a:pt x="23942" y="42132"/>
                    <a:pt x="24085" y="42132"/>
                  </a:cubicBezTo>
                  <a:cubicBezTo>
                    <a:pt x="28270" y="42132"/>
                    <a:pt x="32422" y="40567"/>
                    <a:pt x="35573" y="37910"/>
                  </a:cubicBezTo>
                  <a:cubicBezTo>
                    <a:pt x="43559" y="31137"/>
                    <a:pt x="43991" y="18533"/>
                    <a:pt x="39566" y="9764"/>
                  </a:cubicBezTo>
                  <a:cubicBezTo>
                    <a:pt x="36236" y="3164"/>
                    <a:pt x="29713" y="1"/>
                    <a:pt x="224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5"/>
            <p:cNvSpPr/>
            <p:nvPr/>
          </p:nvSpPr>
          <p:spPr>
            <a:xfrm>
              <a:off x="3884625" y="843150"/>
              <a:ext cx="57125" cy="93050"/>
            </a:xfrm>
            <a:custGeom>
              <a:avLst/>
              <a:gdLst/>
              <a:ahLst/>
              <a:cxnLst/>
              <a:rect l="l" t="t" r="r" b="b"/>
              <a:pathLst>
                <a:path w="2285" h="3722" extrusionOk="0">
                  <a:moveTo>
                    <a:pt x="1694" y="0"/>
                  </a:moveTo>
                  <a:cubicBezTo>
                    <a:pt x="1709" y="0"/>
                    <a:pt x="1677" y="0"/>
                    <a:pt x="1598" y="16"/>
                  </a:cubicBezTo>
                  <a:cubicBezTo>
                    <a:pt x="1534" y="16"/>
                    <a:pt x="1470" y="16"/>
                    <a:pt x="1374" y="32"/>
                  </a:cubicBezTo>
                  <a:cubicBezTo>
                    <a:pt x="1294" y="32"/>
                    <a:pt x="1215" y="47"/>
                    <a:pt x="1134" y="47"/>
                  </a:cubicBezTo>
                  <a:cubicBezTo>
                    <a:pt x="1055" y="64"/>
                    <a:pt x="1006" y="64"/>
                    <a:pt x="975" y="79"/>
                  </a:cubicBezTo>
                  <a:lnTo>
                    <a:pt x="576" y="160"/>
                  </a:lnTo>
                  <a:cubicBezTo>
                    <a:pt x="352" y="207"/>
                    <a:pt x="240" y="256"/>
                    <a:pt x="208" y="288"/>
                  </a:cubicBezTo>
                  <a:cubicBezTo>
                    <a:pt x="176" y="335"/>
                    <a:pt x="144" y="431"/>
                    <a:pt x="129" y="543"/>
                  </a:cubicBezTo>
                  <a:cubicBezTo>
                    <a:pt x="97" y="654"/>
                    <a:pt x="80" y="782"/>
                    <a:pt x="65" y="942"/>
                  </a:cubicBezTo>
                  <a:lnTo>
                    <a:pt x="33" y="1598"/>
                  </a:lnTo>
                  <a:cubicBezTo>
                    <a:pt x="33" y="1677"/>
                    <a:pt x="48" y="1773"/>
                    <a:pt x="48" y="1900"/>
                  </a:cubicBezTo>
                  <a:cubicBezTo>
                    <a:pt x="48" y="2013"/>
                    <a:pt x="33" y="2141"/>
                    <a:pt x="16" y="2268"/>
                  </a:cubicBezTo>
                  <a:cubicBezTo>
                    <a:pt x="16" y="2412"/>
                    <a:pt x="1" y="2556"/>
                    <a:pt x="1" y="2748"/>
                  </a:cubicBezTo>
                  <a:cubicBezTo>
                    <a:pt x="1" y="2859"/>
                    <a:pt x="1" y="2987"/>
                    <a:pt x="16" y="3131"/>
                  </a:cubicBezTo>
                  <a:cubicBezTo>
                    <a:pt x="33" y="3274"/>
                    <a:pt x="48" y="3419"/>
                    <a:pt x="65" y="3594"/>
                  </a:cubicBezTo>
                  <a:cubicBezTo>
                    <a:pt x="144" y="3657"/>
                    <a:pt x="304" y="3689"/>
                    <a:pt x="527" y="3689"/>
                  </a:cubicBezTo>
                  <a:lnTo>
                    <a:pt x="640" y="3689"/>
                  </a:lnTo>
                  <a:cubicBezTo>
                    <a:pt x="687" y="3689"/>
                    <a:pt x="719" y="3689"/>
                    <a:pt x="767" y="3674"/>
                  </a:cubicBezTo>
                  <a:cubicBezTo>
                    <a:pt x="1087" y="3689"/>
                    <a:pt x="1262" y="3706"/>
                    <a:pt x="1326" y="3721"/>
                  </a:cubicBezTo>
                  <a:cubicBezTo>
                    <a:pt x="1470" y="3721"/>
                    <a:pt x="1598" y="3721"/>
                    <a:pt x="1726" y="3706"/>
                  </a:cubicBezTo>
                  <a:cubicBezTo>
                    <a:pt x="1837" y="3706"/>
                    <a:pt x="1950" y="3706"/>
                    <a:pt x="2029" y="3689"/>
                  </a:cubicBezTo>
                  <a:cubicBezTo>
                    <a:pt x="2109" y="3674"/>
                    <a:pt x="2173" y="3642"/>
                    <a:pt x="2205" y="3610"/>
                  </a:cubicBezTo>
                  <a:cubicBezTo>
                    <a:pt x="2252" y="3578"/>
                    <a:pt x="2284" y="3514"/>
                    <a:pt x="2284" y="3419"/>
                  </a:cubicBezTo>
                  <a:cubicBezTo>
                    <a:pt x="2284" y="3291"/>
                    <a:pt x="2205" y="3195"/>
                    <a:pt x="2077" y="3114"/>
                  </a:cubicBezTo>
                  <a:lnTo>
                    <a:pt x="1997" y="3114"/>
                  </a:lnTo>
                  <a:cubicBezTo>
                    <a:pt x="1918" y="3114"/>
                    <a:pt x="1805" y="3131"/>
                    <a:pt x="1662" y="3131"/>
                  </a:cubicBezTo>
                  <a:cubicBezTo>
                    <a:pt x="1566" y="3146"/>
                    <a:pt x="1486" y="3146"/>
                    <a:pt x="1422" y="3163"/>
                  </a:cubicBezTo>
                  <a:lnTo>
                    <a:pt x="1343" y="3163"/>
                  </a:lnTo>
                  <a:cubicBezTo>
                    <a:pt x="1311" y="3163"/>
                    <a:pt x="1262" y="3146"/>
                    <a:pt x="1183" y="3146"/>
                  </a:cubicBezTo>
                  <a:cubicBezTo>
                    <a:pt x="1119" y="3146"/>
                    <a:pt x="1038" y="3131"/>
                    <a:pt x="959" y="3131"/>
                  </a:cubicBezTo>
                  <a:cubicBezTo>
                    <a:pt x="879" y="3131"/>
                    <a:pt x="799" y="3114"/>
                    <a:pt x="719" y="3114"/>
                  </a:cubicBezTo>
                  <a:cubicBezTo>
                    <a:pt x="655" y="3114"/>
                    <a:pt x="608" y="3114"/>
                    <a:pt x="576" y="3099"/>
                  </a:cubicBezTo>
                  <a:lnTo>
                    <a:pt x="576" y="2859"/>
                  </a:lnTo>
                  <a:cubicBezTo>
                    <a:pt x="591" y="2780"/>
                    <a:pt x="591" y="2731"/>
                    <a:pt x="591" y="2667"/>
                  </a:cubicBezTo>
                  <a:lnTo>
                    <a:pt x="591" y="2507"/>
                  </a:lnTo>
                  <a:lnTo>
                    <a:pt x="591" y="2364"/>
                  </a:lnTo>
                  <a:lnTo>
                    <a:pt x="591" y="2252"/>
                  </a:lnTo>
                  <a:lnTo>
                    <a:pt x="591" y="2156"/>
                  </a:lnTo>
                  <a:cubicBezTo>
                    <a:pt x="591" y="2124"/>
                    <a:pt x="608" y="2092"/>
                    <a:pt x="623" y="2077"/>
                  </a:cubicBezTo>
                  <a:cubicBezTo>
                    <a:pt x="640" y="2060"/>
                    <a:pt x="655" y="2060"/>
                    <a:pt x="687" y="2045"/>
                  </a:cubicBezTo>
                  <a:lnTo>
                    <a:pt x="767" y="2045"/>
                  </a:lnTo>
                  <a:cubicBezTo>
                    <a:pt x="783" y="2060"/>
                    <a:pt x="815" y="2060"/>
                    <a:pt x="831" y="2060"/>
                  </a:cubicBezTo>
                  <a:lnTo>
                    <a:pt x="1006" y="2060"/>
                  </a:lnTo>
                  <a:cubicBezTo>
                    <a:pt x="1038" y="2060"/>
                    <a:pt x="1166" y="2045"/>
                    <a:pt x="1358" y="2045"/>
                  </a:cubicBezTo>
                  <a:cubicBezTo>
                    <a:pt x="1534" y="2028"/>
                    <a:pt x="1645" y="2013"/>
                    <a:pt x="1726" y="1981"/>
                  </a:cubicBezTo>
                  <a:cubicBezTo>
                    <a:pt x="1790" y="1949"/>
                    <a:pt x="1822" y="1885"/>
                    <a:pt x="1822" y="1773"/>
                  </a:cubicBezTo>
                  <a:cubicBezTo>
                    <a:pt x="1822" y="1677"/>
                    <a:pt x="1805" y="1598"/>
                    <a:pt x="1773" y="1566"/>
                  </a:cubicBezTo>
                  <a:cubicBezTo>
                    <a:pt x="1726" y="1517"/>
                    <a:pt x="1677" y="1485"/>
                    <a:pt x="1613" y="1470"/>
                  </a:cubicBezTo>
                  <a:cubicBezTo>
                    <a:pt x="1550" y="1453"/>
                    <a:pt x="1470" y="1453"/>
                    <a:pt x="1390" y="1453"/>
                  </a:cubicBezTo>
                  <a:cubicBezTo>
                    <a:pt x="1311" y="1470"/>
                    <a:pt x="1230" y="1470"/>
                    <a:pt x="1134" y="1470"/>
                  </a:cubicBezTo>
                  <a:cubicBezTo>
                    <a:pt x="1087" y="1470"/>
                    <a:pt x="1038" y="1470"/>
                    <a:pt x="943" y="1485"/>
                  </a:cubicBezTo>
                  <a:cubicBezTo>
                    <a:pt x="863" y="1502"/>
                    <a:pt x="767" y="1517"/>
                    <a:pt x="640" y="1534"/>
                  </a:cubicBezTo>
                  <a:cubicBezTo>
                    <a:pt x="640" y="1485"/>
                    <a:pt x="623" y="1453"/>
                    <a:pt x="623" y="1406"/>
                  </a:cubicBezTo>
                  <a:lnTo>
                    <a:pt x="623" y="1310"/>
                  </a:lnTo>
                  <a:lnTo>
                    <a:pt x="623" y="1230"/>
                  </a:lnTo>
                  <a:cubicBezTo>
                    <a:pt x="623" y="1214"/>
                    <a:pt x="640" y="1198"/>
                    <a:pt x="640" y="1166"/>
                  </a:cubicBezTo>
                  <a:lnTo>
                    <a:pt x="640" y="1134"/>
                  </a:lnTo>
                  <a:cubicBezTo>
                    <a:pt x="640" y="1086"/>
                    <a:pt x="640" y="1038"/>
                    <a:pt x="655" y="991"/>
                  </a:cubicBezTo>
                  <a:cubicBezTo>
                    <a:pt x="655" y="927"/>
                    <a:pt x="655" y="878"/>
                    <a:pt x="672" y="831"/>
                  </a:cubicBezTo>
                  <a:cubicBezTo>
                    <a:pt x="672" y="782"/>
                    <a:pt x="687" y="735"/>
                    <a:pt x="704" y="718"/>
                  </a:cubicBezTo>
                  <a:cubicBezTo>
                    <a:pt x="863" y="671"/>
                    <a:pt x="1006" y="639"/>
                    <a:pt x="1102" y="639"/>
                  </a:cubicBezTo>
                  <a:lnTo>
                    <a:pt x="1134" y="639"/>
                  </a:lnTo>
                  <a:cubicBezTo>
                    <a:pt x="1198" y="623"/>
                    <a:pt x="1326" y="591"/>
                    <a:pt x="1518" y="591"/>
                  </a:cubicBezTo>
                  <a:cubicBezTo>
                    <a:pt x="1630" y="591"/>
                    <a:pt x="1709" y="575"/>
                    <a:pt x="1773" y="559"/>
                  </a:cubicBezTo>
                  <a:cubicBezTo>
                    <a:pt x="1822" y="559"/>
                    <a:pt x="1869" y="527"/>
                    <a:pt x="1886" y="511"/>
                  </a:cubicBezTo>
                  <a:cubicBezTo>
                    <a:pt x="1918" y="495"/>
                    <a:pt x="1933" y="463"/>
                    <a:pt x="1933" y="431"/>
                  </a:cubicBezTo>
                  <a:lnTo>
                    <a:pt x="1933" y="320"/>
                  </a:lnTo>
                  <a:cubicBezTo>
                    <a:pt x="1933" y="239"/>
                    <a:pt x="1918" y="160"/>
                    <a:pt x="1869" y="96"/>
                  </a:cubicBezTo>
                  <a:cubicBezTo>
                    <a:pt x="1822" y="32"/>
                    <a:pt x="1773" y="0"/>
                    <a:pt x="17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5"/>
            <p:cNvSpPr/>
            <p:nvPr/>
          </p:nvSpPr>
          <p:spPr>
            <a:xfrm>
              <a:off x="3953700" y="849125"/>
              <a:ext cx="66325" cy="83500"/>
            </a:xfrm>
            <a:custGeom>
              <a:avLst/>
              <a:gdLst/>
              <a:ahLst/>
              <a:cxnLst/>
              <a:rect l="l" t="t" r="r" b="b"/>
              <a:pathLst>
                <a:path w="2653" h="3340" extrusionOk="0">
                  <a:moveTo>
                    <a:pt x="1662" y="0"/>
                  </a:moveTo>
                  <a:cubicBezTo>
                    <a:pt x="1519" y="0"/>
                    <a:pt x="1374" y="17"/>
                    <a:pt x="1263" y="64"/>
                  </a:cubicBezTo>
                  <a:cubicBezTo>
                    <a:pt x="1135" y="113"/>
                    <a:pt x="1008" y="176"/>
                    <a:pt x="880" y="256"/>
                  </a:cubicBezTo>
                  <a:lnTo>
                    <a:pt x="496" y="496"/>
                  </a:lnTo>
                  <a:cubicBezTo>
                    <a:pt x="496" y="511"/>
                    <a:pt x="480" y="560"/>
                    <a:pt x="448" y="607"/>
                  </a:cubicBezTo>
                  <a:cubicBezTo>
                    <a:pt x="416" y="671"/>
                    <a:pt x="369" y="752"/>
                    <a:pt x="320" y="847"/>
                  </a:cubicBezTo>
                  <a:cubicBezTo>
                    <a:pt x="177" y="1118"/>
                    <a:pt x="81" y="1342"/>
                    <a:pt x="49" y="1534"/>
                  </a:cubicBezTo>
                  <a:cubicBezTo>
                    <a:pt x="17" y="1710"/>
                    <a:pt x="1" y="1885"/>
                    <a:pt x="1" y="2013"/>
                  </a:cubicBezTo>
                  <a:cubicBezTo>
                    <a:pt x="1" y="2077"/>
                    <a:pt x="17" y="2141"/>
                    <a:pt x="17" y="2221"/>
                  </a:cubicBezTo>
                  <a:lnTo>
                    <a:pt x="64" y="2460"/>
                  </a:lnTo>
                  <a:cubicBezTo>
                    <a:pt x="96" y="2541"/>
                    <a:pt x="128" y="2636"/>
                    <a:pt x="177" y="2716"/>
                  </a:cubicBezTo>
                  <a:cubicBezTo>
                    <a:pt x="224" y="2811"/>
                    <a:pt x="305" y="2907"/>
                    <a:pt x="384" y="2988"/>
                  </a:cubicBezTo>
                  <a:cubicBezTo>
                    <a:pt x="464" y="3084"/>
                    <a:pt x="528" y="3148"/>
                    <a:pt x="592" y="3195"/>
                  </a:cubicBezTo>
                  <a:cubicBezTo>
                    <a:pt x="656" y="3243"/>
                    <a:pt x="720" y="3275"/>
                    <a:pt x="784" y="3291"/>
                  </a:cubicBezTo>
                  <a:cubicBezTo>
                    <a:pt x="848" y="3307"/>
                    <a:pt x="912" y="3323"/>
                    <a:pt x="976" y="3323"/>
                  </a:cubicBezTo>
                  <a:cubicBezTo>
                    <a:pt x="1039" y="3323"/>
                    <a:pt x="1103" y="3339"/>
                    <a:pt x="1199" y="3339"/>
                  </a:cubicBezTo>
                  <a:cubicBezTo>
                    <a:pt x="1470" y="3339"/>
                    <a:pt x="1710" y="3291"/>
                    <a:pt x="1917" y="3195"/>
                  </a:cubicBezTo>
                  <a:cubicBezTo>
                    <a:pt x="1998" y="3163"/>
                    <a:pt x="2077" y="3131"/>
                    <a:pt x="2158" y="3067"/>
                  </a:cubicBezTo>
                  <a:cubicBezTo>
                    <a:pt x="2237" y="3003"/>
                    <a:pt x="2317" y="2939"/>
                    <a:pt x="2381" y="2875"/>
                  </a:cubicBezTo>
                  <a:cubicBezTo>
                    <a:pt x="2460" y="2796"/>
                    <a:pt x="2509" y="2732"/>
                    <a:pt x="2556" y="2652"/>
                  </a:cubicBezTo>
                  <a:cubicBezTo>
                    <a:pt x="2605" y="2588"/>
                    <a:pt x="2637" y="2524"/>
                    <a:pt x="2652" y="2477"/>
                  </a:cubicBezTo>
                  <a:lnTo>
                    <a:pt x="2652" y="2460"/>
                  </a:lnTo>
                  <a:lnTo>
                    <a:pt x="2652" y="2428"/>
                  </a:lnTo>
                  <a:cubicBezTo>
                    <a:pt x="2652" y="2349"/>
                    <a:pt x="2620" y="2285"/>
                    <a:pt x="2573" y="2221"/>
                  </a:cubicBezTo>
                  <a:cubicBezTo>
                    <a:pt x="2509" y="2157"/>
                    <a:pt x="2429" y="2125"/>
                    <a:pt x="2349" y="2125"/>
                  </a:cubicBezTo>
                  <a:cubicBezTo>
                    <a:pt x="2285" y="2125"/>
                    <a:pt x="2205" y="2157"/>
                    <a:pt x="2141" y="2236"/>
                  </a:cubicBezTo>
                  <a:cubicBezTo>
                    <a:pt x="2030" y="2428"/>
                    <a:pt x="1885" y="2573"/>
                    <a:pt x="1742" y="2668"/>
                  </a:cubicBezTo>
                  <a:cubicBezTo>
                    <a:pt x="1487" y="2732"/>
                    <a:pt x="1295" y="2764"/>
                    <a:pt x="1183" y="2764"/>
                  </a:cubicBezTo>
                  <a:cubicBezTo>
                    <a:pt x="991" y="2764"/>
                    <a:pt x="848" y="2700"/>
                    <a:pt x="735" y="2573"/>
                  </a:cubicBezTo>
                  <a:cubicBezTo>
                    <a:pt x="624" y="2445"/>
                    <a:pt x="576" y="2221"/>
                    <a:pt x="576" y="1934"/>
                  </a:cubicBezTo>
                  <a:cubicBezTo>
                    <a:pt x="576" y="1774"/>
                    <a:pt x="592" y="1646"/>
                    <a:pt x="639" y="1566"/>
                  </a:cubicBezTo>
                  <a:cubicBezTo>
                    <a:pt x="639" y="1534"/>
                    <a:pt x="671" y="1470"/>
                    <a:pt x="703" y="1359"/>
                  </a:cubicBezTo>
                  <a:cubicBezTo>
                    <a:pt x="735" y="1263"/>
                    <a:pt x="799" y="1135"/>
                    <a:pt x="880" y="959"/>
                  </a:cubicBezTo>
                  <a:cubicBezTo>
                    <a:pt x="1039" y="815"/>
                    <a:pt x="1183" y="720"/>
                    <a:pt x="1295" y="656"/>
                  </a:cubicBezTo>
                  <a:cubicBezTo>
                    <a:pt x="1391" y="592"/>
                    <a:pt x="1502" y="560"/>
                    <a:pt x="1615" y="560"/>
                  </a:cubicBezTo>
                  <a:lnTo>
                    <a:pt x="1806" y="560"/>
                  </a:lnTo>
                  <a:cubicBezTo>
                    <a:pt x="1870" y="575"/>
                    <a:pt x="1917" y="575"/>
                    <a:pt x="1966" y="575"/>
                  </a:cubicBezTo>
                  <a:cubicBezTo>
                    <a:pt x="2013" y="592"/>
                    <a:pt x="2062" y="592"/>
                    <a:pt x="2094" y="592"/>
                  </a:cubicBezTo>
                  <a:lnTo>
                    <a:pt x="2126" y="592"/>
                  </a:lnTo>
                  <a:cubicBezTo>
                    <a:pt x="2301" y="575"/>
                    <a:pt x="2397" y="479"/>
                    <a:pt x="2397" y="336"/>
                  </a:cubicBezTo>
                  <a:cubicBezTo>
                    <a:pt x="2397" y="240"/>
                    <a:pt x="2365" y="176"/>
                    <a:pt x="2301" y="128"/>
                  </a:cubicBezTo>
                  <a:cubicBezTo>
                    <a:pt x="2237" y="81"/>
                    <a:pt x="2173" y="49"/>
                    <a:pt x="2094" y="17"/>
                  </a:cubicBezTo>
                  <a:cubicBezTo>
                    <a:pt x="2013" y="0"/>
                    <a:pt x="1934" y="0"/>
                    <a:pt x="18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4037175" y="850725"/>
              <a:ext cx="69900" cy="77900"/>
            </a:xfrm>
            <a:custGeom>
              <a:avLst/>
              <a:gdLst/>
              <a:ahLst/>
              <a:cxnLst/>
              <a:rect l="l" t="t" r="r" b="b"/>
              <a:pathLst>
                <a:path w="2796" h="3116" extrusionOk="0">
                  <a:moveTo>
                    <a:pt x="1662" y="528"/>
                  </a:moveTo>
                  <a:cubicBezTo>
                    <a:pt x="1709" y="528"/>
                    <a:pt x="1758" y="543"/>
                    <a:pt x="1822" y="607"/>
                  </a:cubicBezTo>
                  <a:cubicBezTo>
                    <a:pt x="1901" y="656"/>
                    <a:pt x="1965" y="735"/>
                    <a:pt x="2029" y="831"/>
                  </a:cubicBezTo>
                  <a:cubicBezTo>
                    <a:pt x="2093" y="927"/>
                    <a:pt x="2141" y="1054"/>
                    <a:pt x="2188" y="1182"/>
                  </a:cubicBezTo>
                  <a:cubicBezTo>
                    <a:pt x="2237" y="1310"/>
                    <a:pt x="2252" y="1454"/>
                    <a:pt x="2252" y="1614"/>
                  </a:cubicBezTo>
                  <a:cubicBezTo>
                    <a:pt x="2252" y="1710"/>
                    <a:pt x="2237" y="1838"/>
                    <a:pt x="2205" y="2013"/>
                  </a:cubicBezTo>
                  <a:cubicBezTo>
                    <a:pt x="2124" y="2189"/>
                    <a:pt x="2013" y="2332"/>
                    <a:pt x="1869" y="2428"/>
                  </a:cubicBezTo>
                  <a:cubicBezTo>
                    <a:pt x="1726" y="2524"/>
                    <a:pt x="1517" y="2572"/>
                    <a:pt x="1279" y="2572"/>
                  </a:cubicBezTo>
                  <a:cubicBezTo>
                    <a:pt x="1166" y="2572"/>
                    <a:pt x="1070" y="2540"/>
                    <a:pt x="991" y="2509"/>
                  </a:cubicBezTo>
                  <a:cubicBezTo>
                    <a:pt x="895" y="2460"/>
                    <a:pt x="831" y="2413"/>
                    <a:pt x="767" y="2332"/>
                  </a:cubicBezTo>
                  <a:cubicBezTo>
                    <a:pt x="703" y="2268"/>
                    <a:pt x="672" y="2189"/>
                    <a:pt x="640" y="2109"/>
                  </a:cubicBezTo>
                  <a:cubicBezTo>
                    <a:pt x="608" y="2013"/>
                    <a:pt x="591" y="1917"/>
                    <a:pt x="591" y="1821"/>
                  </a:cubicBezTo>
                  <a:cubicBezTo>
                    <a:pt x="591" y="1725"/>
                    <a:pt x="608" y="1597"/>
                    <a:pt x="623" y="1454"/>
                  </a:cubicBezTo>
                  <a:cubicBezTo>
                    <a:pt x="655" y="1295"/>
                    <a:pt x="719" y="1150"/>
                    <a:pt x="799" y="1022"/>
                  </a:cubicBezTo>
                  <a:cubicBezTo>
                    <a:pt x="879" y="879"/>
                    <a:pt x="974" y="767"/>
                    <a:pt x="1119" y="671"/>
                  </a:cubicBezTo>
                  <a:cubicBezTo>
                    <a:pt x="1262" y="575"/>
                    <a:pt x="1438" y="528"/>
                    <a:pt x="1662" y="528"/>
                  </a:cubicBezTo>
                  <a:close/>
                  <a:moveTo>
                    <a:pt x="1613" y="0"/>
                  </a:moveTo>
                  <a:cubicBezTo>
                    <a:pt x="1406" y="0"/>
                    <a:pt x="1198" y="32"/>
                    <a:pt x="991" y="81"/>
                  </a:cubicBezTo>
                  <a:cubicBezTo>
                    <a:pt x="863" y="144"/>
                    <a:pt x="735" y="224"/>
                    <a:pt x="623" y="336"/>
                  </a:cubicBezTo>
                  <a:cubicBezTo>
                    <a:pt x="495" y="432"/>
                    <a:pt x="399" y="543"/>
                    <a:pt x="304" y="703"/>
                  </a:cubicBezTo>
                  <a:cubicBezTo>
                    <a:pt x="208" y="847"/>
                    <a:pt x="144" y="1007"/>
                    <a:pt x="80" y="1214"/>
                  </a:cubicBezTo>
                  <a:cubicBezTo>
                    <a:pt x="33" y="1406"/>
                    <a:pt x="1" y="1629"/>
                    <a:pt x="1" y="1885"/>
                  </a:cubicBezTo>
                  <a:lnTo>
                    <a:pt x="1" y="1981"/>
                  </a:lnTo>
                  <a:cubicBezTo>
                    <a:pt x="1" y="2013"/>
                    <a:pt x="1" y="2045"/>
                    <a:pt x="16" y="2077"/>
                  </a:cubicBezTo>
                  <a:cubicBezTo>
                    <a:pt x="128" y="2428"/>
                    <a:pt x="288" y="2700"/>
                    <a:pt x="495" y="2860"/>
                  </a:cubicBezTo>
                  <a:cubicBezTo>
                    <a:pt x="719" y="3035"/>
                    <a:pt x="974" y="3116"/>
                    <a:pt x="1294" y="3116"/>
                  </a:cubicBezTo>
                  <a:cubicBezTo>
                    <a:pt x="1454" y="3116"/>
                    <a:pt x="1581" y="3099"/>
                    <a:pt x="1694" y="3067"/>
                  </a:cubicBezTo>
                  <a:cubicBezTo>
                    <a:pt x="1822" y="3035"/>
                    <a:pt x="1917" y="3003"/>
                    <a:pt x="1997" y="2971"/>
                  </a:cubicBezTo>
                  <a:cubicBezTo>
                    <a:pt x="2077" y="2924"/>
                    <a:pt x="2141" y="2892"/>
                    <a:pt x="2188" y="2860"/>
                  </a:cubicBezTo>
                  <a:cubicBezTo>
                    <a:pt x="2252" y="2811"/>
                    <a:pt x="2284" y="2796"/>
                    <a:pt x="2316" y="2779"/>
                  </a:cubicBezTo>
                  <a:cubicBezTo>
                    <a:pt x="2572" y="2492"/>
                    <a:pt x="2731" y="2253"/>
                    <a:pt x="2780" y="2029"/>
                  </a:cubicBezTo>
                  <a:lnTo>
                    <a:pt x="2795" y="1597"/>
                  </a:lnTo>
                  <a:cubicBezTo>
                    <a:pt x="2780" y="1342"/>
                    <a:pt x="2748" y="1118"/>
                    <a:pt x="2684" y="927"/>
                  </a:cubicBezTo>
                  <a:cubicBezTo>
                    <a:pt x="2604" y="735"/>
                    <a:pt x="2524" y="560"/>
                    <a:pt x="2412" y="432"/>
                  </a:cubicBezTo>
                  <a:cubicBezTo>
                    <a:pt x="2301" y="288"/>
                    <a:pt x="2173" y="192"/>
                    <a:pt x="2029" y="112"/>
                  </a:cubicBezTo>
                  <a:cubicBezTo>
                    <a:pt x="1901" y="32"/>
                    <a:pt x="1758" y="0"/>
                    <a:pt x="16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3708925" y="982100"/>
              <a:ext cx="57525" cy="87100"/>
            </a:xfrm>
            <a:custGeom>
              <a:avLst/>
              <a:gdLst/>
              <a:ahLst/>
              <a:cxnLst/>
              <a:rect l="l" t="t" r="r" b="b"/>
              <a:pathLst>
                <a:path w="2301" h="3484" extrusionOk="0">
                  <a:moveTo>
                    <a:pt x="512" y="1"/>
                  </a:moveTo>
                  <a:cubicBezTo>
                    <a:pt x="335" y="1"/>
                    <a:pt x="239" y="16"/>
                    <a:pt x="224" y="48"/>
                  </a:cubicBezTo>
                  <a:cubicBezTo>
                    <a:pt x="96" y="289"/>
                    <a:pt x="16" y="719"/>
                    <a:pt x="0" y="1326"/>
                  </a:cubicBezTo>
                  <a:cubicBezTo>
                    <a:pt x="16" y="1454"/>
                    <a:pt x="16" y="1566"/>
                    <a:pt x="16" y="1678"/>
                  </a:cubicBezTo>
                  <a:lnTo>
                    <a:pt x="16" y="1997"/>
                  </a:lnTo>
                  <a:lnTo>
                    <a:pt x="16" y="2237"/>
                  </a:lnTo>
                  <a:lnTo>
                    <a:pt x="16" y="2429"/>
                  </a:lnTo>
                  <a:cubicBezTo>
                    <a:pt x="16" y="2525"/>
                    <a:pt x="16" y="2604"/>
                    <a:pt x="32" y="2700"/>
                  </a:cubicBezTo>
                  <a:cubicBezTo>
                    <a:pt x="32" y="2780"/>
                    <a:pt x="48" y="2860"/>
                    <a:pt x="64" y="2955"/>
                  </a:cubicBezTo>
                  <a:lnTo>
                    <a:pt x="64" y="3004"/>
                  </a:lnTo>
                  <a:cubicBezTo>
                    <a:pt x="80" y="3068"/>
                    <a:pt x="80" y="3132"/>
                    <a:pt x="112" y="3196"/>
                  </a:cubicBezTo>
                  <a:cubicBezTo>
                    <a:pt x="128" y="3260"/>
                    <a:pt x="160" y="3323"/>
                    <a:pt x="207" y="3387"/>
                  </a:cubicBezTo>
                  <a:cubicBezTo>
                    <a:pt x="256" y="3451"/>
                    <a:pt x="335" y="3483"/>
                    <a:pt x="416" y="3483"/>
                  </a:cubicBezTo>
                  <a:cubicBezTo>
                    <a:pt x="575" y="3483"/>
                    <a:pt x="671" y="3371"/>
                    <a:pt x="687" y="3179"/>
                  </a:cubicBezTo>
                  <a:cubicBezTo>
                    <a:pt x="639" y="3083"/>
                    <a:pt x="623" y="2955"/>
                    <a:pt x="623" y="2780"/>
                  </a:cubicBezTo>
                  <a:lnTo>
                    <a:pt x="623" y="2700"/>
                  </a:lnTo>
                  <a:lnTo>
                    <a:pt x="623" y="2604"/>
                  </a:lnTo>
                  <a:lnTo>
                    <a:pt x="623" y="1982"/>
                  </a:lnTo>
                  <a:lnTo>
                    <a:pt x="1119" y="1982"/>
                  </a:lnTo>
                  <a:cubicBezTo>
                    <a:pt x="1262" y="1965"/>
                    <a:pt x="1406" y="1950"/>
                    <a:pt x="1502" y="1933"/>
                  </a:cubicBezTo>
                  <a:cubicBezTo>
                    <a:pt x="1613" y="1933"/>
                    <a:pt x="1694" y="1918"/>
                    <a:pt x="1758" y="1901"/>
                  </a:cubicBezTo>
                  <a:cubicBezTo>
                    <a:pt x="1821" y="1886"/>
                    <a:pt x="1869" y="1854"/>
                    <a:pt x="1885" y="1822"/>
                  </a:cubicBezTo>
                  <a:cubicBezTo>
                    <a:pt x="1917" y="1790"/>
                    <a:pt x="1933" y="1726"/>
                    <a:pt x="1933" y="1662"/>
                  </a:cubicBezTo>
                  <a:cubicBezTo>
                    <a:pt x="1933" y="1582"/>
                    <a:pt x="1917" y="1518"/>
                    <a:pt x="1869" y="1454"/>
                  </a:cubicBezTo>
                  <a:cubicBezTo>
                    <a:pt x="1837" y="1407"/>
                    <a:pt x="1758" y="1375"/>
                    <a:pt x="1677" y="1375"/>
                  </a:cubicBezTo>
                  <a:lnTo>
                    <a:pt x="1517" y="1375"/>
                  </a:lnTo>
                  <a:cubicBezTo>
                    <a:pt x="1438" y="1390"/>
                    <a:pt x="1374" y="1390"/>
                    <a:pt x="1310" y="1390"/>
                  </a:cubicBezTo>
                  <a:cubicBezTo>
                    <a:pt x="1246" y="1407"/>
                    <a:pt x="1182" y="1407"/>
                    <a:pt x="1134" y="1407"/>
                  </a:cubicBezTo>
                  <a:cubicBezTo>
                    <a:pt x="1087" y="1422"/>
                    <a:pt x="1070" y="1422"/>
                    <a:pt x="1070" y="1422"/>
                  </a:cubicBezTo>
                  <a:lnTo>
                    <a:pt x="607" y="1439"/>
                  </a:lnTo>
                  <a:lnTo>
                    <a:pt x="607" y="1358"/>
                  </a:lnTo>
                  <a:cubicBezTo>
                    <a:pt x="607" y="1311"/>
                    <a:pt x="607" y="1262"/>
                    <a:pt x="623" y="1215"/>
                  </a:cubicBezTo>
                  <a:lnTo>
                    <a:pt x="623" y="1071"/>
                  </a:lnTo>
                  <a:lnTo>
                    <a:pt x="623" y="959"/>
                  </a:lnTo>
                  <a:lnTo>
                    <a:pt x="623" y="911"/>
                  </a:lnTo>
                  <a:lnTo>
                    <a:pt x="623" y="815"/>
                  </a:lnTo>
                  <a:cubicBezTo>
                    <a:pt x="623" y="768"/>
                    <a:pt x="639" y="736"/>
                    <a:pt x="639" y="687"/>
                  </a:cubicBezTo>
                  <a:cubicBezTo>
                    <a:pt x="655" y="655"/>
                    <a:pt x="655" y="623"/>
                    <a:pt x="671" y="591"/>
                  </a:cubicBezTo>
                  <a:cubicBezTo>
                    <a:pt x="687" y="576"/>
                    <a:pt x="719" y="559"/>
                    <a:pt x="751" y="559"/>
                  </a:cubicBezTo>
                  <a:cubicBezTo>
                    <a:pt x="863" y="559"/>
                    <a:pt x="974" y="559"/>
                    <a:pt x="1102" y="576"/>
                  </a:cubicBezTo>
                  <a:cubicBezTo>
                    <a:pt x="1230" y="591"/>
                    <a:pt x="1358" y="608"/>
                    <a:pt x="1485" y="640"/>
                  </a:cubicBezTo>
                  <a:lnTo>
                    <a:pt x="1534" y="640"/>
                  </a:lnTo>
                  <a:cubicBezTo>
                    <a:pt x="1566" y="640"/>
                    <a:pt x="1613" y="640"/>
                    <a:pt x="1662" y="655"/>
                  </a:cubicBezTo>
                  <a:cubicBezTo>
                    <a:pt x="1726" y="672"/>
                    <a:pt x="1773" y="687"/>
                    <a:pt x="1837" y="704"/>
                  </a:cubicBezTo>
                  <a:cubicBezTo>
                    <a:pt x="1885" y="719"/>
                    <a:pt x="1949" y="736"/>
                    <a:pt x="1981" y="751"/>
                  </a:cubicBezTo>
                  <a:cubicBezTo>
                    <a:pt x="2028" y="768"/>
                    <a:pt x="2060" y="768"/>
                    <a:pt x="2077" y="768"/>
                  </a:cubicBezTo>
                  <a:cubicBezTo>
                    <a:pt x="2141" y="768"/>
                    <a:pt x="2188" y="719"/>
                    <a:pt x="2237" y="655"/>
                  </a:cubicBezTo>
                  <a:cubicBezTo>
                    <a:pt x="2269" y="576"/>
                    <a:pt x="2301" y="496"/>
                    <a:pt x="2301" y="416"/>
                  </a:cubicBezTo>
                  <a:cubicBezTo>
                    <a:pt x="2301" y="384"/>
                    <a:pt x="2284" y="352"/>
                    <a:pt x="2269" y="304"/>
                  </a:cubicBezTo>
                  <a:cubicBezTo>
                    <a:pt x="2124" y="176"/>
                    <a:pt x="1853" y="97"/>
                    <a:pt x="1485" y="97"/>
                  </a:cubicBezTo>
                  <a:cubicBezTo>
                    <a:pt x="1214" y="33"/>
                    <a:pt x="1055" y="1"/>
                    <a:pt x="10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5"/>
            <p:cNvSpPr/>
            <p:nvPr/>
          </p:nvSpPr>
          <p:spPr>
            <a:xfrm>
              <a:off x="3782400" y="979300"/>
              <a:ext cx="60725" cy="91075"/>
            </a:xfrm>
            <a:custGeom>
              <a:avLst/>
              <a:gdLst/>
              <a:ahLst/>
              <a:cxnLst/>
              <a:rect l="l" t="t" r="r" b="b"/>
              <a:pathLst>
                <a:path w="2429" h="3643" extrusionOk="0">
                  <a:moveTo>
                    <a:pt x="1023" y="528"/>
                  </a:moveTo>
                  <a:cubicBezTo>
                    <a:pt x="1087" y="528"/>
                    <a:pt x="1151" y="560"/>
                    <a:pt x="1246" y="592"/>
                  </a:cubicBezTo>
                  <a:cubicBezTo>
                    <a:pt x="1342" y="624"/>
                    <a:pt x="1422" y="671"/>
                    <a:pt x="1470" y="720"/>
                  </a:cubicBezTo>
                  <a:cubicBezTo>
                    <a:pt x="1534" y="752"/>
                    <a:pt x="1581" y="799"/>
                    <a:pt x="1598" y="848"/>
                  </a:cubicBezTo>
                  <a:cubicBezTo>
                    <a:pt x="1630" y="880"/>
                    <a:pt x="1645" y="927"/>
                    <a:pt x="1662" y="976"/>
                  </a:cubicBezTo>
                  <a:cubicBezTo>
                    <a:pt x="1662" y="1023"/>
                    <a:pt x="1677" y="1055"/>
                    <a:pt x="1677" y="1103"/>
                  </a:cubicBezTo>
                  <a:cubicBezTo>
                    <a:pt x="1677" y="1135"/>
                    <a:pt x="1677" y="1151"/>
                    <a:pt x="1662" y="1167"/>
                  </a:cubicBezTo>
                  <a:cubicBezTo>
                    <a:pt x="1645" y="1215"/>
                    <a:pt x="1598" y="1263"/>
                    <a:pt x="1534" y="1310"/>
                  </a:cubicBezTo>
                  <a:cubicBezTo>
                    <a:pt x="1470" y="1359"/>
                    <a:pt x="1390" y="1391"/>
                    <a:pt x="1310" y="1423"/>
                  </a:cubicBezTo>
                  <a:cubicBezTo>
                    <a:pt x="1215" y="1470"/>
                    <a:pt x="1134" y="1487"/>
                    <a:pt x="1023" y="1519"/>
                  </a:cubicBezTo>
                  <a:cubicBezTo>
                    <a:pt x="927" y="1534"/>
                    <a:pt x="847" y="1551"/>
                    <a:pt x="767" y="1551"/>
                  </a:cubicBezTo>
                  <a:lnTo>
                    <a:pt x="671" y="1551"/>
                  </a:lnTo>
                  <a:cubicBezTo>
                    <a:pt x="687" y="1342"/>
                    <a:pt x="703" y="1167"/>
                    <a:pt x="703" y="1055"/>
                  </a:cubicBezTo>
                  <a:cubicBezTo>
                    <a:pt x="719" y="944"/>
                    <a:pt x="735" y="848"/>
                    <a:pt x="735" y="784"/>
                  </a:cubicBezTo>
                  <a:cubicBezTo>
                    <a:pt x="751" y="735"/>
                    <a:pt x="751" y="688"/>
                    <a:pt x="751" y="656"/>
                  </a:cubicBezTo>
                  <a:cubicBezTo>
                    <a:pt x="751" y="639"/>
                    <a:pt x="751" y="624"/>
                    <a:pt x="735" y="592"/>
                  </a:cubicBezTo>
                  <a:cubicBezTo>
                    <a:pt x="783" y="576"/>
                    <a:pt x="831" y="576"/>
                    <a:pt x="863" y="576"/>
                  </a:cubicBezTo>
                  <a:cubicBezTo>
                    <a:pt x="895" y="560"/>
                    <a:pt x="927" y="560"/>
                    <a:pt x="959" y="544"/>
                  </a:cubicBezTo>
                  <a:cubicBezTo>
                    <a:pt x="991" y="544"/>
                    <a:pt x="1006" y="544"/>
                    <a:pt x="1023" y="528"/>
                  </a:cubicBezTo>
                  <a:close/>
                  <a:moveTo>
                    <a:pt x="463" y="1"/>
                  </a:moveTo>
                  <a:cubicBezTo>
                    <a:pt x="335" y="1"/>
                    <a:pt x="256" y="32"/>
                    <a:pt x="224" y="96"/>
                  </a:cubicBezTo>
                  <a:cubicBezTo>
                    <a:pt x="192" y="160"/>
                    <a:pt x="176" y="241"/>
                    <a:pt x="176" y="337"/>
                  </a:cubicBezTo>
                  <a:lnTo>
                    <a:pt x="160" y="560"/>
                  </a:lnTo>
                  <a:lnTo>
                    <a:pt x="160" y="639"/>
                  </a:lnTo>
                  <a:cubicBezTo>
                    <a:pt x="160" y="671"/>
                    <a:pt x="176" y="703"/>
                    <a:pt x="176" y="735"/>
                  </a:cubicBezTo>
                  <a:cubicBezTo>
                    <a:pt x="176" y="816"/>
                    <a:pt x="160" y="927"/>
                    <a:pt x="128" y="1055"/>
                  </a:cubicBezTo>
                  <a:lnTo>
                    <a:pt x="80" y="1438"/>
                  </a:lnTo>
                  <a:cubicBezTo>
                    <a:pt x="80" y="1534"/>
                    <a:pt x="64" y="1630"/>
                    <a:pt x="64" y="1710"/>
                  </a:cubicBezTo>
                  <a:cubicBezTo>
                    <a:pt x="80" y="1790"/>
                    <a:pt x="80" y="1853"/>
                    <a:pt x="64" y="1902"/>
                  </a:cubicBezTo>
                  <a:lnTo>
                    <a:pt x="33" y="2844"/>
                  </a:lnTo>
                  <a:lnTo>
                    <a:pt x="33" y="2876"/>
                  </a:lnTo>
                  <a:cubicBezTo>
                    <a:pt x="33" y="2892"/>
                    <a:pt x="33" y="2908"/>
                    <a:pt x="16" y="2956"/>
                  </a:cubicBezTo>
                  <a:lnTo>
                    <a:pt x="16" y="3084"/>
                  </a:lnTo>
                  <a:lnTo>
                    <a:pt x="16" y="3227"/>
                  </a:lnTo>
                  <a:cubicBezTo>
                    <a:pt x="1" y="3276"/>
                    <a:pt x="1" y="3323"/>
                    <a:pt x="1" y="3355"/>
                  </a:cubicBezTo>
                  <a:cubicBezTo>
                    <a:pt x="1" y="3451"/>
                    <a:pt x="33" y="3531"/>
                    <a:pt x="96" y="3579"/>
                  </a:cubicBezTo>
                  <a:cubicBezTo>
                    <a:pt x="160" y="3627"/>
                    <a:pt x="224" y="3642"/>
                    <a:pt x="303" y="3642"/>
                  </a:cubicBezTo>
                  <a:cubicBezTo>
                    <a:pt x="399" y="3642"/>
                    <a:pt x="480" y="3611"/>
                    <a:pt x="527" y="3531"/>
                  </a:cubicBezTo>
                  <a:cubicBezTo>
                    <a:pt x="559" y="3276"/>
                    <a:pt x="591" y="3035"/>
                    <a:pt x="591" y="2812"/>
                  </a:cubicBezTo>
                  <a:lnTo>
                    <a:pt x="591" y="2605"/>
                  </a:lnTo>
                  <a:lnTo>
                    <a:pt x="591" y="2429"/>
                  </a:lnTo>
                  <a:cubicBezTo>
                    <a:pt x="608" y="2349"/>
                    <a:pt x="623" y="2237"/>
                    <a:pt x="623" y="2109"/>
                  </a:cubicBezTo>
                  <a:lnTo>
                    <a:pt x="655" y="2109"/>
                  </a:lnTo>
                  <a:cubicBezTo>
                    <a:pt x="687" y="2109"/>
                    <a:pt x="719" y="2109"/>
                    <a:pt x="767" y="2094"/>
                  </a:cubicBezTo>
                  <a:cubicBezTo>
                    <a:pt x="815" y="2094"/>
                    <a:pt x="863" y="2094"/>
                    <a:pt x="910" y="2077"/>
                  </a:cubicBezTo>
                  <a:cubicBezTo>
                    <a:pt x="959" y="2077"/>
                    <a:pt x="991" y="2062"/>
                    <a:pt x="1038" y="2062"/>
                  </a:cubicBezTo>
                  <a:cubicBezTo>
                    <a:pt x="1070" y="2062"/>
                    <a:pt x="1087" y="2045"/>
                    <a:pt x="1102" y="2045"/>
                  </a:cubicBezTo>
                  <a:cubicBezTo>
                    <a:pt x="1102" y="2062"/>
                    <a:pt x="1119" y="2094"/>
                    <a:pt x="1151" y="2141"/>
                  </a:cubicBezTo>
                  <a:cubicBezTo>
                    <a:pt x="1183" y="2205"/>
                    <a:pt x="1230" y="2253"/>
                    <a:pt x="1262" y="2317"/>
                  </a:cubicBezTo>
                  <a:cubicBezTo>
                    <a:pt x="1310" y="2381"/>
                    <a:pt x="1342" y="2429"/>
                    <a:pt x="1374" y="2492"/>
                  </a:cubicBezTo>
                  <a:cubicBezTo>
                    <a:pt x="1406" y="2541"/>
                    <a:pt x="1422" y="2573"/>
                    <a:pt x="1438" y="2605"/>
                  </a:cubicBezTo>
                  <a:cubicBezTo>
                    <a:pt x="1438" y="2605"/>
                    <a:pt x="1438" y="2620"/>
                    <a:pt x="1470" y="2652"/>
                  </a:cubicBezTo>
                  <a:cubicBezTo>
                    <a:pt x="1502" y="2701"/>
                    <a:pt x="1534" y="2748"/>
                    <a:pt x="1581" y="2812"/>
                  </a:cubicBezTo>
                  <a:lnTo>
                    <a:pt x="1726" y="3004"/>
                  </a:lnTo>
                  <a:cubicBezTo>
                    <a:pt x="1790" y="3084"/>
                    <a:pt x="1837" y="3148"/>
                    <a:pt x="1885" y="3212"/>
                  </a:cubicBezTo>
                  <a:cubicBezTo>
                    <a:pt x="1917" y="3276"/>
                    <a:pt x="1965" y="3323"/>
                    <a:pt x="1997" y="3372"/>
                  </a:cubicBezTo>
                  <a:lnTo>
                    <a:pt x="2045" y="3419"/>
                  </a:lnTo>
                  <a:cubicBezTo>
                    <a:pt x="2077" y="3451"/>
                    <a:pt x="2092" y="3451"/>
                    <a:pt x="2124" y="3451"/>
                  </a:cubicBezTo>
                  <a:cubicBezTo>
                    <a:pt x="2205" y="3451"/>
                    <a:pt x="2269" y="3419"/>
                    <a:pt x="2333" y="3355"/>
                  </a:cubicBezTo>
                  <a:cubicBezTo>
                    <a:pt x="2397" y="3291"/>
                    <a:pt x="2429" y="3227"/>
                    <a:pt x="2429" y="3148"/>
                  </a:cubicBezTo>
                  <a:cubicBezTo>
                    <a:pt x="2205" y="2733"/>
                    <a:pt x="2060" y="2509"/>
                    <a:pt x="1981" y="2445"/>
                  </a:cubicBezTo>
                  <a:cubicBezTo>
                    <a:pt x="1869" y="2205"/>
                    <a:pt x="1758" y="2030"/>
                    <a:pt x="1662" y="1902"/>
                  </a:cubicBezTo>
                  <a:cubicBezTo>
                    <a:pt x="1805" y="1806"/>
                    <a:pt x="1917" y="1726"/>
                    <a:pt x="1997" y="1662"/>
                  </a:cubicBezTo>
                  <a:cubicBezTo>
                    <a:pt x="2077" y="1598"/>
                    <a:pt x="2124" y="1534"/>
                    <a:pt x="2173" y="1470"/>
                  </a:cubicBezTo>
                  <a:cubicBezTo>
                    <a:pt x="2205" y="1406"/>
                    <a:pt x="2237" y="1342"/>
                    <a:pt x="2237" y="1278"/>
                  </a:cubicBezTo>
                  <a:lnTo>
                    <a:pt x="2237" y="1039"/>
                  </a:lnTo>
                  <a:cubicBezTo>
                    <a:pt x="2237" y="912"/>
                    <a:pt x="2220" y="784"/>
                    <a:pt x="2173" y="671"/>
                  </a:cubicBezTo>
                  <a:cubicBezTo>
                    <a:pt x="2109" y="544"/>
                    <a:pt x="2013" y="432"/>
                    <a:pt x="1853" y="305"/>
                  </a:cubicBezTo>
                  <a:lnTo>
                    <a:pt x="1581" y="113"/>
                  </a:lnTo>
                  <a:cubicBezTo>
                    <a:pt x="1534" y="96"/>
                    <a:pt x="1470" y="96"/>
                    <a:pt x="1438" y="81"/>
                  </a:cubicBezTo>
                  <a:cubicBezTo>
                    <a:pt x="1390" y="64"/>
                    <a:pt x="1358" y="64"/>
                    <a:pt x="1326" y="49"/>
                  </a:cubicBezTo>
                  <a:lnTo>
                    <a:pt x="1230" y="49"/>
                  </a:lnTo>
                  <a:cubicBezTo>
                    <a:pt x="1198" y="32"/>
                    <a:pt x="1151" y="32"/>
                    <a:pt x="1119" y="32"/>
                  </a:cubicBezTo>
                  <a:lnTo>
                    <a:pt x="942" y="32"/>
                  </a:lnTo>
                  <a:cubicBezTo>
                    <a:pt x="878" y="32"/>
                    <a:pt x="815" y="49"/>
                    <a:pt x="735" y="49"/>
                  </a:cubicBezTo>
                  <a:cubicBezTo>
                    <a:pt x="639" y="17"/>
                    <a:pt x="559" y="1"/>
                    <a:pt x="4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5"/>
            <p:cNvSpPr/>
            <p:nvPr/>
          </p:nvSpPr>
          <p:spPr>
            <a:xfrm>
              <a:off x="3860250" y="982100"/>
              <a:ext cx="31600" cy="81875"/>
            </a:xfrm>
            <a:custGeom>
              <a:avLst/>
              <a:gdLst/>
              <a:ahLst/>
              <a:cxnLst/>
              <a:rect l="l" t="t" r="r" b="b"/>
              <a:pathLst>
                <a:path w="1264" h="3275" extrusionOk="0">
                  <a:moveTo>
                    <a:pt x="288" y="1"/>
                  </a:moveTo>
                  <a:cubicBezTo>
                    <a:pt x="224" y="16"/>
                    <a:pt x="177" y="33"/>
                    <a:pt x="129" y="48"/>
                  </a:cubicBezTo>
                  <a:cubicBezTo>
                    <a:pt x="97" y="65"/>
                    <a:pt x="81" y="97"/>
                    <a:pt x="65" y="129"/>
                  </a:cubicBezTo>
                  <a:cubicBezTo>
                    <a:pt x="49" y="161"/>
                    <a:pt x="49" y="193"/>
                    <a:pt x="49" y="240"/>
                  </a:cubicBezTo>
                  <a:cubicBezTo>
                    <a:pt x="49" y="320"/>
                    <a:pt x="81" y="416"/>
                    <a:pt x="129" y="512"/>
                  </a:cubicBezTo>
                  <a:lnTo>
                    <a:pt x="352" y="544"/>
                  </a:lnTo>
                  <a:cubicBezTo>
                    <a:pt x="369" y="719"/>
                    <a:pt x="384" y="864"/>
                    <a:pt x="384" y="991"/>
                  </a:cubicBezTo>
                  <a:cubicBezTo>
                    <a:pt x="401" y="1103"/>
                    <a:pt x="401" y="1198"/>
                    <a:pt x="416" y="1279"/>
                  </a:cubicBezTo>
                  <a:cubicBezTo>
                    <a:pt x="416" y="1358"/>
                    <a:pt x="416" y="1422"/>
                    <a:pt x="433" y="1471"/>
                  </a:cubicBezTo>
                  <a:lnTo>
                    <a:pt x="433" y="1598"/>
                  </a:lnTo>
                  <a:cubicBezTo>
                    <a:pt x="433" y="1614"/>
                    <a:pt x="433" y="1662"/>
                    <a:pt x="416" y="1741"/>
                  </a:cubicBezTo>
                  <a:cubicBezTo>
                    <a:pt x="401" y="1822"/>
                    <a:pt x="401" y="1933"/>
                    <a:pt x="401" y="2078"/>
                  </a:cubicBezTo>
                  <a:lnTo>
                    <a:pt x="401" y="2157"/>
                  </a:lnTo>
                  <a:cubicBezTo>
                    <a:pt x="416" y="2189"/>
                    <a:pt x="416" y="2205"/>
                    <a:pt x="416" y="2237"/>
                  </a:cubicBezTo>
                  <a:cubicBezTo>
                    <a:pt x="384" y="2444"/>
                    <a:pt x="384" y="2604"/>
                    <a:pt x="384" y="2716"/>
                  </a:cubicBezTo>
                  <a:lnTo>
                    <a:pt x="113" y="2796"/>
                  </a:lnTo>
                  <a:cubicBezTo>
                    <a:pt x="49" y="2844"/>
                    <a:pt x="1" y="2923"/>
                    <a:pt x="1" y="3051"/>
                  </a:cubicBezTo>
                  <a:cubicBezTo>
                    <a:pt x="1" y="3211"/>
                    <a:pt x="81" y="3275"/>
                    <a:pt x="209" y="3275"/>
                  </a:cubicBezTo>
                  <a:lnTo>
                    <a:pt x="288" y="3275"/>
                  </a:lnTo>
                  <a:cubicBezTo>
                    <a:pt x="320" y="3260"/>
                    <a:pt x="352" y="3260"/>
                    <a:pt x="369" y="3260"/>
                  </a:cubicBezTo>
                  <a:lnTo>
                    <a:pt x="416" y="3260"/>
                  </a:lnTo>
                  <a:cubicBezTo>
                    <a:pt x="512" y="3260"/>
                    <a:pt x="592" y="3243"/>
                    <a:pt x="672" y="3243"/>
                  </a:cubicBezTo>
                  <a:cubicBezTo>
                    <a:pt x="736" y="3243"/>
                    <a:pt x="799" y="3243"/>
                    <a:pt x="848" y="3228"/>
                  </a:cubicBezTo>
                  <a:lnTo>
                    <a:pt x="912" y="3228"/>
                  </a:lnTo>
                  <a:cubicBezTo>
                    <a:pt x="927" y="3211"/>
                    <a:pt x="976" y="3211"/>
                    <a:pt x="1008" y="3211"/>
                  </a:cubicBezTo>
                  <a:cubicBezTo>
                    <a:pt x="1040" y="3196"/>
                    <a:pt x="1072" y="3196"/>
                    <a:pt x="1104" y="3179"/>
                  </a:cubicBezTo>
                  <a:cubicBezTo>
                    <a:pt x="1136" y="3164"/>
                    <a:pt x="1167" y="3147"/>
                    <a:pt x="1167" y="3115"/>
                  </a:cubicBezTo>
                  <a:cubicBezTo>
                    <a:pt x="1215" y="3068"/>
                    <a:pt x="1247" y="3019"/>
                    <a:pt x="1247" y="2972"/>
                  </a:cubicBezTo>
                  <a:cubicBezTo>
                    <a:pt x="1247" y="2876"/>
                    <a:pt x="1215" y="2828"/>
                    <a:pt x="1183" y="2780"/>
                  </a:cubicBezTo>
                  <a:cubicBezTo>
                    <a:pt x="1136" y="2732"/>
                    <a:pt x="1055" y="2716"/>
                    <a:pt x="927" y="2700"/>
                  </a:cubicBezTo>
                  <a:lnTo>
                    <a:pt x="959" y="2285"/>
                  </a:lnTo>
                  <a:cubicBezTo>
                    <a:pt x="959" y="2269"/>
                    <a:pt x="944" y="2205"/>
                    <a:pt x="944" y="2109"/>
                  </a:cubicBezTo>
                  <a:cubicBezTo>
                    <a:pt x="944" y="2046"/>
                    <a:pt x="959" y="1982"/>
                    <a:pt x="959" y="1918"/>
                  </a:cubicBezTo>
                  <a:lnTo>
                    <a:pt x="959" y="1678"/>
                  </a:lnTo>
                  <a:cubicBezTo>
                    <a:pt x="959" y="1471"/>
                    <a:pt x="944" y="1311"/>
                    <a:pt x="944" y="1198"/>
                  </a:cubicBezTo>
                  <a:cubicBezTo>
                    <a:pt x="944" y="1071"/>
                    <a:pt x="927" y="975"/>
                    <a:pt x="927" y="911"/>
                  </a:cubicBezTo>
                  <a:cubicBezTo>
                    <a:pt x="927" y="832"/>
                    <a:pt x="912" y="768"/>
                    <a:pt x="912" y="736"/>
                  </a:cubicBezTo>
                  <a:cubicBezTo>
                    <a:pt x="912" y="687"/>
                    <a:pt x="912" y="623"/>
                    <a:pt x="895" y="559"/>
                  </a:cubicBezTo>
                  <a:lnTo>
                    <a:pt x="1119" y="559"/>
                  </a:lnTo>
                  <a:cubicBezTo>
                    <a:pt x="1215" y="480"/>
                    <a:pt x="1263" y="384"/>
                    <a:pt x="1263" y="272"/>
                  </a:cubicBezTo>
                  <a:cubicBezTo>
                    <a:pt x="1263" y="225"/>
                    <a:pt x="1263" y="193"/>
                    <a:pt x="1247" y="161"/>
                  </a:cubicBezTo>
                  <a:cubicBezTo>
                    <a:pt x="1231" y="129"/>
                    <a:pt x="1215" y="97"/>
                    <a:pt x="1183" y="80"/>
                  </a:cubicBezTo>
                  <a:cubicBezTo>
                    <a:pt x="1151" y="65"/>
                    <a:pt x="1104" y="48"/>
                    <a:pt x="1040" y="48"/>
                  </a:cubicBezTo>
                  <a:cubicBezTo>
                    <a:pt x="976" y="33"/>
                    <a:pt x="895" y="33"/>
                    <a:pt x="799" y="33"/>
                  </a:cubicBezTo>
                  <a:cubicBezTo>
                    <a:pt x="767" y="16"/>
                    <a:pt x="736" y="16"/>
                    <a:pt x="6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3920950" y="974925"/>
              <a:ext cx="57150" cy="93050"/>
            </a:xfrm>
            <a:custGeom>
              <a:avLst/>
              <a:gdLst/>
              <a:ahLst/>
              <a:cxnLst/>
              <a:rect l="l" t="t" r="r" b="b"/>
              <a:pathLst>
                <a:path w="2286" h="3722" extrusionOk="0">
                  <a:moveTo>
                    <a:pt x="1711" y="0"/>
                  </a:moveTo>
                  <a:cubicBezTo>
                    <a:pt x="1711" y="0"/>
                    <a:pt x="1679" y="0"/>
                    <a:pt x="1615" y="16"/>
                  </a:cubicBezTo>
                  <a:cubicBezTo>
                    <a:pt x="1551" y="16"/>
                    <a:pt x="1470" y="16"/>
                    <a:pt x="1391" y="32"/>
                  </a:cubicBezTo>
                  <a:cubicBezTo>
                    <a:pt x="1295" y="32"/>
                    <a:pt x="1215" y="48"/>
                    <a:pt x="1135" y="48"/>
                  </a:cubicBezTo>
                  <a:cubicBezTo>
                    <a:pt x="1055" y="64"/>
                    <a:pt x="1008" y="64"/>
                    <a:pt x="991" y="64"/>
                  </a:cubicBezTo>
                  <a:lnTo>
                    <a:pt x="592" y="160"/>
                  </a:lnTo>
                  <a:cubicBezTo>
                    <a:pt x="369" y="207"/>
                    <a:pt x="241" y="256"/>
                    <a:pt x="209" y="288"/>
                  </a:cubicBezTo>
                  <a:cubicBezTo>
                    <a:pt x="177" y="335"/>
                    <a:pt x="145" y="431"/>
                    <a:pt x="129" y="544"/>
                  </a:cubicBezTo>
                  <a:cubicBezTo>
                    <a:pt x="113" y="655"/>
                    <a:pt x="81" y="783"/>
                    <a:pt x="65" y="942"/>
                  </a:cubicBezTo>
                  <a:lnTo>
                    <a:pt x="33" y="1598"/>
                  </a:lnTo>
                  <a:cubicBezTo>
                    <a:pt x="49" y="1662"/>
                    <a:pt x="49" y="1773"/>
                    <a:pt x="49" y="1901"/>
                  </a:cubicBezTo>
                  <a:cubicBezTo>
                    <a:pt x="49" y="2013"/>
                    <a:pt x="49" y="2141"/>
                    <a:pt x="33" y="2269"/>
                  </a:cubicBezTo>
                  <a:cubicBezTo>
                    <a:pt x="17" y="2396"/>
                    <a:pt x="1" y="2556"/>
                    <a:pt x="1" y="2748"/>
                  </a:cubicBezTo>
                  <a:cubicBezTo>
                    <a:pt x="1" y="2859"/>
                    <a:pt x="17" y="2987"/>
                    <a:pt x="17" y="3131"/>
                  </a:cubicBezTo>
                  <a:cubicBezTo>
                    <a:pt x="33" y="3274"/>
                    <a:pt x="49" y="3419"/>
                    <a:pt x="65" y="3594"/>
                  </a:cubicBezTo>
                  <a:cubicBezTo>
                    <a:pt x="160" y="3658"/>
                    <a:pt x="305" y="3690"/>
                    <a:pt x="528" y="3690"/>
                  </a:cubicBezTo>
                  <a:lnTo>
                    <a:pt x="656" y="3690"/>
                  </a:lnTo>
                  <a:cubicBezTo>
                    <a:pt x="688" y="3690"/>
                    <a:pt x="735" y="3674"/>
                    <a:pt x="784" y="3674"/>
                  </a:cubicBezTo>
                  <a:cubicBezTo>
                    <a:pt x="1087" y="3690"/>
                    <a:pt x="1279" y="3706"/>
                    <a:pt x="1327" y="3722"/>
                  </a:cubicBezTo>
                  <a:cubicBezTo>
                    <a:pt x="1470" y="3722"/>
                    <a:pt x="1615" y="3706"/>
                    <a:pt x="1726" y="3706"/>
                  </a:cubicBezTo>
                  <a:cubicBezTo>
                    <a:pt x="1854" y="3706"/>
                    <a:pt x="1949" y="3706"/>
                    <a:pt x="2030" y="3690"/>
                  </a:cubicBezTo>
                  <a:cubicBezTo>
                    <a:pt x="2109" y="3674"/>
                    <a:pt x="2173" y="3642"/>
                    <a:pt x="2222" y="3610"/>
                  </a:cubicBezTo>
                  <a:cubicBezTo>
                    <a:pt x="2254" y="3562"/>
                    <a:pt x="2286" y="3515"/>
                    <a:pt x="2286" y="3419"/>
                  </a:cubicBezTo>
                  <a:cubicBezTo>
                    <a:pt x="2286" y="3291"/>
                    <a:pt x="2222" y="3179"/>
                    <a:pt x="2077" y="3115"/>
                  </a:cubicBezTo>
                  <a:lnTo>
                    <a:pt x="1998" y="3115"/>
                  </a:lnTo>
                  <a:cubicBezTo>
                    <a:pt x="1918" y="3115"/>
                    <a:pt x="1806" y="3115"/>
                    <a:pt x="1662" y="3131"/>
                  </a:cubicBezTo>
                  <a:cubicBezTo>
                    <a:pt x="1566" y="3147"/>
                    <a:pt x="1487" y="3147"/>
                    <a:pt x="1438" y="3147"/>
                  </a:cubicBezTo>
                  <a:cubicBezTo>
                    <a:pt x="1374" y="3163"/>
                    <a:pt x="1342" y="3163"/>
                    <a:pt x="1342" y="3163"/>
                  </a:cubicBezTo>
                  <a:cubicBezTo>
                    <a:pt x="1327" y="3163"/>
                    <a:pt x="1263" y="3147"/>
                    <a:pt x="1199" y="3147"/>
                  </a:cubicBezTo>
                  <a:cubicBezTo>
                    <a:pt x="1119" y="3131"/>
                    <a:pt x="1040" y="3131"/>
                    <a:pt x="959" y="3131"/>
                  </a:cubicBezTo>
                  <a:cubicBezTo>
                    <a:pt x="880" y="3131"/>
                    <a:pt x="799" y="3115"/>
                    <a:pt x="735" y="3115"/>
                  </a:cubicBezTo>
                  <a:cubicBezTo>
                    <a:pt x="656" y="3115"/>
                    <a:pt x="608" y="3115"/>
                    <a:pt x="592" y="3099"/>
                  </a:cubicBezTo>
                  <a:lnTo>
                    <a:pt x="592" y="2859"/>
                  </a:lnTo>
                  <a:lnTo>
                    <a:pt x="592" y="2667"/>
                  </a:lnTo>
                  <a:cubicBezTo>
                    <a:pt x="592" y="2604"/>
                    <a:pt x="592" y="2556"/>
                    <a:pt x="608" y="2508"/>
                  </a:cubicBezTo>
                  <a:lnTo>
                    <a:pt x="608" y="2365"/>
                  </a:lnTo>
                  <a:lnTo>
                    <a:pt x="608" y="2252"/>
                  </a:lnTo>
                  <a:cubicBezTo>
                    <a:pt x="592" y="2205"/>
                    <a:pt x="592" y="2173"/>
                    <a:pt x="592" y="2156"/>
                  </a:cubicBezTo>
                  <a:cubicBezTo>
                    <a:pt x="592" y="2109"/>
                    <a:pt x="608" y="2092"/>
                    <a:pt x="624" y="2077"/>
                  </a:cubicBezTo>
                  <a:cubicBezTo>
                    <a:pt x="640" y="2060"/>
                    <a:pt x="672" y="2045"/>
                    <a:pt x="688" y="2045"/>
                  </a:cubicBezTo>
                  <a:lnTo>
                    <a:pt x="767" y="2045"/>
                  </a:lnTo>
                  <a:cubicBezTo>
                    <a:pt x="799" y="2045"/>
                    <a:pt x="816" y="2060"/>
                    <a:pt x="848" y="2060"/>
                  </a:cubicBezTo>
                  <a:lnTo>
                    <a:pt x="1008" y="2060"/>
                  </a:lnTo>
                  <a:cubicBezTo>
                    <a:pt x="1055" y="2045"/>
                    <a:pt x="1167" y="2045"/>
                    <a:pt x="1374" y="2028"/>
                  </a:cubicBezTo>
                  <a:cubicBezTo>
                    <a:pt x="1534" y="2028"/>
                    <a:pt x="1662" y="2013"/>
                    <a:pt x="1726" y="1981"/>
                  </a:cubicBezTo>
                  <a:cubicBezTo>
                    <a:pt x="1790" y="1949"/>
                    <a:pt x="1822" y="1869"/>
                    <a:pt x="1822" y="1773"/>
                  </a:cubicBezTo>
                  <a:cubicBezTo>
                    <a:pt x="1822" y="1677"/>
                    <a:pt x="1806" y="1598"/>
                    <a:pt x="1774" y="1566"/>
                  </a:cubicBezTo>
                  <a:cubicBezTo>
                    <a:pt x="1742" y="1517"/>
                    <a:pt x="1679" y="1485"/>
                    <a:pt x="1615" y="1470"/>
                  </a:cubicBezTo>
                  <a:cubicBezTo>
                    <a:pt x="1551" y="1453"/>
                    <a:pt x="1487" y="1453"/>
                    <a:pt x="1406" y="1453"/>
                  </a:cubicBezTo>
                  <a:cubicBezTo>
                    <a:pt x="1311" y="1453"/>
                    <a:pt x="1231" y="1470"/>
                    <a:pt x="1151" y="1470"/>
                  </a:cubicBezTo>
                  <a:cubicBezTo>
                    <a:pt x="1104" y="1470"/>
                    <a:pt x="1040" y="1470"/>
                    <a:pt x="959" y="1485"/>
                  </a:cubicBezTo>
                  <a:cubicBezTo>
                    <a:pt x="880" y="1502"/>
                    <a:pt x="767" y="1517"/>
                    <a:pt x="640" y="1517"/>
                  </a:cubicBezTo>
                  <a:lnTo>
                    <a:pt x="640" y="1406"/>
                  </a:lnTo>
                  <a:cubicBezTo>
                    <a:pt x="624" y="1374"/>
                    <a:pt x="624" y="1342"/>
                    <a:pt x="624" y="1310"/>
                  </a:cubicBezTo>
                  <a:cubicBezTo>
                    <a:pt x="624" y="1278"/>
                    <a:pt x="624" y="1246"/>
                    <a:pt x="640" y="1230"/>
                  </a:cubicBezTo>
                  <a:lnTo>
                    <a:pt x="640" y="1166"/>
                  </a:lnTo>
                  <a:lnTo>
                    <a:pt x="640" y="1134"/>
                  </a:lnTo>
                  <a:cubicBezTo>
                    <a:pt x="640" y="1087"/>
                    <a:pt x="656" y="1038"/>
                    <a:pt x="656" y="991"/>
                  </a:cubicBezTo>
                  <a:cubicBezTo>
                    <a:pt x="656" y="927"/>
                    <a:pt x="672" y="878"/>
                    <a:pt x="672" y="831"/>
                  </a:cubicBezTo>
                  <a:cubicBezTo>
                    <a:pt x="688" y="767"/>
                    <a:pt x="688" y="735"/>
                    <a:pt x="704" y="719"/>
                  </a:cubicBezTo>
                  <a:cubicBezTo>
                    <a:pt x="880" y="671"/>
                    <a:pt x="1008" y="639"/>
                    <a:pt x="1119" y="639"/>
                  </a:cubicBezTo>
                  <a:lnTo>
                    <a:pt x="1151" y="639"/>
                  </a:lnTo>
                  <a:cubicBezTo>
                    <a:pt x="1215" y="607"/>
                    <a:pt x="1342" y="591"/>
                    <a:pt x="1519" y="591"/>
                  </a:cubicBezTo>
                  <a:cubicBezTo>
                    <a:pt x="1630" y="576"/>
                    <a:pt x="1711" y="576"/>
                    <a:pt x="1774" y="559"/>
                  </a:cubicBezTo>
                  <a:cubicBezTo>
                    <a:pt x="1838" y="544"/>
                    <a:pt x="1870" y="527"/>
                    <a:pt x="1902" y="512"/>
                  </a:cubicBezTo>
                  <a:cubicBezTo>
                    <a:pt x="1918" y="480"/>
                    <a:pt x="1934" y="463"/>
                    <a:pt x="1934" y="431"/>
                  </a:cubicBezTo>
                  <a:lnTo>
                    <a:pt x="1934" y="320"/>
                  </a:lnTo>
                  <a:cubicBezTo>
                    <a:pt x="1934" y="224"/>
                    <a:pt x="1918" y="160"/>
                    <a:pt x="1870" y="96"/>
                  </a:cubicBezTo>
                  <a:cubicBezTo>
                    <a:pt x="1822" y="32"/>
                    <a:pt x="1774" y="0"/>
                    <a:pt x="17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3991650" y="976100"/>
              <a:ext cx="69525" cy="83100"/>
            </a:xfrm>
            <a:custGeom>
              <a:avLst/>
              <a:gdLst/>
              <a:ahLst/>
              <a:cxnLst/>
              <a:rect l="l" t="t" r="r" b="b"/>
              <a:pathLst>
                <a:path w="2781" h="3324" extrusionOk="0">
                  <a:moveTo>
                    <a:pt x="2365" y="1"/>
                  </a:moveTo>
                  <a:cubicBezTo>
                    <a:pt x="2220" y="1"/>
                    <a:pt x="2125" y="113"/>
                    <a:pt x="2077" y="320"/>
                  </a:cubicBezTo>
                  <a:cubicBezTo>
                    <a:pt x="2093" y="384"/>
                    <a:pt x="2109" y="480"/>
                    <a:pt x="2125" y="592"/>
                  </a:cubicBezTo>
                  <a:cubicBezTo>
                    <a:pt x="2141" y="720"/>
                    <a:pt x="2156" y="880"/>
                    <a:pt x="2156" y="1055"/>
                  </a:cubicBezTo>
                  <a:lnTo>
                    <a:pt x="2156" y="1072"/>
                  </a:lnTo>
                  <a:lnTo>
                    <a:pt x="2156" y="1104"/>
                  </a:lnTo>
                  <a:cubicBezTo>
                    <a:pt x="2156" y="1135"/>
                    <a:pt x="2156" y="1167"/>
                    <a:pt x="2173" y="1231"/>
                  </a:cubicBezTo>
                  <a:cubicBezTo>
                    <a:pt x="2173" y="1279"/>
                    <a:pt x="2173" y="1327"/>
                    <a:pt x="2188" y="1391"/>
                  </a:cubicBezTo>
                  <a:cubicBezTo>
                    <a:pt x="2188" y="1438"/>
                    <a:pt x="2205" y="1487"/>
                    <a:pt x="2205" y="1534"/>
                  </a:cubicBezTo>
                  <a:cubicBezTo>
                    <a:pt x="2205" y="1583"/>
                    <a:pt x="2220" y="1615"/>
                    <a:pt x="2220" y="1615"/>
                  </a:cubicBezTo>
                  <a:cubicBezTo>
                    <a:pt x="2220" y="1647"/>
                    <a:pt x="2205" y="1679"/>
                    <a:pt x="2205" y="1694"/>
                  </a:cubicBezTo>
                  <a:cubicBezTo>
                    <a:pt x="2220" y="1758"/>
                    <a:pt x="2220" y="1870"/>
                    <a:pt x="2220" y="2030"/>
                  </a:cubicBezTo>
                  <a:lnTo>
                    <a:pt x="2220" y="2205"/>
                  </a:lnTo>
                  <a:cubicBezTo>
                    <a:pt x="2125" y="2030"/>
                    <a:pt x="2013" y="1886"/>
                    <a:pt x="1917" y="1726"/>
                  </a:cubicBezTo>
                  <a:cubicBezTo>
                    <a:pt x="1805" y="1583"/>
                    <a:pt x="1709" y="1438"/>
                    <a:pt x="1613" y="1327"/>
                  </a:cubicBezTo>
                  <a:cubicBezTo>
                    <a:pt x="1518" y="1199"/>
                    <a:pt x="1422" y="1087"/>
                    <a:pt x="1342" y="991"/>
                  </a:cubicBezTo>
                  <a:cubicBezTo>
                    <a:pt x="1279" y="880"/>
                    <a:pt x="1215" y="816"/>
                    <a:pt x="1166" y="752"/>
                  </a:cubicBezTo>
                  <a:cubicBezTo>
                    <a:pt x="1134" y="688"/>
                    <a:pt x="1087" y="640"/>
                    <a:pt x="1038" y="576"/>
                  </a:cubicBezTo>
                  <a:cubicBezTo>
                    <a:pt x="991" y="512"/>
                    <a:pt x="942" y="465"/>
                    <a:pt x="911" y="401"/>
                  </a:cubicBezTo>
                  <a:cubicBezTo>
                    <a:pt x="863" y="352"/>
                    <a:pt x="831" y="305"/>
                    <a:pt x="799" y="273"/>
                  </a:cubicBezTo>
                  <a:cubicBezTo>
                    <a:pt x="751" y="241"/>
                    <a:pt x="735" y="209"/>
                    <a:pt x="703" y="209"/>
                  </a:cubicBezTo>
                  <a:cubicBezTo>
                    <a:pt x="544" y="209"/>
                    <a:pt x="416" y="256"/>
                    <a:pt x="335" y="384"/>
                  </a:cubicBezTo>
                  <a:cubicBezTo>
                    <a:pt x="320" y="416"/>
                    <a:pt x="304" y="480"/>
                    <a:pt x="288" y="576"/>
                  </a:cubicBezTo>
                  <a:cubicBezTo>
                    <a:pt x="288" y="672"/>
                    <a:pt x="272" y="784"/>
                    <a:pt x="256" y="880"/>
                  </a:cubicBezTo>
                  <a:cubicBezTo>
                    <a:pt x="256" y="991"/>
                    <a:pt x="240" y="1087"/>
                    <a:pt x="224" y="1183"/>
                  </a:cubicBezTo>
                  <a:cubicBezTo>
                    <a:pt x="224" y="1279"/>
                    <a:pt x="208" y="1343"/>
                    <a:pt x="208" y="1391"/>
                  </a:cubicBezTo>
                  <a:cubicBezTo>
                    <a:pt x="192" y="1566"/>
                    <a:pt x="176" y="1711"/>
                    <a:pt x="160" y="1838"/>
                  </a:cubicBezTo>
                  <a:cubicBezTo>
                    <a:pt x="144" y="1950"/>
                    <a:pt x="144" y="2045"/>
                    <a:pt x="144" y="2126"/>
                  </a:cubicBezTo>
                  <a:cubicBezTo>
                    <a:pt x="80" y="2509"/>
                    <a:pt x="33" y="2780"/>
                    <a:pt x="1" y="2940"/>
                  </a:cubicBezTo>
                  <a:cubicBezTo>
                    <a:pt x="48" y="3116"/>
                    <a:pt x="128" y="3195"/>
                    <a:pt x="256" y="3195"/>
                  </a:cubicBezTo>
                  <a:cubicBezTo>
                    <a:pt x="384" y="3195"/>
                    <a:pt x="480" y="3132"/>
                    <a:pt x="544" y="2988"/>
                  </a:cubicBezTo>
                  <a:cubicBezTo>
                    <a:pt x="544" y="2988"/>
                    <a:pt x="559" y="2956"/>
                    <a:pt x="576" y="2893"/>
                  </a:cubicBezTo>
                  <a:cubicBezTo>
                    <a:pt x="591" y="2844"/>
                    <a:pt x="608" y="2780"/>
                    <a:pt x="623" y="2701"/>
                  </a:cubicBezTo>
                  <a:cubicBezTo>
                    <a:pt x="640" y="2637"/>
                    <a:pt x="655" y="2557"/>
                    <a:pt x="672" y="2493"/>
                  </a:cubicBezTo>
                  <a:cubicBezTo>
                    <a:pt x="687" y="2429"/>
                    <a:pt x="703" y="2381"/>
                    <a:pt x="703" y="2349"/>
                  </a:cubicBezTo>
                  <a:lnTo>
                    <a:pt x="703" y="2318"/>
                  </a:lnTo>
                  <a:lnTo>
                    <a:pt x="703" y="2141"/>
                  </a:lnTo>
                  <a:cubicBezTo>
                    <a:pt x="719" y="2077"/>
                    <a:pt x="719" y="1998"/>
                    <a:pt x="719" y="1918"/>
                  </a:cubicBezTo>
                  <a:cubicBezTo>
                    <a:pt x="735" y="1838"/>
                    <a:pt x="735" y="1774"/>
                    <a:pt x="751" y="1694"/>
                  </a:cubicBezTo>
                  <a:cubicBezTo>
                    <a:pt x="751" y="1630"/>
                    <a:pt x="751" y="1566"/>
                    <a:pt x="767" y="1519"/>
                  </a:cubicBezTo>
                  <a:cubicBezTo>
                    <a:pt x="783" y="1487"/>
                    <a:pt x="799" y="1359"/>
                    <a:pt x="799" y="1135"/>
                  </a:cubicBezTo>
                  <a:cubicBezTo>
                    <a:pt x="863" y="1231"/>
                    <a:pt x="911" y="1311"/>
                    <a:pt x="959" y="1374"/>
                  </a:cubicBezTo>
                  <a:cubicBezTo>
                    <a:pt x="1006" y="1423"/>
                    <a:pt x="1038" y="1470"/>
                    <a:pt x="1070" y="1502"/>
                  </a:cubicBezTo>
                  <a:cubicBezTo>
                    <a:pt x="1070" y="1502"/>
                    <a:pt x="1087" y="1534"/>
                    <a:pt x="1119" y="1583"/>
                  </a:cubicBezTo>
                  <a:cubicBezTo>
                    <a:pt x="1151" y="1630"/>
                    <a:pt x="1183" y="1694"/>
                    <a:pt x="1230" y="1774"/>
                  </a:cubicBezTo>
                  <a:cubicBezTo>
                    <a:pt x="1279" y="1838"/>
                    <a:pt x="1310" y="1902"/>
                    <a:pt x="1358" y="1966"/>
                  </a:cubicBezTo>
                  <a:cubicBezTo>
                    <a:pt x="1406" y="2030"/>
                    <a:pt x="1438" y="2062"/>
                    <a:pt x="1454" y="2077"/>
                  </a:cubicBezTo>
                  <a:cubicBezTo>
                    <a:pt x="1534" y="2190"/>
                    <a:pt x="1598" y="2286"/>
                    <a:pt x="1645" y="2365"/>
                  </a:cubicBezTo>
                  <a:cubicBezTo>
                    <a:pt x="1709" y="2445"/>
                    <a:pt x="1741" y="2509"/>
                    <a:pt x="1758" y="2573"/>
                  </a:cubicBezTo>
                  <a:cubicBezTo>
                    <a:pt x="2061" y="2925"/>
                    <a:pt x="2205" y="3148"/>
                    <a:pt x="2205" y="3212"/>
                  </a:cubicBezTo>
                  <a:cubicBezTo>
                    <a:pt x="2284" y="3291"/>
                    <a:pt x="2380" y="3323"/>
                    <a:pt x="2493" y="3323"/>
                  </a:cubicBezTo>
                  <a:cubicBezTo>
                    <a:pt x="2556" y="3323"/>
                    <a:pt x="2588" y="3308"/>
                    <a:pt x="2620" y="3276"/>
                  </a:cubicBezTo>
                  <a:cubicBezTo>
                    <a:pt x="2668" y="3244"/>
                    <a:pt x="2684" y="3195"/>
                    <a:pt x="2716" y="3148"/>
                  </a:cubicBezTo>
                  <a:cubicBezTo>
                    <a:pt x="2731" y="3100"/>
                    <a:pt x="2748" y="3036"/>
                    <a:pt x="2748" y="2988"/>
                  </a:cubicBezTo>
                  <a:cubicBezTo>
                    <a:pt x="2763" y="2925"/>
                    <a:pt x="2763" y="2876"/>
                    <a:pt x="2763" y="2829"/>
                  </a:cubicBezTo>
                  <a:lnTo>
                    <a:pt x="2763" y="2748"/>
                  </a:lnTo>
                  <a:cubicBezTo>
                    <a:pt x="2780" y="2588"/>
                    <a:pt x="2780" y="2429"/>
                    <a:pt x="2780" y="2269"/>
                  </a:cubicBezTo>
                  <a:lnTo>
                    <a:pt x="2780" y="2109"/>
                  </a:lnTo>
                  <a:lnTo>
                    <a:pt x="2763" y="1327"/>
                  </a:lnTo>
                  <a:cubicBezTo>
                    <a:pt x="2731" y="1104"/>
                    <a:pt x="2716" y="895"/>
                    <a:pt x="2700" y="704"/>
                  </a:cubicBezTo>
                  <a:cubicBezTo>
                    <a:pt x="2684" y="529"/>
                    <a:pt x="2668" y="352"/>
                    <a:pt x="2652" y="209"/>
                  </a:cubicBezTo>
                  <a:cubicBezTo>
                    <a:pt x="2588" y="81"/>
                    <a:pt x="2493" y="1"/>
                    <a:pt x="23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5"/>
            <p:cNvSpPr/>
            <p:nvPr/>
          </p:nvSpPr>
          <p:spPr>
            <a:xfrm>
              <a:off x="4089100" y="982100"/>
              <a:ext cx="64300" cy="87900"/>
            </a:xfrm>
            <a:custGeom>
              <a:avLst/>
              <a:gdLst/>
              <a:ahLst/>
              <a:cxnLst/>
              <a:rect l="l" t="t" r="r" b="b"/>
              <a:pathLst>
                <a:path w="2572" h="3516" extrusionOk="0">
                  <a:moveTo>
                    <a:pt x="1182" y="544"/>
                  </a:moveTo>
                  <a:cubicBezTo>
                    <a:pt x="1230" y="544"/>
                    <a:pt x="1278" y="544"/>
                    <a:pt x="1325" y="559"/>
                  </a:cubicBezTo>
                  <a:cubicBezTo>
                    <a:pt x="1374" y="576"/>
                    <a:pt x="1421" y="576"/>
                    <a:pt x="1470" y="608"/>
                  </a:cubicBezTo>
                  <a:lnTo>
                    <a:pt x="1725" y="736"/>
                  </a:lnTo>
                  <a:cubicBezTo>
                    <a:pt x="1789" y="783"/>
                    <a:pt x="1837" y="832"/>
                    <a:pt x="1885" y="879"/>
                  </a:cubicBezTo>
                  <a:cubicBezTo>
                    <a:pt x="1917" y="911"/>
                    <a:pt x="1932" y="959"/>
                    <a:pt x="1949" y="1023"/>
                  </a:cubicBezTo>
                  <a:cubicBezTo>
                    <a:pt x="1964" y="1071"/>
                    <a:pt x="1981" y="1134"/>
                    <a:pt x="1996" y="1215"/>
                  </a:cubicBezTo>
                  <a:lnTo>
                    <a:pt x="1996" y="1294"/>
                  </a:lnTo>
                  <a:cubicBezTo>
                    <a:pt x="1996" y="1471"/>
                    <a:pt x="1964" y="1630"/>
                    <a:pt x="1900" y="1790"/>
                  </a:cubicBezTo>
                  <a:cubicBezTo>
                    <a:pt x="1837" y="1933"/>
                    <a:pt x="1757" y="2078"/>
                    <a:pt x="1677" y="2189"/>
                  </a:cubicBezTo>
                  <a:cubicBezTo>
                    <a:pt x="1598" y="2301"/>
                    <a:pt x="1502" y="2397"/>
                    <a:pt x="1421" y="2461"/>
                  </a:cubicBezTo>
                  <a:cubicBezTo>
                    <a:pt x="1342" y="2540"/>
                    <a:pt x="1278" y="2589"/>
                    <a:pt x="1246" y="2604"/>
                  </a:cubicBezTo>
                  <a:cubicBezTo>
                    <a:pt x="959" y="2764"/>
                    <a:pt x="767" y="2860"/>
                    <a:pt x="703" y="2892"/>
                  </a:cubicBezTo>
                  <a:cubicBezTo>
                    <a:pt x="671" y="2780"/>
                    <a:pt x="654" y="2653"/>
                    <a:pt x="639" y="2525"/>
                  </a:cubicBezTo>
                  <a:cubicBezTo>
                    <a:pt x="607" y="2269"/>
                    <a:pt x="591" y="2061"/>
                    <a:pt x="575" y="1901"/>
                  </a:cubicBezTo>
                  <a:cubicBezTo>
                    <a:pt x="559" y="1758"/>
                    <a:pt x="559" y="1662"/>
                    <a:pt x="559" y="1598"/>
                  </a:cubicBezTo>
                  <a:cubicBezTo>
                    <a:pt x="559" y="1119"/>
                    <a:pt x="591" y="800"/>
                    <a:pt x="639" y="623"/>
                  </a:cubicBezTo>
                  <a:cubicBezTo>
                    <a:pt x="703" y="608"/>
                    <a:pt x="782" y="591"/>
                    <a:pt x="846" y="591"/>
                  </a:cubicBezTo>
                  <a:cubicBezTo>
                    <a:pt x="910" y="576"/>
                    <a:pt x="959" y="576"/>
                    <a:pt x="1023" y="559"/>
                  </a:cubicBezTo>
                  <a:cubicBezTo>
                    <a:pt x="1086" y="544"/>
                    <a:pt x="1134" y="544"/>
                    <a:pt x="1182" y="544"/>
                  </a:cubicBezTo>
                  <a:close/>
                  <a:moveTo>
                    <a:pt x="1246" y="1"/>
                  </a:moveTo>
                  <a:cubicBezTo>
                    <a:pt x="1054" y="1"/>
                    <a:pt x="863" y="33"/>
                    <a:pt x="671" y="97"/>
                  </a:cubicBezTo>
                  <a:cubicBezTo>
                    <a:pt x="607" y="65"/>
                    <a:pt x="527" y="48"/>
                    <a:pt x="463" y="48"/>
                  </a:cubicBezTo>
                  <a:cubicBezTo>
                    <a:pt x="384" y="48"/>
                    <a:pt x="303" y="65"/>
                    <a:pt x="239" y="112"/>
                  </a:cubicBezTo>
                  <a:cubicBezTo>
                    <a:pt x="175" y="144"/>
                    <a:pt x="128" y="208"/>
                    <a:pt x="96" y="289"/>
                  </a:cubicBezTo>
                  <a:cubicBezTo>
                    <a:pt x="32" y="783"/>
                    <a:pt x="0" y="1183"/>
                    <a:pt x="0" y="1471"/>
                  </a:cubicBezTo>
                  <a:cubicBezTo>
                    <a:pt x="0" y="1790"/>
                    <a:pt x="32" y="2078"/>
                    <a:pt x="64" y="2348"/>
                  </a:cubicBezTo>
                  <a:cubicBezTo>
                    <a:pt x="111" y="2636"/>
                    <a:pt x="128" y="2876"/>
                    <a:pt x="128" y="3083"/>
                  </a:cubicBezTo>
                  <a:lnTo>
                    <a:pt x="128" y="3179"/>
                  </a:lnTo>
                  <a:cubicBezTo>
                    <a:pt x="111" y="3211"/>
                    <a:pt x="111" y="3228"/>
                    <a:pt x="111" y="3260"/>
                  </a:cubicBezTo>
                  <a:cubicBezTo>
                    <a:pt x="143" y="3419"/>
                    <a:pt x="288" y="3515"/>
                    <a:pt x="527" y="3515"/>
                  </a:cubicBezTo>
                  <a:cubicBezTo>
                    <a:pt x="607" y="3467"/>
                    <a:pt x="703" y="3435"/>
                    <a:pt x="782" y="3403"/>
                  </a:cubicBezTo>
                  <a:cubicBezTo>
                    <a:pt x="878" y="3387"/>
                    <a:pt x="959" y="3371"/>
                    <a:pt x="1054" y="3355"/>
                  </a:cubicBezTo>
                  <a:cubicBezTo>
                    <a:pt x="1086" y="3355"/>
                    <a:pt x="1150" y="3323"/>
                    <a:pt x="1230" y="3292"/>
                  </a:cubicBezTo>
                  <a:cubicBezTo>
                    <a:pt x="1310" y="3243"/>
                    <a:pt x="1374" y="3196"/>
                    <a:pt x="1453" y="3147"/>
                  </a:cubicBezTo>
                  <a:cubicBezTo>
                    <a:pt x="1534" y="3100"/>
                    <a:pt x="1598" y="3051"/>
                    <a:pt x="1661" y="3004"/>
                  </a:cubicBezTo>
                  <a:cubicBezTo>
                    <a:pt x="1725" y="2955"/>
                    <a:pt x="1773" y="2923"/>
                    <a:pt x="1789" y="2923"/>
                  </a:cubicBezTo>
                  <a:cubicBezTo>
                    <a:pt x="1932" y="2748"/>
                    <a:pt x="2045" y="2589"/>
                    <a:pt x="2141" y="2461"/>
                  </a:cubicBezTo>
                  <a:cubicBezTo>
                    <a:pt x="2236" y="2333"/>
                    <a:pt x="2316" y="2205"/>
                    <a:pt x="2380" y="2093"/>
                  </a:cubicBezTo>
                  <a:cubicBezTo>
                    <a:pt x="2444" y="1982"/>
                    <a:pt x="2475" y="1869"/>
                    <a:pt x="2507" y="1758"/>
                  </a:cubicBezTo>
                  <a:cubicBezTo>
                    <a:pt x="2539" y="1646"/>
                    <a:pt x="2556" y="1502"/>
                    <a:pt x="2571" y="1358"/>
                  </a:cubicBezTo>
                  <a:cubicBezTo>
                    <a:pt x="2571" y="1183"/>
                    <a:pt x="2507" y="927"/>
                    <a:pt x="2380" y="559"/>
                  </a:cubicBezTo>
                  <a:cubicBezTo>
                    <a:pt x="2332" y="496"/>
                    <a:pt x="2284" y="432"/>
                    <a:pt x="2205" y="368"/>
                  </a:cubicBezTo>
                  <a:cubicBezTo>
                    <a:pt x="2124" y="289"/>
                    <a:pt x="2028" y="240"/>
                    <a:pt x="1932" y="176"/>
                  </a:cubicBezTo>
                  <a:cubicBezTo>
                    <a:pt x="1821" y="129"/>
                    <a:pt x="1725" y="80"/>
                    <a:pt x="1598" y="48"/>
                  </a:cubicBezTo>
                  <a:cubicBezTo>
                    <a:pt x="1485" y="16"/>
                    <a:pt x="1357" y="1"/>
                    <a:pt x="12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5"/>
            <p:cNvSpPr/>
            <p:nvPr/>
          </p:nvSpPr>
          <p:spPr>
            <a:xfrm>
              <a:off x="4174550" y="979300"/>
              <a:ext cx="48325" cy="79100"/>
            </a:xfrm>
            <a:custGeom>
              <a:avLst/>
              <a:gdLst/>
              <a:ahLst/>
              <a:cxnLst/>
              <a:rect l="l" t="t" r="r" b="b"/>
              <a:pathLst>
                <a:path w="1933" h="3164" extrusionOk="0">
                  <a:moveTo>
                    <a:pt x="480" y="1"/>
                  </a:moveTo>
                  <a:cubicBezTo>
                    <a:pt x="352" y="1"/>
                    <a:pt x="256" y="81"/>
                    <a:pt x="192" y="209"/>
                  </a:cubicBezTo>
                  <a:cubicBezTo>
                    <a:pt x="144" y="512"/>
                    <a:pt x="128" y="703"/>
                    <a:pt x="128" y="752"/>
                  </a:cubicBezTo>
                  <a:lnTo>
                    <a:pt x="128" y="816"/>
                  </a:lnTo>
                  <a:cubicBezTo>
                    <a:pt x="128" y="863"/>
                    <a:pt x="112" y="944"/>
                    <a:pt x="112" y="1055"/>
                  </a:cubicBezTo>
                  <a:cubicBezTo>
                    <a:pt x="96" y="1167"/>
                    <a:pt x="80" y="1295"/>
                    <a:pt x="48" y="1455"/>
                  </a:cubicBezTo>
                  <a:cubicBezTo>
                    <a:pt x="48" y="1470"/>
                    <a:pt x="64" y="1487"/>
                    <a:pt x="64" y="1519"/>
                  </a:cubicBezTo>
                  <a:lnTo>
                    <a:pt x="64" y="1598"/>
                  </a:lnTo>
                  <a:lnTo>
                    <a:pt x="64" y="1678"/>
                  </a:lnTo>
                  <a:cubicBezTo>
                    <a:pt x="64" y="1710"/>
                    <a:pt x="48" y="1742"/>
                    <a:pt x="48" y="1774"/>
                  </a:cubicBezTo>
                  <a:lnTo>
                    <a:pt x="16" y="2221"/>
                  </a:lnTo>
                  <a:cubicBezTo>
                    <a:pt x="16" y="2253"/>
                    <a:pt x="1" y="2301"/>
                    <a:pt x="1" y="2333"/>
                  </a:cubicBezTo>
                  <a:lnTo>
                    <a:pt x="1" y="2429"/>
                  </a:lnTo>
                  <a:cubicBezTo>
                    <a:pt x="1" y="2637"/>
                    <a:pt x="32" y="2812"/>
                    <a:pt x="64" y="2924"/>
                  </a:cubicBezTo>
                  <a:cubicBezTo>
                    <a:pt x="80" y="2940"/>
                    <a:pt x="128" y="2956"/>
                    <a:pt x="192" y="2988"/>
                  </a:cubicBezTo>
                  <a:cubicBezTo>
                    <a:pt x="256" y="3004"/>
                    <a:pt x="335" y="3020"/>
                    <a:pt x="431" y="3035"/>
                  </a:cubicBezTo>
                  <a:cubicBezTo>
                    <a:pt x="512" y="3067"/>
                    <a:pt x="608" y="3084"/>
                    <a:pt x="703" y="3099"/>
                  </a:cubicBezTo>
                  <a:cubicBezTo>
                    <a:pt x="799" y="3116"/>
                    <a:pt x="878" y="3116"/>
                    <a:pt x="942" y="3116"/>
                  </a:cubicBezTo>
                  <a:lnTo>
                    <a:pt x="1070" y="3116"/>
                  </a:lnTo>
                  <a:cubicBezTo>
                    <a:pt x="1102" y="3116"/>
                    <a:pt x="1151" y="3116"/>
                    <a:pt x="1215" y="3131"/>
                  </a:cubicBezTo>
                  <a:cubicBezTo>
                    <a:pt x="1262" y="3131"/>
                    <a:pt x="1326" y="3131"/>
                    <a:pt x="1406" y="3148"/>
                  </a:cubicBezTo>
                  <a:cubicBezTo>
                    <a:pt x="1470" y="3148"/>
                    <a:pt x="1534" y="3148"/>
                    <a:pt x="1581" y="3163"/>
                  </a:cubicBezTo>
                  <a:lnTo>
                    <a:pt x="1709" y="3163"/>
                  </a:lnTo>
                  <a:cubicBezTo>
                    <a:pt x="1773" y="3163"/>
                    <a:pt x="1822" y="3148"/>
                    <a:pt x="1869" y="3099"/>
                  </a:cubicBezTo>
                  <a:cubicBezTo>
                    <a:pt x="1901" y="3052"/>
                    <a:pt x="1933" y="2972"/>
                    <a:pt x="1933" y="2892"/>
                  </a:cubicBezTo>
                  <a:cubicBezTo>
                    <a:pt x="1933" y="2733"/>
                    <a:pt x="1869" y="2637"/>
                    <a:pt x="1741" y="2605"/>
                  </a:cubicBezTo>
                  <a:cubicBezTo>
                    <a:pt x="1549" y="2573"/>
                    <a:pt x="1374" y="2556"/>
                    <a:pt x="1215" y="2556"/>
                  </a:cubicBezTo>
                  <a:lnTo>
                    <a:pt x="1006" y="2556"/>
                  </a:lnTo>
                  <a:cubicBezTo>
                    <a:pt x="942" y="2556"/>
                    <a:pt x="799" y="2556"/>
                    <a:pt x="576" y="2524"/>
                  </a:cubicBezTo>
                  <a:lnTo>
                    <a:pt x="576" y="2445"/>
                  </a:lnTo>
                  <a:cubicBezTo>
                    <a:pt x="576" y="2381"/>
                    <a:pt x="576" y="2285"/>
                    <a:pt x="591" y="2173"/>
                  </a:cubicBezTo>
                  <a:cubicBezTo>
                    <a:pt x="591" y="2062"/>
                    <a:pt x="608" y="1917"/>
                    <a:pt x="623" y="1742"/>
                  </a:cubicBezTo>
                  <a:lnTo>
                    <a:pt x="623" y="1662"/>
                  </a:lnTo>
                  <a:lnTo>
                    <a:pt x="623" y="1551"/>
                  </a:lnTo>
                  <a:cubicBezTo>
                    <a:pt x="639" y="1487"/>
                    <a:pt x="639" y="1406"/>
                    <a:pt x="639" y="1327"/>
                  </a:cubicBezTo>
                  <a:cubicBezTo>
                    <a:pt x="655" y="1246"/>
                    <a:pt x="655" y="1167"/>
                    <a:pt x="671" y="1087"/>
                  </a:cubicBezTo>
                  <a:lnTo>
                    <a:pt x="671" y="927"/>
                  </a:lnTo>
                  <a:lnTo>
                    <a:pt x="671" y="880"/>
                  </a:lnTo>
                  <a:cubicBezTo>
                    <a:pt x="687" y="752"/>
                    <a:pt x="703" y="639"/>
                    <a:pt x="719" y="560"/>
                  </a:cubicBezTo>
                  <a:cubicBezTo>
                    <a:pt x="735" y="480"/>
                    <a:pt x="751" y="401"/>
                    <a:pt x="767" y="337"/>
                  </a:cubicBezTo>
                  <a:cubicBezTo>
                    <a:pt x="767" y="241"/>
                    <a:pt x="735" y="160"/>
                    <a:pt x="687" y="96"/>
                  </a:cubicBezTo>
                  <a:cubicBezTo>
                    <a:pt x="623" y="32"/>
                    <a:pt x="559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5"/>
            <p:cNvSpPr/>
            <p:nvPr/>
          </p:nvSpPr>
          <p:spPr>
            <a:xfrm>
              <a:off x="4233225" y="978925"/>
              <a:ext cx="70325" cy="89050"/>
            </a:xfrm>
            <a:custGeom>
              <a:avLst/>
              <a:gdLst/>
              <a:ahLst/>
              <a:cxnLst/>
              <a:rect l="l" t="t" r="r" b="b"/>
              <a:pathLst>
                <a:path w="2813" h="3562" extrusionOk="0">
                  <a:moveTo>
                    <a:pt x="2493" y="0"/>
                  </a:moveTo>
                  <a:cubicBezTo>
                    <a:pt x="2446" y="16"/>
                    <a:pt x="2365" y="79"/>
                    <a:pt x="2286" y="175"/>
                  </a:cubicBezTo>
                  <a:cubicBezTo>
                    <a:pt x="2205" y="256"/>
                    <a:pt x="2126" y="352"/>
                    <a:pt x="2046" y="463"/>
                  </a:cubicBezTo>
                  <a:cubicBezTo>
                    <a:pt x="1950" y="559"/>
                    <a:pt x="1871" y="671"/>
                    <a:pt x="1807" y="767"/>
                  </a:cubicBezTo>
                  <a:cubicBezTo>
                    <a:pt x="1743" y="863"/>
                    <a:pt x="1711" y="927"/>
                    <a:pt x="1694" y="959"/>
                  </a:cubicBezTo>
                  <a:cubicBezTo>
                    <a:pt x="1598" y="1038"/>
                    <a:pt x="1502" y="1102"/>
                    <a:pt x="1439" y="1166"/>
                  </a:cubicBezTo>
                  <a:cubicBezTo>
                    <a:pt x="1375" y="1214"/>
                    <a:pt x="1311" y="1261"/>
                    <a:pt x="1264" y="1310"/>
                  </a:cubicBezTo>
                  <a:lnTo>
                    <a:pt x="1183" y="1230"/>
                  </a:lnTo>
                  <a:lnTo>
                    <a:pt x="1055" y="1102"/>
                  </a:lnTo>
                  <a:cubicBezTo>
                    <a:pt x="1008" y="1054"/>
                    <a:pt x="959" y="1006"/>
                    <a:pt x="927" y="959"/>
                  </a:cubicBezTo>
                  <a:cubicBezTo>
                    <a:pt x="880" y="927"/>
                    <a:pt x="864" y="895"/>
                    <a:pt x="848" y="878"/>
                  </a:cubicBezTo>
                  <a:cubicBezTo>
                    <a:pt x="832" y="846"/>
                    <a:pt x="800" y="814"/>
                    <a:pt x="768" y="767"/>
                  </a:cubicBezTo>
                  <a:cubicBezTo>
                    <a:pt x="736" y="718"/>
                    <a:pt x="704" y="671"/>
                    <a:pt x="657" y="607"/>
                  </a:cubicBezTo>
                  <a:cubicBezTo>
                    <a:pt x="608" y="543"/>
                    <a:pt x="576" y="495"/>
                    <a:pt x="544" y="463"/>
                  </a:cubicBezTo>
                  <a:cubicBezTo>
                    <a:pt x="512" y="416"/>
                    <a:pt x="497" y="384"/>
                    <a:pt x="465" y="367"/>
                  </a:cubicBezTo>
                  <a:cubicBezTo>
                    <a:pt x="448" y="352"/>
                    <a:pt x="433" y="335"/>
                    <a:pt x="401" y="320"/>
                  </a:cubicBezTo>
                  <a:cubicBezTo>
                    <a:pt x="384" y="303"/>
                    <a:pt x="352" y="303"/>
                    <a:pt x="320" y="303"/>
                  </a:cubicBezTo>
                  <a:cubicBezTo>
                    <a:pt x="225" y="303"/>
                    <a:pt x="161" y="335"/>
                    <a:pt x="97" y="399"/>
                  </a:cubicBezTo>
                  <a:cubicBezTo>
                    <a:pt x="33" y="463"/>
                    <a:pt x="1" y="543"/>
                    <a:pt x="1" y="607"/>
                  </a:cubicBezTo>
                  <a:cubicBezTo>
                    <a:pt x="1" y="639"/>
                    <a:pt x="33" y="671"/>
                    <a:pt x="65" y="718"/>
                  </a:cubicBezTo>
                  <a:cubicBezTo>
                    <a:pt x="97" y="767"/>
                    <a:pt x="145" y="831"/>
                    <a:pt x="193" y="895"/>
                  </a:cubicBezTo>
                  <a:cubicBezTo>
                    <a:pt x="241" y="942"/>
                    <a:pt x="273" y="1006"/>
                    <a:pt x="320" y="1070"/>
                  </a:cubicBezTo>
                  <a:cubicBezTo>
                    <a:pt x="369" y="1134"/>
                    <a:pt x="401" y="1182"/>
                    <a:pt x="433" y="1230"/>
                  </a:cubicBezTo>
                  <a:cubicBezTo>
                    <a:pt x="561" y="1374"/>
                    <a:pt x="672" y="1502"/>
                    <a:pt x="768" y="1613"/>
                  </a:cubicBezTo>
                  <a:cubicBezTo>
                    <a:pt x="864" y="1709"/>
                    <a:pt x="927" y="1805"/>
                    <a:pt x="991" y="1868"/>
                  </a:cubicBezTo>
                  <a:lnTo>
                    <a:pt x="991" y="1932"/>
                  </a:lnTo>
                  <a:cubicBezTo>
                    <a:pt x="991" y="1996"/>
                    <a:pt x="1008" y="2092"/>
                    <a:pt x="1008" y="2205"/>
                  </a:cubicBezTo>
                  <a:cubicBezTo>
                    <a:pt x="1008" y="2332"/>
                    <a:pt x="1023" y="2475"/>
                    <a:pt x="1023" y="2652"/>
                  </a:cubicBezTo>
                  <a:lnTo>
                    <a:pt x="1023" y="2731"/>
                  </a:lnTo>
                  <a:lnTo>
                    <a:pt x="1023" y="2812"/>
                  </a:lnTo>
                  <a:lnTo>
                    <a:pt x="1023" y="3099"/>
                  </a:lnTo>
                  <a:cubicBezTo>
                    <a:pt x="1023" y="3178"/>
                    <a:pt x="1040" y="3259"/>
                    <a:pt x="1072" y="3338"/>
                  </a:cubicBezTo>
                  <a:cubicBezTo>
                    <a:pt x="1087" y="3402"/>
                    <a:pt x="1119" y="3450"/>
                    <a:pt x="1151" y="3498"/>
                  </a:cubicBezTo>
                  <a:cubicBezTo>
                    <a:pt x="1200" y="3530"/>
                    <a:pt x="1247" y="3562"/>
                    <a:pt x="1327" y="3562"/>
                  </a:cubicBezTo>
                  <a:cubicBezTo>
                    <a:pt x="1487" y="3562"/>
                    <a:pt x="1583" y="3498"/>
                    <a:pt x="1615" y="3370"/>
                  </a:cubicBezTo>
                  <a:cubicBezTo>
                    <a:pt x="1598" y="3274"/>
                    <a:pt x="1583" y="3146"/>
                    <a:pt x="1583" y="3003"/>
                  </a:cubicBezTo>
                  <a:lnTo>
                    <a:pt x="1583" y="2827"/>
                  </a:lnTo>
                  <a:lnTo>
                    <a:pt x="1583" y="2716"/>
                  </a:lnTo>
                  <a:cubicBezTo>
                    <a:pt x="1583" y="2684"/>
                    <a:pt x="1566" y="2635"/>
                    <a:pt x="1566" y="2588"/>
                  </a:cubicBezTo>
                  <a:cubicBezTo>
                    <a:pt x="1566" y="2539"/>
                    <a:pt x="1551" y="2475"/>
                    <a:pt x="1551" y="2428"/>
                  </a:cubicBezTo>
                  <a:lnTo>
                    <a:pt x="1551" y="2300"/>
                  </a:lnTo>
                  <a:lnTo>
                    <a:pt x="1551" y="2013"/>
                  </a:lnTo>
                  <a:lnTo>
                    <a:pt x="1551" y="1805"/>
                  </a:lnTo>
                  <a:cubicBezTo>
                    <a:pt x="1647" y="1725"/>
                    <a:pt x="1711" y="1661"/>
                    <a:pt x="1758" y="1598"/>
                  </a:cubicBezTo>
                  <a:cubicBezTo>
                    <a:pt x="1822" y="1549"/>
                    <a:pt x="1871" y="1502"/>
                    <a:pt x="1918" y="1453"/>
                  </a:cubicBezTo>
                  <a:lnTo>
                    <a:pt x="2062" y="1310"/>
                  </a:lnTo>
                  <a:cubicBezTo>
                    <a:pt x="2109" y="1246"/>
                    <a:pt x="2190" y="1182"/>
                    <a:pt x="2269" y="1086"/>
                  </a:cubicBezTo>
                  <a:cubicBezTo>
                    <a:pt x="2365" y="991"/>
                    <a:pt x="2446" y="910"/>
                    <a:pt x="2493" y="846"/>
                  </a:cubicBezTo>
                  <a:cubicBezTo>
                    <a:pt x="2557" y="799"/>
                    <a:pt x="2605" y="750"/>
                    <a:pt x="2637" y="703"/>
                  </a:cubicBezTo>
                  <a:cubicBezTo>
                    <a:pt x="2669" y="671"/>
                    <a:pt x="2701" y="623"/>
                    <a:pt x="2716" y="591"/>
                  </a:cubicBezTo>
                  <a:cubicBezTo>
                    <a:pt x="2748" y="543"/>
                    <a:pt x="2765" y="479"/>
                    <a:pt x="2812" y="399"/>
                  </a:cubicBezTo>
                  <a:lnTo>
                    <a:pt x="2812" y="367"/>
                  </a:lnTo>
                  <a:cubicBezTo>
                    <a:pt x="2812" y="335"/>
                    <a:pt x="2797" y="303"/>
                    <a:pt x="2780" y="256"/>
                  </a:cubicBezTo>
                  <a:cubicBezTo>
                    <a:pt x="2748" y="224"/>
                    <a:pt x="2733" y="192"/>
                    <a:pt x="2701" y="143"/>
                  </a:cubicBezTo>
                  <a:cubicBezTo>
                    <a:pt x="2653" y="111"/>
                    <a:pt x="2621" y="79"/>
                    <a:pt x="2589" y="64"/>
                  </a:cubicBezTo>
                  <a:cubicBezTo>
                    <a:pt x="2557" y="32"/>
                    <a:pt x="2525" y="16"/>
                    <a:pt x="24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0" name="Google Shape;160;p15"/>
            <p:cNvGrpSpPr/>
            <p:nvPr/>
          </p:nvGrpSpPr>
          <p:grpSpPr>
            <a:xfrm>
              <a:off x="3539200" y="320375"/>
              <a:ext cx="277950" cy="614225"/>
              <a:chOff x="7643550" y="478575"/>
              <a:chExt cx="277950" cy="614225"/>
            </a:xfrm>
          </p:grpSpPr>
          <p:sp>
            <p:nvSpPr>
              <p:cNvPr id="161" name="Google Shape;161;p15"/>
              <p:cNvSpPr/>
              <p:nvPr/>
            </p:nvSpPr>
            <p:spPr>
              <a:xfrm>
                <a:off x="7719425" y="553675"/>
                <a:ext cx="164950" cy="480825"/>
              </a:xfrm>
              <a:custGeom>
                <a:avLst/>
                <a:gdLst/>
                <a:ahLst/>
                <a:cxnLst/>
                <a:rect l="l" t="t" r="r" b="b"/>
                <a:pathLst>
                  <a:path w="6598" h="19233" extrusionOk="0">
                    <a:moveTo>
                      <a:pt x="2963" y="1"/>
                    </a:moveTo>
                    <a:cubicBezTo>
                      <a:pt x="2923" y="1"/>
                      <a:pt x="2881" y="22"/>
                      <a:pt x="2860" y="64"/>
                    </a:cubicBezTo>
                    <a:cubicBezTo>
                      <a:pt x="1774" y="1742"/>
                      <a:pt x="847" y="3275"/>
                      <a:pt x="415" y="4969"/>
                    </a:cubicBezTo>
                    <a:cubicBezTo>
                      <a:pt x="32" y="6502"/>
                      <a:pt x="0" y="8195"/>
                      <a:pt x="351" y="10159"/>
                    </a:cubicBezTo>
                    <a:cubicBezTo>
                      <a:pt x="703" y="12204"/>
                      <a:pt x="1358" y="13993"/>
                      <a:pt x="2268" y="15463"/>
                    </a:cubicBezTo>
                    <a:cubicBezTo>
                      <a:pt x="3339" y="17172"/>
                      <a:pt x="4777" y="18482"/>
                      <a:pt x="6421" y="19217"/>
                    </a:cubicBezTo>
                    <a:cubicBezTo>
                      <a:pt x="6438" y="19217"/>
                      <a:pt x="6453" y="19232"/>
                      <a:pt x="6470" y="19232"/>
                    </a:cubicBezTo>
                    <a:cubicBezTo>
                      <a:pt x="6517" y="19232"/>
                      <a:pt x="6549" y="19200"/>
                      <a:pt x="6566" y="19153"/>
                    </a:cubicBezTo>
                    <a:cubicBezTo>
                      <a:pt x="6598" y="19105"/>
                      <a:pt x="6566" y="19025"/>
                      <a:pt x="6517" y="19009"/>
                    </a:cubicBezTo>
                    <a:cubicBezTo>
                      <a:pt x="4905" y="18291"/>
                      <a:pt x="3499" y="17013"/>
                      <a:pt x="2460" y="15335"/>
                    </a:cubicBezTo>
                    <a:cubicBezTo>
                      <a:pt x="1565" y="13897"/>
                      <a:pt x="926" y="12140"/>
                      <a:pt x="575" y="10127"/>
                    </a:cubicBezTo>
                    <a:cubicBezTo>
                      <a:pt x="240" y="8195"/>
                      <a:pt x="256" y="6517"/>
                      <a:pt x="639" y="5032"/>
                    </a:cubicBezTo>
                    <a:cubicBezTo>
                      <a:pt x="1054" y="3371"/>
                      <a:pt x="1981" y="1853"/>
                      <a:pt x="3052" y="177"/>
                    </a:cubicBezTo>
                    <a:cubicBezTo>
                      <a:pt x="3084" y="128"/>
                      <a:pt x="3084" y="64"/>
                      <a:pt x="3020" y="17"/>
                    </a:cubicBezTo>
                    <a:cubicBezTo>
                      <a:pt x="3003" y="6"/>
                      <a:pt x="2984" y="1"/>
                      <a:pt x="29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5"/>
              <p:cNvSpPr/>
              <p:nvPr/>
            </p:nvSpPr>
            <p:spPr>
              <a:xfrm>
                <a:off x="7643550" y="729000"/>
                <a:ext cx="238025" cy="299525"/>
              </a:xfrm>
              <a:custGeom>
                <a:avLst/>
                <a:gdLst/>
                <a:ahLst/>
                <a:cxnLst/>
                <a:rect l="l" t="t" r="r" b="b"/>
                <a:pathLst>
                  <a:path w="9521" h="11981" extrusionOk="0">
                    <a:moveTo>
                      <a:pt x="383" y="4664"/>
                    </a:moveTo>
                    <a:lnTo>
                      <a:pt x="383" y="4664"/>
                    </a:lnTo>
                    <a:cubicBezTo>
                      <a:pt x="1438" y="5894"/>
                      <a:pt x="4856" y="9680"/>
                      <a:pt x="8227" y="11533"/>
                    </a:cubicBezTo>
                    <a:cubicBezTo>
                      <a:pt x="8115" y="11517"/>
                      <a:pt x="8019" y="11517"/>
                      <a:pt x="7908" y="11501"/>
                    </a:cubicBezTo>
                    <a:lnTo>
                      <a:pt x="7780" y="11501"/>
                    </a:lnTo>
                    <a:cubicBezTo>
                      <a:pt x="7141" y="11453"/>
                      <a:pt x="6374" y="11389"/>
                      <a:pt x="5623" y="11214"/>
                    </a:cubicBezTo>
                    <a:cubicBezTo>
                      <a:pt x="4728" y="10990"/>
                      <a:pt x="3818" y="10543"/>
                      <a:pt x="2956" y="9887"/>
                    </a:cubicBezTo>
                    <a:cubicBezTo>
                      <a:pt x="1295" y="8594"/>
                      <a:pt x="703" y="6022"/>
                      <a:pt x="415" y="4792"/>
                    </a:cubicBezTo>
                    <a:cubicBezTo>
                      <a:pt x="400" y="4744"/>
                      <a:pt x="383" y="4696"/>
                      <a:pt x="383" y="4664"/>
                    </a:cubicBezTo>
                    <a:close/>
                    <a:moveTo>
                      <a:pt x="5927" y="607"/>
                    </a:moveTo>
                    <a:lnTo>
                      <a:pt x="5927" y="607"/>
                    </a:lnTo>
                    <a:cubicBezTo>
                      <a:pt x="6246" y="1581"/>
                      <a:pt x="6566" y="2588"/>
                      <a:pt x="6949" y="3546"/>
                    </a:cubicBezTo>
                    <a:cubicBezTo>
                      <a:pt x="7156" y="4058"/>
                      <a:pt x="7364" y="4552"/>
                      <a:pt x="7571" y="5048"/>
                    </a:cubicBezTo>
                    <a:cubicBezTo>
                      <a:pt x="7940" y="5878"/>
                      <a:pt x="8306" y="6741"/>
                      <a:pt x="8578" y="7604"/>
                    </a:cubicBezTo>
                    <a:cubicBezTo>
                      <a:pt x="8817" y="8306"/>
                      <a:pt x="8977" y="8961"/>
                      <a:pt x="9058" y="9584"/>
                    </a:cubicBezTo>
                    <a:lnTo>
                      <a:pt x="9090" y="9759"/>
                    </a:lnTo>
                    <a:cubicBezTo>
                      <a:pt x="9169" y="10303"/>
                      <a:pt x="9281" y="11133"/>
                      <a:pt x="9090" y="11597"/>
                    </a:cubicBezTo>
                    <a:lnTo>
                      <a:pt x="9009" y="11757"/>
                    </a:lnTo>
                    <a:cubicBezTo>
                      <a:pt x="8994" y="11757"/>
                      <a:pt x="8962" y="11740"/>
                      <a:pt x="8930" y="11725"/>
                    </a:cubicBezTo>
                    <a:cubicBezTo>
                      <a:pt x="8930" y="11708"/>
                      <a:pt x="8930" y="11708"/>
                      <a:pt x="8913" y="11708"/>
                    </a:cubicBezTo>
                    <a:cubicBezTo>
                      <a:pt x="8930" y="11676"/>
                      <a:pt x="8913" y="11661"/>
                      <a:pt x="8898" y="11629"/>
                    </a:cubicBezTo>
                    <a:cubicBezTo>
                      <a:pt x="7795" y="10271"/>
                      <a:pt x="6421" y="8577"/>
                      <a:pt x="6134" y="6629"/>
                    </a:cubicBezTo>
                    <a:cubicBezTo>
                      <a:pt x="6070" y="6134"/>
                      <a:pt x="6070" y="5623"/>
                      <a:pt x="6070" y="5127"/>
                    </a:cubicBezTo>
                    <a:lnTo>
                      <a:pt x="6070" y="4424"/>
                    </a:lnTo>
                    <a:cubicBezTo>
                      <a:pt x="6055" y="3977"/>
                      <a:pt x="6006" y="3514"/>
                      <a:pt x="5974" y="3082"/>
                    </a:cubicBezTo>
                    <a:cubicBezTo>
                      <a:pt x="5910" y="2268"/>
                      <a:pt x="5831" y="1421"/>
                      <a:pt x="5927" y="607"/>
                    </a:cubicBezTo>
                    <a:close/>
                    <a:moveTo>
                      <a:pt x="5895" y="0"/>
                    </a:moveTo>
                    <a:cubicBezTo>
                      <a:pt x="5831" y="0"/>
                      <a:pt x="5799" y="32"/>
                      <a:pt x="5782" y="79"/>
                    </a:cubicBezTo>
                    <a:cubicBezTo>
                      <a:pt x="5575" y="1086"/>
                      <a:pt x="5671" y="2109"/>
                      <a:pt x="5751" y="3099"/>
                    </a:cubicBezTo>
                    <a:cubicBezTo>
                      <a:pt x="5782" y="3530"/>
                      <a:pt x="5814" y="3994"/>
                      <a:pt x="5831" y="4424"/>
                    </a:cubicBezTo>
                    <a:cubicBezTo>
                      <a:pt x="5846" y="4664"/>
                      <a:pt x="5846" y="4888"/>
                      <a:pt x="5846" y="5127"/>
                    </a:cubicBezTo>
                    <a:cubicBezTo>
                      <a:pt x="5846" y="5623"/>
                      <a:pt x="5846" y="6149"/>
                      <a:pt x="5910" y="6661"/>
                    </a:cubicBezTo>
                    <a:cubicBezTo>
                      <a:pt x="6166" y="8482"/>
                      <a:pt x="7333" y="10047"/>
                      <a:pt x="8370" y="11357"/>
                    </a:cubicBezTo>
                    <a:cubicBezTo>
                      <a:pt x="4361" y="9169"/>
                      <a:pt x="256" y="4169"/>
                      <a:pt x="224" y="4121"/>
                    </a:cubicBezTo>
                    <a:cubicBezTo>
                      <a:pt x="193" y="4090"/>
                      <a:pt x="156" y="4073"/>
                      <a:pt x="120" y="4073"/>
                    </a:cubicBezTo>
                    <a:cubicBezTo>
                      <a:pt x="101" y="4073"/>
                      <a:pt x="81" y="4078"/>
                      <a:pt x="64" y="4089"/>
                    </a:cubicBezTo>
                    <a:cubicBezTo>
                      <a:pt x="17" y="4121"/>
                      <a:pt x="0" y="4185"/>
                      <a:pt x="32" y="4233"/>
                    </a:cubicBezTo>
                    <a:cubicBezTo>
                      <a:pt x="64" y="4313"/>
                      <a:pt x="113" y="4552"/>
                      <a:pt x="192" y="4840"/>
                    </a:cubicBezTo>
                    <a:cubicBezTo>
                      <a:pt x="479" y="6102"/>
                      <a:pt x="1086" y="8722"/>
                      <a:pt x="2811" y="10064"/>
                    </a:cubicBezTo>
                    <a:cubicBezTo>
                      <a:pt x="3706" y="10750"/>
                      <a:pt x="4632" y="11214"/>
                      <a:pt x="5575" y="11437"/>
                    </a:cubicBezTo>
                    <a:cubicBezTo>
                      <a:pt x="6342" y="11612"/>
                      <a:pt x="7109" y="11676"/>
                      <a:pt x="7763" y="11725"/>
                    </a:cubicBezTo>
                    <a:lnTo>
                      <a:pt x="7891" y="11740"/>
                    </a:lnTo>
                    <a:cubicBezTo>
                      <a:pt x="8147" y="11757"/>
                      <a:pt x="8387" y="11772"/>
                      <a:pt x="8626" y="11836"/>
                    </a:cubicBezTo>
                    <a:cubicBezTo>
                      <a:pt x="8706" y="11868"/>
                      <a:pt x="8770" y="11900"/>
                      <a:pt x="8834" y="11916"/>
                    </a:cubicBezTo>
                    <a:cubicBezTo>
                      <a:pt x="8898" y="11948"/>
                      <a:pt x="8945" y="11980"/>
                      <a:pt x="9009" y="11980"/>
                    </a:cubicBezTo>
                    <a:cubicBezTo>
                      <a:pt x="9041" y="11980"/>
                      <a:pt x="9058" y="11980"/>
                      <a:pt x="9090" y="11964"/>
                    </a:cubicBezTo>
                    <a:cubicBezTo>
                      <a:pt x="9169" y="11932"/>
                      <a:pt x="9233" y="11836"/>
                      <a:pt x="9297" y="11693"/>
                    </a:cubicBezTo>
                    <a:cubicBezTo>
                      <a:pt x="9520" y="11165"/>
                      <a:pt x="9392" y="10303"/>
                      <a:pt x="9313" y="9727"/>
                    </a:cubicBezTo>
                    <a:lnTo>
                      <a:pt x="9281" y="9552"/>
                    </a:lnTo>
                    <a:cubicBezTo>
                      <a:pt x="9201" y="8913"/>
                      <a:pt x="9041" y="8258"/>
                      <a:pt x="8802" y="7540"/>
                    </a:cubicBezTo>
                    <a:cubicBezTo>
                      <a:pt x="8515" y="6661"/>
                      <a:pt x="8147" y="5798"/>
                      <a:pt x="7780" y="4952"/>
                    </a:cubicBezTo>
                    <a:cubicBezTo>
                      <a:pt x="7571" y="4473"/>
                      <a:pt x="7364" y="3962"/>
                      <a:pt x="7173" y="3466"/>
                    </a:cubicBezTo>
                    <a:cubicBezTo>
                      <a:pt x="6726" y="2348"/>
                      <a:pt x="6358" y="1198"/>
                      <a:pt x="6006" y="79"/>
                    </a:cubicBezTo>
                    <a:cubicBezTo>
                      <a:pt x="5991" y="32"/>
                      <a:pt x="5942" y="0"/>
                      <a:pt x="58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15"/>
              <p:cNvSpPr/>
              <p:nvPr/>
            </p:nvSpPr>
            <p:spPr>
              <a:xfrm>
                <a:off x="7670700" y="724200"/>
                <a:ext cx="80300" cy="160150"/>
              </a:xfrm>
              <a:custGeom>
                <a:avLst/>
                <a:gdLst/>
                <a:ahLst/>
                <a:cxnLst/>
                <a:rect l="l" t="t" r="r" b="b"/>
                <a:pathLst>
                  <a:path w="3212" h="6406" extrusionOk="0">
                    <a:moveTo>
                      <a:pt x="352" y="671"/>
                    </a:moveTo>
                    <a:lnTo>
                      <a:pt x="352" y="671"/>
                    </a:lnTo>
                    <a:cubicBezTo>
                      <a:pt x="448" y="863"/>
                      <a:pt x="560" y="1055"/>
                      <a:pt x="656" y="1230"/>
                    </a:cubicBezTo>
                    <a:cubicBezTo>
                      <a:pt x="752" y="1390"/>
                      <a:pt x="831" y="1534"/>
                      <a:pt x="879" y="1645"/>
                    </a:cubicBezTo>
                    <a:lnTo>
                      <a:pt x="2349" y="4840"/>
                    </a:lnTo>
                    <a:cubicBezTo>
                      <a:pt x="2413" y="4984"/>
                      <a:pt x="2477" y="5127"/>
                      <a:pt x="2556" y="5272"/>
                    </a:cubicBezTo>
                    <a:cubicBezTo>
                      <a:pt x="2700" y="5543"/>
                      <a:pt x="2844" y="5815"/>
                      <a:pt x="2924" y="6086"/>
                    </a:cubicBezTo>
                    <a:cubicBezTo>
                      <a:pt x="2237" y="5639"/>
                      <a:pt x="1182" y="4265"/>
                      <a:pt x="927" y="3690"/>
                    </a:cubicBezTo>
                    <a:cubicBezTo>
                      <a:pt x="479" y="2731"/>
                      <a:pt x="288" y="1677"/>
                      <a:pt x="352" y="671"/>
                    </a:cubicBezTo>
                    <a:close/>
                    <a:moveTo>
                      <a:pt x="320" y="1"/>
                    </a:moveTo>
                    <a:cubicBezTo>
                      <a:pt x="256" y="1"/>
                      <a:pt x="209" y="32"/>
                      <a:pt x="192" y="96"/>
                    </a:cubicBezTo>
                    <a:cubicBezTo>
                      <a:pt x="0" y="1294"/>
                      <a:pt x="177" y="2604"/>
                      <a:pt x="720" y="3786"/>
                    </a:cubicBezTo>
                    <a:cubicBezTo>
                      <a:pt x="975" y="4377"/>
                      <a:pt x="2285" y="6102"/>
                      <a:pt x="3052" y="6405"/>
                    </a:cubicBezTo>
                    <a:lnTo>
                      <a:pt x="3099" y="6405"/>
                    </a:lnTo>
                    <a:cubicBezTo>
                      <a:pt x="3131" y="6405"/>
                      <a:pt x="3148" y="6405"/>
                      <a:pt x="3163" y="6390"/>
                    </a:cubicBezTo>
                    <a:cubicBezTo>
                      <a:pt x="3195" y="6358"/>
                      <a:pt x="3212" y="6326"/>
                      <a:pt x="3212" y="6278"/>
                    </a:cubicBezTo>
                    <a:cubicBezTo>
                      <a:pt x="3163" y="5926"/>
                      <a:pt x="2956" y="5543"/>
                      <a:pt x="2764" y="5159"/>
                    </a:cubicBezTo>
                    <a:cubicBezTo>
                      <a:pt x="2684" y="5016"/>
                      <a:pt x="2605" y="4872"/>
                      <a:pt x="2556" y="4744"/>
                    </a:cubicBezTo>
                    <a:lnTo>
                      <a:pt x="1086" y="1549"/>
                    </a:lnTo>
                    <a:cubicBezTo>
                      <a:pt x="1039" y="1422"/>
                      <a:pt x="943" y="1278"/>
                      <a:pt x="863" y="1119"/>
                    </a:cubicBezTo>
                    <a:cubicBezTo>
                      <a:pt x="671" y="783"/>
                      <a:pt x="432" y="367"/>
                      <a:pt x="432" y="112"/>
                    </a:cubicBezTo>
                    <a:cubicBezTo>
                      <a:pt x="432" y="48"/>
                      <a:pt x="384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15"/>
              <p:cNvSpPr/>
              <p:nvPr/>
            </p:nvSpPr>
            <p:spPr>
              <a:xfrm>
                <a:off x="7719425" y="653875"/>
                <a:ext cx="7310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4459" extrusionOk="0">
                    <a:moveTo>
                      <a:pt x="2556" y="561"/>
                    </a:moveTo>
                    <a:lnTo>
                      <a:pt x="2556" y="561"/>
                    </a:lnTo>
                    <a:cubicBezTo>
                      <a:pt x="2093" y="1951"/>
                      <a:pt x="1326" y="3212"/>
                      <a:pt x="383" y="4107"/>
                    </a:cubicBezTo>
                    <a:cubicBezTo>
                      <a:pt x="383" y="3148"/>
                      <a:pt x="1263" y="2094"/>
                      <a:pt x="1806" y="1440"/>
                    </a:cubicBezTo>
                    <a:cubicBezTo>
                      <a:pt x="2045" y="1136"/>
                      <a:pt x="2300" y="848"/>
                      <a:pt x="2556" y="561"/>
                    </a:cubicBezTo>
                    <a:close/>
                    <a:moveTo>
                      <a:pt x="2805" y="0"/>
                    </a:moveTo>
                    <a:cubicBezTo>
                      <a:pt x="2775" y="0"/>
                      <a:pt x="2746" y="14"/>
                      <a:pt x="2716" y="34"/>
                    </a:cubicBezTo>
                    <a:cubicBezTo>
                      <a:pt x="2364" y="433"/>
                      <a:pt x="1997" y="848"/>
                      <a:pt x="1629" y="1280"/>
                    </a:cubicBezTo>
                    <a:cubicBezTo>
                      <a:pt x="1022" y="2030"/>
                      <a:pt x="0" y="3261"/>
                      <a:pt x="176" y="4362"/>
                    </a:cubicBezTo>
                    <a:cubicBezTo>
                      <a:pt x="176" y="4411"/>
                      <a:pt x="208" y="4443"/>
                      <a:pt x="256" y="4458"/>
                    </a:cubicBezTo>
                    <a:lnTo>
                      <a:pt x="288" y="4458"/>
                    </a:lnTo>
                    <a:cubicBezTo>
                      <a:pt x="319" y="4458"/>
                      <a:pt x="336" y="4443"/>
                      <a:pt x="368" y="4426"/>
                    </a:cubicBezTo>
                    <a:cubicBezTo>
                      <a:pt x="1533" y="3404"/>
                      <a:pt x="2460" y="1839"/>
                      <a:pt x="2924" y="145"/>
                    </a:cubicBezTo>
                    <a:cubicBezTo>
                      <a:pt x="2924" y="98"/>
                      <a:pt x="2907" y="34"/>
                      <a:pt x="2860" y="18"/>
                    </a:cubicBezTo>
                    <a:cubicBezTo>
                      <a:pt x="2842" y="5"/>
                      <a:pt x="2823" y="0"/>
                      <a:pt x="28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5"/>
              <p:cNvSpPr/>
              <p:nvPr/>
            </p:nvSpPr>
            <p:spPr>
              <a:xfrm>
                <a:off x="7726600" y="478575"/>
                <a:ext cx="107850" cy="217700"/>
              </a:xfrm>
              <a:custGeom>
                <a:avLst/>
                <a:gdLst/>
                <a:ahLst/>
                <a:cxnLst/>
                <a:rect l="l" t="t" r="r" b="b"/>
                <a:pathLst>
                  <a:path w="4314" h="8708" extrusionOk="0">
                    <a:moveTo>
                      <a:pt x="3979" y="544"/>
                    </a:moveTo>
                    <a:lnTo>
                      <a:pt x="3979" y="544"/>
                    </a:lnTo>
                    <a:cubicBezTo>
                      <a:pt x="3451" y="2844"/>
                      <a:pt x="2812" y="5368"/>
                      <a:pt x="1135" y="7221"/>
                    </a:cubicBezTo>
                    <a:lnTo>
                      <a:pt x="880" y="7477"/>
                    </a:lnTo>
                    <a:cubicBezTo>
                      <a:pt x="720" y="7653"/>
                      <a:pt x="544" y="7828"/>
                      <a:pt x="401" y="8020"/>
                    </a:cubicBezTo>
                    <a:cubicBezTo>
                      <a:pt x="401" y="7781"/>
                      <a:pt x="369" y="7557"/>
                      <a:pt x="337" y="7334"/>
                    </a:cubicBezTo>
                    <a:cubicBezTo>
                      <a:pt x="320" y="7221"/>
                      <a:pt x="320" y="7125"/>
                      <a:pt x="305" y="7030"/>
                    </a:cubicBezTo>
                    <a:cubicBezTo>
                      <a:pt x="256" y="6535"/>
                      <a:pt x="224" y="5896"/>
                      <a:pt x="401" y="5272"/>
                    </a:cubicBezTo>
                    <a:cubicBezTo>
                      <a:pt x="639" y="4474"/>
                      <a:pt x="1231" y="3788"/>
                      <a:pt x="1742" y="3181"/>
                    </a:cubicBezTo>
                    <a:lnTo>
                      <a:pt x="3979" y="544"/>
                    </a:lnTo>
                    <a:close/>
                    <a:moveTo>
                      <a:pt x="4179" y="0"/>
                    </a:moveTo>
                    <a:cubicBezTo>
                      <a:pt x="4151" y="0"/>
                      <a:pt x="4126" y="14"/>
                      <a:pt x="4106" y="33"/>
                    </a:cubicBezTo>
                    <a:lnTo>
                      <a:pt x="1566" y="3036"/>
                    </a:lnTo>
                    <a:cubicBezTo>
                      <a:pt x="1039" y="3660"/>
                      <a:pt x="448" y="4363"/>
                      <a:pt x="192" y="5209"/>
                    </a:cubicBezTo>
                    <a:cubicBezTo>
                      <a:pt x="1" y="5864"/>
                      <a:pt x="32" y="6535"/>
                      <a:pt x="81" y="7046"/>
                    </a:cubicBezTo>
                    <a:cubicBezTo>
                      <a:pt x="81" y="7142"/>
                      <a:pt x="96" y="7253"/>
                      <a:pt x="113" y="7366"/>
                    </a:cubicBezTo>
                    <a:cubicBezTo>
                      <a:pt x="177" y="7781"/>
                      <a:pt x="224" y="8196"/>
                      <a:pt x="49" y="8548"/>
                    </a:cubicBezTo>
                    <a:cubicBezTo>
                      <a:pt x="17" y="8612"/>
                      <a:pt x="49" y="8675"/>
                      <a:pt x="96" y="8707"/>
                    </a:cubicBezTo>
                    <a:lnTo>
                      <a:pt x="160" y="8707"/>
                    </a:lnTo>
                    <a:cubicBezTo>
                      <a:pt x="192" y="8707"/>
                      <a:pt x="241" y="8691"/>
                      <a:pt x="256" y="8643"/>
                    </a:cubicBezTo>
                    <a:cubicBezTo>
                      <a:pt x="448" y="8275"/>
                      <a:pt x="752" y="7956"/>
                      <a:pt x="1039" y="7637"/>
                    </a:cubicBezTo>
                    <a:cubicBezTo>
                      <a:pt x="1135" y="7557"/>
                      <a:pt x="1215" y="7461"/>
                      <a:pt x="1310" y="7366"/>
                    </a:cubicBezTo>
                    <a:cubicBezTo>
                      <a:pt x="3148" y="5368"/>
                      <a:pt x="3787" y="2461"/>
                      <a:pt x="4298" y="146"/>
                    </a:cubicBezTo>
                    <a:cubicBezTo>
                      <a:pt x="4313" y="82"/>
                      <a:pt x="4281" y="33"/>
                      <a:pt x="4234" y="18"/>
                    </a:cubicBezTo>
                    <a:cubicBezTo>
                      <a:pt x="4215" y="5"/>
                      <a:pt x="4197" y="0"/>
                      <a:pt x="4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5"/>
              <p:cNvSpPr/>
              <p:nvPr/>
            </p:nvSpPr>
            <p:spPr>
              <a:xfrm>
                <a:off x="7800500" y="811150"/>
                <a:ext cx="72700" cy="214175"/>
              </a:xfrm>
              <a:custGeom>
                <a:avLst/>
                <a:gdLst/>
                <a:ahLst/>
                <a:cxnLst/>
                <a:rect l="l" t="t" r="r" b="b"/>
                <a:pathLst>
                  <a:path w="2908" h="8567" extrusionOk="0">
                    <a:moveTo>
                      <a:pt x="131" y="0"/>
                    </a:moveTo>
                    <a:cubicBezTo>
                      <a:pt x="119" y="0"/>
                      <a:pt x="108" y="2"/>
                      <a:pt x="96" y="5"/>
                    </a:cubicBezTo>
                    <a:cubicBezTo>
                      <a:pt x="32" y="20"/>
                      <a:pt x="0" y="84"/>
                      <a:pt x="32" y="148"/>
                    </a:cubicBezTo>
                    <a:cubicBezTo>
                      <a:pt x="320" y="963"/>
                      <a:pt x="463" y="1826"/>
                      <a:pt x="623" y="2656"/>
                    </a:cubicBezTo>
                    <a:cubicBezTo>
                      <a:pt x="735" y="3279"/>
                      <a:pt x="846" y="3918"/>
                      <a:pt x="1023" y="4541"/>
                    </a:cubicBezTo>
                    <a:cubicBezTo>
                      <a:pt x="1406" y="5930"/>
                      <a:pt x="2045" y="7240"/>
                      <a:pt x="2684" y="8503"/>
                    </a:cubicBezTo>
                    <a:cubicBezTo>
                      <a:pt x="2699" y="8535"/>
                      <a:pt x="2748" y="8567"/>
                      <a:pt x="2780" y="8567"/>
                    </a:cubicBezTo>
                    <a:cubicBezTo>
                      <a:pt x="2795" y="8567"/>
                      <a:pt x="2812" y="8567"/>
                      <a:pt x="2827" y="8550"/>
                    </a:cubicBezTo>
                    <a:cubicBezTo>
                      <a:pt x="2891" y="8518"/>
                      <a:pt x="2907" y="8454"/>
                      <a:pt x="2891" y="8390"/>
                    </a:cubicBezTo>
                    <a:cubicBezTo>
                      <a:pt x="2269" y="7144"/>
                      <a:pt x="1613" y="5851"/>
                      <a:pt x="1246" y="4493"/>
                    </a:cubicBezTo>
                    <a:cubicBezTo>
                      <a:pt x="1070" y="3870"/>
                      <a:pt x="959" y="3231"/>
                      <a:pt x="846" y="2608"/>
                    </a:cubicBezTo>
                    <a:cubicBezTo>
                      <a:pt x="687" y="1777"/>
                      <a:pt x="543" y="899"/>
                      <a:pt x="239" y="69"/>
                    </a:cubicBezTo>
                    <a:cubicBezTo>
                      <a:pt x="227" y="29"/>
                      <a:pt x="182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5"/>
              <p:cNvSpPr/>
              <p:nvPr/>
            </p:nvSpPr>
            <p:spPr>
              <a:xfrm>
                <a:off x="7682300" y="903575"/>
                <a:ext cx="192500" cy="121750"/>
              </a:xfrm>
              <a:custGeom>
                <a:avLst/>
                <a:gdLst/>
                <a:ahLst/>
                <a:cxnLst/>
                <a:rect l="l" t="t" r="r" b="b"/>
                <a:pathLst>
                  <a:path w="7700" h="4870" extrusionOk="0">
                    <a:moveTo>
                      <a:pt x="132" y="1"/>
                    </a:moveTo>
                    <a:cubicBezTo>
                      <a:pt x="115" y="1"/>
                      <a:pt x="97" y="5"/>
                      <a:pt x="79" y="14"/>
                    </a:cubicBezTo>
                    <a:cubicBezTo>
                      <a:pt x="32" y="29"/>
                      <a:pt x="0" y="93"/>
                      <a:pt x="32" y="157"/>
                    </a:cubicBezTo>
                    <a:cubicBezTo>
                      <a:pt x="495" y="1211"/>
                      <a:pt x="1229" y="2154"/>
                      <a:pt x="2124" y="2872"/>
                    </a:cubicBezTo>
                    <a:cubicBezTo>
                      <a:pt x="2475" y="3160"/>
                      <a:pt x="2795" y="3368"/>
                      <a:pt x="3131" y="3528"/>
                    </a:cubicBezTo>
                    <a:cubicBezTo>
                      <a:pt x="3578" y="3751"/>
                      <a:pt x="4073" y="3879"/>
                      <a:pt x="4537" y="4022"/>
                    </a:cubicBezTo>
                    <a:lnTo>
                      <a:pt x="7540" y="4853"/>
                    </a:lnTo>
                    <a:cubicBezTo>
                      <a:pt x="7540" y="4853"/>
                      <a:pt x="7555" y="4870"/>
                      <a:pt x="7572" y="4870"/>
                    </a:cubicBezTo>
                    <a:cubicBezTo>
                      <a:pt x="7619" y="4870"/>
                      <a:pt x="7667" y="4838"/>
                      <a:pt x="7683" y="4774"/>
                    </a:cubicBezTo>
                    <a:cubicBezTo>
                      <a:pt x="7699" y="4725"/>
                      <a:pt x="7667" y="4661"/>
                      <a:pt x="7604" y="4646"/>
                    </a:cubicBezTo>
                    <a:lnTo>
                      <a:pt x="4600" y="3799"/>
                    </a:lnTo>
                    <a:cubicBezTo>
                      <a:pt x="4137" y="3671"/>
                      <a:pt x="3674" y="3543"/>
                      <a:pt x="3227" y="3320"/>
                    </a:cubicBezTo>
                    <a:cubicBezTo>
                      <a:pt x="2923" y="3176"/>
                      <a:pt x="2603" y="2968"/>
                      <a:pt x="2268" y="2697"/>
                    </a:cubicBezTo>
                    <a:cubicBezTo>
                      <a:pt x="1389" y="1994"/>
                      <a:pt x="686" y="1083"/>
                      <a:pt x="239" y="61"/>
                    </a:cubicBezTo>
                    <a:cubicBezTo>
                      <a:pt x="216" y="27"/>
                      <a:pt x="176" y="1"/>
                      <a:pt x="1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5"/>
              <p:cNvSpPr/>
              <p:nvPr/>
            </p:nvSpPr>
            <p:spPr>
              <a:xfrm>
                <a:off x="7845600" y="1015250"/>
                <a:ext cx="75900" cy="54800"/>
              </a:xfrm>
              <a:custGeom>
                <a:avLst/>
                <a:gdLst/>
                <a:ahLst/>
                <a:cxnLst/>
                <a:rect l="l" t="t" r="r" b="b"/>
                <a:pathLst>
                  <a:path w="3036" h="2192" extrusionOk="0">
                    <a:moveTo>
                      <a:pt x="2168" y="230"/>
                    </a:moveTo>
                    <a:cubicBezTo>
                      <a:pt x="2200" y="230"/>
                      <a:pt x="2233" y="234"/>
                      <a:pt x="2269" y="243"/>
                    </a:cubicBezTo>
                    <a:cubicBezTo>
                      <a:pt x="2493" y="275"/>
                      <a:pt x="2669" y="418"/>
                      <a:pt x="2748" y="610"/>
                    </a:cubicBezTo>
                    <a:cubicBezTo>
                      <a:pt x="2812" y="769"/>
                      <a:pt x="2797" y="961"/>
                      <a:pt x="2716" y="1169"/>
                    </a:cubicBezTo>
                    <a:cubicBezTo>
                      <a:pt x="2669" y="1281"/>
                      <a:pt x="2588" y="1425"/>
                      <a:pt x="2445" y="1521"/>
                    </a:cubicBezTo>
                    <a:cubicBezTo>
                      <a:pt x="2360" y="1574"/>
                      <a:pt x="2261" y="1598"/>
                      <a:pt x="2161" y="1598"/>
                    </a:cubicBezTo>
                    <a:cubicBezTo>
                      <a:pt x="2053" y="1598"/>
                      <a:pt x="1945" y="1570"/>
                      <a:pt x="1854" y="1521"/>
                    </a:cubicBezTo>
                    <a:cubicBezTo>
                      <a:pt x="1790" y="1472"/>
                      <a:pt x="1726" y="1425"/>
                      <a:pt x="1679" y="1376"/>
                    </a:cubicBezTo>
                    <a:cubicBezTo>
                      <a:pt x="1679" y="1361"/>
                      <a:pt x="1662" y="1344"/>
                      <a:pt x="1647" y="1344"/>
                    </a:cubicBezTo>
                    <a:cubicBezTo>
                      <a:pt x="1630" y="1281"/>
                      <a:pt x="1615" y="1233"/>
                      <a:pt x="1583" y="1185"/>
                    </a:cubicBezTo>
                    <a:cubicBezTo>
                      <a:pt x="1566" y="1121"/>
                      <a:pt x="1534" y="1057"/>
                      <a:pt x="1519" y="993"/>
                    </a:cubicBezTo>
                    <a:cubicBezTo>
                      <a:pt x="1502" y="897"/>
                      <a:pt x="1519" y="801"/>
                      <a:pt x="1534" y="737"/>
                    </a:cubicBezTo>
                    <a:cubicBezTo>
                      <a:pt x="1583" y="642"/>
                      <a:pt x="1662" y="546"/>
                      <a:pt x="1742" y="482"/>
                    </a:cubicBezTo>
                    <a:cubicBezTo>
                      <a:pt x="1901" y="323"/>
                      <a:pt x="2016" y="230"/>
                      <a:pt x="2168" y="230"/>
                    </a:cubicBezTo>
                    <a:close/>
                    <a:moveTo>
                      <a:pt x="2164" y="0"/>
                    </a:moveTo>
                    <a:cubicBezTo>
                      <a:pt x="1915" y="0"/>
                      <a:pt x="1743" y="159"/>
                      <a:pt x="1583" y="307"/>
                    </a:cubicBezTo>
                    <a:cubicBezTo>
                      <a:pt x="1487" y="403"/>
                      <a:pt x="1374" y="514"/>
                      <a:pt x="1327" y="658"/>
                    </a:cubicBezTo>
                    <a:cubicBezTo>
                      <a:pt x="1295" y="769"/>
                      <a:pt x="1279" y="882"/>
                      <a:pt x="1295" y="1025"/>
                    </a:cubicBezTo>
                    <a:cubicBezTo>
                      <a:pt x="1310" y="1121"/>
                      <a:pt x="1342" y="1217"/>
                      <a:pt x="1374" y="1281"/>
                    </a:cubicBezTo>
                    <a:cubicBezTo>
                      <a:pt x="1438" y="1408"/>
                      <a:pt x="1455" y="1457"/>
                      <a:pt x="1406" y="1553"/>
                    </a:cubicBezTo>
                    <a:cubicBezTo>
                      <a:pt x="1310" y="1728"/>
                      <a:pt x="1167" y="1872"/>
                      <a:pt x="991" y="1936"/>
                    </a:cubicBezTo>
                    <a:cubicBezTo>
                      <a:pt x="927" y="1959"/>
                      <a:pt x="861" y="1970"/>
                      <a:pt x="795" y="1970"/>
                    </a:cubicBezTo>
                    <a:cubicBezTo>
                      <a:pt x="630" y="1970"/>
                      <a:pt x="471" y="1901"/>
                      <a:pt x="369" y="1776"/>
                    </a:cubicBezTo>
                    <a:cubicBezTo>
                      <a:pt x="320" y="1696"/>
                      <a:pt x="273" y="1600"/>
                      <a:pt x="256" y="1440"/>
                    </a:cubicBezTo>
                    <a:cubicBezTo>
                      <a:pt x="224" y="1329"/>
                      <a:pt x="224" y="1249"/>
                      <a:pt x="241" y="1169"/>
                    </a:cubicBezTo>
                    <a:cubicBezTo>
                      <a:pt x="256" y="993"/>
                      <a:pt x="352" y="818"/>
                      <a:pt x="496" y="722"/>
                    </a:cubicBezTo>
                    <a:cubicBezTo>
                      <a:pt x="598" y="646"/>
                      <a:pt x="739" y="600"/>
                      <a:pt x="881" y="600"/>
                    </a:cubicBezTo>
                    <a:cubicBezTo>
                      <a:pt x="918" y="600"/>
                      <a:pt x="955" y="603"/>
                      <a:pt x="991" y="610"/>
                    </a:cubicBezTo>
                    <a:cubicBezTo>
                      <a:pt x="1055" y="610"/>
                      <a:pt x="1103" y="578"/>
                      <a:pt x="1119" y="514"/>
                    </a:cubicBezTo>
                    <a:cubicBezTo>
                      <a:pt x="1135" y="450"/>
                      <a:pt x="1087" y="386"/>
                      <a:pt x="1023" y="386"/>
                    </a:cubicBezTo>
                    <a:cubicBezTo>
                      <a:pt x="974" y="376"/>
                      <a:pt x="923" y="371"/>
                      <a:pt x="872" y="371"/>
                    </a:cubicBezTo>
                    <a:cubicBezTo>
                      <a:pt x="690" y="371"/>
                      <a:pt x="502" y="434"/>
                      <a:pt x="352" y="546"/>
                    </a:cubicBezTo>
                    <a:cubicBezTo>
                      <a:pt x="160" y="674"/>
                      <a:pt x="33" y="897"/>
                      <a:pt x="1" y="1137"/>
                    </a:cubicBezTo>
                    <a:cubicBezTo>
                      <a:pt x="1" y="1233"/>
                      <a:pt x="1" y="1344"/>
                      <a:pt x="17" y="1489"/>
                    </a:cubicBezTo>
                    <a:cubicBezTo>
                      <a:pt x="49" y="1664"/>
                      <a:pt x="113" y="1808"/>
                      <a:pt x="192" y="1919"/>
                    </a:cubicBezTo>
                    <a:cubicBezTo>
                      <a:pt x="337" y="2096"/>
                      <a:pt x="560" y="2192"/>
                      <a:pt x="799" y="2192"/>
                    </a:cubicBezTo>
                    <a:cubicBezTo>
                      <a:pt x="895" y="2192"/>
                      <a:pt x="976" y="2175"/>
                      <a:pt x="1072" y="2143"/>
                    </a:cubicBezTo>
                    <a:cubicBezTo>
                      <a:pt x="1295" y="2064"/>
                      <a:pt x="1487" y="1887"/>
                      <a:pt x="1615" y="1664"/>
                    </a:cubicBezTo>
                    <a:cubicBezTo>
                      <a:pt x="1615" y="1649"/>
                      <a:pt x="1630" y="1649"/>
                      <a:pt x="1630" y="1632"/>
                    </a:cubicBezTo>
                    <a:cubicBezTo>
                      <a:pt x="1662" y="1664"/>
                      <a:pt x="1694" y="1680"/>
                      <a:pt x="1726" y="1712"/>
                    </a:cubicBezTo>
                    <a:cubicBezTo>
                      <a:pt x="1857" y="1786"/>
                      <a:pt x="2010" y="1826"/>
                      <a:pt x="2159" y="1826"/>
                    </a:cubicBezTo>
                    <a:cubicBezTo>
                      <a:pt x="2301" y="1826"/>
                      <a:pt x="2440" y="1790"/>
                      <a:pt x="2556" y="1712"/>
                    </a:cubicBezTo>
                    <a:cubicBezTo>
                      <a:pt x="2716" y="1617"/>
                      <a:pt x="2844" y="1457"/>
                      <a:pt x="2924" y="1249"/>
                    </a:cubicBezTo>
                    <a:cubicBezTo>
                      <a:pt x="3020" y="993"/>
                      <a:pt x="3036" y="737"/>
                      <a:pt x="2956" y="530"/>
                    </a:cubicBezTo>
                    <a:cubicBezTo>
                      <a:pt x="2861" y="275"/>
                      <a:pt x="2620" y="67"/>
                      <a:pt x="2317" y="19"/>
                    </a:cubicBezTo>
                    <a:cubicBezTo>
                      <a:pt x="2263" y="6"/>
                      <a:pt x="2212" y="0"/>
                      <a:pt x="21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15"/>
              <p:cNvSpPr/>
              <p:nvPr/>
            </p:nvSpPr>
            <p:spPr>
              <a:xfrm>
                <a:off x="7869575" y="1053225"/>
                <a:ext cx="48725" cy="39575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583" extrusionOk="0">
                    <a:moveTo>
                      <a:pt x="1637" y="1"/>
                    </a:moveTo>
                    <a:cubicBezTo>
                      <a:pt x="1617" y="1"/>
                      <a:pt x="1599" y="6"/>
                      <a:pt x="1582" y="17"/>
                    </a:cubicBezTo>
                    <a:cubicBezTo>
                      <a:pt x="1518" y="66"/>
                      <a:pt x="1502" y="130"/>
                      <a:pt x="1550" y="177"/>
                    </a:cubicBezTo>
                    <a:cubicBezTo>
                      <a:pt x="1678" y="400"/>
                      <a:pt x="1710" y="673"/>
                      <a:pt x="1629" y="896"/>
                    </a:cubicBezTo>
                    <a:cubicBezTo>
                      <a:pt x="1534" y="1135"/>
                      <a:pt x="1310" y="1312"/>
                      <a:pt x="1071" y="1359"/>
                    </a:cubicBezTo>
                    <a:cubicBezTo>
                      <a:pt x="1044" y="1362"/>
                      <a:pt x="1016" y="1364"/>
                      <a:pt x="989" y="1364"/>
                    </a:cubicBezTo>
                    <a:cubicBezTo>
                      <a:pt x="774" y="1364"/>
                      <a:pt x="559" y="1256"/>
                      <a:pt x="432" y="1071"/>
                    </a:cubicBezTo>
                    <a:cubicBezTo>
                      <a:pt x="383" y="992"/>
                      <a:pt x="336" y="896"/>
                      <a:pt x="304" y="784"/>
                    </a:cubicBezTo>
                    <a:cubicBezTo>
                      <a:pt x="272" y="688"/>
                      <a:pt x="256" y="641"/>
                      <a:pt x="288" y="609"/>
                    </a:cubicBezTo>
                    <a:cubicBezTo>
                      <a:pt x="320" y="560"/>
                      <a:pt x="320" y="481"/>
                      <a:pt x="272" y="449"/>
                    </a:cubicBezTo>
                    <a:cubicBezTo>
                      <a:pt x="252" y="429"/>
                      <a:pt x="226" y="420"/>
                      <a:pt x="201" y="420"/>
                    </a:cubicBezTo>
                    <a:cubicBezTo>
                      <a:pt x="166" y="420"/>
                      <a:pt x="131" y="437"/>
                      <a:pt x="113" y="464"/>
                    </a:cubicBezTo>
                    <a:cubicBezTo>
                      <a:pt x="0" y="592"/>
                      <a:pt x="64" y="800"/>
                      <a:pt x="81" y="864"/>
                    </a:cubicBezTo>
                    <a:cubicBezTo>
                      <a:pt x="128" y="992"/>
                      <a:pt x="176" y="1103"/>
                      <a:pt x="240" y="1199"/>
                    </a:cubicBezTo>
                    <a:cubicBezTo>
                      <a:pt x="400" y="1439"/>
                      <a:pt x="688" y="1582"/>
                      <a:pt x="975" y="1582"/>
                    </a:cubicBezTo>
                    <a:lnTo>
                      <a:pt x="1103" y="1582"/>
                    </a:lnTo>
                    <a:cubicBezTo>
                      <a:pt x="1422" y="1535"/>
                      <a:pt x="1710" y="1295"/>
                      <a:pt x="1838" y="992"/>
                    </a:cubicBezTo>
                    <a:cubicBezTo>
                      <a:pt x="1949" y="688"/>
                      <a:pt x="1917" y="337"/>
                      <a:pt x="1742" y="49"/>
                    </a:cubicBezTo>
                    <a:cubicBezTo>
                      <a:pt x="1710" y="18"/>
                      <a:pt x="1672" y="1"/>
                      <a:pt x="16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5"/>
              <p:cNvSpPr/>
              <p:nvPr/>
            </p:nvSpPr>
            <p:spPr>
              <a:xfrm>
                <a:off x="7897125" y="1024975"/>
                <a:ext cx="11225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621" extrusionOk="0">
                    <a:moveTo>
                      <a:pt x="126" y="0"/>
                    </a:moveTo>
                    <a:cubicBezTo>
                      <a:pt x="93" y="0"/>
                      <a:pt x="60" y="17"/>
                      <a:pt x="33" y="46"/>
                    </a:cubicBezTo>
                    <a:cubicBezTo>
                      <a:pt x="1" y="93"/>
                      <a:pt x="1" y="157"/>
                      <a:pt x="48" y="205"/>
                    </a:cubicBezTo>
                    <a:cubicBezTo>
                      <a:pt x="144" y="269"/>
                      <a:pt x="208" y="397"/>
                      <a:pt x="224" y="508"/>
                    </a:cubicBezTo>
                    <a:cubicBezTo>
                      <a:pt x="224" y="572"/>
                      <a:pt x="272" y="621"/>
                      <a:pt x="336" y="621"/>
                    </a:cubicBezTo>
                    <a:cubicBezTo>
                      <a:pt x="400" y="604"/>
                      <a:pt x="448" y="557"/>
                      <a:pt x="448" y="493"/>
                    </a:cubicBezTo>
                    <a:cubicBezTo>
                      <a:pt x="432" y="316"/>
                      <a:pt x="336" y="141"/>
                      <a:pt x="193" y="29"/>
                    </a:cubicBezTo>
                    <a:cubicBezTo>
                      <a:pt x="172" y="9"/>
                      <a:pt x="149" y="0"/>
                      <a:pt x="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5"/>
              <p:cNvSpPr/>
              <p:nvPr/>
            </p:nvSpPr>
            <p:spPr>
              <a:xfrm>
                <a:off x="7879150" y="1065950"/>
                <a:ext cx="13600" cy="14875"/>
              </a:xfrm>
              <a:custGeom>
                <a:avLst/>
                <a:gdLst/>
                <a:ahLst/>
                <a:cxnLst/>
                <a:rect l="l" t="t" r="r" b="b"/>
                <a:pathLst>
                  <a:path w="544" h="595" extrusionOk="0">
                    <a:moveTo>
                      <a:pt x="135" y="1"/>
                    </a:moveTo>
                    <a:cubicBezTo>
                      <a:pt x="80" y="1"/>
                      <a:pt x="30" y="44"/>
                      <a:pt x="17" y="100"/>
                    </a:cubicBezTo>
                    <a:cubicBezTo>
                      <a:pt x="0" y="211"/>
                      <a:pt x="32" y="339"/>
                      <a:pt x="113" y="435"/>
                    </a:cubicBezTo>
                    <a:cubicBezTo>
                      <a:pt x="192" y="530"/>
                      <a:pt x="305" y="594"/>
                      <a:pt x="416" y="594"/>
                    </a:cubicBezTo>
                    <a:lnTo>
                      <a:pt x="432" y="594"/>
                    </a:lnTo>
                    <a:cubicBezTo>
                      <a:pt x="496" y="594"/>
                      <a:pt x="544" y="562"/>
                      <a:pt x="544" y="498"/>
                    </a:cubicBezTo>
                    <a:cubicBezTo>
                      <a:pt x="544" y="435"/>
                      <a:pt x="496" y="387"/>
                      <a:pt x="448" y="371"/>
                    </a:cubicBezTo>
                    <a:cubicBezTo>
                      <a:pt x="384" y="371"/>
                      <a:pt x="337" y="339"/>
                      <a:pt x="305" y="291"/>
                    </a:cubicBezTo>
                    <a:cubicBezTo>
                      <a:pt x="256" y="243"/>
                      <a:pt x="241" y="179"/>
                      <a:pt x="256" y="132"/>
                    </a:cubicBezTo>
                    <a:cubicBezTo>
                      <a:pt x="256" y="68"/>
                      <a:pt x="224" y="4"/>
                      <a:pt x="160" y="4"/>
                    </a:cubicBezTo>
                    <a:cubicBezTo>
                      <a:pt x="152" y="2"/>
                      <a:pt x="143" y="1"/>
                      <a:pt x="1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" name="Google Shape;172;p15"/>
            <p:cNvGrpSpPr/>
            <p:nvPr/>
          </p:nvGrpSpPr>
          <p:grpSpPr>
            <a:xfrm>
              <a:off x="4171350" y="320375"/>
              <a:ext cx="277975" cy="614225"/>
              <a:chOff x="8275700" y="478575"/>
              <a:chExt cx="277975" cy="614225"/>
            </a:xfrm>
          </p:grpSpPr>
          <p:sp>
            <p:nvSpPr>
              <p:cNvPr id="173" name="Google Shape;173;p15"/>
              <p:cNvSpPr/>
              <p:nvPr/>
            </p:nvSpPr>
            <p:spPr>
              <a:xfrm>
                <a:off x="8312825" y="553675"/>
                <a:ext cx="164975" cy="480825"/>
              </a:xfrm>
              <a:custGeom>
                <a:avLst/>
                <a:gdLst/>
                <a:ahLst/>
                <a:cxnLst/>
                <a:rect l="l" t="t" r="r" b="b"/>
                <a:pathLst>
                  <a:path w="6599" h="19233" extrusionOk="0">
                    <a:moveTo>
                      <a:pt x="3635" y="1"/>
                    </a:moveTo>
                    <a:cubicBezTo>
                      <a:pt x="3615" y="1"/>
                      <a:pt x="3595" y="6"/>
                      <a:pt x="3579" y="17"/>
                    </a:cubicBezTo>
                    <a:cubicBezTo>
                      <a:pt x="3531" y="64"/>
                      <a:pt x="3515" y="128"/>
                      <a:pt x="3547" y="177"/>
                    </a:cubicBezTo>
                    <a:cubicBezTo>
                      <a:pt x="4618" y="1853"/>
                      <a:pt x="5544" y="3371"/>
                      <a:pt x="5959" y="5032"/>
                    </a:cubicBezTo>
                    <a:cubicBezTo>
                      <a:pt x="6343" y="6517"/>
                      <a:pt x="6358" y="8195"/>
                      <a:pt x="6023" y="10127"/>
                    </a:cubicBezTo>
                    <a:cubicBezTo>
                      <a:pt x="5672" y="12140"/>
                      <a:pt x="5033" y="13897"/>
                      <a:pt x="4138" y="15335"/>
                    </a:cubicBezTo>
                    <a:cubicBezTo>
                      <a:pt x="3099" y="17013"/>
                      <a:pt x="1694" y="18291"/>
                      <a:pt x="81" y="19009"/>
                    </a:cubicBezTo>
                    <a:cubicBezTo>
                      <a:pt x="33" y="19025"/>
                      <a:pt x="1" y="19105"/>
                      <a:pt x="33" y="19153"/>
                    </a:cubicBezTo>
                    <a:cubicBezTo>
                      <a:pt x="49" y="19200"/>
                      <a:pt x="96" y="19232"/>
                      <a:pt x="128" y="19232"/>
                    </a:cubicBezTo>
                    <a:cubicBezTo>
                      <a:pt x="145" y="19232"/>
                      <a:pt x="160" y="19217"/>
                      <a:pt x="177" y="19217"/>
                    </a:cubicBezTo>
                    <a:cubicBezTo>
                      <a:pt x="1838" y="18482"/>
                      <a:pt x="3259" y="17172"/>
                      <a:pt x="4330" y="15463"/>
                    </a:cubicBezTo>
                    <a:cubicBezTo>
                      <a:pt x="5257" y="13993"/>
                      <a:pt x="5895" y="12204"/>
                      <a:pt x="6247" y="10159"/>
                    </a:cubicBezTo>
                    <a:cubicBezTo>
                      <a:pt x="6598" y="8195"/>
                      <a:pt x="6582" y="6502"/>
                      <a:pt x="6183" y="4969"/>
                    </a:cubicBezTo>
                    <a:cubicBezTo>
                      <a:pt x="5751" y="3275"/>
                      <a:pt x="4825" y="1742"/>
                      <a:pt x="3738" y="64"/>
                    </a:cubicBezTo>
                    <a:cubicBezTo>
                      <a:pt x="3717" y="22"/>
                      <a:pt x="3675" y="1"/>
                      <a:pt x="36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15"/>
              <p:cNvSpPr/>
              <p:nvPr/>
            </p:nvSpPr>
            <p:spPr>
              <a:xfrm>
                <a:off x="8315650" y="728900"/>
                <a:ext cx="238025" cy="299625"/>
              </a:xfrm>
              <a:custGeom>
                <a:avLst/>
                <a:gdLst/>
                <a:ahLst/>
                <a:cxnLst/>
                <a:rect l="l" t="t" r="r" b="b"/>
                <a:pathLst>
                  <a:path w="9521" h="11985" extrusionOk="0">
                    <a:moveTo>
                      <a:pt x="9137" y="4668"/>
                    </a:moveTo>
                    <a:cubicBezTo>
                      <a:pt x="9137" y="4700"/>
                      <a:pt x="9120" y="4748"/>
                      <a:pt x="9120" y="4796"/>
                    </a:cubicBezTo>
                    <a:cubicBezTo>
                      <a:pt x="8833" y="6026"/>
                      <a:pt x="8226" y="8598"/>
                      <a:pt x="6565" y="9891"/>
                    </a:cubicBezTo>
                    <a:cubicBezTo>
                      <a:pt x="5702" y="10547"/>
                      <a:pt x="4807" y="10994"/>
                      <a:pt x="3898" y="11218"/>
                    </a:cubicBezTo>
                    <a:cubicBezTo>
                      <a:pt x="3146" y="11393"/>
                      <a:pt x="2379" y="11457"/>
                      <a:pt x="1741" y="11505"/>
                    </a:cubicBezTo>
                    <a:lnTo>
                      <a:pt x="1613" y="11505"/>
                    </a:lnTo>
                    <a:cubicBezTo>
                      <a:pt x="1502" y="11521"/>
                      <a:pt x="1406" y="11521"/>
                      <a:pt x="1293" y="11537"/>
                    </a:cubicBezTo>
                    <a:cubicBezTo>
                      <a:pt x="4664" y="9684"/>
                      <a:pt x="8083" y="5898"/>
                      <a:pt x="9137" y="4668"/>
                    </a:cubicBezTo>
                    <a:close/>
                    <a:moveTo>
                      <a:pt x="3593" y="611"/>
                    </a:moveTo>
                    <a:lnTo>
                      <a:pt x="3593" y="611"/>
                    </a:lnTo>
                    <a:cubicBezTo>
                      <a:pt x="3689" y="1425"/>
                      <a:pt x="3610" y="2272"/>
                      <a:pt x="3546" y="3086"/>
                    </a:cubicBezTo>
                    <a:cubicBezTo>
                      <a:pt x="3514" y="3518"/>
                      <a:pt x="3466" y="3981"/>
                      <a:pt x="3466" y="4428"/>
                    </a:cubicBezTo>
                    <a:cubicBezTo>
                      <a:pt x="3450" y="4652"/>
                      <a:pt x="3450" y="4892"/>
                      <a:pt x="3450" y="5131"/>
                    </a:cubicBezTo>
                    <a:cubicBezTo>
                      <a:pt x="3450" y="5627"/>
                      <a:pt x="3450" y="6138"/>
                      <a:pt x="3386" y="6633"/>
                    </a:cubicBezTo>
                    <a:cubicBezTo>
                      <a:pt x="3114" y="8581"/>
                      <a:pt x="1741" y="10275"/>
                      <a:pt x="622" y="11633"/>
                    </a:cubicBezTo>
                    <a:cubicBezTo>
                      <a:pt x="607" y="11665"/>
                      <a:pt x="607" y="11680"/>
                      <a:pt x="607" y="11712"/>
                    </a:cubicBezTo>
                    <a:cubicBezTo>
                      <a:pt x="607" y="11712"/>
                      <a:pt x="590" y="11712"/>
                      <a:pt x="590" y="11729"/>
                    </a:cubicBezTo>
                    <a:lnTo>
                      <a:pt x="527" y="11761"/>
                    </a:lnTo>
                    <a:cubicBezTo>
                      <a:pt x="511" y="11761"/>
                      <a:pt x="495" y="11729"/>
                      <a:pt x="431" y="11601"/>
                    </a:cubicBezTo>
                    <a:cubicBezTo>
                      <a:pt x="239" y="11137"/>
                      <a:pt x="352" y="10307"/>
                      <a:pt x="431" y="9763"/>
                    </a:cubicBezTo>
                    <a:lnTo>
                      <a:pt x="463" y="9588"/>
                    </a:lnTo>
                    <a:cubicBezTo>
                      <a:pt x="559" y="8965"/>
                      <a:pt x="703" y="8310"/>
                      <a:pt x="942" y="7608"/>
                    </a:cubicBezTo>
                    <a:cubicBezTo>
                      <a:pt x="1229" y="6745"/>
                      <a:pt x="1597" y="5882"/>
                      <a:pt x="1949" y="5052"/>
                    </a:cubicBezTo>
                    <a:cubicBezTo>
                      <a:pt x="2156" y="4556"/>
                      <a:pt x="2379" y="4062"/>
                      <a:pt x="2571" y="3550"/>
                    </a:cubicBezTo>
                    <a:cubicBezTo>
                      <a:pt x="2955" y="2592"/>
                      <a:pt x="3274" y="1585"/>
                      <a:pt x="3593" y="611"/>
                    </a:cubicBezTo>
                    <a:close/>
                    <a:moveTo>
                      <a:pt x="3606" y="1"/>
                    </a:moveTo>
                    <a:cubicBezTo>
                      <a:pt x="3565" y="1"/>
                      <a:pt x="3527" y="43"/>
                      <a:pt x="3514" y="83"/>
                    </a:cubicBezTo>
                    <a:cubicBezTo>
                      <a:pt x="3163" y="1202"/>
                      <a:pt x="2795" y="2352"/>
                      <a:pt x="2364" y="3470"/>
                    </a:cubicBezTo>
                    <a:cubicBezTo>
                      <a:pt x="2156" y="3966"/>
                      <a:pt x="1949" y="4477"/>
                      <a:pt x="1741" y="4956"/>
                    </a:cubicBezTo>
                    <a:cubicBezTo>
                      <a:pt x="1374" y="5802"/>
                      <a:pt x="1006" y="6665"/>
                      <a:pt x="718" y="7544"/>
                    </a:cubicBezTo>
                    <a:cubicBezTo>
                      <a:pt x="479" y="8262"/>
                      <a:pt x="320" y="8917"/>
                      <a:pt x="239" y="9556"/>
                    </a:cubicBezTo>
                    <a:lnTo>
                      <a:pt x="207" y="9731"/>
                    </a:lnTo>
                    <a:cubicBezTo>
                      <a:pt x="128" y="10338"/>
                      <a:pt x="0" y="11169"/>
                      <a:pt x="224" y="11697"/>
                    </a:cubicBezTo>
                    <a:cubicBezTo>
                      <a:pt x="288" y="11840"/>
                      <a:pt x="352" y="11936"/>
                      <a:pt x="447" y="11968"/>
                    </a:cubicBezTo>
                    <a:cubicBezTo>
                      <a:pt x="463" y="11984"/>
                      <a:pt x="495" y="11984"/>
                      <a:pt x="511" y="11984"/>
                    </a:cubicBezTo>
                    <a:cubicBezTo>
                      <a:pt x="575" y="11984"/>
                      <a:pt x="639" y="11952"/>
                      <a:pt x="703" y="11920"/>
                    </a:cubicBezTo>
                    <a:cubicBezTo>
                      <a:pt x="750" y="11904"/>
                      <a:pt x="814" y="11872"/>
                      <a:pt x="895" y="11840"/>
                    </a:cubicBezTo>
                    <a:cubicBezTo>
                      <a:pt x="1134" y="11776"/>
                      <a:pt x="1374" y="11761"/>
                      <a:pt x="1629" y="11744"/>
                    </a:cubicBezTo>
                    <a:lnTo>
                      <a:pt x="1757" y="11729"/>
                    </a:lnTo>
                    <a:cubicBezTo>
                      <a:pt x="2411" y="11680"/>
                      <a:pt x="3178" y="11616"/>
                      <a:pt x="3945" y="11441"/>
                    </a:cubicBezTo>
                    <a:cubicBezTo>
                      <a:pt x="4888" y="11218"/>
                      <a:pt x="5814" y="10754"/>
                      <a:pt x="6709" y="10068"/>
                    </a:cubicBezTo>
                    <a:cubicBezTo>
                      <a:pt x="8434" y="8726"/>
                      <a:pt x="9041" y="6106"/>
                      <a:pt x="9344" y="4844"/>
                    </a:cubicBezTo>
                    <a:cubicBezTo>
                      <a:pt x="9408" y="4556"/>
                      <a:pt x="9456" y="4317"/>
                      <a:pt x="9504" y="4237"/>
                    </a:cubicBezTo>
                    <a:cubicBezTo>
                      <a:pt x="9520" y="4189"/>
                      <a:pt x="9504" y="4125"/>
                      <a:pt x="9456" y="4093"/>
                    </a:cubicBezTo>
                    <a:cubicBezTo>
                      <a:pt x="9439" y="4082"/>
                      <a:pt x="9420" y="4077"/>
                      <a:pt x="9401" y="4077"/>
                    </a:cubicBezTo>
                    <a:cubicBezTo>
                      <a:pt x="9366" y="4077"/>
                      <a:pt x="9333" y="4094"/>
                      <a:pt x="9312" y="4125"/>
                    </a:cubicBezTo>
                    <a:cubicBezTo>
                      <a:pt x="9265" y="4173"/>
                      <a:pt x="5159" y="9173"/>
                      <a:pt x="1150" y="11361"/>
                    </a:cubicBezTo>
                    <a:cubicBezTo>
                      <a:pt x="2188" y="10051"/>
                      <a:pt x="3355" y="8486"/>
                      <a:pt x="3610" y="6665"/>
                    </a:cubicBezTo>
                    <a:cubicBezTo>
                      <a:pt x="3689" y="6153"/>
                      <a:pt x="3689" y="5627"/>
                      <a:pt x="3674" y="5131"/>
                    </a:cubicBezTo>
                    <a:cubicBezTo>
                      <a:pt x="3674" y="4892"/>
                      <a:pt x="3674" y="4668"/>
                      <a:pt x="3689" y="4428"/>
                    </a:cubicBezTo>
                    <a:cubicBezTo>
                      <a:pt x="3706" y="3998"/>
                      <a:pt x="3738" y="3534"/>
                      <a:pt x="3770" y="3103"/>
                    </a:cubicBezTo>
                    <a:cubicBezTo>
                      <a:pt x="3866" y="2113"/>
                      <a:pt x="3945" y="1090"/>
                      <a:pt x="3738" y="83"/>
                    </a:cubicBezTo>
                    <a:cubicBezTo>
                      <a:pt x="3721" y="36"/>
                      <a:pt x="3689" y="4"/>
                      <a:pt x="3625" y="4"/>
                    </a:cubicBezTo>
                    <a:cubicBezTo>
                      <a:pt x="3619" y="2"/>
                      <a:pt x="3612" y="1"/>
                      <a:pt x="3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5"/>
              <p:cNvSpPr/>
              <p:nvPr/>
            </p:nvSpPr>
            <p:spPr>
              <a:xfrm>
                <a:off x="8446200" y="724200"/>
                <a:ext cx="80325" cy="160150"/>
              </a:xfrm>
              <a:custGeom>
                <a:avLst/>
                <a:gdLst/>
                <a:ahLst/>
                <a:cxnLst/>
                <a:rect l="l" t="t" r="r" b="b"/>
                <a:pathLst>
                  <a:path w="3213" h="6406" extrusionOk="0">
                    <a:moveTo>
                      <a:pt x="2861" y="671"/>
                    </a:moveTo>
                    <a:lnTo>
                      <a:pt x="2861" y="671"/>
                    </a:lnTo>
                    <a:cubicBezTo>
                      <a:pt x="2925" y="1677"/>
                      <a:pt x="2733" y="2731"/>
                      <a:pt x="2301" y="3690"/>
                    </a:cubicBezTo>
                    <a:cubicBezTo>
                      <a:pt x="2030" y="4265"/>
                      <a:pt x="976" y="5639"/>
                      <a:pt x="288" y="6086"/>
                    </a:cubicBezTo>
                    <a:cubicBezTo>
                      <a:pt x="369" y="5815"/>
                      <a:pt x="512" y="5543"/>
                      <a:pt x="656" y="5272"/>
                    </a:cubicBezTo>
                    <a:cubicBezTo>
                      <a:pt x="736" y="5127"/>
                      <a:pt x="816" y="4984"/>
                      <a:pt x="880" y="4840"/>
                    </a:cubicBezTo>
                    <a:lnTo>
                      <a:pt x="2333" y="1645"/>
                    </a:lnTo>
                    <a:cubicBezTo>
                      <a:pt x="2381" y="1534"/>
                      <a:pt x="2461" y="1390"/>
                      <a:pt x="2557" y="1230"/>
                    </a:cubicBezTo>
                    <a:cubicBezTo>
                      <a:pt x="2652" y="1055"/>
                      <a:pt x="2765" y="863"/>
                      <a:pt x="2861" y="671"/>
                    </a:cubicBezTo>
                    <a:close/>
                    <a:moveTo>
                      <a:pt x="2893" y="1"/>
                    </a:moveTo>
                    <a:cubicBezTo>
                      <a:pt x="2829" y="1"/>
                      <a:pt x="2797" y="48"/>
                      <a:pt x="2797" y="112"/>
                    </a:cubicBezTo>
                    <a:cubicBezTo>
                      <a:pt x="2797" y="367"/>
                      <a:pt x="2557" y="783"/>
                      <a:pt x="2350" y="1119"/>
                    </a:cubicBezTo>
                    <a:cubicBezTo>
                      <a:pt x="2269" y="1278"/>
                      <a:pt x="2173" y="1422"/>
                      <a:pt x="2126" y="1549"/>
                    </a:cubicBezTo>
                    <a:lnTo>
                      <a:pt x="656" y="4744"/>
                    </a:lnTo>
                    <a:cubicBezTo>
                      <a:pt x="608" y="4872"/>
                      <a:pt x="529" y="5016"/>
                      <a:pt x="448" y="5159"/>
                    </a:cubicBezTo>
                    <a:cubicBezTo>
                      <a:pt x="256" y="5543"/>
                      <a:pt x="49" y="5926"/>
                      <a:pt x="1" y="6278"/>
                    </a:cubicBezTo>
                    <a:cubicBezTo>
                      <a:pt x="1" y="6326"/>
                      <a:pt x="17" y="6358"/>
                      <a:pt x="49" y="6390"/>
                    </a:cubicBezTo>
                    <a:cubicBezTo>
                      <a:pt x="65" y="6405"/>
                      <a:pt x="97" y="6405"/>
                      <a:pt x="113" y="6405"/>
                    </a:cubicBezTo>
                    <a:lnTo>
                      <a:pt x="161" y="6405"/>
                    </a:lnTo>
                    <a:cubicBezTo>
                      <a:pt x="944" y="6102"/>
                      <a:pt x="2237" y="4377"/>
                      <a:pt x="2509" y="3786"/>
                    </a:cubicBezTo>
                    <a:cubicBezTo>
                      <a:pt x="3036" y="2620"/>
                      <a:pt x="3212" y="1294"/>
                      <a:pt x="3020" y="96"/>
                    </a:cubicBezTo>
                    <a:cubicBezTo>
                      <a:pt x="3004" y="32"/>
                      <a:pt x="2957" y="1"/>
                      <a:pt x="28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5"/>
              <p:cNvSpPr/>
              <p:nvPr/>
            </p:nvSpPr>
            <p:spPr>
              <a:xfrm>
                <a:off x="8404675" y="653875"/>
                <a:ext cx="7350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4459" extrusionOk="0">
                    <a:moveTo>
                      <a:pt x="369" y="561"/>
                    </a:moveTo>
                    <a:lnTo>
                      <a:pt x="369" y="561"/>
                    </a:lnTo>
                    <a:cubicBezTo>
                      <a:pt x="624" y="848"/>
                      <a:pt x="880" y="1136"/>
                      <a:pt x="1119" y="1440"/>
                    </a:cubicBezTo>
                    <a:cubicBezTo>
                      <a:pt x="1662" y="2094"/>
                      <a:pt x="2541" y="3148"/>
                      <a:pt x="2541" y="4107"/>
                    </a:cubicBezTo>
                    <a:cubicBezTo>
                      <a:pt x="1598" y="3212"/>
                      <a:pt x="831" y="1951"/>
                      <a:pt x="369" y="561"/>
                    </a:cubicBezTo>
                    <a:close/>
                    <a:moveTo>
                      <a:pt x="123" y="0"/>
                    </a:moveTo>
                    <a:cubicBezTo>
                      <a:pt x="103" y="0"/>
                      <a:pt x="83" y="5"/>
                      <a:pt x="64" y="18"/>
                    </a:cubicBezTo>
                    <a:cubicBezTo>
                      <a:pt x="17" y="34"/>
                      <a:pt x="1" y="98"/>
                      <a:pt x="17" y="145"/>
                    </a:cubicBezTo>
                    <a:cubicBezTo>
                      <a:pt x="464" y="1839"/>
                      <a:pt x="1406" y="3404"/>
                      <a:pt x="2556" y="4426"/>
                    </a:cubicBezTo>
                    <a:cubicBezTo>
                      <a:pt x="2588" y="4443"/>
                      <a:pt x="2605" y="4458"/>
                      <a:pt x="2637" y="4458"/>
                    </a:cubicBezTo>
                    <a:lnTo>
                      <a:pt x="2684" y="4458"/>
                    </a:lnTo>
                    <a:cubicBezTo>
                      <a:pt x="2716" y="4443"/>
                      <a:pt x="2748" y="4411"/>
                      <a:pt x="2748" y="4362"/>
                    </a:cubicBezTo>
                    <a:cubicBezTo>
                      <a:pt x="2940" y="3261"/>
                      <a:pt x="1917" y="2030"/>
                      <a:pt x="1295" y="1280"/>
                    </a:cubicBezTo>
                    <a:cubicBezTo>
                      <a:pt x="944" y="848"/>
                      <a:pt x="560" y="433"/>
                      <a:pt x="209" y="34"/>
                    </a:cubicBezTo>
                    <a:cubicBezTo>
                      <a:pt x="189" y="14"/>
                      <a:pt x="157" y="0"/>
                      <a:pt x="1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5"/>
              <p:cNvSpPr/>
              <p:nvPr/>
            </p:nvSpPr>
            <p:spPr>
              <a:xfrm>
                <a:off x="8362750" y="478575"/>
                <a:ext cx="107850" cy="217700"/>
              </a:xfrm>
              <a:custGeom>
                <a:avLst/>
                <a:gdLst/>
                <a:ahLst/>
                <a:cxnLst/>
                <a:rect l="l" t="t" r="r" b="b"/>
                <a:pathLst>
                  <a:path w="4314" h="8708" extrusionOk="0">
                    <a:moveTo>
                      <a:pt x="336" y="544"/>
                    </a:moveTo>
                    <a:lnTo>
                      <a:pt x="2589" y="3181"/>
                    </a:lnTo>
                    <a:cubicBezTo>
                      <a:pt x="3083" y="3788"/>
                      <a:pt x="3675" y="4474"/>
                      <a:pt x="3914" y="5272"/>
                    </a:cubicBezTo>
                    <a:cubicBezTo>
                      <a:pt x="4090" y="5896"/>
                      <a:pt x="4058" y="6535"/>
                      <a:pt x="4010" y="7030"/>
                    </a:cubicBezTo>
                    <a:cubicBezTo>
                      <a:pt x="4010" y="7125"/>
                      <a:pt x="3994" y="7221"/>
                      <a:pt x="3978" y="7334"/>
                    </a:cubicBezTo>
                    <a:cubicBezTo>
                      <a:pt x="3946" y="7557"/>
                      <a:pt x="3914" y="7781"/>
                      <a:pt x="3914" y="8020"/>
                    </a:cubicBezTo>
                    <a:cubicBezTo>
                      <a:pt x="3771" y="7828"/>
                      <a:pt x="3594" y="7653"/>
                      <a:pt x="3435" y="7477"/>
                    </a:cubicBezTo>
                    <a:lnTo>
                      <a:pt x="3179" y="7221"/>
                    </a:lnTo>
                    <a:cubicBezTo>
                      <a:pt x="1502" y="5368"/>
                      <a:pt x="864" y="2844"/>
                      <a:pt x="336" y="544"/>
                    </a:cubicBezTo>
                    <a:close/>
                    <a:moveTo>
                      <a:pt x="136" y="0"/>
                    </a:moveTo>
                    <a:cubicBezTo>
                      <a:pt x="118" y="0"/>
                      <a:pt x="99" y="5"/>
                      <a:pt x="80" y="18"/>
                    </a:cubicBezTo>
                    <a:cubicBezTo>
                      <a:pt x="33" y="33"/>
                      <a:pt x="1" y="82"/>
                      <a:pt x="16" y="146"/>
                    </a:cubicBezTo>
                    <a:cubicBezTo>
                      <a:pt x="527" y="2461"/>
                      <a:pt x="1183" y="5368"/>
                      <a:pt x="3019" y="7366"/>
                    </a:cubicBezTo>
                    <a:cubicBezTo>
                      <a:pt x="3100" y="7461"/>
                      <a:pt x="3179" y="7557"/>
                      <a:pt x="3275" y="7637"/>
                    </a:cubicBezTo>
                    <a:cubicBezTo>
                      <a:pt x="3562" y="7956"/>
                      <a:pt x="3867" y="8275"/>
                      <a:pt x="4058" y="8643"/>
                    </a:cubicBezTo>
                    <a:cubicBezTo>
                      <a:pt x="4074" y="8691"/>
                      <a:pt x="4122" y="8707"/>
                      <a:pt x="4169" y="8707"/>
                    </a:cubicBezTo>
                    <a:lnTo>
                      <a:pt x="4218" y="8707"/>
                    </a:lnTo>
                    <a:cubicBezTo>
                      <a:pt x="4265" y="8675"/>
                      <a:pt x="4297" y="8612"/>
                      <a:pt x="4265" y="8548"/>
                    </a:cubicBezTo>
                    <a:cubicBezTo>
                      <a:pt x="4090" y="8196"/>
                      <a:pt x="4154" y="7781"/>
                      <a:pt x="4201" y="7366"/>
                    </a:cubicBezTo>
                    <a:cubicBezTo>
                      <a:pt x="4218" y="7253"/>
                      <a:pt x="4233" y="7142"/>
                      <a:pt x="4250" y="7046"/>
                    </a:cubicBezTo>
                    <a:cubicBezTo>
                      <a:pt x="4297" y="6535"/>
                      <a:pt x="4314" y="5864"/>
                      <a:pt x="4122" y="5209"/>
                    </a:cubicBezTo>
                    <a:cubicBezTo>
                      <a:pt x="3882" y="4363"/>
                      <a:pt x="3275" y="3660"/>
                      <a:pt x="2748" y="3036"/>
                    </a:cubicBezTo>
                    <a:lnTo>
                      <a:pt x="225" y="33"/>
                    </a:lnTo>
                    <a:cubicBezTo>
                      <a:pt x="195" y="14"/>
                      <a:pt x="165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5"/>
              <p:cNvSpPr/>
              <p:nvPr/>
            </p:nvSpPr>
            <p:spPr>
              <a:xfrm>
                <a:off x="8324000" y="811150"/>
                <a:ext cx="72725" cy="214175"/>
              </a:xfrm>
              <a:custGeom>
                <a:avLst/>
                <a:gdLst/>
                <a:ahLst/>
                <a:cxnLst/>
                <a:rect l="l" t="t" r="r" b="b"/>
                <a:pathLst>
                  <a:path w="2909" h="8567" extrusionOk="0">
                    <a:moveTo>
                      <a:pt x="2778" y="0"/>
                    </a:moveTo>
                    <a:cubicBezTo>
                      <a:pt x="2727" y="0"/>
                      <a:pt x="2682" y="29"/>
                      <a:pt x="2669" y="69"/>
                    </a:cubicBezTo>
                    <a:cubicBezTo>
                      <a:pt x="2382" y="899"/>
                      <a:pt x="2222" y="1777"/>
                      <a:pt x="2062" y="2608"/>
                    </a:cubicBezTo>
                    <a:cubicBezTo>
                      <a:pt x="1950" y="3231"/>
                      <a:pt x="1838" y="3870"/>
                      <a:pt x="1662" y="4493"/>
                    </a:cubicBezTo>
                    <a:cubicBezTo>
                      <a:pt x="1295" y="5851"/>
                      <a:pt x="656" y="7144"/>
                      <a:pt x="33" y="8390"/>
                    </a:cubicBezTo>
                    <a:cubicBezTo>
                      <a:pt x="1" y="8454"/>
                      <a:pt x="18" y="8518"/>
                      <a:pt x="81" y="8550"/>
                    </a:cubicBezTo>
                    <a:cubicBezTo>
                      <a:pt x="97" y="8567"/>
                      <a:pt x="113" y="8567"/>
                      <a:pt x="129" y="8567"/>
                    </a:cubicBezTo>
                    <a:cubicBezTo>
                      <a:pt x="177" y="8567"/>
                      <a:pt x="209" y="8535"/>
                      <a:pt x="225" y="8503"/>
                    </a:cubicBezTo>
                    <a:cubicBezTo>
                      <a:pt x="863" y="7240"/>
                      <a:pt x="1502" y="5930"/>
                      <a:pt x="1886" y="4541"/>
                    </a:cubicBezTo>
                    <a:cubicBezTo>
                      <a:pt x="2062" y="3918"/>
                      <a:pt x="2173" y="3279"/>
                      <a:pt x="2286" y="2656"/>
                    </a:cubicBezTo>
                    <a:cubicBezTo>
                      <a:pt x="2445" y="1826"/>
                      <a:pt x="2589" y="963"/>
                      <a:pt x="2876" y="148"/>
                    </a:cubicBezTo>
                    <a:cubicBezTo>
                      <a:pt x="2908" y="84"/>
                      <a:pt x="2876" y="20"/>
                      <a:pt x="2812" y="5"/>
                    </a:cubicBezTo>
                    <a:cubicBezTo>
                      <a:pt x="2801" y="2"/>
                      <a:pt x="2789" y="0"/>
                      <a:pt x="27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5"/>
              <p:cNvSpPr/>
              <p:nvPr/>
            </p:nvSpPr>
            <p:spPr>
              <a:xfrm>
                <a:off x="8322400" y="903575"/>
                <a:ext cx="192525" cy="121750"/>
              </a:xfrm>
              <a:custGeom>
                <a:avLst/>
                <a:gdLst/>
                <a:ahLst/>
                <a:cxnLst/>
                <a:rect l="l" t="t" r="r" b="b"/>
                <a:pathLst>
                  <a:path w="7701" h="4870" extrusionOk="0">
                    <a:moveTo>
                      <a:pt x="7568" y="1"/>
                    </a:moveTo>
                    <a:cubicBezTo>
                      <a:pt x="7524" y="1"/>
                      <a:pt x="7484" y="27"/>
                      <a:pt x="7461" y="61"/>
                    </a:cubicBezTo>
                    <a:cubicBezTo>
                      <a:pt x="7014" y="1083"/>
                      <a:pt x="6311" y="1994"/>
                      <a:pt x="5432" y="2697"/>
                    </a:cubicBezTo>
                    <a:cubicBezTo>
                      <a:pt x="5097" y="2968"/>
                      <a:pt x="4793" y="3176"/>
                      <a:pt x="4474" y="3320"/>
                    </a:cubicBezTo>
                    <a:cubicBezTo>
                      <a:pt x="4043" y="3543"/>
                      <a:pt x="3564" y="3671"/>
                      <a:pt x="3100" y="3799"/>
                    </a:cubicBezTo>
                    <a:lnTo>
                      <a:pt x="97" y="4646"/>
                    </a:lnTo>
                    <a:cubicBezTo>
                      <a:pt x="50" y="4661"/>
                      <a:pt x="1" y="4725"/>
                      <a:pt x="18" y="4774"/>
                    </a:cubicBezTo>
                    <a:cubicBezTo>
                      <a:pt x="33" y="4838"/>
                      <a:pt x="82" y="4870"/>
                      <a:pt x="129" y="4870"/>
                    </a:cubicBezTo>
                    <a:cubicBezTo>
                      <a:pt x="145" y="4870"/>
                      <a:pt x="161" y="4853"/>
                      <a:pt x="161" y="4853"/>
                    </a:cubicBezTo>
                    <a:lnTo>
                      <a:pt x="3164" y="4022"/>
                    </a:lnTo>
                    <a:cubicBezTo>
                      <a:pt x="3628" y="3879"/>
                      <a:pt x="4122" y="3751"/>
                      <a:pt x="4569" y="3528"/>
                    </a:cubicBezTo>
                    <a:cubicBezTo>
                      <a:pt x="4905" y="3368"/>
                      <a:pt x="5225" y="3160"/>
                      <a:pt x="5576" y="2872"/>
                    </a:cubicBezTo>
                    <a:cubicBezTo>
                      <a:pt x="6486" y="2154"/>
                      <a:pt x="7206" y="1211"/>
                      <a:pt x="7685" y="157"/>
                    </a:cubicBezTo>
                    <a:cubicBezTo>
                      <a:pt x="7700" y="93"/>
                      <a:pt x="7685" y="29"/>
                      <a:pt x="7621" y="14"/>
                    </a:cubicBezTo>
                    <a:cubicBezTo>
                      <a:pt x="7603" y="5"/>
                      <a:pt x="7585" y="1"/>
                      <a:pt x="75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5"/>
              <p:cNvSpPr/>
              <p:nvPr/>
            </p:nvSpPr>
            <p:spPr>
              <a:xfrm>
                <a:off x="8275700" y="1015250"/>
                <a:ext cx="76300" cy="54800"/>
              </a:xfrm>
              <a:custGeom>
                <a:avLst/>
                <a:gdLst/>
                <a:ahLst/>
                <a:cxnLst/>
                <a:rect l="l" t="t" r="r" b="b"/>
                <a:pathLst>
                  <a:path w="3052" h="2192" extrusionOk="0">
                    <a:moveTo>
                      <a:pt x="863" y="226"/>
                    </a:moveTo>
                    <a:cubicBezTo>
                      <a:pt x="1006" y="226"/>
                      <a:pt x="1134" y="322"/>
                      <a:pt x="1311" y="482"/>
                    </a:cubicBezTo>
                    <a:cubicBezTo>
                      <a:pt x="1374" y="546"/>
                      <a:pt x="1454" y="642"/>
                      <a:pt x="1502" y="737"/>
                    </a:cubicBezTo>
                    <a:cubicBezTo>
                      <a:pt x="1518" y="801"/>
                      <a:pt x="1534" y="897"/>
                      <a:pt x="1518" y="993"/>
                    </a:cubicBezTo>
                    <a:cubicBezTo>
                      <a:pt x="1502" y="1057"/>
                      <a:pt x="1486" y="1121"/>
                      <a:pt x="1454" y="1185"/>
                    </a:cubicBezTo>
                    <a:cubicBezTo>
                      <a:pt x="1422" y="1233"/>
                      <a:pt x="1406" y="1281"/>
                      <a:pt x="1390" y="1344"/>
                    </a:cubicBezTo>
                    <a:cubicBezTo>
                      <a:pt x="1374" y="1344"/>
                      <a:pt x="1358" y="1361"/>
                      <a:pt x="1358" y="1376"/>
                    </a:cubicBezTo>
                    <a:cubicBezTo>
                      <a:pt x="1311" y="1425"/>
                      <a:pt x="1247" y="1472"/>
                      <a:pt x="1183" y="1504"/>
                    </a:cubicBezTo>
                    <a:cubicBezTo>
                      <a:pt x="1088" y="1564"/>
                      <a:pt x="976" y="1597"/>
                      <a:pt x="867" y="1597"/>
                    </a:cubicBezTo>
                    <a:cubicBezTo>
                      <a:pt x="773" y="1597"/>
                      <a:pt x="682" y="1572"/>
                      <a:pt x="608" y="1521"/>
                    </a:cubicBezTo>
                    <a:cubicBezTo>
                      <a:pt x="463" y="1425"/>
                      <a:pt x="367" y="1281"/>
                      <a:pt x="320" y="1169"/>
                    </a:cubicBezTo>
                    <a:cubicBezTo>
                      <a:pt x="240" y="961"/>
                      <a:pt x="240" y="769"/>
                      <a:pt x="288" y="610"/>
                    </a:cubicBezTo>
                    <a:cubicBezTo>
                      <a:pt x="367" y="418"/>
                      <a:pt x="544" y="275"/>
                      <a:pt x="767" y="243"/>
                    </a:cubicBezTo>
                    <a:cubicBezTo>
                      <a:pt x="799" y="226"/>
                      <a:pt x="831" y="226"/>
                      <a:pt x="863" y="226"/>
                    </a:cubicBezTo>
                    <a:close/>
                    <a:moveTo>
                      <a:pt x="872" y="0"/>
                    </a:moveTo>
                    <a:cubicBezTo>
                      <a:pt x="824" y="0"/>
                      <a:pt x="773" y="6"/>
                      <a:pt x="719" y="19"/>
                    </a:cubicBezTo>
                    <a:cubicBezTo>
                      <a:pt x="416" y="67"/>
                      <a:pt x="176" y="275"/>
                      <a:pt x="80" y="530"/>
                    </a:cubicBezTo>
                    <a:cubicBezTo>
                      <a:pt x="1" y="737"/>
                      <a:pt x="16" y="993"/>
                      <a:pt x="112" y="1249"/>
                    </a:cubicBezTo>
                    <a:cubicBezTo>
                      <a:pt x="192" y="1457"/>
                      <a:pt x="320" y="1617"/>
                      <a:pt x="480" y="1712"/>
                    </a:cubicBezTo>
                    <a:cubicBezTo>
                      <a:pt x="599" y="1784"/>
                      <a:pt x="743" y="1820"/>
                      <a:pt x="889" y="1820"/>
                    </a:cubicBezTo>
                    <a:cubicBezTo>
                      <a:pt x="1035" y="1820"/>
                      <a:pt x="1183" y="1784"/>
                      <a:pt x="1311" y="1712"/>
                    </a:cubicBezTo>
                    <a:cubicBezTo>
                      <a:pt x="1343" y="1680"/>
                      <a:pt x="1374" y="1664"/>
                      <a:pt x="1406" y="1632"/>
                    </a:cubicBezTo>
                    <a:cubicBezTo>
                      <a:pt x="1422" y="1649"/>
                      <a:pt x="1422" y="1649"/>
                      <a:pt x="1422" y="1664"/>
                    </a:cubicBezTo>
                    <a:cubicBezTo>
                      <a:pt x="1550" y="1887"/>
                      <a:pt x="1741" y="2064"/>
                      <a:pt x="1965" y="2143"/>
                    </a:cubicBezTo>
                    <a:cubicBezTo>
                      <a:pt x="2061" y="2175"/>
                      <a:pt x="2157" y="2192"/>
                      <a:pt x="2237" y="2192"/>
                    </a:cubicBezTo>
                    <a:cubicBezTo>
                      <a:pt x="2476" y="2192"/>
                      <a:pt x="2716" y="2096"/>
                      <a:pt x="2844" y="1919"/>
                    </a:cubicBezTo>
                    <a:cubicBezTo>
                      <a:pt x="2923" y="1808"/>
                      <a:pt x="2987" y="1664"/>
                      <a:pt x="3019" y="1489"/>
                    </a:cubicBezTo>
                    <a:cubicBezTo>
                      <a:pt x="3036" y="1344"/>
                      <a:pt x="3051" y="1233"/>
                      <a:pt x="3036" y="1137"/>
                    </a:cubicBezTo>
                    <a:cubicBezTo>
                      <a:pt x="3004" y="897"/>
                      <a:pt x="2876" y="674"/>
                      <a:pt x="2684" y="546"/>
                    </a:cubicBezTo>
                    <a:cubicBezTo>
                      <a:pt x="2535" y="434"/>
                      <a:pt x="2356" y="371"/>
                      <a:pt x="2170" y="371"/>
                    </a:cubicBezTo>
                    <a:cubicBezTo>
                      <a:pt x="2118" y="371"/>
                      <a:pt x="2066" y="376"/>
                      <a:pt x="2013" y="386"/>
                    </a:cubicBezTo>
                    <a:cubicBezTo>
                      <a:pt x="1950" y="386"/>
                      <a:pt x="1918" y="450"/>
                      <a:pt x="1918" y="514"/>
                    </a:cubicBezTo>
                    <a:cubicBezTo>
                      <a:pt x="1933" y="578"/>
                      <a:pt x="1997" y="610"/>
                      <a:pt x="2061" y="610"/>
                    </a:cubicBezTo>
                    <a:cubicBezTo>
                      <a:pt x="2094" y="603"/>
                      <a:pt x="2128" y="600"/>
                      <a:pt x="2163" y="600"/>
                    </a:cubicBezTo>
                    <a:cubicBezTo>
                      <a:pt x="2298" y="600"/>
                      <a:pt x="2442" y="646"/>
                      <a:pt x="2556" y="722"/>
                    </a:cubicBezTo>
                    <a:cubicBezTo>
                      <a:pt x="2684" y="818"/>
                      <a:pt x="2780" y="993"/>
                      <a:pt x="2812" y="1169"/>
                    </a:cubicBezTo>
                    <a:cubicBezTo>
                      <a:pt x="2812" y="1249"/>
                      <a:pt x="2812" y="1329"/>
                      <a:pt x="2795" y="1440"/>
                    </a:cubicBezTo>
                    <a:cubicBezTo>
                      <a:pt x="2764" y="1600"/>
                      <a:pt x="2716" y="1696"/>
                      <a:pt x="2668" y="1776"/>
                    </a:cubicBezTo>
                    <a:cubicBezTo>
                      <a:pt x="2576" y="1901"/>
                      <a:pt x="2412" y="1970"/>
                      <a:pt x="2244" y="1970"/>
                    </a:cubicBezTo>
                    <a:cubicBezTo>
                      <a:pt x="2177" y="1970"/>
                      <a:pt x="2109" y="1959"/>
                      <a:pt x="2045" y="1936"/>
                    </a:cubicBezTo>
                    <a:cubicBezTo>
                      <a:pt x="1869" y="1872"/>
                      <a:pt x="1726" y="1728"/>
                      <a:pt x="1630" y="1553"/>
                    </a:cubicBezTo>
                    <a:cubicBezTo>
                      <a:pt x="1581" y="1457"/>
                      <a:pt x="1598" y="1408"/>
                      <a:pt x="1662" y="1281"/>
                    </a:cubicBezTo>
                    <a:cubicBezTo>
                      <a:pt x="1694" y="1217"/>
                      <a:pt x="1726" y="1121"/>
                      <a:pt x="1741" y="1025"/>
                    </a:cubicBezTo>
                    <a:cubicBezTo>
                      <a:pt x="1758" y="882"/>
                      <a:pt x="1758" y="769"/>
                      <a:pt x="1709" y="658"/>
                    </a:cubicBezTo>
                    <a:cubicBezTo>
                      <a:pt x="1662" y="514"/>
                      <a:pt x="1550" y="403"/>
                      <a:pt x="1454" y="307"/>
                    </a:cubicBezTo>
                    <a:cubicBezTo>
                      <a:pt x="1293" y="159"/>
                      <a:pt x="1122" y="0"/>
                      <a:pt x="8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5"/>
              <p:cNvSpPr/>
              <p:nvPr/>
            </p:nvSpPr>
            <p:spPr>
              <a:xfrm>
                <a:off x="8278900" y="1053225"/>
                <a:ext cx="49125" cy="39575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583" extrusionOk="0">
                    <a:moveTo>
                      <a:pt x="313" y="1"/>
                    </a:moveTo>
                    <a:cubicBezTo>
                      <a:pt x="279" y="1"/>
                      <a:pt x="245" y="18"/>
                      <a:pt x="224" y="49"/>
                    </a:cubicBezTo>
                    <a:cubicBezTo>
                      <a:pt x="32" y="337"/>
                      <a:pt x="1" y="688"/>
                      <a:pt x="112" y="992"/>
                    </a:cubicBezTo>
                    <a:cubicBezTo>
                      <a:pt x="239" y="1295"/>
                      <a:pt x="527" y="1535"/>
                      <a:pt x="846" y="1582"/>
                    </a:cubicBezTo>
                    <a:lnTo>
                      <a:pt x="974" y="1582"/>
                    </a:lnTo>
                    <a:cubicBezTo>
                      <a:pt x="1262" y="1582"/>
                      <a:pt x="1549" y="1439"/>
                      <a:pt x="1709" y="1199"/>
                    </a:cubicBezTo>
                    <a:cubicBezTo>
                      <a:pt x="1773" y="1103"/>
                      <a:pt x="1822" y="992"/>
                      <a:pt x="1869" y="864"/>
                    </a:cubicBezTo>
                    <a:cubicBezTo>
                      <a:pt x="1885" y="800"/>
                      <a:pt x="1965" y="592"/>
                      <a:pt x="1837" y="464"/>
                    </a:cubicBezTo>
                    <a:cubicBezTo>
                      <a:pt x="1818" y="437"/>
                      <a:pt x="1784" y="420"/>
                      <a:pt x="1749" y="420"/>
                    </a:cubicBezTo>
                    <a:cubicBezTo>
                      <a:pt x="1723" y="420"/>
                      <a:pt x="1697" y="429"/>
                      <a:pt x="1677" y="449"/>
                    </a:cubicBezTo>
                    <a:cubicBezTo>
                      <a:pt x="1630" y="481"/>
                      <a:pt x="1630" y="560"/>
                      <a:pt x="1662" y="609"/>
                    </a:cubicBezTo>
                    <a:cubicBezTo>
                      <a:pt x="1694" y="641"/>
                      <a:pt x="1677" y="688"/>
                      <a:pt x="1645" y="784"/>
                    </a:cubicBezTo>
                    <a:cubicBezTo>
                      <a:pt x="1613" y="896"/>
                      <a:pt x="1566" y="992"/>
                      <a:pt x="1517" y="1071"/>
                    </a:cubicBezTo>
                    <a:cubicBezTo>
                      <a:pt x="1404" y="1256"/>
                      <a:pt x="1178" y="1364"/>
                      <a:pt x="961" y="1364"/>
                    </a:cubicBezTo>
                    <a:cubicBezTo>
                      <a:pt x="933" y="1364"/>
                      <a:pt x="906" y="1362"/>
                      <a:pt x="878" y="1359"/>
                    </a:cubicBezTo>
                    <a:cubicBezTo>
                      <a:pt x="639" y="1312"/>
                      <a:pt x="416" y="1135"/>
                      <a:pt x="320" y="896"/>
                    </a:cubicBezTo>
                    <a:cubicBezTo>
                      <a:pt x="239" y="673"/>
                      <a:pt x="271" y="400"/>
                      <a:pt x="416" y="177"/>
                    </a:cubicBezTo>
                    <a:cubicBezTo>
                      <a:pt x="448" y="130"/>
                      <a:pt x="431" y="66"/>
                      <a:pt x="367" y="17"/>
                    </a:cubicBezTo>
                    <a:cubicBezTo>
                      <a:pt x="351" y="6"/>
                      <a:pt x="332" y="1"/>
                      <a:pt x="3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5"/>
              <p:cNvSpPr/>
              <p:nvPr/>
            </p:nvSpPr>
            <p:spPr>
              <a:xfrm>
                <a:off x="8288875" y="1024975"/>
                <a:ext cx="11200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621" extrusionOk="0">
                    <a:moveTo>
                      <a:pt x="323" y="0"/>
                    </a:moveTo>
                    <a:cubicBezTo>
                      <a:pt x="299" y="0"/>
                      <a:pt x="276" y="9"/>
                      <a:pt x="256" y="29"/>
                    </a:cubicBezTo>
                    <a:cubicBezTo>
                      <a:pt x="113" y="141"/>
                      <a:pt x="17" y="316"/>
                      <a:pt x="0" y="493"/>
                    </a:cubicBezTo>
                    <a:cubicBezTo>
                      <a:pt x="0" y="557"/>
                      <a:pt x="49" y="604"/>
                      <a:pt x="113" y="621"/>
                    </a:cubicBezTo>
                    <a:cubicBezTo>
                      <a:pt x="177" y="621"/>
                      <a:pt x="224" y="572"/>
                      <a:pt x="240" y="508"/>
                    </a:cubicBezTo>
                    <a:cubicBezTo>
                      <a:pt x="240" y="397"/>
                      <a:pt x="304" y="269"/>
                      <a:pt x="400" y="205"/>
                    </a:cubicBezTo>
                    <a:cubicBezTo>
                      <a:pt x="447" y="157"/>
                      <a:pt x="447" y="93"/>
                      <a:pt x="416" y="46"/>
                    </a:cubicBezTo>
                    <a:cubicBezTo>
                      <a:pt x="388" y="17"/>
                      <a:pt x="355" y="0"/>
                      <a:pt x="3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5"/>
              <p:cNvSpPr/>
              <p:nvPr/>
            </p:nvSpPr>
            <p:spPr>
              <a:xfrm>
                <a:off x="8304450" y="1065950"/>
                <a:ext cx="13600" cy="14875"/>
              </a:xfrm>
              <a:custGeom>
                <a:avLst/>
                <a:gdLst/>
                <a:ahLst/>
                <a:cxnLst/>
                <a:rect l="l" t="t" r="r" b="b"/>
                <a:pathLst>
                  <a:path w="544" h="595" extrusionOk="0">
                    <a:moveTo>
                      <a:pt x="420" y="1"/>
                    </a:moveTo>
                    <a:cubicBezTo>
                      <a:pt x="413" y="1"/>
                      <a:pt x="406" y="2"/>
                      <a:pt x="400" y="4"/>
                    </a:cubicBezTo>
                    <a:cubicBezTo>
                      <a:pt x="336" y="4"/>
                      <a:pt x="288" y="68"/>
                      <a:pt x="304" y="132"/>
                    </a:cubicBezTo>
                    <a:cubicBezTo>
                      <a:pt x="304" y="179"/>
                      <a:pt x="288" y="243"/>
                      <a:pt x="256" y="291"/>
                    </a:cubicBezTo>
                    <a:cubicBezTo>
                      <a:pt x="208" y="339"/>
                      <a:pt x="161" y="371"/>
                      <a:pt x="112" y="371"/>
                    </a:cubicBezTo>
                    <a:cubicBezTo>
                      <a:pt x="48" y="387"/>
                      <a:pt x="1" y="435"/>
                      <a:pt x="1" y="498"/>
                    </a:cubicBezTo>
                    <a:cubicBezTo>
                      <a:pt x="16" y="562"/>
                      <a:pt x="65" y="594"/>
                      <a:pt x="112" y="594"/>
                    </a:cubicBezTo>
                    <a:lnTo>
                      <a:pt x="129" y="594"/>
                    </a:lnTo>
                    <a:cubicBezTo>
                      <a:pt x="240" y="594"/>
                      <a:pt x="352" y="530"/>
                      <a:pt x="431" y="435"/>
                    </a:cubicBezTo>
                    <a:cubicBezTo>
                      <a:pt x="512" y="339"/>
                      <a:pt x="544" y="211"/>
                      <a:pt x="527" y="100"/>
                    </a:cubicBezTo>
                    <a:cubicBezTo>
                      <a:pt x="514" y="44"/>
                      <a:pt x="464" y="1"/>
                      <a:pt x="4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15"/>
            <p:cNvGrpSpPr/>
            <p:nvPr/>
          </p:nvGrpSpPr>
          <p:grpSpPr>
            <a:xfrm>
              <a:off x="3550375" y="794300"/>
              <a:ext cx="907725" cy="420250"/>
              <a:chOff x="7654725" y="952500"/>
              <a:chExt cx="907725" cy="420250"/>
            </a:xfrm>
          </p:grpSpPr>
          <p:sp>
            <p:nvSpPr>
              <p:cNvPr id="185" name="Google Shape;185;p15"/>
              <p:cNvSpPr/>
              <p:nvPr/>
            </p:nvSpPr>
            <p:spPr>
              <a:xfrm>
                <a:off x="7687075" y="1064325"/>
                <a:ext cx="851425" cy="290050"/>
              </a:xfrm>
              <a:custGeom>
                <a:avLst/>
                <a:gdLst/>
                <a:ahLst/>
                <a:cxnLst/>
                <a:rect l="l" t="t" r="r" b="b"/>
                <a:pathLst>
                  <a:path w="34057" h="11602" extrusionOk="0">
                    <a:moveTo>
                      <a:pt x="33927" y="1"/>
                    </a:moveTo>
                    <a:cubicBezTo>
                      <a:pt x="33875" y="1"/>
                      <a:pt x="33830" y="32"/>
                      <a:pt x="33816" y="84"/>
                    </a:cubicBezTo>
                    <a:cubicBezTo>
                      <a:pt x="32810" y="3119"/>
                      <a:pt x="31149" y="5643"/>
                      <a:pt x="28896" y="7576"/>
                    </a:cubicBezTo>
                    <a:cubicBezTo>
                      <a:pt x="26084" y="9989"/>
                      <a:pt x="22427" y="11368"/>
                      <a:pt x="18796" y="11368"/>
                    </a:cubicBezTo>
                    <a:cubicBezTo>
                      <a:pt x="18654" y="11368"/>
                      <a:pt x="18512" y="11366"/>
                      <a:pt x="18370" y="11362"/>
                    </a:cubicBezTo>
                    <a:cubicBezTo>
                      <a:pt x="16309" y="11298"/>
                      <a:pt x="14264" y="10818"/>
                      <a:pt x="12284" y="10339"/>
                    </a:cubicBezTo>
                    <a:cubicBezTo>
                      <a:pt x="9760" y="9732"/>
                      <a:pt x="6885" y="9046"/>
                      <a:pt x="4665" y="7368"/>
                    </a:cubicBezTo>
                    <a:cubicBezTo>
                      <a:pt x="2876" y="6011"/>
                      <a:pt x="1470" y="4014"/>
                      <a:pt x="224" y="1059"/>
                    </a:cubicBezTo>
                    <a:cubicBezTo>
                      <a:pt x="212" y="1024"/>
                      <a:pt x="176" y="998"/>
                      <a:pt x="132" y="998"/>
                    </a:cubicBezTo>
                    <a:cubicBezTo>
                      <a:pt x="116" y="998"/>
                      <a:pt x="98" y="1002"/>
                      <a:pt x="80" y="1011"/>
                    </a:cubicBezTo>
                    <a:cubicBezTo>
                      <a:pt x="16" y="1027"/>
                      <a:pt x="1" y="1091"/>
                      <a:pt x="16" y="1155"/>
                    </a:cubicBezTo>
                    <a:cubicBezTo>
                      <a:pt x="1279" y="4142"/>
                      <a:pt x="2716" y="6171"/>
                      <a:pt x="4537" y="7545"/>
                    </a:cubicBezTo>
                    <a:cubicBezTo>
                      <a:pt x="6774" y="9253"/>
                      <a:pt x="9681" y="9941"/>
                      <a:pt x="12237" y="10563"/>
                    </a:cubicBezTo>
                    <a:cubicBezTo>
                      <a:pt x="14217" y="11042"/>
                      <a:pt x="16277" y="11538"/>
                      <a:pt x="18370" y="11585"/>
                    </a:cubicBezTo>
                    <a:cubicBezTo>
                      <a:pt x="18513" y="11602"/>
                      <a:pt x="18641" y="11602"/>
                      <a:pt x="18786" y="11602"/>
                    </a:cubicBezTo>
                    <a:cubicBezTo>
                      <a:pt x="22475" y="11602"/>
                      <a:pt x="26181" y="10211"/>
                      <a:pt x="29041" y="7752"/>
                    </a:cubicBezTo>
                    <a:cubicBezTo>
                      <a:pt x="31324" y="5787"/>
                      <a:pt x="33002" y="3232"/>
                      <a:pt x="34040" y="148"/>
                    </a:cubicBezTo>
                    <a:cubicBezTo>
                      <a:pt x="34056" y="101"/>
                      <a:pt x="34024" y="37"/>
                      <a:pt x="33960" y="5"/>
                    </a:cubicBezTo>
                    <a:cubicBezTo>
                      <a:pt x="33949" y="2"/>
                      <a:pt x="33938" y="1"/>
                      <a:pt x="339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5"/>
              <p:cNvSpPr/>
              <p:nvPr/>
            </p:nvSpPr>
            <p:spPr>
              <a:xfrm>
                <a:off x="7712225" y="1059225"/>
                <a:ext cx="37575" cy="129425"/>
              </a:xfrm>
              <a:custGeom>
                <a:avLst/>
                <a:gdLst/>
                <a:ahLst/>
                <a:cxnLst/>
                <a:rect l="l" t="t" r="r" b="b"/>
                <a:pathLst>
                  <a:path w="1503" h="5177" extrusionOk="0">
                    <a:moveTo>
                      <a:pt x="1055" y="448"/>
                    </a:moveTo>
                    <a:lnTo>
                      <a:pt x="1055" y="448"/>
                    </a:lnTo>
                    <a:cubicBezTo>
                      <a:pt x="1231" y="1199"/>
                      <a:pt x="1135" y="1966"/>
                      <a:pt x="1039" y="2765"/>
                    </a:cubicBezTo>
                    <a:cubicBezTo>
                      <a:pt x="959" y="3340"/>
                      <a:pt x="880" y="3947"/>
                      <a:pt x="912" y="4537"/>
                    </a:cubicBezTo>
                    <a:cubicBezTo>
                      <a:pt x="464" y="3691"/>
                      <a:pt x="288" y="2956"/>
                      <a:pt x="576" y="1870"/>
                    </a:cubicBezTo>
                    <a:cubicBezTo>
                      <a:pt x="703" y="1374"/>
                      <a:pt x="863" y="912"/>
                      <a:pt x="1055" y="448"/>
                    </a:cubicBezTo>
                    <a:close/>
                    <a:moveTo>
                      <a:pt x="1087" y="1"/>
                    </a:moveTo>
                    <a:cubicBezTo>
                      <a:pt x="1055" y="1"/>
                      <a:pt x="1007" y="17"/>
                      <a:pt x="991" y="65"/>
                    </a:cubicBezTo>
                    <a:cubicBezTo>
                      <a:pt x="720" y="624"/>
                      <a:pt x="512" y="1215"/>
                      <a:pt x="352" y="1806"/>
                    </a:cubicBezTo>
                    <a:cubicBezTo>
                      <a:pt x="1" y="3163"/>
                      <a:pt x="320" y="4058"/>
                      <a:pt x="991" y="5129"/>
                    </a:cubicBezTo>
                    <a:cubicBezTo>
                      <a:pt x="1023" y="5161"/>
                      <a:pt x="1055" y="5176"/>
                      <a:pt x="1103" y="5176"/>
                    </a:cubicBezTo>
                    <a:cubicBezTo>
                      <a:pt x="1103" y="5176"/>
                      <a:pt x="1119" y="5176"/>
                      <a:pt x="1135" y="5161"/>
                    </a:cubicBezTo>
                    <a:cubicBezTo>
                      <a:pt x="1183" y="5144"/>
                      <a:pt x="1214" y="5097"/>
                      <a:pt x="1214" y="5033"/>
                    </a:cubicBezTo>
                    <a:cubicBezTo>
                      <a:pt x="1055" y="4298"/>
                      <a:pt x="1167" y="3532"/>
                      <a:pt x="1263" y="2797"/>
                    </a:cubicBezTo>
                    <a:cubicBezTo>
                      <a:pt x="1374" y="1902"/>
                      <a:pt x="1502" y="976"/>
                      <a:pt x="1199" y="81"/>
                    </a:cubicBezTo>
                    <a:cubicBezTo>
                      <a:pt x="1183" y="33"/>
                      <a:pt x="1135" y="1"/>
                      <a:pt x="10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5"/>
              <p:cNvSpPr/>
              <p:nvPr/>
            </p:nvSpPr>
            <p:spPr>
              <a:xfrm>
                <a:off x="7654725" y="981375"/>
                <a:ext cx="49950" cy="129000"/>
              </a:xfrm>
              <a:custGeom>
                <a:avLst/>
                <a:gdLst/>
                <a:ahLst/>
                <a:cxnLst/>
                <a:rect l="l" t="t" r="r" b="b"/>
                <a:pathLst>
                  <a:path w="1998" h="5160" extrusionOk="0">
                    <a:moveTo>
                      <a:pt x="273" y="527"/>
                    </a:moveTo>
                    <a:lnTo>
                      <a:pt x="273" y="527"/>
                    </a:lnTo>
                    <a:cubicBezTo>
                      <a:pt x="656" y="1278"/>
                      <a:pt x="1007" y="2060"/>
                      <a:pt x="1295" y="2859"/>
                    </a:cubicBezTo>
                    <a:cubicBezTo>
                      <a:pt x="1423" y="3195"/>
                      <a:pt x="1566" y="3611"/>
                      <a:pt x="1614" y="4026"/>
                    </a:cubicBezTo>
                    <a:cubicBezTo>
                      <a:pt x="1614" y="4073"/>
                      <a:pt x="1630" y="4137"/>
                      <a:pt x="1646" y="4201"/>
                    </a:cubicBezTo>
                    <a:cubicBezTo>
                      <a:pt x="1678" y="4409"/>
                      <a:pt x="1757" y="4825"/>
                      <a:pt x="1646" y="4920"/>
                    </a:cubicBezTo>
                    <a:cubicBezTo>
                      <a:pt x="1633" y="4934"/>
                      <a:pt x="1617" y="4939"/>
                      <a:pt x="1599" y="4939"/>
                    </a:cubicBezTo>
                    <a:cubicBezTo>
                      <a:pt x="1574" y="4939"/>
                      <a:pt x="1546" y="4929"/>
                      <a:pt x="1518" y="4920"/>
                    </a:cubicBezTo>
                    <a:cubicBezTo>
                      <a:pt x="1182" y="4840"/>
                      <a:pt x="816" y="4249"/>
                      <a:pt x="656" y="3913"/>
                    </a:cubicBezTo>
                    <a:cubicBezTo>
                      <a:pt x="480" y="3547"/>
                      <a:pt x="416" y="3131"/>
                      <a:pt x="352" y="2731"/>
                    </a:cubicBezTo>
                    <a:cubicBezTo>
                      <a:pt x="256" y="2013"/>
                      <a:pt x="241" y="1262"/>
                      <a:pt x="273" y="527"/>
                    </a:cubicBezTo>
                    <a:close/>
                    <a:moveTo>
                      <a:pt x="160" y="1"/>
                    </a:moveTo>
                    <a:cubicBezTo>
                      <a:pt x="113" y="16"/>
                      <a:pt x="64" y="64"/>
                      <a:pt x="64" y="112"/>
                    </a:cubicBezTo>
                    <a:cubicBezTo>
                      <a:pt x="0" y="991"/>
                      <a:pt x="17" y="1885"/>
                      <a:pt x="128" y="2763"/>
                    </a:cubicBezTo>
                    <a:cubicBezTo>
                      <a:pt x="177" y="3163"/>
                      <a:pt x="256" y="3611"/>
                      <a:pt x="448" y="4009"/>
                    </a:cubicBezTo>
                    <a:cubicBezTo>
                      <a:pt x="528" y="4186"/>
                      <a:pt x="959" y="5016"/>
                      <a:pt x="1455" y="5144"/>
                    </a:cubicBezTo>
                    <a:cubicBezTo>
                      <a:pt x="1502" y="5159"/>
                      <a:pt x="1550" y="5159"/>
                      <a:pt x="1582" y="5159"/>
                    </a:cubicBezTo>
                    <a:cubicBezTo>
                      <a:pt x="1694" y="5159"/>
                      <a:pt x="1757" y="5127"/>
                      <a:pt x="1806" y="5095"/>
                    </a:cubicBezTo>
                    <a:cubicBezTo>
                      <a:pt x="1998" y="4904"/>
                      <a:pt x="1934" y="4488"/>
                      <a:pt x="1870" y="4169"/>
                    </a:cubicBezTo>
                    <a:cubicBezTo>
                      <a:pt x="1853" y="4090"/>
                      <a:pt x="1838" y="4041"/>
                      <a:pt x="1838" y="3994"/>
                    </a:cubicBezTo>
                    <a:cubicBezTo>
                      <a:pt x="1789" y="3547"/>
                      <a:pt x="1630" y="3131"/>
                      <a:pt x="1502" y="2780"/>
                    </a:cubicBezTo>
                    <a:cubicBezTo>
                      <a:pt x="1167" y="1853"/>
                      <a:pt x="752" y="942"/>
                      <a:pt x="273" y="64"/>
                    </a:cubicBezTo>
                    <a:cubicBezTo>
                      <a:pt x="256" y="16"/>
                      <a:pt x="209" y="1"/>
                      <a:pt x="1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5"/>
              <p:cNvSpPr/>
              <p:nvPr/>
            </p:nvSpPr>
            <p:spPr>
              <a:xfrm>
                <a:off x="8464575" y="1040775"/>
                <a:ext cx="39150" cy="139500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5580" extrusionOk="0">
                    <a:moveTo>
                      <a:pt x="831" y="579"/>
                    </a:moveTo>
                    <a:cubicBezTo>
                      <a:pt x="880" y="898"/>
                      <a:pt x="976" y="1186"/>
                      <a:pt x="1055" y="1490"/>
                    </a:cubicBezTo>
                    <a:cubicBezTo>
                      <a:pt x="1199" y="2033"/>
                      <a:pt x="1342" y="2544"/>
                      <a:pt x="1342" y="3087"/>
                    </a:cubicBezTo>
                    <a:cubicBezTo>
                      <a:pt x="1327" y="3758"/>
                      <a:pt x="1087" y="4557"/>
                      <a:pt x="688" y="5196"/>
                    </a:cubicBezTo>
                    <a:cubicBezTo>
                      <a:pt x="671" y="5100"/>
                      <a:pt x="671" y="4972"/>
                      <a:pt x="656" y="4860"/>
                    </a:cubicBezTo>
                    <a:cubicBezTo>
                      <a:pt x="639" y="4700"/>
                      <a:pt x="639" y="4557"/>
                      <a:pt x="608" y="4429"/>
                    </a:cubicBezTo>
                    <a:cubicBezTo>
                      <a:pt x="576" y="4317"/>
                      <a:pt x="528" y="4189"/>
                      <a:pt x="496" y="4078"/>
                    </a:cubicBezTo>
                    <a:cubicBezTo>
                      <a:pt x="416" y="3822"/>
                      <a:pt x="352" y="3582"/>
                      <a:pt x="305" y="3343"/>
                    </a:cubicBezTo>
                    <a:cubicBezTo>
                      <a:pt x="241" y="2815"/>
                      <a:pt x="352" y="2272"/>
                      <a:pt x="480" y="1761"/>
                    </a:cubicBezTo>
                    <a:cubicBezTo>
                      <a:pt x="576" y="1378"/>
                      <a:pt x="688" y="979"/>
                      <a:pt x="831" y="579"/>
                    </a:cubicBezTo>
                    <a:close/>
                    <a:moveTo>
                      <a:pt x="871" y="0"/>
                    </a:moveTo>
                    <a:cubicBezTo>
                      <a:pt x="832" y="0"/>
                      <a:pt x="794" y="29"/>
                      <a:pt x="767" y="68"/>
                    </a:cubicBezTo>
                    <a:cubicBezTo>
                      <a:pt x="576" y="611"/>
                      <a:pt x="401" y="1154"/>
                      <a:pt x="256" y="1714"/>
                    </a:cubicBezTo>
                    <a:cubicBezTo>
                      <a:pt x="113" y="2240"/>
                      <a:pt x="1" y="2800"/>
                      <a:pt x="81" y="3375"/>
                    </a:cubicBezTo>
                    <a:cubicBezTo>
                      <a:pt x="128" y="3631"/>
                      <a:pt x="209" y="3901"/>
                      <a:pt x="273" y="4142"/>
                    </a:cubicBezTo>
                    <a:cubicBezTo>
                      <a:pt x="320" y="4253"/>
                      <a:pt x="352" y="4381"/>
                      <a:pt x="384" y="4493"/>
                    </a:cubicBezTo>
                    <a:cubicBezTo>
                      <a:pt x="401" y="4589"/>
                      <a:pt x="416" y="4732"/>
                      <a:pt x="432" y="4876"/>
                    </a:cubicBezTo>
                    <a:cubicBezTo>
                      <a:pt x="448" y="5115"/>
                      <a:pt x="464" y="5371"/>
                      <a:pt x="576" y="5515"/>
                    </a:cubicBezTo>
                    <a:cubicBezTo>
                      <a:pt x="592" y="5547"/>
                      <a:pt x="624" y="5579"/>
                      <a:pt x="671" y="5579"/>
                    </a:cubicBezTo>
                    <a:cubicBezTo>
                      <a:pt x="703" y="5579"/>
                      <a:pt x="735" y="5563"/>
                      <a:pt x="767" y="5531"/>
                    </a:cubicBezTo>
                    <a:cubicBezTo>
                      <a:pt x="1246" y="4813"/>
                      <a:pt x="1551" y="3886"/>
                      <a:pt x="1566" y="3087"/>
                    </a:cubicBezTo>
                    <a:cubicBezTo>
                      <a:pt x="1566" y="2528"/>
                      <a:pt x="1423" y="1969"/>
                      <a:pt x="1278" y="1426"/>
                    </a:cubicBezTo>
                    <a:cubicBezTo>
                      <a:pt x="1151" y="994"/>
                      <a:pt x="1023" y="547"/>
                      <a:pt x="991" y="100"/>
                    </a:cubicBezTo>
                    <a:cubicBezTo>
                      <a:pt x="991" y="52"/>
                      <a:pt x="944" y="4"/>
                      <a:pt x="895" y="4"/>
                    </a:cubicBezTo>
                    <a:cubicBezTo>
                      <a:pt x="887" y="1"/>
                      <a:pt x="879" y="0"/>
                      <a:pt x="8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15"/>
              <p:cNvSpPr/>
              <p:nvPr/>
            </p:nvSpPr>
            <p:spPr>
              <a:xfrm>
                <a:off x="8512125" y="952500"/>
                <a:ext cx="50325" cy="145500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5820" extrusionOk="0">
                    <a:moveTo>
                      <a:pt x="1629" y="485"/>
                    </a:moveTo>
                    <a:cubicBezTo>
                      <a:pt x="1757" y="1347"/>
                      <a:pt x="1772" y="2225"/>
                      <a:pt x="1661" y="3088"/>
                    </a:cubicBezTo>
                    <a:cubicBezTo>
                      <a:pt x="1533" y="4174"/>
                      <a:pt x="1246" y="4957"/>
                      <a:pt x="767" y="5468"/>
                    </a:cubicBezTo>
                    <a:cubicBezTo>
                      <a:pt x="671" y="5580"/>
                      <a:pt x="607" y="5596"/>
                      <a:pt x="575" y="5596"/>
                    </a:cubicBezTo>
                    <a:cubicBezTo>
                      <a:pt x="463" y="5564"/>
                      <a:pt x="383" y="5132"/>
                      <a:pt x="351" y="4957"/>
                    </a:cubicBezTo>
                    <a:lnTo>
                      <a:pt x="335" y="4877"/>
                    </a:lnTo>
                    <a:cubicBezTo>
                      <a:pt x="224" y="4238"/>
                      <a:pt x="224" y="3727"/>
                      <a:pt x="335" y="3279"/>
                    </a:cubicBezTo>
                    <a:cubicBezTo>
                      <a:pt x="431" y="2913"/>
                      <a:pt x="607" y="2545"/>
                      <a:pt x="767" y="2210"/>
                    </a:cubicBezTo>
                    <a:lnTo>
                      <a:pt x="1629" y="485"/>
                    </a:lnTo>
                    <a:close/>
                    <a:moveTo>
                      <a:pt x="1675" y="1"/>
                    </a:moveTo>
                    <a:cubicBezTo>
                      <a:pt x="1628" y="1"/>
                      <a:pt x="1594" y="30"/>
                      <a:pt x="1581" y="69"/>
                    </a:cubicBezTo>
                    <a:lnTo>
                      <a:pt x="575" y="2114"/>
                    </a:lnTo>
                    <a:cubicBezTo>
                      <a:pt x="399" y="2465"/>
                      <a:pt x="207" y="2832"/>
                      <a:pt x="111" y="3215"/>
                    </a:cubicBezTo>
                    <a:cubicBezTo>
                      <a:pt x="0" y="3695"/>
                      <a:pt x="0" y="4238"/>
                      <a:pt x="111" y="4925"/>
                    </a:cubicBezTo>
                    <a:lnTo>
                      <a:pt x="128" y="4989"/>
                    </a:lnTo>
                    <a:cubicBezTo>
                      <a:pt x="192" y="5324"/>
                      <a:pt x="256" y="5739"/>
                      <a:pt x="511" y="5820"/>
                    </a:cubicBezTo>
                    <a:lnTo>
                      <a:pt x="590" y="5820"/>
                    </a:lnTo>
                    <a:cubicBezTo>
                      <a:pt x="750" y="5820"/>
                      <a:pt x="895" y="5675"/>
                      <a:pt x="942" y="5611"/>
                    </a:cubicBezTo>
                    <a:cubicBezTo>
                      <a:pt x="1438" y="5068"/>
                      <a:pt x="1757" y="4254"/>
                      <a:pt x="1885" y="3104"/>
                    </a:cubicBezTo>
                    <a:cubicBezTo>
                      <a:pt x="2013" y="2114"/>
                      <a:pt x="1981" y="1092"/>
                      <a:pt x="1804" y="101"/>
                    </a:cubicBezTo>
                    <a:cubicBezTo>
                      <a:pt x="1789" y="53"/>
                      <a:pt x="1757" y="5"/>
                      <a:pt x="1709" y="5"/>
                    </a:cubicBezTo>
                    <a:cubicBezTo>
                      <a:pt x="1697" y="2"/>
                      <a:pt x="1686" y="1"/>
                      <a:pt x="16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15"/>
              <p:cNvSpPr/>
              <p:nvPr/>
            </p:nvSpPr>
            <p:spPr>
              <a:xfrm>
                <a:off x="7924675" y="1279500"/>
                <a:ext cx="61525" cy="54925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2197" extrusionOk="0">
                    <a:moveTo>
                      <a:pt x="816" y="279"/>
                    </a:moveTo>
                    <a:cubicBezTo>
                      <a:pt x="1391" y="503"/>
                      <a:pt x="1885" y="950"/>
                      <a:pt x="2173" y="1509"/>
                    </a:cubicBezTo>
                    <a:cubicBezTo>
                      <a:pt x="2030" y="1509"/>
                      <a:pt x="1902" y="1477"/>
                      <a:pt x="1757" y="1429"/>
                    </a:cubicBezTo>
                    <a:cubicBezTo>
                      <a:pt x="1710" y="1413"/>
                      <a:pt x="1662" y="1413"/>
                      <a:pt x="1614" y="1397"/>
                    </a:cubicBezTo>
                    <a:lnTo>
                      <a:pt x="1614" y="1365"/>
                    </a:lnTo>
                    <a:cubicBezTo>
                      <a:pt x="1630" y="1302"/>
                      <a:pt x="1598" y="1238"/>
                      <a:pt x="1534" y="1238"/>
                    </a:cubicBezTo>
                    <a:cubicBezTo>
                      <a:pt x="1119" y="1125"/>
                      <a:pt x="799" y="695"/>
                      <a:pt x="816" y="279"/>
                    </a:cubicBezTo>
                    <a:close/>
                    <a:moveTo>
                      <a:pt x="1186" y="1570"/>
                    </a:moveTo>
                    <a:cubicBezTo>
                      <a:pt x="1266" y="1570"/>
                      <a:pt x="1345" y="1576"/>
                      <a:pt x="1423" y="1589"/>
                    </a:cubicBezTo>
                    <a:cubicBezTo>
                      <a:pt x="1519" y="1604"/>
                      <a:pt x="1598" y="1636"/>
                      <a:pt x="1694" y="1653"/>
                    </a:cubicBezTo>
                    <a:cubicBezTo>
                      <a:pt x="1806" y="1685"/>
                      <a:pt x="1917" y="1717"/>
                      <a:pt x="2030" y="1732"/>
                    </a:cubicBezTo>
                    <a:cubicBezTo>
                      <a:pt x="1703" y="1886"/>
                      <a:pt x="1347" y="1965"/>
                      <a:pt x="990" y="1965"/>
                    </a:cubicBezTo>
                    <a:cubicBezTo>
                      <a:pt x="754" y="1965"/>
                      <a:pt x="517" y="1930"/>
                      <a:pt x="288" y="1860"/>
                    </a:cubicBezTo>
                    <a:cubicBezTo>
                      <a:pt x="543" y="1669"/>
                      <a:pt x="869" y="1570"/>
                      <a:pt x="1186" y="1570"/>
                    </a:cubicBezTo>
                    <a:close/>
                    <a:moveTo>
                      <a:pt x="721" y="1"/>
                    </a:moveTo>
                    <a:cubicBezTo>
                      <a:pt x="694" y="1"/>
                      <a:pt x="667" y="12"/>
                      <a:pt x="656" y="24"/>
                    </a:cubicBezTo>
                    <a:cubicBezTo>
                      <a:pt x="624" y="39"/>
                      <a:pt x="607" y="56"/>
                      <a:pt x="592" y="88"/>
                    </a:cubicBezTo>
                    <a:cubicBezTo>
                      <a:pt x="512" y="582"/>
                      <a:pt x="784" y="1093"/>
                      <a:pt x="1199" y="1334"/>
                    </a:cubicBezTo>
                    <a:cubicBezTo>
                      <a:pt x="799" y="1334"/>
                      <a:pt x="400" y="1477"/>
                      <a:pt x="96" y="1732"/>
                    </a:cubicBezTo>
                    <a:cubicBezTo>
                      <a:pt x="81" y="1749"/>
                      <a:pt x="32" y="1781"/>
                      <a:pt x="17" y="1845"/>
                    </a:cubicBezTo>
                    <a:cubicBezTo>
                      <a:pt x="0" y="1941"/>
                      <a:pt x="64" y="2036"/>
                      <a:pt x="192" y="2068"/>
                    </a:cubicBezTo>
                    <a:cubicBezTo>
                      <a:pt x="448" y="2148"/>
                      <a:pt x="703" y="2196"/>
                      <a:pt x="975" y="2196"/>
                    </a:cubicBezTo>
                    <a:cubicBezTo>
                      <a:pt x="1470" y="2196"/>
                      <a:pt x="1966" y="2052"/>
                      <a:pt x="2381" y="1796"/>
                    </a:cubicBezTo>
                    <a:cubicBezTo>
                      <a:pt x="2428" y="1764"/>
                      <a:pt x="2445" y="1717"/>
                      <a:pt x="2445" y="1668"/>
                    </a:cubicBezTo>
                    <a:cubicBezTo>
                      <a:pt x="2460" y="1636"/>
                      <a:pt x="2460" y="1604"/>
                      <a:pt x="2445" y="1573"/>
                    </a:cubicBezTo>
                    <a:cubicBezTo>
                      <a:pt x="2141" y="838"/>
                      <a:pt x="1502" y="247"/>
                      <a:pt x="752" y="7"/>
                    </a:cubicBezTo>
                    <a:cubicBezTo>
                      <a:pt x="743" y="3"/>
                      <a:pt x="732" y="1"/>
                      <a:pt x="7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5"/>
              <p:cNvSpPr/>
              <p:nvPr/>
            </p:nvSpPr>
            <p:spPr>
              <a:xfrm>
                <a:off x="8250950" y="1272225"/>
                <a:ext cx="66300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2652" h="2967" extrusionOk="0">
                    <a:moveTo>
                      <a:pt x="1877" y="232"/>
                    </a:moveTo>
                    <a:cubicBezTo>
                      <a:pt x="1904" y="232"/>
                      <a:pt x="1924" y="241"/>
                      <a:pt x="1933" y="251"/>
                    </a:cubicBezTo>
                    <a:cubicBezTo>
                      <a:pt x="1949" y="266"/>
                      <a:pt x="1949" y="315"/>
                      <a:pt x="1917" y="394"/>
                    </a:cubicBezTo>
                    <a:cubicBezTo>
                      <a:pt x="1694" y="937"/>
                      <a:pt x="1230" y="1320"/>
                      <a:pt x="750" y="1720"/>
                    </a:cubicBezTo>
                    <a:cubicBezTo>
                      <a:pt x="639" y="1816"/>
                      <a:pt x="527" y="1912"/>
                      <a:pt x="431" y="2008"/>
                    </a:cubicBezTo>
                    <a:cubicBezTo>
                      <a:pt x="543" y="1752"/>
                      <a:pt x="703" y="1480"/>
                      <a:pt x="799" y="1320"/>
                    </a:cubicBezTo>
                    <a:cubicBezTo>
                      <a:pt x="846" y="1257"/>
                      <a:pt x="878" y="1193"/>
                      <a:pt x="910" y="1145"/>
                    </a:cubicBezTo>
                    <a:cubicBezTo>
                      <a:pt x="1102" y="794"/>
                      <a:pt x="1389" y="379"/>
                      <a:pt x="1805" y="251"/>
                    </a:cubicBezTo>
                    <a:cubicBezTo>
                      <a:pt x="1832" y="237"/>
                      <a:pt x="1856" y="232"/>
                      <a:pt x="1877" y="232"/>
                    </a:cubicBezTo>
                    <a:close/>
                    <a:moveTo>
                      <a:pt x="1508" y="2385"/>
                    </a:moveTo>
                    <a:cubicBezTo>
                      <a:pt x="1753" y="2385"/>
                      <a:pt x="1997" y="2403"/>
                      <a:pt x="2237" y="2439"/>
                    </a:cubicBezTo>
                    <a:cubicBezTo>
                      <a:pt x="2333" y="2455"/>
                      <a:pt x="2412" y="2487"/>
                      <a:pt x="2412" y="2519"/>
                    </a:cubicBezTo>
                    <a:lnTo>
                      <a:pt x="2412" y="2551"/>
                    </a:lnTo>
                    <a:cubicBezTo>
                      <a:pt x="2380" y="2583"/>
                      <a:pt x="2284" y="2630"/>
                      <a:pt x="2188" y="2647"/>
                    </a:cubicBezTo>
                    <a:cubicBezTo>
                      <a:pt x="1703" y="2712"/>
                      <a:pt x="1340" y="2737"/>
                      <a:pt x="1069" y="2737"/>
                    </a:cubicBezTo>
                    <a:cubicBezTo>
                      <a:pt x="608" y="2737"/>
                      <a:pt x="410" y="2663"/>
                      <a:pt x="320" y="2583"/>
                    </a:cubicBezTo>
                    <a:cubicBezTo>
                      <a:pt x="320" y="2566"/>
                      <a:pt x="303" y="2551"/>
                      <a:pt x="288" y="2534"/>
                    </a:cubicBezTo>
                    <a:cubicBezTo>
                      <a:pt x="687" y="2435"/>
                      <a:pt x="1099" y="2385"/>
                      <a:pt x="1508" y="2385"/>
                    </a:cubicBezTo>
                    <a:close/>
                    <a:moveTo>
                      <a:pt x="1889" y="1"/>
                    </a:moveTo>
                    <a:cubicBezTo>
                      <a:pt x="1838" y="1"/>
                      <a:pt x="1783" y="10"/>
                      <a:pt x="1726" y="27"/>
                    </a:cubicBezTo>
                    <a:cubicBezTo>
                      <a:pt x="1246" y="187"/>
                      <a:pt x="927" y="650"/>
                      <a:pt x="703" y="1033"/>
                    </a:cubicBezTo>
                    <a:cubicBezTo>
                      <a:pt x="687" y="1081"/>
                      <a:pt x="639" y="1145"/>
                      <a:pt x="607" y="1209"/>
                    </a:cubicBezTo>
                    <a:cubicBezTo>
                      <a:pt x="352" y="1608"/>
                      <a:pt x="128" y="2023"/>
                      <a:pt x="64" y="2343"/>
                    </a:cubicBezTo>
                    <a:cubicBezTo>
                      <a:pt x="64" y="2359"/>
                      <a:pt x="48" y="2359"/>
                      <a:pt x="32" y="2375"/>
                    </a:cubicBezTo>
                    <a:cubicBezTo>
                      <a:pt x="0" y="2407"/>
                      <a:pt x="0" y="2471"/>
                      <a:pt x="16" y="2519"/>
                    </a:cubicBezTo>
                    <a:cubicBezTo>
                      <a:pt x="32" y="2534"/>
                      <a:pt x="48" y="2551"/>
                      <a:pt x="64" y="2551"/>
                    </a:cubicBezTo>
                    <a:cubicBezTo>
                      <a:pt x="80" y="2630"/>
                      <a:pt x="112" y="2694"/>
                      <a:pt x="175" y="2743"/>
                    </a:cubicBezTo>
                    <a:cubicBezTo>
                      <a:pt x="335" y="2902"/>
                      <a:pt x="687" y="2966"/>
                      <a:pt x="1087" y="2966"/>
                    </a:cubicBezTo>
                    <a:cubicBezTo>
                      <a:pt x="1453" y="2966"/>
                      <a:pt x="1869" y="2918"/>
                      <a:pt x="2220" y="2870"/>
                    </a:cubicBezTo>
                    <a:cubicBezTo>
                      <a:pt x="2284" y="2854"/>
                      <a:pt x="2492" y="2822"/>
                      <a:pt x="2588" y="2679"/>
                    </a:cubicBezTo>
                    <a:cubicBezTo>
                      <a:pt x="2635" y="2615"/>
                      <a:pt x="2652" y="2551"/>
                      <a:pt x="2635" y="2471"/>
                    </a:cubicBezTo>
                    <a:cubicBezTo>
                      <a:pt x="2620" y="2375"/>
                      <a:pt x="2540" y="2247"/>
                      <a:pt x="2269" y="2215"/>
                    </a:cubicBezTo>
                    <a:cubicBezTo>
                      <a:pt x="2013" y="2181"/>
                      <a:pt x="1754" y="2164"/>
                      <a:pt x="1496" y="2164"/>
                    </a:cubicBezTo>
                    <a:cubicBezTo>
                      <a:pt x="1157" y="2164"/>
                      <a:pt x="821" y="2193"/>
                      <a:pt x="495" y="2247"/>
                    </a:cubicBezTo>
                    <a:cubicBezTo>
                      <a:pt x="623" y="2136"/>
                      <a:pt x="767" y="2008"/>
                      <a:pt x="895" y="1895"/>
                    </a:cubicBezTo>
                    <a:cubicBezTo>
                      <a:pt x="1374" y="1497"/>
                      <a:pt x="1869" y="1081"/>
                      <a:pt x="2124" y="490"/>
                    </a:cubicBezTo>
                    <a:cubicBezTo>
                      <a:pt x="2220" y="266"/>
                      <a:pt x="2173" y="155"/>
                      <a:pt x="2109" y="91"/>
                    </a:cubicBezTo>
                    <a:cubicBezTo>
                      <a:pt x="2057" y="30"/>
                      <a:pt x="1980" y="1"/>
                      <a:pt x="18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5"/>
              <p:cNvSpPr/>
              <p:nvPr/>
            </p:nvSpPr>
            <p:spPr>
              <a:xfrm>
                <a:off x="8130725" y="1299625"/>
                <a:ext cx="55150" cy="73125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2925" extrusionOk="0">
                    <a:moveTo>
                      <a:pt x="1822" y="224"/>
                    </a:moveTo>
                    <a:cubicBezTo>
                      <a:pt x="1902" y="224"/>
                      <a:pt x="1966" y="256"/>
                      <a:pt x="1966" y="288"/>
                    </a:cubicBezTo>
                    <a:cubicBezTo>
                      <a:pt x="1966" y="320"/>
                      <a:pt x="1949" y="352"/>
                      <a:pt x="1934" y="369"/>
                    </a:cubicBezTo>
                    <a:cubicBezTo>
                      <a:pt x="1662" y="863"/>
                      <a:pt x="1199" y="1263"/>
                      <a:pt x="512" y="1630"/>
                    </a:cubicBezTo>
                    <a:cubicBezTo>
                      <a:pt x="560" y="1551"/>
                      <a:pt x="608" y="1455"/>
                      <a:pt x="672" y="1359"/>
                    </a:cubicBezTo>
                    <a:cubicBezTo>
                      <a:pt x="736" y="1263"/>
                      <a:pt x="799" y="1167"/>
                      <a:pt x="863" y="1055"/>
                    </a:cubicBezTo>
                    <a:cubicBezTo>
                      <a:pt x="976" y="848"/>
                      <a:pt x="1104" y="640"/>
                      <a:pt x="1263" y="480"/>
                    </a:cubicBezTo>
                    <a:cubicBezTo>
                      <a:pt x="1438" y="320"/>
                      <a:pt x="1647" y="224"/>
                      <a:pt x="1822" y="224"/>
                    </a:cubicBezTo>
                    <a:close/>
                    <a:moveTo>
                      <a:pt x="384" y="2062"/>
                    </a:moveTo>
                    <a:cubicBezTo>
                      <a:pt x="752" y="2094"/>
                      <a:pt x="1087" y="2333"/>
                      <a:pt x="1247" y="2652"/>
                    </a:cubicBezTo>
                    <a:lnTo>
                      <a:pt x="1247" y="2669"/>
                    </a:lnTo>
                    <a:cubicBezTo>
                      <a:pt x="1206" y="2689"/>
                      <a:pt x="1162" y="2698"/>
                      <a:pt x="1118" y="2698"/>
                    </a:cubicBezTo>
                    <a:cubicBezTo>
                      <a:pt x="920" y="2698"/>
                      <a:pt x="705" y="2526"/>
                      <a:pt x="640" y="2461"/>
                    </a:cubicBezTo>
                    <a:cubicBezTo>
                      <a:pt x="480" y="2318"/>
                      <a:pt x="401" y="2190"/>
                      <a:pt x="384" y="2062"/>
                    </a:cubicBezTo>
                    <a:close/>
                    <a:moveTo>
                      <a:pt x="1838" y="1"/>
                    </a:moveTo>
                    <a:cubicBezTo>
                      <a:pt x="1583" y="1"/>
                      <a:pt x="1327" y="113"/>
                      <a:pt x="1104" y="320"/>
                    </a:cubicBezTo>
                    <a:cubicBezTo>
                      <a:pt x="927" y="512"/>
                      <a:pt x="799" y="736"/>
                      <a:pt x="672" y="944"/>
                    </a:cubicBezTo>
                    <a:cubicBezTo>
                      <a:pt x="608" y="1055"/>
                      <a:pt x="544" y="1151"/>
                      <a:pt x="480" y="1247"/>
                    </a:cubicBezTo>
                    <a:cubicBezTo>
                      <a:pt x="369" y="1423"/>
                      <a:pt x="241" y="1598"/>
                      <a:pt x="192" y="1790"/>
                    </a:cubicBezTo>
                    <a:cubicBezTo>
                      <a:pt x="160" y="1806"/>
                      <a:pt x="113" y="1822"/>
                      <a:pt x="81" y="1838"/>
                    </a:cubicBezTo>
                    <a:cubicBezTo>
                      <a:pt x="33" y="1854"/>
                      <a:pt x="1" y="1918"/>
                      <a:pt x="17" y="1982"/>
                    </a:cubicBezTo>
                    <a:cubicBezTo>
                      <a:pt x="33" y="2030"/>
                      <a:pt x="97" y="2062"/>
                      <a:pt x="145" y="2062"/>
                    </a:cubicBezTo>
                    <a:lnTo>
                      <a:pt x="160" y="2062"/>
                    </a:lnTo>
                    <a:cubicBezTo>
                      <a:pt x="177" y="2237"/>
                      <a:pt x="273" y="2429"/>
                      <a:pt x="480" y="2620"/>
                    </a:cubicBezTo>
                    <a:cubicBezTo>
                      <a:pt x="704" y="2829"/>
                      <a:pt x="912" y="2925"/>
                      <a:pt x="1119" y="2925"/>
                    </a:cubicBezTo>
                    <a:cubicBezTo>
                      <a:pt x="1199" y="2925"/>
                      <a:pt x="1295" y="2908"/>
                      <a:pt x="1359" y="2861"/>
                    </a:cubicBezTo>
                    <a:cubicBezTo>
                      <a:pt x="1391" y="2844"/>
                      <a:pt x="1455" y="2812"/>
                      <a:pt x="1470" y="2748"/>
                    </a:cubicBezTo>
                    <a:cubicBezTo>
                      <a:pt x="1502" y="2669"/>
                      <a:pt x="1470" y="2589"/>
                      <a:pt x="1455" y="2557"/>
                    </a:cubicBezTo>
                    <a:cubicBezTo>
                      <a:pt x="1279" y="2205"/>
                      <a:pt x="944" y="1950"/>
                      <a:pt x="576" y="1854"/>
                    </a:cubicBezTo>
                    <a:cubicBezTo>
                      <a:pt x="1135" y="1566"/>
                      <a:pt x="1774" y="1151"/>
                      <a:pt x="2141" y="480"/>
                    </a:cubicBezTo>
                    <a:cubicBezTo>
                      <a:pt x="2158" y="448"/>
                      <a:pt x="2205" y="369"/>
                      <a:pt x="2205" y="273"/>
                    </a:cubicBezTo>
                    <a:cubicBezTo>
                      <a:pt x="2190" y="97"/>
                      <a:pt x="1998" y="1"/>
                      <a:pt x="18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5"/>
              <p:cNvSpPr/>
              <p:nvPr/>
            </p:nvSpPr>
            <p:spPr>
              <a:xfrm>
                <a:off x="8357550" y="1252475"/>
                <a:ext cx="46775" cy="484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36" extrusionOk="0">
                    <a:moveTo>
                      <a:pt x="848" y="226"/>
                    </a:moveTo>
                    <a:cubicBezTo>
                      <a:pt x="863" y="226"/>
                      <a:pt x="880" y="226"/>
                      <a:pt x="895" y="242"/>
                    </a:cubicBezTo>
                    <a:cubicBezTo>
                      <a:pt x="959" y="289"/>
                      <a:pt x="944" y="417"/>
                      <a:pt x="880" y="545"/>
                    </a:cubicBezTo>
                    <a:cubicBezTo>
                      <a:pt x="767" y="785"/>
                      <a:pt x="624" y="1009"/>
                      <a:pt x="465" y="1216"/>
                    </a:cubicBezTo>
                    <a:lnTo>
                      <a:pt x="608" y="577"/>
                    </a:lnTo>
                    <a:cubicBezTo>
                      <a:pt x="640" y="481"/>
                      <a:pt x="656" y="353"/>
                      <a:pt x="720" y="289"/>
                    </a:cubicBezTo>
                    <a:cubicBezTo>
                      <a:pt x="752" y="257"/>
                      <a:pt x="816" y="226"/>
                      <a:pt x="848" y="226"/>
                    </a:cubicBezTo>
                    <a:close/>
                    <a:moveTo>
                      <a:pt x="1102" y="1430"/>
                    </a:moveTo>
                    <a:cubicBezTo>
                      <a:pt x="1266" y="1430"/>
                      <a:pt x="1429" y="1455"/>
                      <a:pt x="1583" y="1503"/>
                    </a:cubicBezTo>
                    <a:cubicBezTo>
                      <a:pt x="1598" y="1503"/>
                      <a:pt x="1598" y="1520"/>
                      <a:pt x="1598" y="1520"/>
                    </a:cubicBezTo>
                    <a:lnTo>
                      <a:pt x="1566" y="1552"/>
                    </a:lnTo>
                    <a:cubicBezTo>
                      <a:pt x="1438" y="1654"/>
                      <a:pt x="1270" y="1705"/>
                      <a:pt x="1086" y="1705"/>
                    </a:cubicBezTo>
                    <a:cubicBezTo>
                      <a:pt x="1039" y="1705"/>
                      <a:pt x="992" y="1702"/>
                      <a:pt x="944" y="1695"/>
                    </a:cubicBezTo>
                    <a:cubicBezTo>
                      <a:pt x="799" y="1680"/>
                      <a:pt x="656" y="1631"/>
                      <a:pt x="480" y="1552"/>
                    </a:cubicBezTo>
                    <a:cubicBezTo>
                      <a:pt x="678" y="1471"/>
                      <a:pt x="891" y="1430"/>
                      <a:pt x="1102" y="1430"/>
                    </a:cubicBezTo>
                    <a:close/>
                    <a:moveTo>
                      <a:pt x="853" y="0"/>
                    </a:moveTo>
                    <a:cubicBezTo>
                      <a:pt x="741" y="0"/>
                      <a:pt x="631" y="59"/>
                      <a:pt x="560" y="130"/>
                    </a:cubicBezTo>
                    <a:cubicBezTo>
                      <a:pt x="448" y="257"/>
                      <a:pt x="416" y="402"/>
                      <a:pt x="384" y="513"/>
                    </a:cubicBezTo>
                    <a:lnTo>
                      <a:pt x="177" y="1392"/>
                    </a:lnTo>
                    <a:lnTo>
                      <a:pt x="177" y="1424"/>
                    </a:lnTo>
                    <a:cubicBezTo>
                      <a:pt x="164" y="1417"/>
                      <a:pt x="147" y="1413"/>
                      <a:pt x="131" y="1413"/>
                    </a:cubicBezTo>
                    <a:cubicBezTo>
                      <a:pt x="107" y="1413"/>
                      <a:pt x="83" y="1421"/>
                      <a:pt x="65" y="1440"/>
                    </a:cubicBezTo>
                    <a:cubicBezTo>
                      <a:pt x="33" y="1471"/>
                      <a:pt x="1" y="1535"/>
                      <a:pt x="17" y="1584"/>
                    </a:cubicBezTo>
                    <a:cubicBezTo>
                      <a:pt x="33" y="1631"/>
                      <a:pt x="81" y="1680"/>
                      <a:pt x="128" y="1680"/>
                    </a:cubicBezTo>
                    <a:cubicBezTo>
                      <a:pt x="160" y="1680"/>
                      <a:pt x="177" y="1663"/>
                      <a:pt x="209" y="1663"/>
                    </a:cubicBezTo>
                    <a:cubicBezTo>
                      <a:pt x="465" y="1823"/>
                      <a:pt x="688" y="1903"/>
                      <a:pt x="912" y="1935"/>
                    </a:cubicBezTo>
                    <a:lnTo>
                      <a:pt x="1087" y="1935"/>
                    </a:lnTo>
                    <a:cubicBezTo>
                      <a:pt x="1327" y="1935"/>
                      <a:pt x="1551" y="1871"/>
                      <a:pt x="1710" y="1727"/>
                    </a:cubicBezTo>
                    <a:cubicBezTo>
                      <a:pt x="1838" y="1631"/>
                      <a:pt x="1870" y="1488"/>
                      <a:pt x="1806" y="1392"/>
                    </a:cubicBezTo>
                    <a:cubicBezTo>
                      <a:pt x="1758" y="1328"/>
                      <a:pt x="1694" y="1296"/>
                      <a:pt x="1662" y="1296"/>
                    </a:cubicBezTo>
                    <a:cubicBezTo>
                      <a:pt x="1476" y="1227"/>
                      <a:pt x="1284" y="1195"/>
                      <a:pt x="1093" y="1195"/>
                    </a:cubicBezTo>
                    <a:cubicBezTo>
                      <a:pt x="973" y="1195"/>
                      <a:pt x="853" y="1208"/>
                      <a:pt x="735" y="1233"/>
                    </a:cubicBezTo>
                    <a:cubicBezTo>
                      <a:pt x="880" y="1056"/>
                      <a:pt x="991" y="849"/>
                      <a:pt x="1087" y="641"/>
                    </a:cubicBezTo>
                    <a:cubicBezTo>
                      <a:pt x="1199" y="385"/>
                      <a:pt x="1183" y="178"/>
                      <a:pt x="1040" y="66"/>
                    </a:cubicBezTo>
                    <a:cubicBezTo>
                      <a:pt x="982" y="19"/>
                      <a:pt x="917" y="0"/>
                      <a:pt x="8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15"/>
              <p:cNvSpPr/>
              <p:nvPr/>
            </p:nvSpPr>
            <p:spPr>
              <a:xfrm>
                <a:off x="7818875" y="1240150"/>
                <a:ext cx="55125" cy="60300"/>
              </a:xfrm>
              <a:custGeom>
                <a:avLst/>
                <a:gdLst/>
                <a:ahLst/>
                <a:cxnLst/>
                <a:rect l="l" t="t" r="r" b="b"/>
                <a:pathLst>
                  <a:path w="2205" h="2412" extrusionOk="0">
                    <a:moveTo>
                      <a:pt x="1406" y="224"/>
                    </a:moveTo>
                    <a:cubicBezTo>
                      <a:pt x="1421" y="224"/>
                      <a:pt x="1438" y="239"/>
                      <a:pt x="1453" y="256"/>
                    </a:cubicBezTo>
                    <a:cubicBezTo>
                      <a:pt x="1709" y="416"/>
                      <a:pt x="1868" y="735"/>
                      <a:pt x="1932" y="1182"/>
                    </a:cubicBezTo>
                    <a:cubicBezTo>
                      <a:pt x="1964" y="1453"/>
                      <a:pt x="1964" y="1645"/>
                      <a:pt x="1917" y="1757"/>
                    </a:cubicBezTo>
                    <a:cubicBezTo>
                      <a:pt x="1485" y="1421"/>
                      <a:pt x="1261" y="799"/>
                      <a:pt x="1406" y="256"/>
                    </a:cubicBezTo>
                    <a:lnTo>
                      <a:pt x="1406" y="224"/>
                    </a:lnTo>
                    <a:close/>
                    <a:moveTo>
                      <a:pt x="1070" y="1821"/>
                    </a:moveTo>
                    <a:cubicBezTo>
                      <a:pt x="1278" y="1821"/>
                      <a:pt x="1502" y="1869"/>
                      <a:pt x="1725" y="1964"/>
                    </a:cubicBezTo>
                    <a:cubicBezTo>
                      <a:pt x="1597" y="2028"/>
                      <a:pt x="1389" y="2077"/>
                      <a:pt x="1102" y="2141"/>
                    </a:cubicBezTo>
                    <a:cubicBezTo>
                      <a:pt x="998" y="2163"/>
                      <a:pt x="860" y="2185"/>
                      <a:pt x="722" y="2185"/>
                    </a:cubicBezTo>
                    <a:cubicBezTo>
                      <a:pt x="561" y="2185"/>
                      <a:pt x="399" y="2155"/>
                      <a:pt x="288" y="2060"/>
                    </a:cubicBezTo>
                    <a:cubicBezTo>
                      <a:pt x="495" y="1901"/>
                      <a:pt x="782" y="1821"/>
                      <a:pt x="1070" y="1821"/>
                    </a:cubicBezTo>
                    <a:close/>
                    <a:moveTo>
                      <a:pt x="1393" y="0"/>
                    </a:moveTo>
                    <a:cubicBezTo>
                      <a:pt x="1342" y="0"/>
                      <a:pt x="1302" y="16"/>
                      <a:pt x="1278" y="32"/>
                    </a:cubicBezTo>
                    <a:cubicBezTo>
                      <a:pt x="1214" y="80"/>
                      <a:pt x="1182" y="160"/>
                      <a:pt x="1182" y="207"/>
                    </a:cubicBezTo>
                    <a:cubicBezTo>
                      <a:pt x="1054" y="703"/>
                      <a:pt x="1182" y="1246"/>
                      <a:pt x="1485" y="1645"/>
                    </a:cubicBezTo>
                    <a:cubicBezTo>
                      <a:pt x="1357" y="1613"/>
                      <a:pt x="1214" y="1598"/>
                      <a:pt x="1086" y="1598"/>
                    </a:cubicBezTo>
                    <a:cubicBezTo>
                      <a:pt x="1063" y="1597"/>
                      <a:pt x="1040" y="1596"/>
                      <a:pt x="1017" y="1596"/>
                    </a:cubicBezTo>
                    <a:cubicBezTo>
                      <a:pt x="642" y="1596"/>
                      <a:pt x="288" y="1723"/>
                      <a:pt x="47" y="1949"/>
                    </a:cubicBezTo>
                    <a:cubicBezTo>
                      <a:pt x="0" y="1996"/>
                      <a:pt x="0" y="2060"/>
                      <a:pt x="32" y="2092"/>
                    </a:cubicBezTo>
                    <a:cubicBezTo>
                      <a:pt x="160" y="2316"/>
                      <a:pt x="399" y="2412"/>
                      <a:pt x="718" y="2412"/>
                    </a:cubicBezTo>
                    <a:cubicBezTo>
                      <a:pt x="846" y="2412"/>
                      <a:pt x="990" y="2396"/>
                      <a:pt x="1150" y="2364"/>
                    </a:cubicBezTo>
                    <a:cubicBezTo>
                      <a:pt x="1534" y="2284"/>
                      <a:pt x="1804" y="2220"/>
                      <a:pt x="1964" y="2077"/>
                    </a:cubicBezTo>
                    <a:cubicBezTo>
                      <a:pt x="1981" y="2077"/>
                      <a:pt x="1996" y="2092"/>
                      <a:pt x="2013" y="2092"/>
                    </a:cubicBezTo>
                    <a:cubicBezTo>
                      <a:pt x="2029" y="2103"/>
                      <a:pt x="2048" y="2108"/>
                      <a:pt x="2069" y="2108"/>
                    </a:cubicBezTo>
                    <a:cubicBezTo>
                      <a:pt x="2109" y="2108"/>
                      <a:pt x="2151" y="2087"/>
                      <a:pt x="2172" y="2045"/>
                    </a:cubicBezTo>
                    <a:cubicBezTo>
                      <a:pt x="2204" y="1996"/>
                      <a:pt x="2172" y="1917"/>
                      <a:pt x="2124" y="1901"/>
                    </a:cubicBezTo>
                    <a:cubicBezTo>
                      <a:pt x="2124" y="1885"/>
                      <a:pt x="2109" y="1885"/>
                      <a:pt x="2109" y="1885"/>
                    </a:cubicBezTo>
                    <a:cubicBezTo>
                      <a:pt x="2188" y="1726"/>
                      <a:pt x="2204" y="1502"/>
                      <a:pt x="2156" y="1150"/>
                    </a:cubicBezTo>
                    <a:cubicBezTo>
                      <a:pt x="2077" y="623"/>
                      <a:pt x="1885" y="256"/>
                      <a:pt x="1581" y="64"/>
                    </a:cubicBezTo>
                    <a:cubicBezTo>
                      <a:pt x="1509" y="16"/>
                      <a:pt x="1445" y="0"/>
                      <a:pt x="13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15"/>
              <p:cNvSpPr/>
              <p:nvPr/>
            </p:nvSpPr>
            <p:spPr>
              <a:xfrm>
                <a:off x="8031300" y="1304600"/>
                <a:ext cx="47950" cy="56550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2262" extrusionOk="0">
                    <a:moveTo>
                      <a:pt x="1007" y="217"/>
                    </a:moveTo>
                    <a:cubicBezTo>
                      <a:pt x="1023" y="217"/>
                      <a:pt x="1023" y="234"/>
                      <a:pt x="1039" y="234"/>
                    </a:cubicBezTo>
                    <a:cubicBezTo>
                      <a:pt x="1087" y="249"/>
                      <a:pt x="1151" y="281"/>
                      <a:pt x="1198" y="330"/>
                    </a:cubicBezTo>
                    <a:cubicBezTo>
                      <a:pt x="1439" y="553"/>
                      <a:pt x="1694" y="984"/>
                      <a:pt x="1646" y="1320"/>
                    </a:cubicBezTo>
                    <a:cubicBezTo>
                      <a:pt x="1646" y="1335"/>
                      <a:pt x="1646" y="1367"/>
                      <a:pt x="1630" y="1399"/>
                    </a:cubicBezTo>
                    <a:cubicBezTo>
                      <a:pt x="1343" y="1128"/>
                      <a:pt x="1119" y="792"/>
                      <a:pt x="959" y="425"/>
                    </a:cubicBezTo>
                    <a:cubicBezTo>
                      <a:pt x="927" y="345"/>
                      <a:pt x="911" y="281"/>
                      <a:pt x="943" y="249"/>
                    </a:cubicBezTo>
                    <a:cubicBezTo>
                      <a:pt x="943" y="234"/>
                      <a:pt x="975" y="217"/>
                      <a:pt x="1007" y="217"/>
                    </a:cubicBezTo>
                    <a:close/>
                    <a:moveTo>
                      <a:pt x="1294" y="1562"/>
                    </a:moveTo>
                    <a:cubicBezTo>
                      <a:pt x="1361" y="1562"/>
                      <a:pt x="1426" y="1571"/>
                      <a:pt x="1486" y="1591"/>
                    </a:cubicBezTo>
                    <a:cubicBezTo>
                      <a:pt x="1390" y="1687"/>
                      <a:pt x="1230" y="1799"/>
                      <a:pt x="991" y="1895"/>
                    </a:cubicBezTo>
                    <a:cubicBezTo>
                      <a:pt x="814" y="1977"/>
                      <a:pt x="628" y="2025"/>
                      <a:pt x="454" y="2025"/>
                    </a:cubicBezTo>
                    <a:cubicBezTo>
                      <a:pt x="391" y="2025"/>
                      <a:pt x="331" y="2019"/>
                      <a:pt x="272" y="2006"/>
                    </a:cubicBezTo>
                    <a:cubicBezTo>
                      <a:pt x="352" y="1895"/>
                      <a:pt x="512" y="1814"/>
                      <a:pt x="655" y="1735"/>
                    </a:cubicBezTo>
                    <a:cubicBezTo>
                      <a:pt x="870" y="1640"/>
                      <a:pt x="1094" y="1562"/>
                      <a:pt x="1294" y="1562"/>
                    </a:cubicBezTo>
                    <a:close/>
                    <a:moveTo>
                      <a:pt x="1001" y="0"/>
                    </a:moveTo>
                    <a:cubicBezTo>
                      <a:pt x="892" y="0"/>
                      <a:pt x="799" y="49"/>
                      <a:pt x="736" y="138"/>
                    </a:cubicBezTo>
                    <a:cubicBezTo>
                      <a:pt x="655" y="281"/>
                      <a:pt x="719" y="457"/>
                      <a:pt x="751" y="521"/>
                    </a:cubicBezTo>
                    <a:cubicBezTo>
                      <a:pt x="879" y="809"/>
                      <a:pt x="1055" y="1080"/>
                      <a:pt x="1262" y="1335"/>
                    </a:cubicBezTo>
                    <a:cubicBezTo>
                      <a:pt x="1023" y="1335"/>
                      <a:pt x="800" y="1431"/>
                      <a:pt x="576" y="1527"/>
                    </a:cubicBezTo>
                    <a:cubicBezTo>
                      <a:pt x="352" y="1623"/>
                      <a:pt x="112" y="1751"/>
                      <a:pt x="33" y="1991"/>
                    </a:cubicBezTo>
                    <a:cubicBezTo>
                      <a:pt x="1" y="2055"/>
                      <a:pt x="1" y="2102"/>
                      <a:pt x="33" y="2151"/>
                    </a:cubicBezTo>
                    <a:cubicBezTo>
                      <a:pt x="65" y="2214"/>
                      <a:pt x="129" y="2230"/>
                      <a:pt x="161" y="2230"/>
                    </a:cubicBezTo>
                    <a:cubicBezTo>
                      <a:pt x="240" y="2246"/>
                      <a:pt x="336" y="2262"/>
                      <a:pt x="432" y="2262"/>
                    </a:cubicBezTo>
                    <a:cubicBezTo>
                      <a:pt x="655" y="2262"/>
                      <a:pt x="879" y="2214"/>
                      <a:pt x="1087" y="2102"/>
                    </a:cubicBezTo>
                    <a:cubicBezTo>
                      <a:pt x="1598" y="1878"/>
                      <a:pt x="1854" y="1639"/>
                      <a:pt x="1886" y="1335"/>
                    </a:cubicBezTo>
                    <a:cubicBezTo>
                      <a:pt x="1918" y="905"/>
                      <a:pt x="1630" y="425"/>
                      <a:pt x="1343" y="153"/>
                    </a:cubicBezTo>
                    <a:cubicBezTo>
                      <a:pt x="1279" y="106"/>
                      <a:pt x="1198" y="25"/>
                      <a:pt x="1087" y="10"/>
                    </a:cubicBezTo>
                    <a:cubicBezTo>
                      <a:pt x="1058" y="4"/>
                      <a:pt x="1029" y="0"/>
                      <a:pt x="10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6" name="Google Shape;196;p15"/>
            <p:cNvSpPr/>
            <p:nvPr/>
          </p:nvSpPr>
          <p:spPr>
            <a:xfrm>
              <a:off x="3790400" y="261700"/>
              <a:ext cx="407325" cy="543050"/>
            </a:xfrm>
            <a:custGeom>
              <a:avLst/>
              <a:gdLst/>
              <a:ahLst/>
              <a:cxnLst/>
              <a:rect l="l" t="t" r="r" b="b"/>
              <a:pathLst>
                <a:path w="16293" h="21722" extrusionOk="0">
                  <a:moveTo>
                    <a:pt x="7858" y="0"/>
                  </a:moveTo>
                  <a:cubicBezTo>
                    <a:pt x="6278" y="0"/>
                    <a:pt x="4455" y="262"/>
                    <a:pt x="4760" y="1390"/>
                  </a:cubicBezTo>
                  <a:cubicBezTo>
                    <a:pt x="4888" y="1886"/>
                    <a:pt x="5351" y="2220"/>
                    <a:pt x="5687" y="2620"/>
                  </a:cubicBezTo>
                  <a:cubicBezTo>
                    <a:pt x="6485" y="3579"/>
                    <a:pt x="6581" y="5064"/>
                    <a:pt x="5910" y="6118"/>
                  </a:cubicBezTo>
                  <a:cubicBezTo>
                    <a:pt x="5446" y="6853"/>
                    <a:pt x="4680" y="7332"/>
                    <a:pt x="3993" y="7892"/>
                  </a:cubicBezTo>
                  <a:cubicBezTo>
                    <a:pt x="2891" y="8801"/>
                    <a:pt x="1964" y="9952"/>
                    <a:pt x="1325" y="11246"/>
                  </a:cubicBezTo>
                  <a:cubicBezTo>
                    <a:pt x="175" y="13530"/>
                    <a:pt x="0" y="16453"/>
                    <a:pt x="1470" y="18545"/>
                  </a:cubicBezTo>
                  <a:cubicBezTo>
                    <a:pt x="2316" y="19744"/>
                    <a:pt x="3625" y="20575"/>
                    <a:pt x="5016" y="21069"/>
                  </a:cubicBezTo>
                  <a:cubicBezTo>
                    <a:pt x="6191" y="21503"/>
                    <a:pt x="7442" y="21722"/>
                    <a:pt x="8695" y="21722"/>
                  </a:cubicBezTo>
                  <a:cubicBezTo>
                    <a:pt x="9519" y="21722"/>
                    <a:pt x="10344" y="21627"/>
                    <a:pt x="11150" y="21437"/>
                  </a:cubicBezTo>
                  <a:cubicBezTo>
                    <a:pt x="11916" y="21261"/>
                    <a:pt x="12698" y="20990"/>
                    <a:pt x="13322" y="20511"/>
                  </a:cubicBezTo>
                  <a:cubicBezTo>
                    <a:pt x="13976" y="20000"/>
                    <a:pt x="14455" y="19312"/>
                    <a:pt x="14871" y="18594"/>
                  </a:cubicBezTo>
                  <a:cubicBezTo>
                    <a:pt x="15637" y="17299"/>
                    <a:pt x="16276" y="15878"/>
                    <a:pt x="16276" y="14360"/>
                  </a:cubicBezTo>
                  <a:cubicBezTo>
                    <a:pt x="16293" y="12907"/>
                    <a:pt x="15669" y="11485"/>
                    <a:pt x="14775" y="10335"/>
                  </a:cubicBezTo>
                  <a:cubicBezTo>
                    <a:pt x="13897" y="9170"/>
                    <a:pt x="12730" y="8243"/>
                    <a:pt x="11548" y="7396"/>
                  </a:cubicBezTo>
                  <a:cubicBezTo>
                    <a:pt x="10813" y="6869"/>
                    <a:pt x="10047" y="6358"/>
                    <a:pt x="9536" y="5623"/>
                  </a:cubicBezTo>
                  <a:cubicBezTo>
                    <a:pt x="9024" y="4872"/>
                    <a:pt x="8849" y="3818"/>
                    <a:pt x="9376" y="3083"/>
                  </a:cubicBezTo>
                  <a:cubicBezTo>
                    <a:pt x="9680" y="2684"/>
                    <a:pt x="10143" y="2429"/>
                    <a:pt x="10511" y="2077"/>
                  </a:cubicBezTo>
                  <a:cubicBezTo>
                    <a:pt x="10877" y="1726"/>
                    <a:pt x="11150" y="1166"/>
                    <a:pt x="10909" y="719"/>
                  </a:cubicBezTo>
                  <a:cubicBezTo>
                    <a:pt x="10718" y="367"/>
                    <a:pt x="10270" y="224"/>
                    <a:pt x="9887" y="144"/>
                  </a:cubicBezTo>
                  <a:cubicBezTo>
                    <a:pt x="9585" y="86"/>
                    <a:pt x="8761" y="0"/>
                    <a:pt x="78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5"/>
            <p:cNvSpPr/>
            <p:nvPr/>
          </p:nvSpPr>
          <p:spPr>
            <a:xfrm>
              <a:off x="3819150" y="598375"/>
              <a:ext cx="353025" cy="174850"/>
            </a:xfrm>
            <a:custGeom>
              <a:avLst/>
              <a:gdLst/>
              <a:ahLst/>
              <a:cxnLst/>
              <a:rect l="l" t="t" r="r" b="b"/>
              <a:pathLst>
                <a:path w="14121" h="6994" extrusionOk="0">
                  <a:moveTo>
                    <a:pt x="13066" y="1"/>
                  </a:moveTo>
                  <a:cubicBezTo>
                    <a:pt x="12982" y="1"/>
                    <a:pt x="12896" y="8"/>
                    <a:pt x="12811" y="15"/>
                  </a:cubicBezTo>
                  <a:cubicBezTo>
                    <a:pt x="10159" y="127"/>
                    <a:pt x="7491" y="254"/>
                    <a:pt x="4824" y="382"/>
                  </a:cubicBezTo>
                  <a:cubicBezTo>
                    <a:pt x="4777" y="384"/>
                    <a:pt x="4726" y="385"/>
                    <a:pt x="4672" y="385"/>
                  </a:cubicBezTo>
                  <a:cubicBezTo>
                    <a:pt x="4144" y="385"/>
                    <a:pt x="3336" y="311"/>
                    <a:pt x="2588" y="311"/>
                  </a:cubicBezTo>
                  <a:cubicBezTo>
                    <a:pt x="1954" y="311"/>
                    <a:pt x="1363" y="364"/>
                    <a:pt x="1022" y="558"/>
                  </a:cubicBezTo>
                  <a:cubicBezTo>
                    <a:pt x="0" y="1149"/>
                    <a:pt x="559" y="2635"/>
                    <a:pt x="959" y="3162"/>
                  </a:cubicBezTo>
                  <a:cubicBezTo>
                    <a:pt x="2006" y="5481"/>
                    <a:pt x="4530" y="6994"/>
                    <a:pt x="7063" y="6994"/>
                  </a:cubicBezTo>
                  <a:cubicBezTo>
                    <a:pt x="7270" y="6994"/>
                    <a:pt x="7477" y="6984"/>
                    <a:pt x="7683" y="6963"/>
                  </a:cubicBezTo>
                  <a:cubicBezTo>
                    <a:pt x="10415" y="6708"/>
                    <a:pt x="12875" y="4727"/>
                    <a:pt x="13848" y="2171"/>
                  </a:cubicBezTo>
                  <a:cubicBezTo>
                    <a:pt x="14008" y="1788"/>
                    <a:pt x="14121" y="1372"/>
                    <a:pt x="14072" y="974"/>
                  </a:cubicBezTo>
                  <a:cubicBezTo>
                    <a:pt x="14008" y="558"/>
                    <a:pt x="13753" y="158"/>
                    <a:pt x="13369" y="47"/>
                  </a:cubicBezTo>
                  <a:cubicBezTo>
                    <a:pt x="13272" y="12"/>
                    <a:pt x="13170" y="1"/>
                    <a:pt x="130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5"/>
            <p:cNvSpPr/>
            <p:nvPr/>
          </p:nvSpPr>
          <p:spPr>
            <a:xfrm>
              <a:off x="3847900" y="487000"/>
              <a:ext cx="51525" cy="222800"/>
            </a:xfrm>
            <a:custGeom>
              <a:avLst/>
              <a:gdLst/>
              <a:ahLst/>
              <a:cxnLst/>
              <a:rect l="l" t="t" r="r" b="b"/>
              <a:pathLst>
                <a:path w="2061" h="8912" extrusionOk="0">
                  <a:moveTo>
                    <a:pt x="1941" y="0"/>
                  </a:moveTo>
                  <a:cubicBezTo>
                    <a:pt x="1906" y="0"/>
                    <a:pt x="1872" y="18"/>
                    <a:pt x="1853" y="45"/>
                  </a:cubicBezTo>
                  <a:cubicBezTo>
                    <a:pt x="639" y="1515"/>
                    <a:pt x="0" y="3463"/>
                    <a:pt x="96" y="5380"/>
                  </a:cubicBezTo>
                  <a:cubicBezTo>
                    <a:pt x="128" y="6115"/>
                    <a:pt x="271" y="6739"/>
                    <a:pt x="527" y="7265"/>
                  </a:cubicBezTo>
                  <a:cubicBezTo>
                    <a:pt x="831" y="7889"/>
                    <a:pt x="1310" y="8383"/>
                    <a:pt x="1773" y="8879"/>
                  </a:cubicBezTo>
                  <a:cubicBezTo>
                    <a:pt x="1789" y="8911"/>
                    <a:pt x="1821" y="8911"/>
                    <a:pt x="1853" y="8911"/>
                  </a:cubicBezTo>
                  <a:cubicBezTo>
                    <a:pt x="1885" y="8911"/>
                    <a:pt x="1900" y="8911"/>
                    <a:pt x="1932" y="8879"/>
                  </a:cubicBezTo>
                  <a:cubicBezTo>
                    <a:pt x="1981" y="8847"/>
                    <a:pt x="1981" y="8767"/>
                    <a:pt x="1932" y="8719"/>
                  </a:cubicBezTo>
                  <a:cubicBezTo>
                    <a:pt x="1485" y="8240"/>
                    <a:pt x="1023" y="7744"/>
                    <a:pt x="735" y="7154"/>
                  </a:cubicBezTo>
                  <a:cubicBezTo>
                    <a:pt x="495" y="6658"/>
                    <a:pt x="352" y="6083"/>
                    <a:pt x="320" y="5365"/>
                  </a:cubicBezTo>
                  <a:cubicBezTo>
                    <a:pt x="224" y="3512"/>
                    <a:pt x="846" y="1627"/>
                    <a:pt x="2028" y="189"/>
                  </a:cubicBezTo>
                  <a:cubicBezTo>
                    <a:pt x="2060" y="141"/>
                    <a:pt x="2060" y="62"/>
                    <a:pt x="2013" y="30"/>
                  </a:cubicBezTo>
                  <a:cubicBezTo>
                    <a:pt x="1993" y="9"/>
                    <a:pt x="1967" y="0"/>
                    <a:pt x="1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5"/>
            <p:cNvSpPr/>
            <p:nvPr/>
          </p:nvSpPr>
          <p:spPr>
            <a:xfrm>
              <a:off x="3933350" y="281125"/>
              <a:ext cx="104650" cy="17350"/>
            </a:xfrm>
            <a:custGeom>
              <a:avLst/>
              <a:gdLst/>
              <a:ahLst/>
              <a:cxnLst/>
              <a:rect l="l" t="t" r="r" b="b"/>
              <a:pathLst>
                <a:path w="4186" h="694" extrusionOk="0">
                  <a:moveTo>
                    <a:pt x="4066" y="0"/>
                  </a:moveTo>
                  <a:cubicBezTo>
                    <a:pt x="4035" y="0"/>
                    <a:pt x="4004" y="12"/>
                    <a:pt x="3977" y="38"/>
                  </a:cubicBezTo>
                  <a:cubicBezTo>
                    <a:pt x="3642" y="406"/>
                    <a:pt x="3051" y="453"/>
                    <a:pt x="2588" y="453"/>
                  </a:cubicBezTo>
                  <a:cubicBezTo>
                    <a:pt x="1773" y="453"/>
                    <a:pt x="959" y="357"/>
                    <a:pt x="160" y="182"/>
                  </a:cubicBezTo>
                  <a:cubicBezTo>
                    <a:pt x="152" y="180"/>
                    <a:pt x="143" y="179"/>
                    <a:pt x="134" y="179"/>
                  </a:cubicBezTo>
                  <a:cubicBezTo>
                    <a:pt x="80" y="179"/>
                    <a:pt x="30" y="221"/>
                    <a:pt x="16" y="261"/>
                  </a:cubicBezTo>
                  <a:cubicBezTo>
                    <a:pt x="1" y="325"/>
                    <a:pt x="48" y="389"/>
                    <a:pt x="112" y="406"/>
                  </a:cubicBezTo>
                  <a:cubicBezTo>
                    <a:pt x="910" y="597"/>
                    <a:pt x="1758" y="693"/>
                    <a:pt x="2588" y="693"/>
                  </a:cubicBezTo>
                  <a:cubicBezTo>
                    <a:pt x="3099" y="693"/>
                    <a:pt x="3754" y="629"/>
                    <a:pt x="4154" y="182"/>
                  </a:cubicBezTo>
                  <a:cubicBezTo>
                    <a:pt x="4186" y="134"/>
                    <a:pt x="4186" y="70"/>
                    <a:pt x="4137" y="22"/>
                  </a:cubicBezTo>
                  <a:cubicBezTo>
                    <a:pt x="4116" y="8"/>
                    <a:pt x="4091" y="0"/>
                    <a:pt x="4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0" name="Google Shape;200;p15"/>
            <p:cNvGrpSpPr/>
            <p:nvPr/>
          </p:nvGrpSpPr>
          <p:grpSpPr>
            <a:xfrm>
              <a:off x="3930950" y="486925"/>
              <a:ext cx="177725" cy="216475"/>
              <a:chOff x="8035300" y="645125"/>
              <a:chExt cx="177725" cy="216475"/>
            </a:xfrm>
          </p:grpSpPr>
          <p:sp>
            <p:nvSpPr>
              <p:cNvPr id="201" name="Google Shape;201;p15"/>
              <p:cNvSpPr/>
              <p:nvPr/>
            </p:nvSpPr>
            <p:spPr>
              <a:xfrm>
                <a:off x="8082800" y="645125"/>
                <a:ext cx="90700" cy="206100"/>
              </a:xfrm>
              <a:custGeom>
                <a:avLst/>
                <a:gdLst/>
                <a:ahLst/>
                <a:cxnLst/>
                <a:rect l="l" t="t" r="r" b="b"/>
                <a:pathLst>
                  <a:path w="3628" h="8244" extrusionOk="0">
                    <a:moveTo>
                      <a:pt x="2812" y="495"/>
                    </a:moveTo>
                    <a:cubicBezTo>
                      <a:pt x="3036" y="1406"/>
                      <a:pt x="3212" y="2316"/>
                      <a:pt x="3308" y="3243"/>
                    </a:cubicBezTo>
                    <a:cubicBezTo>
                      <a:pt x="3355" y="3690"/>
                      <a:pt x="3404" y="4201"/>
                      <a:pt x="3291" y="4697"/>
                    </a:cubicBezTo>
                    <a:cubicBezTo>
                      <a:pt x="3116" y="5447"/>
                      <a:pt x="2653" y="6118"/>
                      <a:pt x="2205" y="6757"/>
                    </a:cubicBezTo>
                    <a:cubicBezTo>
                      <a:pt x="1998" y="7061"/>
                      <a:pt x="1790" y="7381"/>
                      <a:pt x="1598" y="7700"/>
                    </a:cubicBezTo>
                    <a:lnTo>
                      <a:pt x="1598" y="7700"/>
                    </a:lnTo>
                    <a:cubicBezTo>
                      <a:pt x="1598" y="5799"/>
                      <a:pt x="2205" y="3722"/>
                      <a:pt x="2748" y="2077"/>
                    </a:cubicBezTo>
                    <a:cubicBezTo>
                      <a:pt x="2765" y="2029"/>
                      <a:pt x="2733" y="1965"/>
                      <a:pt x="2669" y="1933"/>
                    </a:cubicBezTo>
                    <a:cubicBezTo>
                      <a:pt x="2658" y="1930"/>
                      <a:pt x="2648" y="1929"/>
                      <a:pt x="2637" y="1929"/>
                    </a:cubicBezTo>
                    <a:cubicBezTo>
                      <a:pt x="2585" y="1929"/>
                      <a:pt x="2539" y="1960"/>
                      <a:pt x="2525" y="2013"/>
                    </a:cubicBezTo>
                    <a:cubicBezTo>
                      <a:pt x="1982" y="3675"/>
                      <a:pt x="1375" y="5799"/>
                      <a:pt x="1375" y="7732"/>
                    </a:cubicBezTo>
                    <a:lnTo>
                      <a:pt x="1375" y="7732"/>
                    </a:lnTo>
                    <a:cubicBezTo>
                      <a:pt x="256" y="5623"/>
                      <a:pt x="369" y="3530"/>
                      <a:pt x="1679" y="1933"/>
                    </a:cubicBezTo>
                    <a:cubicBezTo>
                      <a:pt x="1790" y="1805"/>
                      <a:pt x="1902" y="1677"/>
                      <a:pt x="2030" y="1550"/>
                    </a:cubicBezTo>
                    <a:cubicBezTo>
                      <a:pt x="2318" y="1230"/>
                      <a:pt x="2621" y="895"/>
                      <a:pt x="2812" y="495"/>
                    </a:cubicBezTo>
                    <a:close/>
                    <a:moveTo>
                      <a:pt x="2829" y="1"/>
                    </a:moveTo>
                    <a:cubicBezTo>
                      <a:pt x="2765" y="1"/>
                      <a:pt x="2733" y="33"/>
                      <a:pt x="2716" y="80"/>
                    </a:cubicBezTo>
                    <a:cubicBezTo>
                      <a:pt x="2589" y="591"/>
                      <a:pt x="2237" y="975"/>
                      <a:pt x="1854" y="1390"/>
                    </a:cubicBezTo>
                    <a:cubicBezTo>
                      <a:pt x="1743" y="1534"/>
                      <a:pt x="1615" y="1662"/>
                      <a:pt x="1502" y="1790"/>
                    </a:cubicBezTo>
                    <a:cubicBezTo>
                      <a:pt x="65" y="3530"/>
                      <a:pt x="1" y="5862"/>
                      <a:pt x="1359" y="8179"/>
                    </a:cubicBezTo>
                    <a:cubicBezTo>
                      <a:pt x="1375" y="8211"/>
                      <a:pt x="1407" y="8227"/>
                      <a:pt x="1439" y="8227"/>
                    </a:cubicBezTo>
                    <a:cubicBezTo>
                      <a:pt x="1455" y="8243"/>
                      <a:pt x="1470" y="8243"/>
                      <a:pt x="1487" y="8243"/>
                    </a:cubicBezTo>
                    <a:lnTo>
                      <a:pt x="1502" y="8243"/>
                    </a:lnTo>
                    <a:cubicBezTo>
                      <a:pt x="1551" y="8243"/>
                      <a:pt x="1583" y="8227"/>
                      <a:pt x="1598" y="8179"/>
                    </a:cubicBezTo>
                    <a:cubicBezTo>
                      <a:pt x="1822" y="7732"/>
                      <a:pt x="2109" y="7317"/>
                      <a:pt x="2397" y="6901"/>
                    </a:cubicBezTo>
                    <a:cubicBezTo>
                      <a:pt x="2861" y="6230"/>
                      <a:pt x="3323" y="5543"/>
                      <a:pt x="3515" y="4744"/>
                    </a:cubicBezTo>
                    <a:cubicBezTo>
                      <a:pt x="3628" y="4218"/>
                      <a:pt x="3579" y="3690"/>
                      <a:pt x="3532" y="3227"/>
                    </a:cubicBezTo>
                    <a:cubicBezTo>
                      <a:pt x="3419" y="2157"/>
                      <a:pt x="3212" y="1102"/>
                      <a:pt x="2940" y="80"/>
                    </a:cubicBezTo>
                    <a:cubicBezTo>
                      <a:pt x="2925" y="33"/>
                      <a:pt x="2861" y="1"/>
                      <a:pt x="28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5"/>
              <p:cNvSpPr/>
              <p:nvPr/>
            </p:nvSpPr>
            <p:spPr>
              <a:xfrm>
                <a:off x="8035300" y="798675"/>
                <a:ext cx="177725" cy="62925"/>
              </a:xfrm>
              <a:custGeom>
                <a:avLst/>
                <a:gdLst/>
                <a:ahLst/>
                <a:cxnLst/>
                <a:rect l="l" t="t" r="r" b="b"/>
                <a:pathLst>
                  <a:path w="7109" h="2517" extrusionOk="0">
                    <a:moveTo>
                      <a:pt x="480" y="675"/>
                    </a:moveTo>
                    <a:cubicBezTo>
                      <a:pt x="921" y="675"/>
                      <a:pt x="1305" y="819"/>
                      <a:pt x="1581" y="951"/>
                    </a:cubicBezTo>
                    <a:cubicBezTo>
                      <a:pt x="2188" y="1239"/>
                      <a:pt x="2620" y="1541"/>
                      <a:pt x="2987" y="1893"/>
                    </a:cubicBezTo>
                    <a:cubicBezTo>
                      <a:pt x="2987" y="1909"/>
                      <a:pt x="2972" y="1925"/>
                      <a:pt x="2972" y="1941"/>
                    </a:cubicBezTo>
                    <a:cubicBezTo>
                      <a:pt x="2956" y="1978"/>
                      <a:pt x="2860" y="1994"/>
                      <a:pt x="2725" y="1994"/>
                    </a:cubicBezTo>
                    <a:cubicBezTo>
                      <a:pt x="2455" y="1994"/>
                      <a:pt x="2029" y="1931"/>
                      <a:pt x="1773" y="1846"/>
                    </a:cubicBezTo>
                    <a:cubicBezTo>
                      <a:pt x="1183" y="1637"/>
                      <a:pt x="719" y="1126"/>
                      <a:pt x="352" y="679"/>
                    </a:cubicBezTo>
                    <a:cubicBezTo>
                      <a:pt x="395" y="676"/>
                      <a:pt x="438" y="675"/>
                      <a:pt x="480" y="675"/>
                    </a:cubicBezTo>
                    <a:close/>
                    <a:moveTo>
                      <a:pt x="6710" y="391"/>
                    </a:moveTo>
                    <a:lnTo>
                      <a:pt x="6710" y="391"/>
                    </a:lnTo>
                    <a:cubicBezTo>
                      <a:pt x="6422" y="871"/>
                      <a:pt x="5990" y="1254"/>
                      <a:pt x="5591" y="1605"/>
                    </a:cubicBezTo>
                    <a:cubicBezTo>
                      <a:pt x="5368" y="1797"/>
                      <a:pt x="5128" y="2005"/>
                      <a:pt x="4872" y="2133"/>
                    </a:cubicBezTo>
                    <a:cubicBezTo>
                      <a:pt x="4645" y="2250"/>
                      <a:pt x="4434" y="2298"/>
                      <a:pt x="4239" y="2298"/>
                    </a:cubicBezTo>
                    <a:cubicBezTo>
                      <a:pt x="3955" y="2298"/>
                      <a:pt x="3707" y="2195"/>
                      <a:pt x="3498" y="2053"/>
                    </a:cubicBezTo>
                    <a:lnTo>
                      <a:pt x="3498" y="2037"/>
                    </a:lnTo>
                    <a:cubicBezTo>
                      <a:pt x="3515" y="2021"/>
                      <a:pt x="3498" y="2005"/>
                      <a:pt x="3498" y="2005"/>
                    </a:cubicBezTo>
                    <a:cubicBezTo>
                      <a:pt x="3946" y="1541"/>
                      <a:pt x="4569" y="1254"/>
                      <a:pt x="5112" y="1047"/>
                    </a:cubicBezTo>
                    <a:cubicBezTo>
                      <a:pt x="5255" y="998"/>
                      <a:pt x="5400" y="934"/>
                      <a:pt x="5528" y="887"/>
                    </a:cubicBezTo>
                    <a:cubicBezTo>
                      <a:pt x="5926" y="743"/>
                      <a:pt x="6326" y="600"/>
                      <a:pt x="6710" y="391"/>
                    </a:cubicBezTo>
                    <a:close/>
                    <a:moveTo>
                      <a:pt x="6989" y="1"/>
                    </a:moveTo>
                    <a:cubicBezTo>
                      <a:pt x="6965" y="1"/>
                      <a:pt x="6941" y="9"/>
                      <a:pt x="6917" y="25"/>
                    </a:cubicBezTo>
                    <a:cubicBezTo>
                      <a:pt x="6469" y="295"/>
                      <a:pt x="5958" y="487"/>
                      <a:pt x="5447" y="679"/>
                    </a:cubicBezTo>
                    <a:cubicBezTo>
                      <a:pt x="5319" y="727"/>
                      <a:pt x="5176" y="775"/>
                      <a:pt x="5032" y="839"/>
                    </a:cubicBezTo>
                    <a:cubicBezTo>
                      <a:pt x="4441" y="1062"/>
                      <a:pt x="3786" y="1366"/>
                      <a:pt x="3291" y="1877"/>
                    </a:cubicBezTo>
                    <a:cubicBezTo>
                      <a:pt x="3259" y="1846"/>
                      <a:pt x="3211" y="1814"/>
                      <a:pt x="3179" y="1782"/>
                    </a:cubicBezTo>
                    <a:cubicBezTo>
                      <a:pt x="2795" y="1366"/>
                      <a:pt x="2333" y="1047"/>
                      <a:pt x="1677" y="743"/>
                    </a:cubicBezTo>
                    <a:cubicBezTo>
                      <a:pt x="1378" y="600"/>
                      <a:pt x="941" y="446"/>
                      <a:pt x="443" y="446"/>
                    </a:cubicBezTo>
                    <a:cubicBezTo>
                      <a:pt x="330" y="446"/>
                      <a:pt x="215" y="454"/>
                      <a:pt x="97" y="472"/>
                    </a:cubicBezTo>
                    <a:cubicBezTo>
                      <a:pt x="65" y="487"/>
                      <a:pt x="33" y="504"/>
                      <a:pt x="16" y="551"/>
                    </a:cubicBezTo>
                    <a:cubicBezTo>
                      <a:pt x="1" y="583"/>
                      <a:pt x="1" y="632"/>
                      <a:pt x="33" y="664"/>
                    </a:cubicBezTo>
                    <a:cubicBezTo>
                      <a:pt x="448" y="1175"/>
                      <a:pt x="974" y="1797"/>
                      <a:pt x="1709" y="2053"/>
                    </a:cubicBezTo>
                    <a:cubicBezTo>
                      <a:pt x="1789" y="2087"/>
                      <a:pt x="2290" y="2216"/>
                      <a:pt x="2691" y="2216"/>
                    </a:cubicBezTo>
                    <a:cubicBezTo>
                      <a:pt x="2857" y="2216"/>
                      <a:pt x="3006" y="2194"/>
                      <a:pt x="3100" y="2133"/>
                    </a:cubicBezTo>
                    <a:cubicBezTo>
                      <a:pt x="3115" y="2116"/>
                      <a:pt x="3147" y="2101"/>
                      <a:pt x="3163" y="2069"/>
                    </a:cubicBezTo>
                    <a:cubicBezTo>
                      <a:pt x="3498" y="2372"/>
                      <a:pt x="3866" y="2516"/>
                      <a:pt x="4250" y="2516"/>
                    </a:cubicBezTo>
                    <a:cubicBezTo>
                      <a:pt x="4489" y="2516"/>
                      <a:pt x="4729" y="2468"/>
                      <a:pt x="4968" y="2340"/>
                    </a:cubicBezTo>
                    <a:cubicBezTo>
                      <a:pt x="5272" y="2197"/>
                      <a:pt x="5511" y="1973"/>
                      <a:pt x="5751" y="1765"/>
                    </a:cubicBezTo>
                    <a:cubicBezTo>
                      <a:pt x="6246" y="1334"/>
                      <a:pt x="6821" y="839"/>
                      <a:pt x="7093" y="152"/>
                    </a:cubicBezTo>
                    <a:cubicBezTo>
                      <a:pt x="7108" y="104"/>
                      <a:pt x="7093" y="57"/>
                      <a:pt x="7061" y="25"/>
                    </a:cubicBezTo>
                    <a:cubicBezTo>
                      <a:pt x="7037" y="9"/>
                      <a:pt x="7013" y="1"/>
                      <a:pt x="69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3" name="Google Shape;203;p15"/>
          <p:cNvGrpSpPr/>
          <p:nvPr/>
        </p:nvGrpSpPr>
        <p:grpSpPr>
          <a:xfrm>
            <a:off x="7008828" y="1202539"/>
            <a:ext cx="1428683" cy="1343132"/>
            <a:chOff x="3432975" y="1455650"/>
            <a:chExt cx="1120975" cy="1053850"/>
          </a:xfrm>
        </p:grpSpPr>
        <p:sp>
          <p:nvSpPr>
            <p:cNvPr id="204" name="Google Shape;204;p15"/>
            <p:cNvSpPr/>
            <p:nvPr/>
          </p:nvSpPr>
          <p:spPr>
            <a:xfrm>
              <a:off x="3432975" y="1455650"/>
              <a:ext cx="1120975" cy="1053850"/>
            </a:xfrm>
            <a:custGeom>
              <a:avLst/>
              <a:gdLst/>
              <a:ahLst/>
              <a:cxnLst/>
              <a:rect l="l" t="t" r="r" b="b"/>
              <a:pathLst>
                <a:path w="44839" h="42154" extrusionOk="0">
                  <a:moveTo>
                    <a:pt x="22847" y="0"/>
                  </a:moveTo>
                  <a:cubicBezTo>
                    <a:pt x="21677" y="0"/>
                    <a:pt x="20500" y="124"/>
                    <a:pt x="19328" y="387"/>
                  </a:cubicBezTo>
                  <a:cubicBezTo>
                    <a:pt x="11789" y="2080"/>
                    <a:pt x="5080" y="6664"/>
                    <a:pt x="2700" y="14348"/>
                  </a:cubicBezTo>
                  <a:cubicBezTo>
                    <a:pt x="0" y="23085"/>
                    <a:pt x="3834" y="33261"/>
                    <a:pt x="11341" y="38468"/>
                  </a:cubicBezTo>
                  <a:cubicBezTo>
                    <a:pt x="14723" y="40828"/>
                    <a:pt x="18911" y="42154"/>
                    <a:pt x="23016" y="42154"/>
                  </a:cubicBezTo>
                  <a:cubicBezTo>
                    <a:pt x="26356" y="42154"/>
                    <a:pt x="29642" y="41276"/>
                    <a:pt x="32394" y="39362"/>
                  </a:cubicBezTo>
                  <a:cubicBezTo>
                    <a:pt x="34056" y="38212"/>
                    <a:pt x="35478" y="36743"/>
                    <a:pt x="36771" y="35193"/>
                  </a:cubicBezTo>
                  <a:cubicBezTo>
                    <a:pt x="41452" y="29651"/>
                    <a:pt x="44838" y="22190"/>
                    <a:pt x="42873" y="15194"/>
                  </a:cubicBezTo>
                  <a:cubicBezTo>
                    <a:pt x="41899" y="11760"/>
                    <a:pt x="39710" y="8757"/>
                    <a:pt x="37139" y="6265"/>
                  </a:cubicBezTo>
                  <a:cubicBezTo>
                    <a:pt x="33304" y="2549"/>
                    <a:pt x="28151" y="0"/>
                    <a:pt x="228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5"/>
            <p:cNvSpPr/>
            <p:nvPr/>
          </p:nvSpPr>
          <p:spPr>
            <a:xfrm>
              <a:off x="3642225" y="2099450"/>
              <a:ext cx="69125" cy="83100"/>
            </a:xfrm>
            <a:custGeom>
              <a:avLst/>
              <a:gdLst/>
              <a:ahLst/>
              <a:cxnLst/>
              <a:rect l="l" t="t" r="r" b="b"/>
              <a:pathLst>
                <a:path w="2765" h="3324" extrusionOk="0">
                  <a:moveTo>
                    <a:pt x="2349" y="1"/>
                  </a:moveTo>
                  <a:cubicBezTo>
                    <a:pt x="2205" y="1"/>
                    <a:pt x="2109" y="112"/>
                    <a:pt x="2077" y="320"/>
                  </a:cubicBezTo>
                  <a:cubicBezTo>
                    <a:pt x="2093" y="384"/>
                    <a:pt x="2109" y="480"/>
                    <a:pt x="2109" y="591"/>
                  </a:cubicBezTo>
                  <a:cubicBezTo>
                    <a:pt x="2125" y="719"/>
                    <a:pt x="2141" y="864"/>
                    <a:pt x="2157" y="1055"/>
                  </a:cubicBezTo>
                  <a:lnTo>
                    <a:pt x="2157" y="1071"/>
                  </a:lnTo>
                  <a:cubicBezTo>
                    <a:pt x="2141" y="1087"/>
                    <a:pt x="2141" y="1087"/>
                    <a:pt x="2141" y="1103"/>
                  </a:cubicBezTo>
                  <a:cubicBezTo>
                    <a:pt x="2141" y="1119"/>
                    <a:pt x="2157" y="1166"/>
                    <a:pt x="2157" y="1215"/>
                  </a:cubicBezTo>
                  <a:cubicBezTo>
                    <a:pt x="2157" y="1279"/>
                    <a:pt x="2173" y="1326"/>
                    <a:pt x="2173" y="1390"/>
                  </a:cubicBezTo>
                  <a:cubicBezTo>
                    <a:pt x="2173" y="1439"/>
                    <a:pt x="2189" y="1486"/>
                    <a:pt x="2189" y="1534"/>
                  </a:cubicBezTo>
                  <a:cubicBezTo>
                    <a:pt x="2205" y="1582"/>
                    <a:pt x="2205" y="1598"/>
                    <a:pt x="2205" y="1614"/>
                  </a:cubicBezTo>
                  <a:cubicBezTo>
                    <a:pt x="2205" y="1646"/>
                    <a:pt x="2205" y="1662"/>
                    <a:pt x="2189" y="1694"/>
                  </a:cubicBezTo>
                  <a:cubicBezTo>
                    <a:pt x="2205" y="1758"/>
                    <a:pt x="2205" y="1869"/>
                    <a:pt x="2205" y="2029"/>
                  </a:cubicBezTo>
                  <a:lnTo>
                    <a:pt x="2205" y="2189"/>
                  </a:lnTo>
                  <a:cubicBezTo>
                    <a:pt x="2109" y="2029"/>
                    <a:pt x="2013" y="1886"/>
                    <a:pt x="1902" y="1726"/>
                  </a:cubicBezTo>
                  <a:cubicBezTo>
                    <a:pt x="1789" y="1582"/>
                    <a:pt x="1693" y="1439"/>
                    <a:pt x="1598" y="1311"/>
                  </a:cubicBezTo>
                  <a:cubicBezTo>
                    <a:pt x="1502" y="1198"/>
                    <a:pt x="1406" y="1071"/>
                    <a:pt x="1342" y="975"/>
                  </a:cubicBezTo>
                  <a:cubicBezTo>
                    <a:pt x="1263" y="879"/>
                    <a:pt x="1199" y="815"/>
                    <a:pt x="1150" y="751"/>
                  </a:cubicBezTo>
                  <a:cubicBezTo>
                    <a:pt x="1118" y="687"/>
                    <a:pt x="1071" y="623"/>
                    <a:pt x="1023" y="576"/>
                  </a:cubicBezTo>
                  <a:cubicBezTo>
                    <a:pt x="975" y="512"/>
                    <a:pt x="943" y="448"/>
                    <a:pt x="895" y="400"/>
                  </a:cubicBezTo>
                  <a:cubicBezTo>
                    <a:pt x="863" y="352"/>
                    <a:pt x="816" y="304"/>
                    <a:pt x="784" y="272"/>
                  </a:cubicBezTo>
                  <a:cubicBezTo>
                    <a:pt x="752" y="240"/>
                    <a:pt x="720" y="208"/>
                    <a:pt x="703" y="208"/>
                  </a:cubicBezTo>
                  <a:cubicBezTo>
                    <a:pt x="543" y="208"/>
                    <a:pt x="416" y="257"/>
                    <a:pt x="320" y="368"/>
                  </a:cubicBezTo>
                  <a:cubicBezTo>
                    <a:pt x="304" y="416"/>
                    <a:pt x="288" y="480"/>
                    <a:pt x="288" y="576"/>
                  </a:cubicBezTo>
                  <a:cubicBezTo>
                    <a:pt x="272" y="672"/>
                    <a:pt x="256" y="783"/>
                    <a:pt x="240" y="879"/>
                  </a:cubicBezTo>
                  <a:cubicBezTo>
                    <a:pt x="240" y="991"/>
                    <a:pt x="224" y="1087"/>
                    <a:pt x="224" y="1183"/>
                  </a:cubicBezTo>
                  <a:cubicBezTo>
                    <a:pt x="209" y="1279"/>
                    <a:pt x="209" y="1343"/>
                    <a:pt x="192" y="1390"/>
                  </a:cubicBezTo>
                  <a:cubicBezTo>
                    <a:pt x="177" y="1566"/>
                    <a:pt x="160" y="1710"/>
                    <a:pt x="145" y="1837"/>
                  </a:cubicBezTo>
                  <a:cubicBezTo>
                    <a:pt x="145" y="1950"/>
                    <a:pt x="128" y="2046"/>
                    <a:pt x="128" y="2125"/>
                  </a:cubicBezTo>
                  <a:cubicBezTo>
                    <a:pt x="64" y="2508"/>
                    <a:pt x="32" y="2780"/>
                    <a:pt x="0" y="2940"/>
                  </a:cubicBezTo>
                  <a:cubicBezTo>
                    <a:pt x="32" y="3115"/>
                    <a:pt x="113" y="3196"/>
                    <a:pt x="240" y="3196"/>
                  </a:cubicBezTo>
                  <a:cubicBezTo>
                    <a:pt x="384" y="3196"/>
                    <a:pt x="479" y="3132"/>
                    <a:pt x="543" y="2987"/>
                  </a:cubicBezTo>
                  <a:cubicBezTo>
                    <a:pt x="543" y="2987"/>
                    <a:pt x="543" y="2955"/>
                    <a:pt x="560" y="2892"/>
                  </a:cubicBezTo>
                  <a:lnTo>
                    <a:pt x="607" y="2700"/>
                  </a:lnTo>
                  <a:cubicBezTo>
                    <a:pt x="639" y="2636"/>
                    <a:pt x="656" y="2557"/>
                    <a:pt x="671" y="2493"/>
                  </a:cubicBezTo>
                  <a:cubicBezTo>
                    <a:pt x="671" y="2429"/>
                    <a:pt x="688" y="2380"/>
                    <a:pt x="688" y="2333"/>
                  </a:cubicBezTo>
                  <a:lnTo>
                    <a:pt x="688" y="2317"/>
                  </a:lnTo>
                  <a:cubicBezTo>
                    <a:pt x="688" y="2269"/>
                    <a:pt x="688" y="2221"/>
                    <a:pt x="703" y="2141"/>
                  </a:cubicBezTo>
                  <a:cubicBezTo>
                    <a:pt x="703" y="2078"/>
                    <a:pt x="703" y="1997"/>
                    <a:pt x="720" y="1918"/>
                  </a:cubicBezTo>
                  <a:cubicBezTo>
                    <a:pt x="720" y="1837"/>
                    <a:pt x="720" y="1773"/>
                    <a:pt x="735" y="1694"/>
                  </a:cubicBezTo>
                  <a:cubicBezTo>
                    <a:pt x="735" y="1630"/>
                    <a:pt x="752" y="1566"/>
                    <a:pt x="752" y="1518"/>
                  </a:cubicBezTo>
                  <a:cubicBezTo>
                    <a:pt x="767" y="1486"/>
                    <a:pt x="784" y="1358"/>
                    <a:pt x="784" y="1134"/>
                  </a:cubicBezTo>
                  <a:cubicBezTo>
                    <a:pt x="847" y="1230"/>
                    <a:pt x="895" y="1311"/>
                    <a:pt x="943" y="1375"/>
                  </a:cubicBezTo>
                  <a:lnTo>
                    <a:pt x="1071" y="1502"/>
                  </a:lnTo>
                  <a:cubicBezTo>
                    <a:pt x="1054" y="1502"/>
                    <a:pt x="1071" y="1534"/>
                    <a:pt x="1103" y="1582"/>
                  </a:cubicBezTo>
                  <a:cubicBezTo>
                    <a:pt x="1135" y="1630"/>
                    <a:pt x="1167" y="1694"/>
                    <a:pt x="1214" y="1758"/>
                  </a:cubicBezTo>
                  <a:cubicBezTo>
                    <a:pt x="1263" y="1837"/>
                    <a:pt x="1310" y="1901"/>
                    <a:pt x="1342" y="1965"/>
                  </a:cubicBezTo>
                  <a:cubicBezTo>
                    <a:pt x="1391" y="2029"/>
                    <a:pt x="1423" y="2061"/>
                    <a:pt x="1438" y="2078"/>
                  </a:cubicBezTo>
                  <a:cubicBezTo>
                    <a:pt x="1518" y="2189"/>
                    <a:pt x="1582" y="2285"/>
                    <a:pt x="1646" y="2365"/>
                  </a:cubicBezTo>
                  <a:cubicBezTo>
                    <a:pt x="1693" y="2444"/>
                    <a:pt x="1725" y="2508"/>
                    <a:pt x="1742" y="2557"/>
                  </a:cubicBezTo>
                  <a:cubicBezTo>
                    <a:pt x="2045" y="2923"/>
                    <a:pt x="2189" y="3132"/>
                    <a:pt x="2189" y="3211"/>
                  </a:cubicBezTo>
                  <a:cubicBezTo>
                    <a:pt x="2268" y="3292"/>
                    <a:pt x="2364" y="3323"/>
                    <a:pt x="2492" y="3323"/>
                  </a:cubicBezTo>
                  <a:cubicBezTo>
                    <a:pt x="2541" y="3323"/>
                    <a:pt x="2573" y="3307"/>
                    <a:pt x="2620" y="3275"/>
                  </a:cubicBezTo>
                  <a:cubicBezTo>
                    <a:pt x="2652" y="3243"/>
                    <a:pt x="2684" y="3196"/>
                    <a:pt x="2700" y="3147"/>
                  </a:cubicBezTo>
                  <a:cubicBezTo>
                    <a:pt x="2716" y="3100"/>
                    <a:pt x="2732" y="3036"/>
                    <a:pt x="2732" y="2987"/>
                  </a:cubicBezTo>
                  <a:cubicBezTo>
                    <a:pt x="2748" y="2923"/>
                    <a:pt x="2748" y="2876"/>
                    <a:pt x="2748" y="2828"/>
                  </a:cubicBezTo>
                  <a:lnTo>
                    <a:pt x="2748" y="2748"/>
                  </a:lnTo>
                  <a:cubicBezTo>
                    <a:pt x="2764" y="2589"/>
                    <a:pt x="2764" y="2429"/>
                    <a:pt x="2764" y="2269"/>
                  </a:cubicBezTo>
                  <a:lnTo>
                    <a:pt x="2764" y="2109"/>
                  </a:lnTo>
                  <a:lnTo>
                    <a:pt x="2748" y="1326"/>
                  </a:lnTo>
                  <a:cubicBezTo>
                    <a:pt x="2716" y="1103"/>
                    <a:pt x="2700" y="895"/>
                    <a:pt x="2684" y="704"/>
                  </a:cubicBezTo>
                  <a:cubicBezTo>
                    <a:pt x="2668" y="512"/>
                    <a:pt x="2652" y="352"/>
                    <a:pt x="2636" y="208"/>
                  </a:cubicBezTo>
                  <a:cubicBezTo>
                    <a:pt x="2588" y="65"/>
                    <a:pt x="2477" y="1"/>
                    <a:pt x="23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5"/>
            <p:cNvSpPr/>
            <p:nvPr/>
          </p:nvSpPr>
          <p:spPr>
            <a:xfrm>
              <a:off x="3733275" y="2105850"/>
              <a:ext cx="69925" cy="77875"/>
            </a:xfrm>
            <a:custGeom>
              <a:avLst/>
              <a:gdLst/>
              <a:ahLst/>
              <a:cxnLst/>
              <a:rect l="l" t="t" r="r" b="b"/>
              <a:pathLst>
                <a:path w="2797" h="3115" extrusionOk="0">
                  <a:moveTo>
                    <a:pt x="1661" y="512"/>
                  </a:moveTo>
                  <a:cubicBezTo>
                    <a:pt x="1693" y="512"/>
                    <a:pt x="1757" y="544"/>
                    <a:pt x="1821" y="608"/>
                  </a:cubicBezTo>
                  <a:cubicBezTo>
                    <a:pt x="1902" y="655"/>
                    <a:pt x="1966" y="735"/>
                    <a:pt x="2029" y="831"/>
                  </a:cubicBezTo>
                  <a:cubicBezTo>
                    <a:pt x="2077" y="927"/>
                    <a:pt x="2141" y="1038"/>
                    <a:pt x="2189" y="1183"/>
                  </a:cubicBezTo>
                  <a:cubicBezTo>
                    <a:pt x="2221" y="1310"/>
                    <a:pt x="2253" y="1454"/>
                    <a:pt x="2253" y="1613"/>
                  </a:cubicBezTo>
                  <a:cubicBezTo>
                    <a:pt x="2253" y="1709"/>
                    <a:pt x="2236" y="1837"/>
                    <a:pt x="2205" y="2013"/>
                  </a:cubicBezTo>
                  <a:cubicBezTo>
                    <a:pt x="2125" y="2188"/>
                    <a:pt x="2013" y="2333"/>
                    <a:pt x="1870" y="2429"/>
                  </a:cubicBezTo>
                  <a:cubicBezTo>
                    <a:pt x="1725" y="2508"/>
                    <a:pt x="1518" y="2556"/>
                    <a:pt x="1263" y="2556"/>
                  </a:cubicBezTo>
                  <a:cubicBezTo>
                    <a:pt x="1167" y="2556"/>
                    <a:pt x="1071" y="2540"/>
                    <a:pt x="991" y="2492"/>
                  </a:cubicBezTo>
                  <a:cubicBezTo>
                    <a:pt x="895" y="2460"/>
                    <a:pt x="831" y="2397"/>
                    <a:pt x="767" y="2333"/>
                  </a:cubicBezTo>
                  <a:cubicBezTo>
                    <a:pt x="703" y="2269"/>
                    <a:pt x="671" y="2188"/>
                    <a:pt x="639" y="2092"/>
                  </a:cubicBezTo>
                  <a:cubicBezTo>
                    <a:pt x="607" y="2013"/>
                    <a:pt x="592" y="1917"/>
                    <a:pt x="592" y="1822"/>
                  </a:cubicBezTo>
                  <a:cubicBezTo>
                    <a:pt x="592" y="1726"/>
                    <a:pt x="607" y="1598"/>
                    <a:pt x="624" y="1438"/>
                  </a:cubicBezTo>
                  <a:cubicBezTo>
                    <a:pt x="656" y="1294"/>
                    <a:pt x="720" y="1151"/>
                    <a:pt x="784" y="1006"/>
                  </a:cubicBezTo>
                  <a:cubicBezTo>
                    <a:pt x="863" y="878"/>
                    <a:pt x="975" y="767"/>
                    <a:pt x="1118" y="671"/>
                  </a:cubicBezTo>
                  <a:cubicBezTo>
                    <a:pt x="1263" y="559"/>
                    <a:pt x="1438" y="512"/>
                    <a:pt x="1661" y="512"/>
                  </a:cubicBezTo>
                  <a:close/>
                  <a:moveTo>
                    <a:pt x="1598" y="1"/>
                  </a:moveTo>
                  <a:cubicBezTo>
                    <a:pt x="1406" y="1"/>
                    <a:pt x="1199" y="33"/>
                    <a:pt x="991" y="80"/>
                  </a:cubicBezTo>
                  <a:cubicBezTo>
                    <a:pt x="863" y="144"/>
                    <a:pt x="735" y="224"/>
                    <a:pt x="607" y="320"/>
                  </a:cubicBezTo>
                  <a:cubicBezTo>
                    <a:pt x="496" y="431"/>
                    <a:pt x="384" y="544"/>
                    <a:pt x="304" y="687"/>
                  </a:cubicBezTo>
                  <a:cubicBezTo>
                    <a:pt x="208" y="831"/>
                    <a:pt x="145" y="1006"/>
                    <a:pt x="81" y="1198"/>
                  </a:cubicBezTo>
                  <a:cubicBezTo>
                    <a:pt x="32" y="1406"/>
                    <a:pt x="0" y="1630"/>
                    <a:pt x="0" y="1885"/>
                  </a:cubicBezTo>
                  <a:lnTo>
                    <a:pt x="0" y="1981"/>
                  </a:lnTo>
                  <a:lnTo>
                    <a:pt x="0" y="2061"/>
                  </a:lnTo>
                  <a:cubicBezTo>
                    <a:pt x="128" y="2429"/>
                    <a:pt x="288" y="2684"/>
                    <a:pt x="496" y="2859"/>
                  </a:cubicBezTo>
                  <a:cubicBezTo>
                    <a:pt x="703" y="3019"/>
                    <a:pt x="975" y="3115"/>
                    <a:pt x="1295" y="3115"/>
                  </a:cubicBezTo>
                  <a:cubicBezTo>
                    <a:pt x="1438" y="3115"/>
                    <a:pt x="1582" y="3099"/>
                    <a:pt x="1693" y="3067"/>
                  </a:cubicBezTo>
                  <a:cubicBezTo>
                    <a:pt x="1821" y="3036"/>
                    <a:pt x="1917" y="3004"/>
                    <a:pt x="1998" y="2955"/>
                  </a:cubicBezTo>
                  <a:cubicBezTo>
                    <a:pt x="2077" y="2923"/>
                    <a:pt x="2141" y="2891"/>
                    <a:pt x="2189" y="2844"/>
                  </a:cubicBezTo>
                  <a:cubicBezTo>
                    <a:pt x="2236" y="2812"/>
                    <a:pt x="2285" y="2780"/>
                    <a:pt x="2317" y="2780"/>
                  </a:cubicBezTo>
                  <a:cubicBezTo>
                    <a:pt x="2573" y="2492"/>
                    <a:pt x="2732" y="2237"/>
                    <a:pt x="2780" y="2029"/>
                  </a:cubicBezTo>
                  <a:lnTo>
                    <a:pt x="2796" y="1598"/>
                  </a:lnTo>
                  <a:cubicBezTo>
                    <a:pt x="2780" y="1342"/>
                    <a:pt x="2748" y="1119"/>
                    <a:pt x="2684" y="927"/>
                  </a:cubicBezTo>
                  <a:cubicBezTo>
                    <a:pt x="2604" y="735"/>
                    <a:pt x="2524" y="559"/>
                    <a:pt x="2413" y="431"/>
                  </a:cubicBezTo>
                  <a:cubicBezTo>
                    <a:pt x="2300" y="288"/>
                    <a:pt x="2173" y="176"/>
                    <a:pt x="2029" y="112"/>
                  </a:cubicBezTo>
                  <a:cubicBezTo>
                    <a:pt x="1885" y="33"/>
                    <a:pt x="1757" y="1"/>
                    <a:pt x="15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5"/>
            <p:cNvSpPr/>
            <p:nvPr/>
          </p:nvSpPr>
          <p:spPr>
            <a:xfrm>
              <a:off x="3882225" y="2103450"/>
              <a:ext cx="69100" cy="87875"/>
            </a:xfrm>
            <a:custGeom>
              <a:avLst/>
              <a:gdLst/>
              <a:ahLst/>
              <a:cxnLst/>
              <a:rect l="l" t="t" r="r" b="b"/>
              <a:pathLst>
                <a:path w="2764" h="3515" extrusionOk="0">
                  <a:moveTo>
                    <a:pt x="1183" y="783"/>
                  </a:moveTo>
                  <a:cubicBezTo>
                    <a:pt x="1262" y="927"/>
                    <a:pt x="1326" y="1038"/>
                    <a:pt x="1358" y="1119"/>
                  </a:cubicBezTo>
                  <a:cubicBezTo>
                    <a:pt x="1407" y="1215"/>
                    <a:pt x="1454" y="1294"/>
                    <a:pt x="1486" y="1358"/>
                  </a:cubicBezTo>
                  <a:cubicBezTo>
                    <a:pt x="1518" y="1438"/>
                    <a:pt x="1550" y="1502"/>
                    <a:pt x="1582" y="1581"/>
                  </a:cubicBezTo>
                  <a:cubicBezTo>
                    <a:pt x="1614" y="1645"/>
                    <a:pt x="1630" y="1726"/>
                    <a:pt x="1662" y="1837"/>
                  </a:cubicBezTo>
                  <a:cubicBezTo>
                    <a:pt x="1614" y="1837"/>
                    <a:pt x="1534" y="1854"/>
                    <a:pt x="1422" y="1854"/>
                  </a:cubicBezTo>
                  <a:cubicBezTo>
                    <a:pt x="1326" y="1854"/>
                    <a:pt x="1247" y="1854"/>
                    <a:pt x="1166" y="1869"/>
                  </a:cubicBezTo>
                  <a:lnTo>
                    <a:pt x="1102" y="1869"/>
                  </a:lnTo>
                  <a:cubicBezTo>
                    <a:pt x="1039" y="1869"/>
                    <a:pt x="927" y="1886"/>
                    <a:pt x="800" y="1918"/>
                  </a:cubicBezTo>
                  <a:cubicBezTo>
                    <a:pt x="832" y="1741"/>
                    <a:pt x="895" y="1550"/>
                    <a:pt x="991" y="1390"/>
                  </a:cubicBezTo>
                  <a:cubicBezTo>
                    <a:pt x="1023" y="1151"/>
                    <a:pt x="1102" y="959"/>
                    <a:pt x="1183" y="783"/>
                  </a:cubicBezTo>
                  <a:close/>
                  <a:moveTo>
                    <a:pt x="1151" y="1"/>
                  </a:moveTo>
                  <a:cubicBezTo>
                    <a:pt x="991" y="1"/>
                    <a:pt x="879" y="65"/>
                    <a:pt x="847" y="208"/>
                  </a:cubicBezTo>
                  <a:cubicBezTo>
                    <a:pt x="832" y="256"/>
                    <a:pt x="815" y="320"/>
                    <a:pt x="768" y="399"/>
                  </a:cubicBezTo>
                  <a:cubicBezTo>
                    <a:pt x="736" y="480"/>
                    <a:pt x="704" y="576"/>
                    <a:pt x="655" y="672"/>
                  </a:cubicBezTo>
                  <a:cubicBezTo>
                    <a:pt x="608" y="767"/>
                    <a:pt x="576" y="863"/>
                    <a:pt x="544" y="943"/>
                  </a:cubicBezTo>
                  <a:cubicBezTo>
                    <a:pt x="512" y="1038"/>
                    <a:pt x="480" y="1119"/>
                    <a:pt x="480" y="1166"/>
                  </a:cubicBezTo>
                  <a:lnTo>
                    <a:pt x="272" y="1726"/>
                  </a:lnTo>
                  <a:cubicBezTo>
                    <a:pt x="272" y="1726"/>
                    <a:pt x="272" y="1758"/>
                    <a:pt x="257" y="1805"/>
                  </a:cubicBezTo>
                  <a:cubicBezTo>
                    <a:pt x="240" y="1854"/>
                    <a:pt x="225" y="1918"/>
                    <a:pt x="208" y="1997"/>
                  </a:cubicBezTo>
                  <a:lnTo>
                    <a:pt x="161" y="2237"/>
                  </a:lnTo>
                  <a:cubicBezTo>
                    <a:pt x="144" y="2316"/>
                    <a:pt x="144" y="2380"/>
                    <a:pt x="144" y="2429"/>
                  </a:cubicBezTo>
                  <a:lnTo>
                    <a:pt x="144" y="2508"/>
                  </a:lnTo>
                  <a:cubicBezTo>
                    <a:pt x="48" y="2923"/>
                    <a:pt x="1" y="3163"/>
                    <a:pt x="1" y="3243"/>
                  </a:cubicBezTo>
                  <a:cubicBezTo>
                    <a:pt x="1" y="3291"/>
                    <a:pt x="16" y="3323"/>
                    <a:pt x="65" y="3355"/>
                  </a:cubicBezTo>
                  <a:cubicBezTo>
                    <a:pt x="112" y="3370"/>
                    <a:pt x="176" y="3387"/>
                    <a:pt x="240" y="3387"/>
                  </a:cubicBezTo>
                  <a:cubicBezTo>
                    <a:pt x="304" y="3387"/>
                    <a:pt x="368" y="3370"/>
                    <a:pt x="400" y="3355"/>
                  </a:cubicBezTo>
                  <a:cubicBezTo>
                    <a:pt x="448" y="3339"/>
                    <a:pt x="480" y="3307"/>
                    <a:pt x="495" y="3275"/>
                  </a:cubicBezTo>
                  <a:cubicBezTo>
                    <a:pt x="544" y="3132"/>
                    <a:pt x="576" y="2987"/>
                    <a:pt x="608" y="2876"/>
                  </a:cubicBezTo>
                  <a:cubicBezTo>
                    <a:pt x="623" y="2748"/>
                    <a:pt x="655" y="2636"/>
                    <a:pt x="672" y="2525"/>
                  </a:cubicBezTo>
                  <a:cubicBezTo>
                    <a:pt x="719" y="2508"/>
                    <a:pt x="800" y="2476"/>
                    <a:pt x="911" y="2461"/>
                  </a:cubicBezTo>
                  <a:cubicBezTo>
                    <a:pt x="1023" y="2429"/>
                    <a:pt x="1151" y="2412"/>
                    <a:pt x="1279" y="2397"/>
                  </a:cubicBezTo>
                  <a:cubicBezTo>
                    <a:pt x="1407" y="2380"/>
                    <a:pt x="1534" y="2380"/>
                    <a:pt x="1646" y="2365"/>
                  </a:cubicBezTo>
                  <a:cubicBezTo>
                    <a:pt x="1758" y="2348"/>
                    <a:pt x="1854" y="2348"/>
                    <a:pt x="1918" y="2348"/>
                  </a:cubicBezTo>
                  <a:cubicBezTo>
                    <a:pt x="1950" y="2380"/>
                    <a:pt x="1965" y="2429"/>
                    <a:pt x="1997" y="2493"/>
                  </a:cubicBezTo>
                  <a:cubicBezTo>
                    <a:pt x="2014" y="2556"/>
                    <a:pt x="2046" y="2668"/>
                    <a:pt x="2061" y="2827"/>
                  </a:cubicBezTo>
                  <a:cubicBezTo>
                    <a:pt x="2109" y="2972"/>
                    <a:pt x="2157" y="3083"/>
                    <a:pt x="2205" y="3179"/>
                  </a:cubicBezTo>
                  <a:cubicBezTo>
                    <a:pt x="2237" y="3291"/>
                    <a:pt x="2269" y="3370"/>
                    <a:pt x="2284" y="3434"/>
                  </a:cubicBezTo>
                  <a:cubicBezTo>
                    <a:pt x="2333" y="3498"/>
                    <a:pt x="2412" y="3515"/>
                    <a:pt x="2525" y="3515"/>
                  </a:cubicBezTo>
                  <a:cubicBezTo>
                    <a:pt x="2668" y="3515"/>
                    <a:pt x="2748" y="3483"/>
                    <a:pt x="2764" y="3402"/>
                  </a:cubicBezTo>
                  <a:lnTo>
                    <a:pt x="2764" y="3323"/>
                  </a:lnTo>
                  <a:cubicBezTo>
                    <a:pt x="2764" y="3291"/>
                    <a:pt x="2764" y="3243"/>
                    <a:pt x="2748" y="3195"/>
                  </a:cubicBezTo>
                  <a:cubicBezTo>
                    <a:pt x="2732" y="3132"/>
                    <a:pt x="2716" y="3068"/>
                    <a:pt x="2684" y="3004"/>
                  </a:cubicBezTo>
                  <a:lnTo>
                    <a:pt x="2636" y="2812"/>
                  </a:lnTo>
                  <a:cubicBezTo>
                    <a:pt x="2621" y="2763"/>
                    <a:pt x="2604" y="2716"/>
                    <a:pt x="2604" y="2684"/>
                  </a:cubicBezTo>
                  <a:cubicBezTo>
                    <a:pt x="2589" y="2652"/>
                    <a:pt x="2572" y="2604"/>
                    <a:pt x="2557" y="2540"/>
                  </a:cubicBezTo>
                  <a:cubicBezTo>
                    <a:pt x="2525" y="2461"/>
                    <a:pt x="2508" y="2380"/>
                    <a:pt x="2476" y="2284"/>
                  </a:cubicBezTo>
                  <a:cubicBezTo>
                    <a:pt x="2444" y="2188"/>
                    <a:pt x="2412" y="2109"/>
                    <a:pt x="2380" y="2013"/>
                  </a:cubicBezTo>
                  <a:cubicBezTo>
                    <a:pt x="2348" y="1933"/>
                    <a:pt x="2301" y="1854"/>
                    <a:pt x="2269" y="1805"/>
                  </a:cubicBezTo>
                  <a:cubicBezTo>
                    <a:pt x="2189" y="1677"/>
                    <a:pt x="2141" y="1566"/>
                    <a:pt x="2093" y="1454"/>
                  </a:cubicBezTo>
                  <a:cubicBezTo>
                    <a:pt x="2029" y="1358"/>
                    <a:pt x="1997" y="1262"/>
                    <a:pt x="1965" y="1198"/>
                  </a:cubicBezTo>
                  <a:cubicBezTo>
                    <a:pt x="1950" y="1166"/>
                    <a:pt x="1933" y="1134"/>
                    <a:pt x="1918" y="1070"/>
                  </a:cubicBezTo>
                  <a:cubicBezTo>
                    <a:pt x="1886" y="1006"/>
                    <a:pt x="1854" y="943"/>
                    <a:pt x="1805" y="863"/>
                  </a:cubicBezTo>
                  <a:cubicBezTo>
                    <a:pt x="1758" y="783"/>
                    <a:pt x="1726" y="704"/>
                    <a:pt x="1678" y="623"/>
                  </a:cubicBezTo>
                  <a:lnTo>
                    <a:pt x="1534" y="384"/>
                  </a:lnTo>
                  <a:cubicBezTo>
                    <a:pt x="1502" y="320"/>
                    <a:pt x="1454" y="240"/>
                    <a:pt x="1407" y="144"/>
                  </a:cubicBezTo>
                  <a:cubicBezTo>
                    <a:pt x="1358" y="48"/>
                    <a:pt x="1279" y="1"/>
                    <a:pt x="11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5"/>
            <p:cNvSpPr/>
            <p:nvPr/>
          </p:nvSpPr>
          <p:spPr>
            <a:xfrm>
              <a:off x="3966900" y="2099450"/>
              <a:ext cx="69100" cy="83100"/>
            </a:xfrm>
            <a:custGeom>
              <a:avLst/>
              <a:gdLst/>
              <a:ahLst/>
              <a:cxnLst/>
              <a:rect l="l" t="t" r="r" b="b"/>
              <a:pathLst>
                <a:path w="2764" h="3324" extrusionOk="0">
                  <a:moveTo>
                    <a:pt x="2348" y="1"/>
                  </a:moveTo>
                  <a:cubicBezTo>
                    <a:pt x="2205" y="1"/>
                    <a:pt x="2124" y="112"/>
                    <a:pt x="2077" y="320"/>
                  </a:cubicBezTo>
                  <a:cubicBezTo>
                    <a:pt x="2092" y="384"/>
                    <a:pt x="2109" y="480"/>
                    <a:pt x="2124" y="591"/>
                  </a:cubicBezTo>
                  <a:cubicBezTo>
                    <a:pt x="2124" y="719"/>
                    <a:pt x="2141" y="864"/>
                    <a:pt x="2156" y="1055"/>
                  </a:cubicBezTo>
                  <a:lnTo>
                    <a:pt x="2156" y="1071"/>
                  </a:lnTo>
                  <a:cubicBezTo>
                    <a:pt x="2156" y="1087"/>
                    <a:pt x="2141" y="1087"/>
                    <a:pt x="2141" y="1103"/>
                  </a:cubicBezTo>
                  <a:cubicBezTo>
                    <a:pt x="2141" y="1119"/>
                    <a:pt x="2156" y="1166"/>
                    <a:pt x="2156" y="1215"/>
                  </a:cubicBezTo>
                  <a:cubicBezTo>
                    <a:pt x="2156" y="1279"/>
                    <a:pt x="2173" y="1326"/>
                    <a:pt x="2173" y="1390"/>
                  </a:cubicBezTo>
                  <a:cubicBezTo>
                    <a:pt x="2188" y="1439"/>
                    <a:pt x="2188" y="1486"/>
                    <a:pt x="2188" y="1534"/>
                  </a:cubicBezTo>
                  <a:cubicBezTo>
                    <a:pt x="2205" y="1582"/>
                    <a:pt x="2205" y="1598"/>
                    <a:pt x="2205" y="1614"/>
                  </a:cubicBezTo>
                  <a:cubicBezTo>
                    <a:pt x="2205" y="1646"/>
                    <a:pt x="2205" y="1662"/>
                    <a:pt x="2188" y="1694"/>
                  </a:cubicBezTo>
                  <a:cubicBezTo>
                    <a:pt x="2205" y="1758"/>
                    <a:pt x="2205" y="1869"/>
                    <a:pt x="2205" y="2029"/>
                  </a:cubicBezTo>
                  <a:lnTo>
                    <a:pt x="2205" y="2189"/>
                  </a:lnTo>
                  <a:cubicBezTo>
                    <a:pt x="2109" y="2029"/>
                    <a:pt x="2013" y="1886"/>
                    <a:pt x="1901" y="1726"/>
                  </a:cubicBezTo>
                  <a:cubicBezTo>
                    <a:pt x="1789" y="1582"/>
                    <a:pt x="1693" y="1439"/>
                    <a:pt x="1598" y="1311"/>
                  </a:cubicBezTo>
                  <a:cubicBezTo>
                    <a:pt x="1502" y="1198"/>
                    <a:pt x="1406" y="1071"/>
                    <a:pt x="1342" y="975"/>
                  </a:cubicBezTo>
                  <a:cubicBezTo>
                    <a:pt x="1262" y="879"/>
                    <a:pt x="1198" y="815"/>
                    <a:pt x="1150" y="751"/>
                  </a:cubicBezTo>
                  <a:cubicBezTo>
                    <a:pt x="1118" y="687"/>
                    <a:pt x="1070" y="623"/>
                    <a:pt x="1023" y="576"/>
                  </a:cubicBezTo>
                  <a:cubicBezTo>
                    <a:pt x="991" y="512"/>
                    <a:pt x="942" y="448"/>
                    <a:pt x="895" y="400"/>
                  </a:cubicBezTo>
                  <a:cubicBezTo>
                    <a:pt x="863" y="352"/>
                    <a:pt x="814" y="304"/>
                    <a:pt x="782" y="272"/>
                  </a:cubicBezTo>
                  <a:cubicBezTo>
                    <a:pt x="750" y="240"/>
                    <a:pt x="718" y="208"/>
                    <a:pt x="703" y="208"/>
                  </a:cubicBezTo>
                  <a:cubicBezTo>
                    <a:pt x="543" y="208"/>
                    <a:pt x="416" y="257"/>
                    <a:pt x="320" y="368"/>
                  </a:cubicBezTo>
                  <a:cubicBezTo>
                    <a:pt x="303" y="416"/>
                    <a:pt x="303" y="480"/>
                    <a:pt x="288" y="576"/>
                  </a:cubicBezTo>
                  <a:cubicBezTo>
                    <a:pt x="271" y="672"/>
                    <a:pt x="256" y="783"/>
                    <a:pt x="256" y="879"/>
                  </a:cubicBezTo>
                  <a:cubicBezTo>
                    <a:pt x="239" y="991"/>
                    <a:pt x="224" y="1087"/>
                    <a:pt x="224" y="1183"/>
                  </a:cubicBezTo>
                  <a:cubicBezTo>
                    <a:pt x="207" y="1279"/>
                    <a:pt x="207" y="1343"/>
                    <a:pt x="192" y="1390"/>
                  </a:cubicBezTo>
                  <a:cubicBezTo>
                    <a:pt x="175" y="1566"/>
                    <a:pt x="160" y="1710"/>
                    <a:pt x="143" y="1837"/>
                  </a:cubicBezTo>
                  <a:cubicBezTo>
                    <a:pt x="143" y="1950"/>
                    <a:pt x="128" y="2046"/>
                    <a:pt x="128" y="2125"/>
                  </a:cubicBezTo>
                  <a:cubicBezTo>
                    <a:pt x="64" y="2508"/>
                    <a:pt x="32" y="2780"/>
                    <a:pt x="0" y="2940"/>
                  </a:cubicBezTo>
                  <a:cubicBezTo>
                    <a:pt x="32" y="3115"/>
                    <a:pt x="111" y="3196"/>
                    <a:pt x="239" y="3196"/>
                  </a:cubicBezTo>
                  <a:cubicBezTo>
                    <a:pt x="384" y="3196"/>
                    <a:pt x="480" y="3132"/>
                    <a:pt x="543" y="2987"/>
                  </a:cubicBezTo>
                  <a:cubicBezTo>
                    <a:pt x="543" y="2987"/>
                    <a:pt x="543" y="2955"/>
                    <a:pt x="559" y="2892"/>
                  </a:cubicBezTo>
                  <a:cubicBezTo>
                    <a:pt x="575" y="2828"/>
                    <a:pt x="591" y="2764"/>
                    <a:pt x="623" y="2700"/>
                  </a:cubicBezTo>
                  <a:cubicBezTo>
                    <a:pt x="639" y="2636"/>
                    <a:pt x="655" y="2557"/>
                    <a:pt x="671" y="2493"/>
                  </a:cubicBezTo>
                  <a:cubicBezTo>
                    <a:pt x="687" y="2429"/>
                    <a:pt x="687" y="2380"/>
                    <a:pt x="687" y="2333"/>
                  </a:cubicBezTo>
                  <a:lnTo>
                    <a:pt x="687" y="2317"/>
                  </a:lnTo>
                  <a:cubicBezTo>
                    <a:pt x="687" y="2269"/>
                    <a:pt x="703" y="2221"/>
                    <a:pt x="703" y="2141"/>
                  </a:cubicBezTo>
                  <a:cubicBezTo>
                    <a:pt x="703" y="2078"/>
                    <a:pt x="703" y="1997"/>
                    <a:pt x="718" y="1918"/>
                  </a:cubicBezTo>
                  <a:cubicBezTo>
                    <a:pt x="718" y="1837"/>
                    <a:pt x="735" y="1773"/>
                    <a:pt x="735" y="1694"/>
                  </a:cubicBezTo>
                  <a:cubicBezTo>
                    <a:pt x="735" y="1630"/>
                    <a:pt x="750" y="1566"/>
                    <a:pt x="750" y="1518"/>
                  </a:cubicBezTo>
                  <a:cubicBezTo>
                    <a:pt x="767" y="1486"/>
                    <a:pt x="782" y="1358"/>
                    <a:pt x="782" y="1134"/>
                  </a:cubicBezTo>
                  <a:cubicBezTo>
                    <a:pt x="846" y="1230"/>
                    <a:pt x="910" y="1311"/>
                    <a:pt x="942" y="1375"/>
                  </a:cubicBezTo>
                  <a:lnTo>
                    <a:pt x="1070" y="1502"/>
                  </a:lnTo>
                  <a:cubicBezTo>
                    <a:pt x="1055" y="1502"/>
                    <a:pt x="1070" y="1534"/>
                    <a:pt x="1102" y="1582"/>
                  </a:cubicBezTo>
                  <a:cubicBezTo>
                    <a:pt x="1134" y="1630"/>
                    <a:pt x="1182" y="1694"/>
                    <a:pt x="1214" y="1758"/>
                  </a:cubicBezTo>
                  <a:cubicBezTo>
                    <a:pt x="1262" y="1837"/>
                    <a:pt x="1310" y="1901"/>
                    <a:pt x="1342" y="1965"/>
                  </a:cubicBezTo>
                  <a:cubicBezTo>
                    <a:pt x="1389" y="2029"/>
                    <a:pt x="1421" y="2061"/>
                    <a:pt x="1438" y="2078"/>
                  </a:cubicBezTo>
                  <a:cubicBezTo>
                    <a:pt x="1517" y="2189"/>
                    <a:pt x="1598" y="2285"/>
                    <a:pt x="1645" y="2365"/>
                  </a:cubicBezTo>
                  <a:cubicBezTo>
                    <a:pt x="1693" y="2444"/>
                    <a:pt x="1725" y="2508"/>
                    <a:pt x="1757" y="2557"/>
                  </a:cubicBezTo>
                  <a:cubicBezTo>
                    <a:pt x="2045" y="2923"/>
                    <a:pt x="2205" y="3132"/>
                    <a:pt x="2205" y="3211"/>
                  </a:cubicBezTo>
                  <a:cubicBezTo>
                    <a:pt x="2269" y="3292"/>
                    <a:pt x="2380" y="3323"/>
                    <a:pt x="2492" y="3323"/>
                  </a:cubicBezTo>
                  <a:cubicBezTo>
                    <a:pt x="2539" y="3323"/>
                    <a:pt x="2588" y="3307"/>
                    <a:pt x="2620" y="3275"/>
                  </a:cubicBezTo>
                  <a:cubicBezTo>
                    <a:pt x="2652" y="3243"/>
                    <a:pt x="2684" y="3196"/>
                    <a:pt x="2699" y="3147"/>
                  </a:cubicBezTo>
                  <a:cubicBezTo>
                    <a:pt x="2716" y="3100"/>
                    <a:pt x="2731" y="3036"/>
                    <a:pt x="2731" y="2987"/>
                  </a:cubicBezTo>
                  <a:cubicBezTo>
                    <a:pt x="2748" y="2923"/>
                    <a:pt x="2748" y="2876"/>
                    <a:pt x="2748" y="2828"/>
                  </a:cubicBezTo>
                  <a:lnTo>
                    <a:pt x="2748" y="2748"/>
                  </a:lnTo>
                  <a:cubicBezTo>
                    <a:pt x="2763" y="2589"/>
                    <a:pt x="2763" y="2429"/>
                    <a:pt x="2763" y="2269"/>
                  </a:cubicBezTo>
                  <a:lnTo>
                    <a:pt x="2763" y="2109"/>
                  </a:lnTo>
                  <a:lnTo>
                    <a:pt x="2748" y="1326"/>
                  </a:lnTo>
                  <a:cubicBezTo>
                    <a:pt x="2716" y="1103"/>
                    <a:pt x="2699" y="895"/>
                    <a:pt x="2684" y="704"/>
                  </a:cubicBezTo>
                  <a:cubicBezTo>
                    <a:pt x="2667" y="512"/>
                    <a:pt x="2652" y="352"/>
                    <a:pt x="2652" y="208"/>
                  </a:cubicBezTo>
                  <a:cubicBezTo>
                    <a:pt x="2588" y="65"/>
                    <a:pt x="2476" y="1"/>
                    <a:pt x="23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5"/>
            <p:cNvSpPr/>
            <p:nvPr/>
          </p:nvSpPr>
          <p:spPr>
            <a:xfrm>
              <a:off x="4061525" y="2105425"/>
              <a:ext cx="31175" cy="81925"/>
            </a:xfrm>
            <a:custGeom>
              <a:avLst/>
              <a:gdLst/>
              <a:ahLst/>
              <a:cxnLst/>
              <a:rect l="l" t="t" r="r" b="b"/>
              <a:pathLst>
                <a:path w="1247" h="3277" extrusionOk="0">
                  <a:moveTo>
                    <a:pt x="273" y="1"/>
                  </a:moveTo>
                  <a:cubicBezTo>
                    <a:pt x="209" y="18"/>
                    <a:pt x="160" y="33"/>
                    <a:pt x="128" y="50"/>
                  </a:cubicBezTo>
                  <a:cubicBezTo>
                    <a:pt x="96" y="65"/>
                    <a:pt x="64" y="97"/>
                    <a:pt x="49" y="129"/>
                  </a:cubicBezTo>
                  <a:cubicBezTo>
                    <a:pt x="49" y="161"/>
                    <a:pt x="32" y="193"/>
                    <a:pt x="32" y="241"/>
                  </a:cubicBezTo>
                  <a:cubicBezTo>
                    <a:pt x="32" y="320"/>
                    <a:pt x="64" y="416"/>
                    <a:pt x="128" y="512"/>
                  </a:cubicBezTo>
                  <a:lnTo>
                    <a:pt x="352" y="544"/>
                  </a:lnTo>
                  <a:cubicBezTo>
                    <a:pt x="352" y="720"/>
                    <a:pt x="368" y="864"/>
                    <a:pt x="384" y="976"/>
                  </a:cubicBezTo>
                  <a:cubicBezTo>
                    <a:pt x="384" y="1104"/>
                    <a:pt x="400" y="1200"/>
                    <a:pt x="400" y="1279"/>
                  </a:cubicBezTo>
                  <a:cubicBezTo>
                    <a:pt x="416" y="1359"/>
                    <a:pt x="416" y="1423"/>
                    <a:pt x="416" y="1471"/>
                  </a:cubicBezTo>
                  <a:lnTo>
                    <a:pt x="416" y="1598"/>
                  </a:lnTo>
                  <a:cubicBezTo>
                    <a:pt x="416" y="1615"/>
                    <a:pt x="416" y="1662"/>
                    <a:pt x="400" y="1726"/>
                  </a:cubicBezTo>
                  <a:lnTo>
                    <a:pt x="400" y="2062"/>
                  </a:lnTo>
                  <a:lnTo>
                    <a:pt x="400" y="2158"/>
                  </a:lnTo>
                  <a:lnTo>
                    <a:pt x="400" y="2237"/>
                  </a:lnTo>
                  <a:cubicBezTo>
                    <a:pt x="384" y="2446"/>
                    <a:pt x="368" y="2605"/>
                    <a:pt x="368" y="2716"/>
                  </a:cubicBezTo>
                  <a:lnTo>
                    <a:pt x="113" y="2797"/>
                  </a:lnTo>
                  <a:cubicBezTo>
                    <a:pt x="32" y="2844"/>
                    <a:pt x="0" y="2925"/>
                    <a:pt x="0" y="3053"/>
                  </a:cubicBezTo>
                  <a:cubicBezTo>
                    <a:pt x="0" y="3196"/>
                    <a:pt x="64" y="3276"/>
                    <a:pt x="209" y="3276"/>
                  </a:cubicBezTo>
                  <a:lnTo>
                    <a:pt x="288" y="3276"/>
                  </a:lnTo>
                  <a:cubicBezTo>
                    <a:pt x="320" y="3260"/>
                    <a:pt x="336" y="3260"/>
                    <a:pt x="352" y="3260"/>
                  </a:cubicBezTo>
                  <a:lnTo>
                    <a:pt x="400" y="3260"/>
                  </a:lnTo>
                  <a:cubicBezTo>
                    <a:pt x="496" y="3260"/>
                    <a:pt x="592" y="3244"/>
                    <a:pt x="656" y="3244"/>
                  </a:cubicBezTo>
                  <a:cubicBezTo>
                    <a:pt x="720" y="3244"/>
                    <a:pt x="784" y="3228"/>
                    <a:pt x="848" y="3228"/>
                  </a:cubicBezTo>
                  <a:cubicBezTo>
                    <a:pt x="848" y="3228"/>
                    <a:pt x="863" y="3228"/>
                    <a:pt x="895" y="3212"/>
                  </a:cubicBezTo>
                  <a:cubicBezTo>
                    <a:pt x="927" y="3212"/>
                    <a:pt x="959" y="3212"/>
                    <a:pt x="991" y="3196"/>
                  </a:cubicBezTo>
                  <a:cubicBezTo>
                    <a:pt x="1023" y="3196"/>
                    <a:pt x="1071" y="3180"/>
                    <a:pt x="1103" y="3180"/>
                  </a:cubicBezTo>
                  <a:cubicBezTo>
                    <a:pt x="1135" y="3164"/>
                    <a:pt x="1150" y="3148"/>
                    <a:pt x="1167" y="3116"/>
                  </a:cubicBezTo>
                  <a:cubicBezTo>
                    <a:pt x="1214" y="3068"/>
                    <a:pt x="1231" y="3021"/>
                    <a:pt x="1231" y="2957"/>
                  </a:cubicBezTo>
                  <a:cubicBezTo>
                    <a:pt x="1231" y="2876"/>
                    <a:pt x="1214" y="2812"/>
                    <a:pt x="1167" y="2780"/>
                  </a:cubicBezTo>
                  <a:cubicBezTo>
                    <a:pt x="1119" y="2733"/>
                    <a:pt x="1039" y="2701"/>
                    <a:pt x="927" y="2684"/>
                  </a:cubicBezTo>
                  <a:lnTo>
                    <a:pt x="943" y="2286"/>
                  </a:lnTo>
                  <a:lnTo>
                    <a:pt x="943" y="2094"/>
                  </a:lnTo>
                  <a:lnTo>
                    <a:pt x="943" y="1918"/>
                  </a:lnTo>
                  <a:lnTo>
                    <a:pt x="943" y="1679"/>
                  </a:lnTo>
                  <a:lnTo>
                    <a:pt x="943" y="1183"/>
                  </a:lnTo>
                  <a:cubicBezTo>
                    <a:pt x="927" y="1072"/>
                    <a:pt x="927" y="976"/>
                    <a:pt x="927" y="912"/>
                  </a:cubicBezTo>
                  <a:cubicBezTo>
                    <a:pt x="912" y="832"/>
                    <a:pt x="912" y="768"/>
                    <a:pt x="912" y="720"/>
                  </a:cubicBezTo>
                  <a:cubicBezTo>
                    <a:pt x="895" y="688"/>
                    <a:pt x="895" y="625"/>
                    <a:pt x="895" y="561"/>
                  </a:cubicBezTo>
                  <a:lnTo>
                    <a:pt x="1119" y="561"/>
                  </a:lnTo>
                  <a:cubicBezTo>
                    <a:pt x="1214" y="465"/>
                    <a:pt x="1246" y="384"/>
                    <a:pt x="1246" y="273"/>
                  </a:cubicBezTo>
                  <a:cubicBezTo>
                    <a:pt x="1246" y="225"/>
                    <a:pt x="1246" y="177"/>
                    <a:pt x="1231" y="145"/>
                  </a:cubicBezTo>
                  <a:cubicBezTo>
                    <a:pt x="1231" y="129"/>
                    <a:pt x="1199" y="97"/>
                    <a:pt x="1182" y="81"/>
                  </a:cubicBezTo>
                  <a:cubicBezTo>
                    <a:pt x="1150" y="65"/>
                    <a:pt x="1103" y="50"/>
                    <a:pt x="1039" y="33"/>
                  </a:cubicBezTo>
                  <a:lnTo>
                    <a:pt x="799" y="33"/>
                  </a:lnTo>
                  <a:cubicBezTo>
                    <a:pt x="767" y="18"/>
                    <a:pt x="720" y="18"/>
                    <a:pt x="6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5"/>
            <p:cNvSpPr/>
            <p:nvPr/>
          </p:nvSpPr>
          <p:spPr>
            <a:xfrm>
              <a:off x="4119450" y="2106650"/>
              <a:ext cx="86275" cy="85475"/>
            </a:xfrm>
            <a:custGeom>
              <a:avLst/>
              <a:gdLst/>
              <a:ahLst/>
              <a:cxnLst/>
              <a:rect l="l" t="t" r="r" b="b"/>
              <a:pathLst>
                <a:path w="3451" h="3419" extrusionOk="0">
                  <a:moveTo>
                    <a:pt x="639" y="1"/>
                  </a:moveTo>
                  <a:cubicBezTo>
                    <a:pt x="511" y="1"/>
                    <a:pt x="399" y="16"/>
                    <a:pt x="335" y="80"/>
                  </a:cubicBezTo>
                  <a:lnTo>
                    <a:pt x="224" y="607"/>
                  </a:lnTo>
                  <a:cubicBezTo>
                    <a:pt x="207" y="751"/>
                    <a:pt x="192" y="895"/>
                    <a:pt x="192" y="1006"/>
                  </a:cubicBezTo>
                  <a:cubicBezTo>
                    <a:pt x="175" y="1134"/>
                    <a:pt x="175" y="1230"/>
                    <a:pt x="160" y="1342"/>
                  </a:cubicBezTo>
                  <a:lnTo>
                    <a:pt x="160" y="1374"/>
                  </a:lnTo>
                  <a:cubicBezTo>
                    <a:pt x="160" y="1406"/>
                    <a:pt x="160" y="1438"/>
                    <a:pt x="143" y="1517"/>
                  </a:cubicBezTo>
                  <a:cubicBezTo>
                    <a:pt x="143" y="1581"/>
                    <a:pt x="128" y="1645"/>
                    <a:pt x="111" y="1726"/>
                  </a:cubicBezTo>
                  <a:cubicBezTo>
                    <a:pt x="111" y="1805"/>
                    <a:pt x="96" y="1869"/>
                    <a:pt x="96" y="1917"/>
                  </a:cubicBezTo>
                  <a:cubicBezTo>
                    <a:pt x="79" y="1981"/>
                    <a:pt x="79" y="2013"/>
                    <a:pt x="79" y="2029"/>
                  </a:cubicBezTo>
                  <a:cubicBezTo>
                    <a:pt x="79" y="2124"/>
                    <a:pt x="64" y="2220"/>
                    <a:pt x="64" y="2284"/>
                  </a:cubicBezTo>
                  <a:cubicBezTo>
                    <a:pt x="64" y="2348"/>
                    <a:pt x="47" y="2428"/>
                    <a:pt x="32" y="2492"/>
                  </a:cubicBezTo>
                  <a:cubicBezTo>
                    <a:pt x="32" y="2556"/>
                    <a:pt x="16" y="2620"/>
                    <a:pt x="0" y="2667"/>
                  </a:cubicBezTo>
                  <a:lnTo>
                    <a:pt x="0" y="3035"/>
                  </a:lnTo>
                  <a:lnTo>
                    <a:pt x="0" y="3227"/>
                  </a:lnTo>
                  <a:cubicBezTo>
                    <a:pt x="0" y="3274"/>
                    <a:pt x="16" y="3323"/>
                    <a:pt x="47" y="3355"/>
                  </a:cubicBezTo>
                  <a:cubicBezTo>
                    <a:pt x="64" y="3370"/>
                    <a:pt x="96" y="3387"/>
                    <a:pt x="128" y="3402"/>
                  </a:cubicBezTo>
                  <a:cubicBezTo>
                    <a:pt x="160" y="3402"/>
                    <a:pt x="207" y="3419"/>
                    <a:pt x="256" y="3419"/>
                  </a:cubicBezTo>
                  <a:cubicBezTo>
                    <a:pt x="447" y="3419"/>
                    <a:pt x="543" y="3355"/>
                    <a:pt x="559" y="3227"/>
                  </a:cubicBezTo>
                  <a:lnTo>
                    <a:pt x="607" y="2620"/>
                  </a:lnTo>
                  <a:cubicBezTo>
                    <a:pt x="623" y="2524"/>
                    <a:pt x="623" y="2428"/>
                    <a:pt x="639" y="2348"/>
                  </a:cubicBezTo>
                  <a:lnTo>
                    <a:pt x="639" y="2141"/>
                  </a:lnTo>
                  <a:lnTo>
                    <a:pt x="639" y="2045"/>
                  </a:lnTo>
                  <a:cubicBezTo>
                    <a:pt x="671" y="1821"/>
                    <a:pt x="686" y="1630"/>
                    <a:pt x="718" y="1470"/>
                  </a:cubicBezTo>
                  <a:cubicBezTo>
                    <a:pt x="735" y="1294"/>
                    <a:pt x="767" y="1166"/>
                    <a:pt x="782" y="1055"/>
                  </a:cubicBezTo>
                  <a:lnTo>
                    <a:pt x="942" y="1294"/>
                  </a:lnTo>
                  <a:cubicBezTo>
                    <a:pt x="1038" y="1453"/>
                    <a:pt x="1134" y="1598"/>
                    <a:pt x="1198" y="1726"/>
                  </a:cubicBezTo>
                  <a:cubicBezTo>
                    <a:pt x="1261" y="1853"/>
                    <a:pt x="1325" y="1949"/>
                    <a:pt x="1374" y="2029"/>
                  </a:cubicBezTo>
                  <a:cubicBezTo>
                    <a:pt x="1389" y="2077"/>
                    <a:pt x="1453" y="2109"/>
                    <a:pt x="1534" y="2156"/>
                  </a:cubicBezTo>
                  <a:cubicBezTo>
                    <a:pt x="1613" y="2188"/>
                    <a:pt x="1693" y="2220"/>
                    <a:pt x="1789" y="2220"/>
                  </a:cubicBezTo>
                  <a:lnTo>
                    <a:pt x="1821" y="2220"/>
                  </a:lnTo>
                  <a:cubicBezTo>
                    <a:pt x="2013" y="2060"/>
                    <a:pt x="2141" y="1901"/>
                    <a:pt x="2236" y="1758"/>
                  </a:cubicBezTo>
                  <a:lnTo>
                    <a:pt x="2475" y="1517"/>
                  </a:lnTo>
                  <a:cubicBezTo>
                    <a:pt x="2539" y="1422"/>
                    <a:pt x="2620" y="1326"/>
                    <a:pt x="2699" y="1214"/>
                  </a:cubicBezTo>
                  <a:cubicBezTo>
                    <a:pt x="2699" y="1278"/>
                    <a:pt x="2716" y="1358"/>
                    <a:pt x="2716" y="1438"/>
                  </a:cubicBezTo>
                  <a:cubicBezTo>
                    <a:pt x="2716" y="1502"/>
                    <a:pt x="2716" y="1581"/>
                    <a:pt x="2731" y="1662"/>
                  </a:cubicBezTo>
                  <a:cubicBezTo>
                    <a:pt x="2763" y="1869"/>
                    <a:pt x="2795" y="2045"/>
                    <a:pt x="2812" y="2188"/>
                  </a:cubicBezTo>
                  <a:cubicBezTo>
                    <a:pt x="2812" y="2316"/>
                    <a:pt x="2827" y="2444"/>
                    <a:pt x="2843" y="2556"/>
                  </a:cubicBezTo>
                  <a:cubicBezTo>
                    <a:pt x="2859" y="2667"/>
                    <a:pt x="2859" y="2763"/>
                    <a:pt x="2875" y="2859"/>
                  </a:cubicBezTo>
                  <a:cubicBezTo>
                    <a:pt x="2875" y="2955"/>
                    <a:pt x="2891" y="3051"/>
                    <a:pt x="2907" y="3163"/>
                  </a:cubicBezTo>
                  <a:cubicBezTo>
                    <a:pt x="2955" y="3242"/>
                    <a:pt x="3035" y="3291"/>
                    <a:pt x="3146" y="3291"/>
                  </a:cubicBezTo>
                  <a:cubicBezTo>
                    <a:pt x="3323" y="3291"/>
                    <a:pt x="3402" y="3227"/>
                    <a:pt x="3434" y="3115"/>
                  </a:cubicBezTo>
                  <a:cubicBezTo>
                    <a:pt x="3434" y="3099"/>
                    <a:pt x="3450" y="3067"/>
                    <a:pt x="3450" y="3051"/>
                  </a:cubicBezTo>
                  <a:lnTo>
                    <a:pt x="3450" y="2955"/>
                  </a:lnTo>
                  <a:lnTo>
                    <a:pt x="3450" y="2827"/>
                  </a:lnTo>
                  <a:cubicBezTo>
                    <a:pt x="3450" y="2795"/>
                    <a:pt x="3434" y="2748"/>
                    <a:pt x="3434" y="2699"/>
                  </a:cubicBezTo>
                  <a:cubicBezTo>
                    <a:pt x="3402" y="2556"/>
                    <a:pt x="3387" y="2428"/>
                    <a:pt x="3387" y="2301"/>
                  </a:cubicBezTo>
                  <a:cubicBezTo>
                    <a:pt x="3370" y="2173"/>
                    <a:pt x="3370" y="2045"/>
                    <a:pt x="3370" y="1933"/>
                  </a:cubicBezTo>
                  <a:cubicBezTo>
                    <a:pt x="3355" y="1901"/>
                    <a:pt x="3355" y="1837"/>
                    <a:pt x="3338" y="1773"/>
                  </a:cubicBezTo>
                  <a:cubicBezTo>
                    <a:pt x="3323" y="1694"/>
                    <a:pt x="3323" y="1598"/>
                    <a:pt x="3306" y="1517"/>
                  </a:cubicBezTo>
                  <a:cubicBezTo>
                    <a:pt x="3291" y="1422"/>
                    <a:pt x="3274" y="1342"/>
                    <a:pt x="3274" y="1262"/>
                  </a:cubicBezTo>
                  <a:cubicBezTo>
                    <a:pt x="3259" y="1183"/>
                    <a:pt x="3259" y="1134"/>
                    <a:pt x="3259" y="1119"/>
                  </a:cubicBezTo>
                  <a:lnTo>
                    <a:pt x="3259" y="1070"/>
                  </a:lnTo>
                  <a:cubicBezTo>
                    <a:pt x="3259" y="910"/>
                    <a:pt x="3227" y="671"/>
                    <a:pt x="3146" y="335"/>
                  </a:cubicBezTo>
                  <a:cubicBezTo>
                    <a:pt x="3050" y="256"/>
                    <a:pt x="2955" y="224"/>
                    <a:pt x="2827" y="224"/>
                  </a:cubicBezTo>
                  <a:cubicBezTo>
                    <a:pt x="2780" y="224"/>
                    <a:pt x="2731" y="239"/>
                    <a:pt x="2699" y="256"/>
                  </a:cubicBezTo>
                  <a:lnTo>
                    <a:pt x="2428" y="591"/>
                  </a:lnTo>
                  <a:cubicBezTo>
                    <a:pt x="2173" y="942"/>
                    <a:pt x="2045" y="1119"/>
                    <a:pt x="2028" y="1119"/>
                  </a:cubicBezTo>
                  <a:cubicBezTo>
                    <a:pt x="1996" y="1214"/>
                    <a:pt x="1885" y="1342"/>
                    <a:pt x="1725" y="1485"/>
                  </a:cubicBezTo>
                  <a:cubicBezTo>
                    <a:pt x="1613" y="1294"/>
                    <a:pt x="1517" y="1119"/>
                    <a:pt x="1421" y="974"/>
                  </a:cubicBezTo>
                  <a:cubicBezTo>
                    <a:pt x="1342" y="846"/>
                    <a:pt x="1261" y="719"/>
                    <a:pt x="1198" y="607"/>
                  </a:cubicBezTo>
                  <a:cubicBezTo>
                    <a:pt x="1134" y="495"/>
                    <a:pt x="1070" y="399"/>
                    <a:pt x="1006" y="303"/>
                  </a:cubicBezTo>
                  <a:cubicBezTo>
                    <a:pt x="942" y="224"/>
                    <a:pt x="878" y="128"/>
                    <a:pt x="799" y="32"/>
                  </a:cubicBezTo>
                  <a:cubicBezTo>
                    <a:pt x="750" y="1"/>
                    <a:pt x="703" y="1"/>
                    <a:pt x="6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5"/>
            <p:cNvSpPr/>
            <p:nvPr/>
          </p:nvSpPr>
          <p:spPr>
            <a:xfrm>
              <a:off x="4224075" y="2103450"/>
              <a:ext cx="69075" cy="87875"/>
            </a:xfrm>
            <a:custGeom>
              <a:avLst/>
              <a:gdLst/>
              <a:ahLst/>
              <a:cxnLst/>
              <a:rect l="l" t="t" r="r" b="b"/>
              <a:pathLst>
                <a:path w="2763" h="3515" extrusionOk="0">
                  <a:moveTo>
                    <a:pt x="1182" y="783"/>
                  </a:moveTo>
                  <a:cubicBezTo>
                    <a:pt x="1262" y="927"/>
                    <a:pt x="1310" y="1038"/>
                    <a:pt x="1357" y="1119"/>
                  </a:cubicBezTo>
                  <a:cubicBezTo>
                    <a:pt x="1406" y="1215"/>
                    <a:pt x="1453" y="1294"/>
                    <a:pt x="1485" y="1358"/>
                  </a:cubicBezTo>
                  <a:cubicBezTo>
                    <a:pt x="1517" y="1438"/>
                    <a:pt x="1549" y="1502"/>
                    <a:pt x="1581" y="1581"/>
                  </a:cubicBezTo>
                  <a:cubicBezTo>
                    <a:pt x="1598" y="1645"/>
                    <a:pt x="1630" y="1726"/>
                    <a:pt x="1661" y="1837"/>
                  </a:cubicBezTo>
                  <a:cubicBezTo>
                    <a:pt x="1613" y="1837"/>
                    <a:pt x="1517" y="1854"/>
                    <a:pt x="1421" y="1854"/>
                  </a:cubicBezTo>
                  <a:cubicBezTo>
                    <a:pt x="1325" y="1854"/>
                    <a:pt x="1246" y="1854"/>
                    <a:pt x="1166" y="1869"/>
                  </a:cubicBezTo>
                  <a:lnTo>
                    <a:pt x="1102" y="1869"/>
                  </a:lnTo>
                  <a:cubicBezTo>
                    <a:pt x="1023" y="1869"/>
                    <a:pt x="927" y="1886"/>
                    <a:pt x="799" y="1918"/>
                  </a:cubicBezTo>
                  <a:cubicBezTo>
                    <a:pt x="831" y="1741"/>
                    <a:pt x="895" y="1550"/>
                    <a:pt x="991" y="1390"/>
                  </a:cubicBezTo>
                  <a:cubicBezTo>
                    <a:pt x="1023" y="1151"/>
                    <a:pt x="1086" y="959"/>
                    <a:pt x="1182" y="783"/>
                  </a:cubicBezTo>
                  <a:close/>
                  <a:moveTo>
                    <a:pt x="1150" y="1"/>
                  </a:moveTo>
                  <a:cubicBezTo>
                    <a:pt x="991" y="1"/>
                    <a:pt x="878" y="65"/>
                    <a:pt x="846" y="208"/>
                  </a:cubicBezTo>
                  <a:cubicBezTo>
                    <a:pt x="831" y="256"/>
                    <a:pt x="814" y="320"/>
                    <a:pt x="767" y="399"/>
                  </a:cubicBezTo>
                  <a:cubicBezTo>
                    <a:pt x="735" y="480"/>
                    <a:pt x="703" y="576"/>
                    <a:pt x="655" y="672"/>
                  </a:cubicBezTo>
                  <a:cubicBezTo>
                    <a:pt x="607" y="767"/>
                    <a:pt x="575" y="863"/>
                    <a:pt x="543" y="943"/>
                  </a:cubicBezTo>
                  <a:cubicBezTo>
                    <a:pt x="511" y="1038"/>
                    <a:pt x="479" y="1119"/>
                    <a:pt x="479" y="1166"/>
                  </a:cubicBezTo>
                  <a:lnTo>
                    <a:pt x="271" y="1726"/>
                  </a:lnTo>
                  <a:cubicBezTo>
                    <a:pt x="271" y="1726"/>
                    <a:pt x="271" y="1758"/>
                    <a:pt x="256" y="1805"/>
                  </a:cubicBezTo>
                  <a:cubicBezTo>
                    <a:pt x="239" y="1854"/>
                    <a:pt x="224" y="1918"/>
                    <a:pt x="207" y="1997"/>
                  </a:cubicBezTo>
                  <a:lnTo>
                    <a:pt x="160" y="2237"/>
                  </a:lnTo>
                  <a:cubicBezTo>
                    <a:pt x="143" y="2316"/>
                    <a:pt x="143" y="2380"/>
                    <a:pt x="143" y="2429"/>
                  </a:cubicBezTo>
                  <a:lnTo>
                    <a:pt x="143" y="2508"/>
                  </a:lnTo>
                  <a:cubicBezTo>
                    <a:pt x="48" y="2923"/>
                    <a:pt x="0" y="3163"/>
                    <a:pt x="0" y="3243"/>
                  </a:cubicBezTo>
                  <a:cubicBezTo>
                    <a:pt x="0" y="3291"/>
                    <a:pt x="16" y="3323"/>
                    <a:pt x="64" y="3355"/>
                  </a:cubicBezTo>
                  <a:cubicBezTo>
                    <a:pt x="111" y="3370"/>
                    <a:pt x="175" y="3387"/>
                    <a:pt x="239" y="3387"/>
                  </a:cubicBezTo>
                  <a:cubicBezTo>
                    <a:pt x="303" y="3387"/>
                    <a:pt x="367" y="3370"/>
                    <a:pt x="399" y="3355"/>
                  </a:cubicBezTo>
                  <a:cubicBezTo>
                    <a:pt x="447" y="3339"/>
                    <a:pt x="479" y="3307"/>
                    <a:pt x="495" y="3275"/>
                  </a:cubicBezTo>
                  <a:cubicBezTo>
                    <a:pt x="527" y="3132"/>
                    <a:pt x="575" y="2987"/>
                    <a:pt x="591" y="2876"/>
                  </a:cubicBezTo>
                  <a:cubicBezTo>
                    <a:pt x="623" y="2748"/>
                    <a:pt x="655" y="2636"/>
                    <a:pt x="671" y="2525"/>
                  </a:cubicBezTo>
                  <a:cubicBezTo>
                    <a:pt x="718" y="2508"/>
                    <a:pt x="799" y="2476"/>
                    <a:pt x="910" y="2461"/>
                  </a:cubicBezTo>
                  <a:cubicBezTo>
                    <a:pt x="1023" y="2429"/>
                    <a:pt x="1150" y="2412"/>
                    <a:pt x="1278" y="2397"/>
                  </a:cubicBezTo>
                  <a:cubicBezTo>
                    <a:pt x="1406" y="2380"/>
                    <a:pt x="1534" y="2380"/>
                    <a:pt x="1645" y="2365"/>
                  </a:cubicBezTo>
                  <a:cubicBezTo>
                    <a:pt x="1757" y="2348"/>
                    <a:pt x="1853" y="2348"/>
                    <a:pt x="1917" y="2348"/>
                  </a:cubicBezTo>
                  <a:cubicBezTo>
                    <a:pt x="1949" y="2380"/>
                    <a:pt x="1964" y="2429"/>
                    <a:pt x="1996" y="2493"/>
                  </a:cubicBezTo>
                  <a:cubicBezTo>
                    <a:pt x="2013" y="2556"/>
                    <a:pt x="2045" y="2668"/>
                    <a:pt x="2060" y="2827"/>
                  </a:cubicBezTo>
                  <a:cubicBezTo>
                    <a:pt x="2109" y="2972"/>
                    <a:pt x="2156" y="3083"/>
                    <a:pt x="2188" y="3179"/>
                  </a:cubicBezTo>
                  <a:cubicBezTo>
                    <a:pt x="2237" y="3291"/>
                    <a:pt x="2268" y="3370"/>
                    <a:pt x="2284" y="3434"/>
                  </a:cubicBezTo>
                  <a:cubicBezTo>
                    <a:pt x="2332" y="3498"/>
                    <a:pt x="2412" y="3515"/>
                    <a:pt x="2524" y="3515"/>
                  </a:cubicBezTo>
                  <a:cubicBezTo>
                    <a:pt x="2667" y="3515"/>
                    <a:pt x="2731" y="3483"/>
                    <a:pt x="2763" y="3402"/>
                  </a:cubicBezTo>
                  <a:lnTo>
                    <a:pt x="2763" y="3323"/>
                  </a:lnTo>
                  <a:cubicBezTo>
                    <a:pt x="2763" y="3291"/>
                    <a:pt x="2763" y="3243"/>
                    <a:pt x="2748" y="3195"/>
                  </a:cubicBezTo>
                  <a:cubicBezTo>
                    <a:pt x="2731" y="3132"/>
                    <a:pt x="2716" y="3068"/>
                    <a:pt x="2684" y="3004"/>
                  </a:cubicBezTo>
                  <a:lnTo>
                    <a:pt x="2635" y="2812"/>
                  </a:lnTo>
                  <a:cubicBezTo>
                    <a:pt x="2620" y="2763"/>
                    <a:pt x="2603" y="2716"/>
                    <a:pt x="2603" y="2684"/>
                  </a:cubicBezTo>
                  <a:cubicBezTo>
                    <a:pt x="2588" y="2652"/>
                    <a:pt x="2571" y="2604"/>
                    <a:pt x="2556" y="2540"/>
                  </a:cubicBezTo>
                  <a:cubicBezTo>
                    <a:pt x="2524" y="2461"/>
                    <a:pt x="2507" y="2380"/>
                    <a:pt x="2475" y="2284"/>
                  </a:cubicBezTo>
                  <a:cubicBezTo>
                    <a:pt x="2444" y="2188"/>
                    <a:pt x="2412" y="2109"/>
                    <a:pt x="2380" y="2013"/>
                  </a:cubicBezTo>
                  <a:cubicBezTo>
                    <a:pt x="2348" y="1933"/>
                    <a:pt x="2300" y="1854"/>
                    <a:pt x="2268" y="1805"/>
                  </a:cubicBezTo>
                  <a:cubicBezTo>
                    <a:pt x="2188" y="1677"/>
                    <a:pt x="2141" y="1566"/>
                    <a:pt x="2077" y="1454"/>
                  </a:cubicBezTo>
                  <a:cubicBezTo>
                    <a:pt x="2028" y="1358"/>
                    <a:pt x="1996" y="1262"/>
                    <a:pt x="1964" y="1198"/>
                  </a:cubicBezTo>
                  <a:cubicBezTo>
                    <a:pt x="1949" y="1166"/>
                    <a:pt x="1932" y="1134"/>
                    <a:pt x="1917" y="1070"/>
                  </a:cubicBezTo>
                  <a:cubicBezTo>
                    <a:pt x="1885" y="1006"/>
                    <a:pt x="1853" y="943"/>
                    <a:pt x="1805" y="863"/>
                  </a:cubicBezTo>
                  <a:cubicBezTo>
                    <a:pt x="1757" y="783"/>
                    <a:pt x="1725" y="704"/>
                    <a:pt x="1677" y="623"/>
                  </a:cubicBezTo>
                  <a:lnTo>
                    <a:pt x="1534" y="384"/>
                  </a:lnTo>
                  <a:cubicBezTo>
                    <a:pt x="1502" y="320"/>
                    <a:pt x="1453" y="240"/>
                    <a:pt x="1406" y="144"/>
                  </a:cubicBezTo>
                  <a:cubicBezTo>
                    <a:pt x="1357" y="48"/>
                    <a:pt x="1278" y="1"/>
                    <a:pt x="1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5"/>
            <p:cNvSpPr/>
            <p:nvPr/>
          </p:nvSpPr>
          <p:spPr>
            <a:xfrm>
              <a:off x="4311500" y="2102650"/>
              <a:ext cx="47950" cy="79100"/>
            </a:xfrm>
            <a:custGeom>
              <a:avLst/>
              <a:gdLst/>
              <a:ahLst/>
              <a:cxnLst/>
              <a:rect l="l" t="t" r="r" b="b"/>
              <a:pathLst>
                <a:path w="1918" h="3164" extrusionOk="0">
                  <a:moveTo>
                    <a:pt x="480" y="1"/>
                  </a:moveTo>
                  <a:cubicBezTo>
                    <a:pt x="352" y="1"/>
                    <a:pt x="256" y="65"/>
                    <a:pt x="192" y="208"/>
                  </a:cubicBezTo>
                  <a:cubicBezTo>
                    <a:pt x="145" y="512"/>
                    <a:pt x="113" y="704"/>
                    <a:pt x="113" y="751"/>
                  </a:cubicBezTo>
                  <a:lnTo>
                    <a:pt x="113" y="799"/>
                  </a:lnTo>
                  <a:cubicBezTo>
                    <a:pt x="113" y="863"/>
                    <a:pt x="113" y="943"/>
                    <a:pt x="97" y="1055"/>
                  </a:cubicBezTo>
                  <a:cubicBezTo>
                    <a:pt x="81" y="1151"/>
                    <a:pt x="65" y="1294"/>
                    <a:pt x="33" y="1454"/>
                  </a:cubicBezTo>
                  <a:cubicBezTo>
                    <a:pt x="49" y="1470"/>
                    <a:pt x="49" y="1486"/>
                    <a:pt x="49" y="1518"/>
                  </a:cubicBezTo>
                  <a:lnTo>
                    <a:pt x="49" y="1598"/>
                  </a:lnTo>
                  <a:lnTo>
                    <a:pt x="49" y="1677"/>
                  </a:lnTo>
                  <a:lnTo>
                    <a:pt x="49" y="1773"/>
                  </a:lnTo>
                  <a:lnTo>
                    <a:pt x="1" y="2220"/>
                  </a:lnTo>
                  <a:lnTo>
                    <a:pt x="1" y="2333"/>
                  </a:lnTo>
                  <a:lnTo>
                    <a:pt x="1" y="2429"/>
                  </a:lnTo>
                  <a:cubicBezTo>
                    <a:pt x="1" y="2636"/>
                    <a:pt x="17" y="2795"/>
                    <a:pt x="65" y="2923"/>
                  </a:cubicBezTo>
                  <a:cubicBezTo>
                    <a:pt x="65" y="2940"/>
                    <a:pt x="113" y="2955"/>
                    <a:pt x="177" y="2987"/>
                  </a:cubicBezTo>
                  <a:cubicBezTo>
                    <a:pt x="256" y="3004"/>
                    <a:pt x="320" y="3019"/>
                    <a:pt x="416" y="3036"/>
                  </a:cubicBezTo>
                  <a:cubicBezTo>
                    <a:pt x="512" y="3068"/>
                    <a:pt x="592" y="3083"/>
                    <a:pt x="688" y="3083"/>
                  </a:cubicBezTo>
                  <a:cubicBezTo>
                    <a:pt x="784" y="3100"/>
                    <a:pt x="863" y="3115"/>
                    <a:pt x="944" y="3115"/>
                  </a:cubicBezTo>
                  <a:lnTo>
                    <a:pt x="1199" y="3115"/>
                  </a:lnTo>
                  <a:cubicBezTo>
                    <a:pt x="1263" y="3132"/>
                    <a:pt x="1327" y="3132"/>
                    <a:pt x="1391" y="3147"/>
                  </a:cubicBezTo>
                  <a:cubicBezTo>
                    <a:pt x="1455" y="3147"/>
                    <a:pt x="1519" y="3147"/>
                    <a:pt x="1583" y="3164"/>
                  </a:cubicBezTo>
                  <a:lnTo>
                    <a:pt x="1694" y="3164"/>
                  </a:lnTo>
                  <a:cubicBezTo>
                    <a:pt x="1758" y="3164"/>
                    <a:pt x="1822" y="3147"/>
                    <a:pt x="1854" y="3100"/>
                  </a:cubicBezTo>
                  <a:cubicBezTo>
                    <a:pt x="1902" y="3051"/>
                    <a:pt x="1918" y="2972"/>
                    <a:pt x="1918" y="2891"/>
                  </a:cubicBezTo>
                  <a:cubicBezTo>
                    <a:pt x="1918" y="2732"/>
                    <a:pt x="1854" y="2636"/>
                    <a:pt x="1743" y="2604"/>
                  </a:cubicBezTo>
                  <a:cubicBezTo>
                    <a:pt x="1551" y="2572"/>
                    <a:pt x="1375" y="2557"/>
                    <a:pt x="1215" y="2557"/>
                  </a:cubicBezTo>
                  <a:lnTo>
                    <a:pt x="991" y="2557"/>
                  </a:lnTo>
                  <a:cubicBezTo>
                    <a:pt x="927" y="2557"/>
                    <a:pt x="784" y="2540"/>
                    <a:pt x="576" y="2525"/>
                  </a:cubicBezTo>
                  <a:cubicBezTo>
                    <a:pt x="561" y="2508"/>
                    <a:pt x="561" y="2476"/>
                    <a:pt x="561" y="2444"/>
                  </a:cubicBezTo>
                  <a:cubicBezTo>
                    <a:pt x="561" y="2380"/>
                    <a:pt x="561" y="2284"/>
                    <a:pt x="576" y="2173"/>
                  </a:cubicBezTo>
                  <a:cubicBezTo>
                    <a:pt x="576" y="2061"/>
                    <a:pt x="592" y="1918"/>
                    <a:pt x="608" y="1741"/>
                  </a:cubicBezTo>
                  <a:lnTo>
                    <a:pt x="608" y="1645"/>
                  </a:lnTo>
                  <a:cubicBezTo>
                    <a:pt x="608" y="1645"/>
                    <a:pt x="608" y="1613"/>
                    <a:pt x="624" y="1550"/>
                  </a:cubicBezTo>
                  <a:cubicBezTo>
                    <a:pt x="624" y="1486"/>
                    <a:pt x="624" y="1406"/>
                    <a:pt x="640" y="1326"/>
                  </a:cubicBezTo>
                  <a:cubicBezTo>
                    <a:pt x="640" y="1247"/>
                    <a:pt x="656" y="1166"/>
                    <a:pt x="656" y="1087"/>
                  </a:cubicBezTo>
                  <a:cubicBezTo>
                    <a:pt x="672" y="1006"/>
                    <a:pt x="672" y="959"/>
                    <a:pt x="672" y="911"/>
                  </a:cubicBezTo>
                  <a:lnTo>
                    <a:pt x="672" y="863"/>
                  </a:lnTo>
                  <a:cubicBezTo>
                    <a:pt x="688" y="751"/>
                    <a:pt x="688" y="640"/>
                    <a:pt x="704" y="559"/>
                  </a:cubicBezTo>
                  <a:cubicBezTo>
                    <a:pt x="720" y="463"/>
                    <a:pt x="736" y="399"/>
                    <a:pt x="752" y="336"/>
                  </a:cubicBezTo>
                  <a:cubicBezTo>
                    <a:pt x="752" y="240"/>
                    <a:pt x="736" y="161"/>
                    <a:pt x="672" y="97"/>
                  </a:cubicBezTo>
                  <a:cubicBezTo>
                    <a:pt x="624" y="33"/>
                    <a:pt x="561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5"/>
            <p:cNvSpPr/>
            <p:nvPr/>
          </p:nvSpPr>
          <p:spPr>
            <a:xfrm>
              <a:off x="3729275" y="2240825"/>
              <a:ext cx="66325" cy="79100"/>
            </a:xfrm>
            <a:custGeom>
              <a:avLst/>
              <a:gdLst/>
              <a:ahLst/>
              <a:cxnLst/>
              <a:rect l="l" t="t" r="r" b="b"/>
              <a:pathLst>
                <a:path w="2653" h="3164" extrusionOk="0">
                  <a:moveTo>
                    <a:pt x="1694" y="1"/>
                  </a:moveTo>
                  <a:cubicBezTo>
                    <a:pt x="1598" y="1"/>
                    <a:pt x="1502" y="1"/>
                    <a:pt x="1406" y="16"/>
                  </a:cubicBezTo>
                  <a:lnTo>
                    <a:pt x="1103" y="48"/>
                  </a:lnTo>
                  <a:cubicBezTo>
                    <a:pt x="784" y="112"/>
                    <a:pt x="544" y="144"/>
                    <a:pt x="384" y="176"/>
                  </a:cubicBezTo>
                  <a:cubicBezTo>
                    <a:pt x="224" y="208"/>
                    <a:pt x="128" y="224"/>
                    <a:pt x="96" y="224"/>
                  </a:cubicBezTo>
                  <a:cubicBezTo>
                    <a:pt x="32" y="320"/>
                    <a:pt x="0" y="399"/>
                    <a:pt x="0" y="480"/>
                  </a:cubicBezTo>
                  <a:cubicBezTo>
                    <a:pt x="0" y="559"/>
                    <a:pt x="32" y="623"/>
                    <a:pt x="96" y="672"/>
                  </a:cubicBezTo>
                  <a:cubicBezTo>
                    <a:pt x="145" y="735"/>
                    <a:pt x="224" y="751"/>
                    <a:pt x="320" y="751"/>
                  </a:cubicBezTo>
                  <a:cubicBezTo>
                    <a:pt x="368" y="719"/>
                    <a:pt x="480" y="703"/>
                    <a:pt x="624" y="687"/>
                  </a:cubicBezTo>
                  <a:lnTo>
                    <a:pt x="991" y="655"/>
                  </a:lnTo>
                  <a:cubicBezTo>
                    <a:pt x="1007" y="735"/>
                    <a:pt x="1039" y="831"/>
                    <a:pt x="1055" y="910"/>
                  </a:cubicBezTo>
                  <a:cubicBezTo>
                    <a:pt x="1071" y="1006"/>
                    <a:pt x="1071" y="1102"/>
                    <a:pt x="1071" y="1183"/>
                  </a:cubicBezTo>
                  <a:cubicBezTo>
                    <a:pt x="1071" y="1454"/>
                    <a:pt x="1087" y="1694"/>
                    <a:pt x="1103" y="1869"/>
                  </a:cubicBezTo>
                  <a:cubicBezTo>
                    <a:pt x="1119" y="2045"/>
                    <a:pt x="1135" y="2156"/>
                    <a:pt x="1135" y="2188"/>
                  </a:cubicBezTo>
                  <a:cubicBezTo>
                    <a:pt x="1135" y="2237"/>
                    <a:pt x="1119" y="2301"/>
                    <a:pt x="1103" y="2365"/>
                  </a:cubicBezTo>
                  <a:cubicBezTo>
                    <a:pt x="1103" y="2429"/>
                    <a:pt x="1087" y="2508"/>
                    <a:pt x="1087" y="2572"/>
                  </a:cubicBezTo>
                  <a:lnTo>
                    <a:pt x="1087" y="2748"/>
                  </a:lnTo>
                  <a:cubicBezTo>
                    <a:pt x="1087" y="2812"/>
                    <a:pt x="1087" y="2876"/>
                    <a:pt x="1103" y="2940"/>
                  </a:cubicBezTo>
                  <a:cubicBezTo>
                    <a:pt x="1119" y="3004"/>
                    <a:pt x="1151" y="3051"/>
                    <a:pt x="1182" y="3099"/>
                  </a:cubicBezTo>
                  <a:cubicBezTo>
                    <a:pt x="1231" y="3131"/>
                    <a:pt x="1295" y="3163"/>
                    <a:pt x="1374" y="3163"/>
                  </a:cubicBezTo>
                  <a:cubicBezTo>
                    <a:pt x="1455" y="3163"/>
                    <a:pt x="1519" y="3131"/>
                    <a:pt x="1566" y="3099"/>
                  </a:cubicBezTo>
                  <a:cubicBezTo>
                    <a:pt x="1614" y="3051"/>
                    <a:pt x="1646" y="2987"/>
                    <a:pt x="1662" y="2891"/>
                  </a:cubicBezTo>
                  <a:cubicBezTo>
                    <a:pt x="1694" y="2812"/>
                    <a:pt x="1694" y="2700"/>
                    <a:pt x="1710" y="2556"/>
                  </a:cubicBezTo>
                  <a:lnTo>
                    <a:pt x="1710" y="2077"/>
                  </a:lnTo>
                  <a:cubicBezTo>
                    <a:pt x="1710" y="2013"/>
                    <a:pt x="1710" y="1917"/>
                    <a:pt x="1694" y="1805"/>
                  </a:cubicBezTo>
                  <a:cubicBezTo>
                    <a:pt x="1694" y="1709"/>
                    <a:pt x="1694" y="1581"/>
                    <a:pt x="1678" y="1454"/>
                  </a:cubicBezTo>
                  <a:cubicBezTo>
                    <a:pt x="1662" y="1326"/>
                    <a:pt x="1646" y="1183"/>
                    <a:pt x="1630" y="1038"/>
                  </a:cubicBezTo>
                  <a:cubicBezTo>
                    <a:pt x="1614" y="895"/>
                    <a:pt x="1598" y="735"/>
                    <a:pt x="1566" y="576"/>
                  </a:cubicBezTo>
                  <a:cubicBezTo>
                    <a:pt x="1694" y="544"/>
                    <a:pt x="1821" y="527"/>
                    <a:pt x="1949" y="527"/>
                  </a:cubicBezTo>
                  <a:lnTo>
                    <a:pt x="2045" y="527"/>
                  </a:lnTo>
                  <a:cubicBezTo>
                    <a:pt x="2094" y="544"/>
                    <a:pt x="2141" y="544"/>
                    <a:pt x="2189" y="544"/>
                  </a:cubicBezTo>
                  <a:cubicBezTo>
                    <a:pt x="2237" y="559"/>
                    <a:pt x="2269" y="559"/>
                    <a:pt x="2317" y="559"/>
                  </a:cubicBezTo>
                  <a:cubicBezTo>
                    <a:pt x="2349" y="576"/>
                    <a:pt x="2381" y="576"/>
                    <a:pt x="2396" y="576"/>
                  </a:cubicBezTo>
                  <a:cubicBezTo>
                    <a:pt x="2477" y="576"/>
                    <a:pt x="2541" y="559"/>
                    <a:pt x="2588" y="527"/>
                  </a:cubicBezTo>
                  <a:cubicBezTo>
                    <a:pt x="2637" y="463"/>
                    <a:pt x="2652" y="399"/>
                    <a:pt x="2652" y="320"/>
                  </a:cubicBezTo>
                  <a:cubicBezTo>
                    <a:pt x="2652" y="192"/>
                    <a:pt x="2605" y="96"/>
                    <a:pt x="2524" y="48"/>
                  </a:cubicBezTo>
                  <a:lnTo>
                    <a:pt x="17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5"/>
            <p:cNvSpPr/>
            <p:nvPr/>
          </p:nvSpPr>
          <p:spPr>
            <a:xfrm>
              <a:off x="3813925" y="2230025"/>
              <a:ext cx="57150" cy="93100"/>
            </a:xfrm>
            <a:custGeom>
              <a:avLst/>
              <a:gdLst/>
              <a:ahLst/>
              <a:cxnLst/>
              <a:rect l="l" t="t" r="r" b="b"/>
              <a:pathLst>
                <a:path w="2286" h="3724" extrusionOk="0">
                  <a:moveTo>
                    <a:pt x="1694" y="1"/>
                  </a:moveTo>
                  <a:cubicBezTo>
                    <a:pt x="1711" y="1"/>
                    <a:pt x="1679" y="1"/>
                    <a:pt x="1615" y="17"/>
                  </a:cubicBezTo>
                  <a:cubicBezTo>
                    <a:pt x="1534" y="17"/>
                    <a:pt x="1470" y="17"/>
                    <a:pt x="1375" y="33"/>
                  </a:cubicBezTo>
                  <a:cubicBezTo>
                    <a:pt x="1295" y="33"/>
                    <a:pt x="1215" y="49"/>
                    <a:pt x="1136" y="49"/>
                  </a:cubicBezTo>
                  <a:cubicBezTo>
                    <a:pt x="1055" y="65"/>
                    <a:pt x="1008" y="65"/>
                    <a:pt x="976" y="65"/>
                  </a:cubicBezTo>
                  <a:lnTo>
                    <a:pt x="576" y="160"/>
                  </a:lnTo>
                  <a:cubicBezTo>
                    <a:pt x="352" y="209"/>
                    <a:pt x="241" y="256"/>
                    <a:pt x="209" y="288"/>
                  </a:cubicBezTo>
                  <a:cubicBezTo>
                    <a:pt x="177" y="337"/>
                    <a:pt x="145" y="433"/>
                    <a:pt x="129" y="544"/>
                  </a:cubicBezTo>
                  <a:cubicBezTo>
                    <a:pt x="97" y="656"/>
                    <a:pt x="81" y="784"/>
                    <a:pt x="65" y="944"/>
                  </a:cubicBezTo>
                  <a:lnTo>
                    <a:pt x="33" y="1598"/>
                  </a:lnTo>
                  <a:cubicBezTo>
                    <a:pt x="49" y="1662"/>
                    <a:pt x="49" y="1774"/>
                    <a:pt x="49" y="1902"/>
                  </a:cubicBezTo>
                  <a:cubicBezTo>
                    <a:pt x="49" y="2013"/>
                    <a:pt x="33" y="2141"/>
                    <a:pt x="33" y="2269"/>
                  </a:cubicBezTo>
                  <a:cubicBezTo>
                    <a:pt x="17" y="2397"/>
                    <a:pt x="1" y="2556"/>
                    <a:pt x="1" y="2748"/>
                  </a:cubicBezTo>
                  <a:cubicBezTo>
                    <a:pt x="1" y="2861"/>
                    <a:pt x="17" y="2988"/>
                    <a:pt x="17" y="3132"/>
                  </a:cubicBezTo>
                  <a:cubicBezTo>
                    <a:pt x="33" y="3276"/>
                    <a:pt x="49" y="3419"/>
                    <a:pt x="65" y="3595"/>
                  </a:cubicBezTo>
                  <a:cubicBezTo>
                    <a:pt x="145" y="3659"/>
                    <a:pt x="305" y="3691"/>
                    <a:pt x="529" y="3691"/>
                  </a:cubicBezTo>
                  <a:lnTo>
                    <a:pt x="640" y="3691"/>
                  </a:lnTo>
                  <a:cubicBezTo>
                    <a:pt x="688" y="3691"/>
                    <a:pt x="736" y="3675"/>
                    <a:pt x="768" y="3675"/>
                  </a:cubicBezTo>
                  <a:cubicBezTo>
                    <a:pt x="1087" y="3691"/>
                    <a:pt x="1279" y="3707"/>
                    <a:pt x="1327" y="3723"/>
                  </a:cubicBezTo>
                  <a:cubicBezTo>
                    <a:pt x="1470" y="3723"/>
                    <a:pt x="1598" y="3707"/>
                    <a:pt x="1726" y="3707"/>
                  </a:cubicBezTo>
                  <a:cubicBezTo>
                    <a:pt x="1838" y="3707"/>
                    <a:pt x="1950" y="3707"/>
                    <a:pt x="2030" y="3691"/>
                  </a:cubicBezTo>
                  <a:cubicBezTo>
                    <a:pt x="2109" y="3675"/>
                    <a:pt x="2173" y="3643"/>
                    <a:pt x="2222" y="3611"/>
                  </a:cubicBezTo>
                  <a:cubicBezTo>
                    <a:pt x="2254" y="3563"/>
                    <a:pt x="2286" y="3515"/>
                    <a:pt x="2286" y="3419"/>
                  </a:cubicBezTo>
                  <a:cubicBezTo>
                    <a:pt x="2286" y="3291"/>
                    <a:pt x="2205" y="3180"/>
                    <a:pt x="2077" y="3116"/>
                  </a:cubicBezTo>
                  <a:lnTo>
                    <a:pt x="1998" y="3116"/>
                  </a:lnTo>
                  <a:cubicBezTo>
                    <a:pt x="1918" y="3116"/>
                    <a:pt x="1806" y="3116"/>
                    <a:pt x="1662" y="3132"/>
                  </a:cubicBezTo>
                  <a:cubicBezTo>
                    <a:pt x="1566" y="3148"/>
                    <a:pt x="1487" y="3148"/>
                    <a:pt x="1423" y="3148"/>
                  </a:cubicBezTo>
                  <a:cubicBezTo>
                    <a:pt x="1375" y="3163"/>
                    <a:pt x="1343" y="3163"/>
                    <a:pt x="1343" y="3163"/>
                  </a:cubicBezTo>
                  <a:cubicBezTo>
                    <a:pt x="1311" y="3163"/>
                    <a:pt x="1263" y="3148"/>
                    <a:pt x="1199" y="3148"/>
                  </a:cubicBezTo>
                  <a:cubicBezTo>
                    <a:pt x="1119" y="3132"/>
                    <a:pt x="1040" y="3132"/>
                    <a:pt x="959" y="3132"/>
                  </a:cubicBezTo>
                  <a:cubicBezTo>
                    <a:pt x="880" y="3132"/>
                    <a:pt x="799" y="3116"/>
                    <a:pt x="736" y="3116"/>
                  </a:cubicBezTo>
                  <a:cubicBezTo>
                    <a:pt x="656" y="3116"/>
                    <a:pt x="608" y="3116"/>
                    <a:pt x="576" y="3100"/>
                  </a:cubicBezTo>
                  <a:cubicBezTo>
                    <a:pt x="576" y="3004"/>
                    <a:pt x="576" y="2924"/>
                    <a:pt x="592" y="2861"/>
                  </a:cubicBezTo>
                  <a:lnTo>
                    <a:pt x="592" y="2669"/>
                  </a:lnTo>
                  <a:lnTo>
                    <a:pt x="592" y="2509"/>
                  </a:lnTo>
                  <a:cubicBezTo>
                    <a:pt x="592" y="2461"/>
                    <a:pt x="608" y="2413"/>
                    <a:pt x="608" y="2365"/>
                  </a:cubicBezTo>
                  <a:cubicBezTo>
                    <a:pt x="608" y="2333"/>
                    <a:pt x="592" y="2286"/>
                    <a:pt x="592" y="2254"/>
                  </a:cubicBezTo>
                  <a:lnTo>
                    <a:pt x="592" y="2158"/>
                  </a:lnTo>
                  <a:cubicBezTo>
                    <a:pt x="592" y="2109"/>
                    <a:pt x="608" y="2094"/>
                    <a:pt x="624" y="2077"/>
                  </a:cubicBezTo>
                  <a:cubicBezTo>
                    <a:pt x="640" y="2062"/>
                    <a:pt x="656" y="2045"/>
                    <a:pt x="688" y="2045"/>
                  </a:cubicBezTo>
                  <a:lnTo>
                    <a:pt x="768" y="2045"/>
                  </a:lnTo>
                  <a:cubicBezTo>
                    <a:pt x="799" y="2045"/>
                    <a:pt x="816" y="2062"/>
                    <a:pt x="831" y="2062"/>
                  </a:cubicBezTo>
                  <a:lnTo>
                    <a:pt x="1008" y="2062"/>
                  </a:lnTo>
                  <a:cubicBezTo>
                    <a:pt x="1040" y="2045"/>
                    <a:pt x="1168" y="2045"/>
                    <a:pt x="1359" y="2030"/>
                  </a:cubicBezTo>
                  <a:cubicBezTo>
                    <a:pt x="1534" y="2030"/>
                    <a:pt x="1647" y="2013"/>
                    <a:pt x="1726" y="1981"/>
                  </a:cubicBezTo>
                  <a:cubicBezTo>
                    <a:pt x="1790" y="1949"/>
                    <a:pt x="1822" y="1870"/>
                    <a:pt x="1822" y="1774"/>
                  </a:cubicBezTo>
                  <a:cubicBezTo>
                    <a:pt x="1822" y="1679"/>
                    <a:pt x="1806" y="1598"/>
                    <a:pt x="1775" y="1566"/>
                  </a:cubicBezTo>
                  <a:cubicBezTo>
                    <a:pt x="1726" y="1519"/>
                    <a:pt x="1679" y="1487"/>
                    <a:pt x="1615" y="1470"/>
                  </a:cubicBezTo>
                  <a:cubicBezTo>
                    <a:pt x="1551" y="1455"/>
                    <a:pt x="1487" y="1455"/>
                    <a:pt x="1391" y="1455"/>
                  </a:cubicBezTo>
                  <a:cubicBezTo>
                    <a:pt x="1311" y="1455"/>
                    <a:pt x="1231" y="1470"/>
                    <a:pt x="1136" y="1470"/>
                  </a:cubicBezTo>
                  <a:cubicBezTo>
                    <a:pt x="1104" y="1470"/>
                    <a:pt x="1040" y="1470"/>
                    <a:pt x="959" y="1487"/>
                  </a:cubicBezTo>
                  <a:cubicBezTo>
                    <a:pt x="863" y="1502"/>
                    <a:pt x="768" y="1519"/>
                    <a:pt x="640" y="1519"/>
                  </a:cubicBezTo>
                  <a:cubicBezTo>
                    <a:pt x="640" y="1487"/>
                    <a:pt x="624" y="1438"/>
                    <a:pt x="624" y="1406"/>
                  </a:cubicBezTo>
                  <a:lnTo>
                    <a:pt x="624" y="1311"/>
                  </a:lnTo>
                  <a:lnTo>
                    <a:pt x="624" y="1231"/>
                  </a:lnTo>
                  <a:cubicBezTo>
                    <a:pt x="624" y="1215"/>
                    <a:pt x="640" y="1199"/>
                    <a:pt x="640" y="1167"/>
                  </a:cubicBezTo>
                  <a:lnTo>
                    <a:pt x="640" y="1135"/>
                  </a:lnTo>
                  <a:cubicBezTo>
                    <a:pt x="640" y="1087"/>
                    <a:pt x="640" y="1040"/>
                    <a:pt x="656" y="991"/>
                  </a:cubicBezTo>
                  <a:cubicBezTo>
                    <a:pt x="656" y="927"/>
                    <a:pt x="656" y="880"/>
                    <a:pt x="672" y="831"/>
                  </a:cubicBezTo>
                  <a:cubicBezTo>
                    <a:pt x="672" y="767"/>
                    <a:pt x="688" y="735"/>
                    <a:pt x="704" y="720"/>
                  </a:cubicBezTo>
                  <a:cubicBezTo>
                    <a:pt x="863" y="672"/>
                    <a:pt x="1008" y="640"/>
                    <a:pt x="1104" y="640"/>
                  </a:cubicBezTo>
                  <a:lnTo>
                    <a:pt x="1136" y="640"/>
                  </a:lnTo>
                  <a:cubicBezTo>
                    <a:pt x="1215" y="608"/>
                    <a:pt x="1327" y="592"/>
                    <a:pt x="1519" y="592"/>
                  </a:cubicBezTo>
                  <a:cubicBezTo>
                    <a:pt x="1630" y="576"/>
                    <a:pt x="1711" y="576"/>
                    <a:pt x="1775" y="560"/>
                  </a:cubicBezTo>
                  <a:cubicBezTo>
                    <a:pt x="1822" y="544"/>
                    <a:pt x="1870" y="528"/>
                    <a:pt x="1886" y="512"/>
                  </a:cubicBezTo>
                  <a:cubicBezTo>
                    <a:pt x="1918" y="480"/>
                    <a:pt x="1934" y="465"/>
                    <a:pt x="1934" y="433"/>
                  </a:cubicBezTo>
                  <a:lnTo>
                    <a:pt x="1934" y="320"/>
                  </a:lnTo>
                  <a:cubicBezTo>
                    <a:pt x="1934" y="224"/>
                    <a:pt x="1918" y="160"/>
                    <a:pt x="1870" y="97"/>
                  </a:cubicBezTo>
                  <a:cubicBezTo>
                    <a:pt x="1822" y="33"/>
                    <a:pt x="1775" y="1"/>
                    <a:pt x="1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5"/>
            <p:cNvSpPr/>
            <p:nvPr/>
          </p:nvSpPr>
          <p:spPr>
            <a:xfrm>
              <a:off x="3877025" y="2226025"/>
              <a:ext cx="63925" cy="95500"/>
            </a:xfrm>
            <a:custGeom>
              <a:avLst/>
              <a:gdLst/>
              <a:ahLst/>
              <a:cxnLst/>
              <a:rect l="l" t="t" r="r" b="b"/>
              <a:pathLst>
                <a:path w="2557" h="3820" extrusionOk="0">
                  <a:moveTo>
                    <a:pt x="1647" y="1"/>
                  </a:moveTo>
                  <a:cubicBezTo>
                    <a:pt x="1519" y="1"/>
                    <a:pt x="1279" y="65"/>
                    <a:pt x="944" y="193"/>
                  </a:cubicBezTo>
                  <a:cubicBezTo>
                    <a:pt x="576" y="480"/>
                    <a:pt x="384" y="784"/>
                    <a:pt x="384" y="1087"/>
                  </a:cubicBezTo>
                  <a:cubicBezTo>
                    <a:pt x="384" y="1215"/>
                    <a:pt x="480" y="1423"/>
                    <a:pt x="656" y="1726"/>
                  </a:cubicBezTo>
                  <a:cubicBezTo>
                    <a:pt x="720" y="1790"/>
                    <a:pt x="799" y="1839"/>
                    <a:pt x="863" y="1870"/>
                  </a:cubicBezTo>
                  <a:cubicBezTo>
                    <a:pt x="944" y="1902"/>
                    <a:pt x="1008" y="1950"/>
                    <a:pt x="1071" y="1966"/>
                  </a:cubicBezTo>
                  <a:cubicBezTo>
                    <a:pt x="1167" y="2014"/>
                    <a:pt x="1263" y="2046"/>
                    <a:pt x="1374" y="2094"/>
                  </a:cubicBezTo>
                  <a:cubicBezTo>
                    <a:pt x="1470" y="2126"/>
                    <a:pt x="1566" y="2173"/>
                    <a:pt x="1647" y="2222"/>
                  </a:cubicBezTo>
                  <a:cubicBezTo>
                    <a:pt x="1726" y="2254"/>
                    <a:pt x="1790" y="2318"/>
                    <a:pt x="1854" y="2365"/>
                  </a:cubicBezTo>
                  <a:cubicBezTo>
                    <a:pt x="1902" y="2429"/>
                    <a:pt x="1934" y="2509"/>
                    <a:pt x="1934" y="2605"/>
                  </a:cubicBezTo>
                  <a:cubicBezTo>
                    <a:pt x="1934" y="2716"/>
                    <a:pt x="1917" y="2812"/>
                    <a:pt x="1902" y="2893"/>
                  </a:cubicBezTo>
                  <a:cubicBezTo>
                    <a:pt x="1886" y="2989"/>
                    <a:pt x="1870" y="3053"/>
                    <a:pt x="1854" y="3084"/>
                  </a:cubicBezTo>
                  <a:cubicBezTo>
                    <a:pt x="1742" y="3196"/>
                    <a:pt x="1598" y="3244"/>
                    <a:pt x="1423" y="3244"/>
                  </a:cubicBezTo>
                  <a:cubicBezTo>
                    <a:pt x="1215" y="3244"/>
                    <a:pt x="1023" y="3212"/>
                    <a:pt x="880" y="3148"/>
                  </a:cubicBezTo>
                  <a:cubicBezTo>
                    <a:pt x="767" y="3036"/>
                    <a:pt x="560" y="2940"/>
                    <a:pt x="256" y="2844"/>
                  </a:cubicBezTo>
                  <a:cubicBezTo>
                    <a:pt x="192" y="2861"/>
                    <a:pt x="128" y="2893"/>
                    <a:pt x="65" y="2957"/>
                  </a:cubicBezTo>
                  <a:cubicBezTo>
                    <a:pt x="17" y="3004"/>
                    <a:pt x="1" y="3084"/>
                    <a:pt x="1" y="3148"/>
                  </a:cubicBezTo>
                  <a:cubicBezTo>
                    <a:pt x="1" y="3276"/>
                    <a:pt x="65" y="3372"/>
                    <a:pt x="224" y="3451"/>
                  </a:cubicBezTo>
                  <a:cubicBezTo>
                    <a:pt x="416" y="3547"/>
                    <a:pt x="560" y="3628"/>
                    <a:pt x="656" y="3675"/>
                  </a:cubicBezTo>
                  <a:cubicBezTo>
                    <a:pt x="767" y="3723"/>
                    <a:pt x="848" y="3771"/>
                    <a:pt x="927" y="3787"/>
                  </a:cubicBezTo>
                  <a:cubicBezTo>
                    <a:pt x="991" y="3803"/>
                    <a:pt x="1055" y="3819"/>
                    <a:pt x="1103" y="3819"/>
                  </a:cubicBezTo>
                  <a:lnTo>
                    <a:pt x="1342" y="3819"/>
                  </a:lnTo>
                  <a:cubicBezTo>
                    <a:pt x="1630" y="3819"/>
                    <a:pt x="1854" y="3771"/>
                    <a:pt x="2045" y="3660"/>
                  </a:cubicBezTo>
                  <a:cubicBezTo>
                    <a:pt x="2222" y="3547"/>
                    <a:pt x="2365" y="3387"/>
                    <a:pt x="2445" y="3196"/>
                  </a:cubicBezTo>
                  <a:cubicBezTo>
                    <a:pt x="2477" y="3148"/>
                    <a:pt x="2492" y="3100"/>
                    <a:pt x="2509" y="3053"/>
                  </a:cubicBezTo>
                  <a:cubicBezTo>
                    <a:pt x="2524" y="3021"/>
                    <a:pt x="2524" y="2972"/>
                    <a:pt x="2541" y="2925"/>
                  </a:cubicBezTo>
                  <a:cubicBezTo>
                    <a:pt x="2541" y="2876"/>
                    <a:pt x="2541" y="2829"/>
                    <a:pt x="2556" y="2748"/>
                  </a:cubicBezTo>
                  <a:lnTo>
                    <a:pt x="2556" y="2461"/>
                  </a:lnTo>
                  <a:cubicBezTo>
                    <a:pt x="2541" y="2365"/>
                    <a:pt x="2492" y="2286"/>
                    <a:pt x="2445" y="2205"/>
                  </a:cubicBezTo>
                  <a:cubicBezTo>
                    <a:pt x="2381" y="2109"/>
                    <a:pt x="2317" y="2030"/>
                    <a:pt x="2237" y="1966"/>
                  </a:cubicBezTo>
                  <a:cubicBezTo>
                    <a:pt x="2158" y="1886"/>
                    <a:pt x="2062" y="1822"/>
                    <a:pt x="1966" y="1775"/>
                  </a:cubicBezTo>
                  <a:cubicBezTo>
                    <a:pt x="1886" y="1711"/>
                    <a:pt x="1774" y="1662"/>
                    <a:pt x="1678" y="1630"/>
                  </a:cubicBezTo>
                  <a:lnTo>
                    <a:pt x="1295" y="1487"/>
                  </a:lnTo>
                  <a:cubicBezTo>
                    <a:pt x="1199" y="1439"/>
                    <a:pt x="1135" y="1375"/>
                    <a:pt x="1071" y="1311"/>
                  </a:cubicBezTo>
                  <a:cubicBezTo>
                    <a:pt x="1023" y="1232"/>
                    <a:pt x="991" y="1151"/>
                    <a:pt x="991" y="1055"/>
                  </a:cubicBezTo>
                  <a:cubicBezTo>
                    <a:pt x="991" y="1008"/>
                    <a:pt x="1008" y="944"/>
                    <a:pt x="1040" y="880"/>
                  </a:cubicBezTo>
                  <a:cubicBezTo>
                    <a:pt x="1071" y="832"/>
                    <a:pt x="1103" y="768"/>
                    <a:pt x="1151" y="720"/>
                  </a:cubicBezTo>
                  <a:cubicBezTo>
                    <a:pt x="1199" y="672"/>
                    <a:pt x="1263" y="625"/>
                    <a:pt x="1327" y="593"/>
                  </a:cubicBezTo>
                  <a:cubicBezTo>
                    <a:pt x="1391" y="561"/>
                    <a:pt x="1455" y="544"/>
                    <a:pt x="1519" y="544"/>
                  </a:cubicBezTo>
                  <a:cubicBezTo>
                    <a:pt x="1566" y="544"/>
                    <a:pt x="1598" y="561"/>
                    <a:pt x="1647" y="593"/>
                  </a:cubicBezTo>
                  <a:cubicBezTo>
                    <a:pt x="1710" y="608"/>
                    <a:pt x="1758" y="640"/>
                    <a:pt x="1806" y="672"/>
                  </a:cubicBezTo>
                  <a:cubicBezTo>
                    <a:pt x="1854" y="688"/>
                    <a:pt x="1902" y="720"/>
                    <a:pt x="1949" y="752"/>
                  </a:cubicBezTo>
                  <a:cubicBezTo>
                    <a:pt x="1981" y="768"/>
                    <a:pt x="1998" y="784"/>
                    <a:pt x="2013" y="784"/>
                  </a:cubicBezTo>
                  <a:cubicBezTo>
                    <a:pt x="2094" y="784"/>
                    <a:pt x="2173" y="752"/>
                    <a:pt x="2222" y="704"/>
                  </a:cubicBezTo>
                  <a:cubicBezTo>
                    <a:pt x="2285" y="657"/>
                    <a:pt x="2317" y="593"/>
                    <a:pt x="2317" y="529"/>
                  </a:cubicBezTo>
                  <a:cubicBezTo>
                    <a:pt x="2317" y="465"/>
                    <a:pt x="2285" y="401"/>
                    <a:pt x="2237" y="352"/>
                  </a:cubicBezTo>
                  <a:cubicBezTo>
                    <a:pt x="2173" y="288"/>
                    <a:pt x="2109" y="225"/>
                    <a:pt x="2045" y="177"/>
                  </a:cubicBezTo>
                  <a:cubicBezTo>
                    <a:pt x="1966" y="129"/>
                    <a:pt x="1902" y="97"/>
                    <a:pt x="1822" y="65"/>
                  </a:cubicBezTo>
                  <a:cubicBezTo>
                    <a:pt x="1742" y="18"/>
                    <a:pt x="1694" y="1"/>
                    <a:pt x="16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5"/>
            <p:cNvSpPr/>
            <p:nvPr/>
          </p:nvSpPr>
          <p:spPr>
            <a:xfrm>
              <a:off x="3956500" y="2240825"/>
              <a:ext cx="66325" cy="79100"/>
            </a:xfrm>
            <a:custGeom>
              <a:avLst/>
              <a:gdLst/>
              <a:ahLst/>
              <a:cxnLst/>
              <a:rect l="l" t="t" r="r" b="b"/>
              <a:pathLst>
                <a:path w="2653" h="3164" extrusionOk="0">
                  <a:moveTo>
                    <a:pt x="1694" y="1"/>
                  </a:moveTo>
                  <a:cubicBezTo>
                    <a:pt x="1598" y="1"/>
                    <a:pt x="1518" y="1"/>
                    <a:pt x="1407" y="16"/>
                  </a:cubicBezTo>
                  <a:lnTo>
                    <a:pt x="1103" y="48"/>
                  </a:lnTo>
                  <a:cubicBezTo>
                    <a:pt x="783" y="112"/>
                    <a:pt x="544" y="144"/>
                    <a:pt x="384" y="176"/>
                  </a:cubicBezTo>
                  <a:cubicBezTo>
                    <a:pt x="225" y="208"/>
                    <a:pt x="129" y="224"/>
                    <a:pt x="112" y="224"/>
                  </a:cubicBezTo>
                  <a:cubicBezTo>
                    <a:pt x="33" y="320"/>
                    <a:pt x="1" y="399"/>
                    <a:pt x="1" y="480"/>
                  </a:cubicBezTo>
                  <a:cubicBezTo>
                    <a:pt x="1" y="559"/>
                    <a:pt x="33" y="623"/>
                    <a:pt x="97" y="672"/>
                  </a:cubicBezTo>
                  <a:cubicBezTo>
                    <a:pt x="161" y="735"/>
                    <a:pt x="225" y="751"/>
                    <a:pt x="320" y="751"/>
                  </a:cubicBezTo>
                  <a:cubicBezTo>
                    <a:pt x="368" y="719"/>
                    <a:pt x="480" y="703"/>
                    <a:pt x="623" y="687"/>
                  </a:cubicBezTo>
                  <a:lnTo>
                    <a:pt x="991" y="655"/>
                  </a:lnTo>
                  <a:cubicBezTo>
                    <a:pt x="1023" y="735"/>
                    <a:pt x="1039" y="831"/>
                    <a:pt x="1055" y="910"/>
                  </a:cubicBezTo>
                  <a:cubicBezTo>
                    <a:pt x="1071" y="1006"/>
                    <a:pt x="1087" y="1102"/>
                    <a:pt x="1087" y="1183"/>
                  </a:cubicBezTo>
                  <a:cubicBezTo>
                    <a:pt x="1087" y="1454"/>
                    <a:pt x="1087" y="1694"/>
                    <a:pt x="1103" y="1869"/>
                  </a:cubicBezTo>
                  <a:cubicBezTo>
                    <a:pt x="1119" y="2045"/>
                    <a:pt x="1134" y="2156"/>
                    <a:pt x="1134" y="2188"/>
                  </a:cubicBezTo>
                  <a:cubicBezTo>
                    <a:pt x="1134" y="2237"/>
                    <a:pt x="1119" y="2301"/>
                    <a:pt x="1119" y="2365"/>
                  </a:cubicBezTo>
                  <a:cubicBezTo>
                    <a:pt x="1103" y="2429"/>
                    <a:pt x="1087" y="2508"/>
                    <a:pt x="1087" y="2572"/>
                  </a:cubicBezTo>
                  <a:lnTo>
                    <a:pt x="1087" y="2748"/>
                  </a:lnTo>
                  <a:cubicBezTo>
                    <a:pt x="1087" y="2812"/>
                    <a:pt x="1103" y="2876"/>
                    <a:pt x="1103" y="2940"/>
                  </a:cubicBezTo>
                  <a:cubicBezTo>
                    <a:pt x="1119" y="3004"/>
                    <a:pt x="1151" y="3051"/>
                    <a:pt x="1183" y="3099"/>
                  </a:cubicBezTo>
                  <a:cubicBezTo>
                    <a:pt x="1230" y="3131"/>
                    <a:pt x="1294" y="3163"/>
                    <a:pt x="1375" y="3163"/>
                  </a:cubicBezTo>
                  <a:cubicBezTo>
                    <a:pt x="1454" y="3163"/>
                    <a:pt x="1534" y="3131"/>
                    <a:pt x="1566" y="3099"/>
                  </a:cubicBezTo>
                  <a:cubicBezTo>
                    <a:pt x="1614" y="3051"/>
                    <a:pt x="1646" y="2987"/>
                    <a:pt x="1678" y="2891"/>
                  </a:cubicBezTo>
                  <a:cubicBezTo>
                    <a:pt x="1694" y="2812"/>
                    <a:pt x="1710" y="2700"/>
                    <a:pt x="1710" y="2556"/>
                  </a:cubicBezTo>
                  <a:lnTo>
                    <a:pt x="1710" y="2077"/>
                  </a:lnTo>
                  <a:lnTo>
                    <a:pt x="1710" y="1805"/>
                  </a:lnTo>
                  <a:cubicBezTo>
                    <a:pt x="1694" y="1709"/>
                    <a:pt x="1694" y="1581"/>
                    <a:pt x="1678" y="1454"/>
                  </a:cubicBezTo>
                  <a:cubicBezTo>
                    <a:pt x="1662" y="1326"/>
                    <a:pt x="1646" y="1183"/>
                    <a:pt x="1630" y="1038"/>
                  </a:cubicBezTo>
                  <a:cubicBezTo>
                    <a:pt x="1614" y="895"/>
                    <a:pt x="1598" y="735"/>
                    <a:pt x="1566" y="576"/>
                  </a:cubicBezTo>
                  <a:cubicBezTo>
                    <a:pt x="1694" y="544"/>
                    <a:pt x="1822" y="527"/>
                    <a:pt x="1965" y="527"/>
                  </a:cubicBezTo>
                  <a:lnTo>
                    <a:pt x="2061" y="527"/>
                  </a:lnTo>
                  <a:cubicBezTo>
                    <a:pt x="2093" y="544"/>
                    <a:pt x="2141" y="544"/>
                    <a:pt x="2189" y="544"/>
                  </a:cubicBezTo>
                  <a:cubicBezTo>
                    <a:pt x="2237" y="559"/>
                    <a:pt x="2269" y="559"/>
                    <a:pt x="2317" y="559"/>
                  </a:cubicBezTo>
                  <a:cubicBezTo>
                    <a:pt x="2348" y="576"/>
                    <a:pt x="2380" y="576"/>
                    <a:pt x="2412" y="576"/>
                  </a:cubicBezTo>
                  <a:cubicBezTo>
                    <a:pt x="2476" y="576"/>
                    <a:pt x="2540" y="559"/>
                    <a:pt x="2604" y="527"/>
                  </a:cubicBezTo>
                  <a:cubicBezTo>
                    <a:pt x="2636" y="463"/>
                    <a:pt x="2653" y="399"/>
                    <a:pt x="2653" y="320"/>
                  </a:cubicBezTo>
                  <a:cubicBezTo>
                    <a:pt x="2653" y="192"/>
                    <a:pt x="2604" y="96"/>
                    <a:pt x="2525" y="48"/>
                  </a:cubicBezTo>
                  <a:lnTo>
                    <a:pt x="17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5"/>
            <p:cNvSpPr/>
            <p:nvPr/>
          </p:nvSpPr>
          <p:spPr>
            <a:xfrm>
              <a:off x="4038775" y="2237225"/>
              <a:ext cx="31550" cy="81900"/>
            </a:xfrm>
            <a:custGeom>
              <a:avLst/>
              <a:gdLst/>
              <a:ahLst/>
              <a:cxnLst/>
              <a:rect l="l" t="t" r="r" b="b"/>
              <a:pathLst>
                <a:path w="1262" h="3276" extrusionOk="0">
                  <a:moveTo>
                    <a:pt x="271" y="0"/>
                  </a:moveTo>
                  <a:cubicBezTo>
                    <a:pt x="208" y="17"/>
                    <a:pt x="160" y="32"/>
                    <a:pt x="128" y="49"/>
                  </a:cubicBezTo>
                  <a:cubicBezTo>
                    <a:pt x="96" y="64"/>
                    <a:pt x="64" y="96"/>
                    <a:pt x="64" y="128"/>
                  </a:cubicBezTo>
                  <a:cubicBezTo>
                    <a:pt x="48" y="160"/>
                    <a:pt x="48" y="192"/>
                    <a:pt x="48" y="240"/>
                  </a:cubicBezTo>
                  <a:cubicBezTo>
                    <a:pt x="48" y="320"/>
                    <a:pt x="64" y="416"/>
                    <a:pt x="128" y="511"/>
                  </a:cubicBezTo>
                  <a:lnTo>
                    <a:pt x="352" y="543"/>
                  </a:lnTo>
                  <a:cubicBezTo>
                    <a:pt x="367" y="720"/>
                    <a:pt x="367" y="863"/>
                    <a:pt x="384" y="991"/>
                  </a:cubicBezTo>
                  <a:cubicBezTo>
                    <a:pt x="399" y="1103"/>
                    <a:pt x="399" y="1199"/>
                    <a:pt x="416" y="1278"/>
                  </a:cubicBezTo>
                  <a:lnTo>
                    <a:pt x="416" y="1470"/>
                  </a:lnTo>
                  <a:cubicBezTo>
                    <a:pt x="431" y="1518"/>
                    <a:pt x="431" y="1566"/>
                    <a:pt x="431" y="1598"/>
                  </a:cubicBezTo>
                  <a:cubicBezTo>
                    <a:pt x="431" y="1614"/>
                    <a:pt x="416" y="1661"/>
                    <a:pt x="416" y="1742"/>
                  </a:cubicBezTo>
                  <a:cubicBezTo>
                    <a:pt x="399" y="1821"/>
                    <a:pt x="399" y="1934"/>
                    <a:pt x="399" y="2077"/>
                  </a:cubicBezTo>
                  <a:lnTo>
                    <a:pt x="399" y="2157"/>
                  </a:lnTo>
                  <a:cubicBezTo>
                    <a:pt x="399" y="2189"/>
                    <a:pt x="416" y="2205"/>
                    <a:pt x="416" y="2237"/>
                  </a:cubicBezTo>
                  <a:cubicBezTo>
                    <a:pt x="384" y="2445"/>
                    <a:pt x="384" y="2605"/>
                    <a:pt x="384" y="2716"/>
                  </a:cubicBezTo>
                  <a:lnTo>
                    <a:pt x="112" y="2796"/>
                  </a:lnTo>
                  <a:cubicBezTo>
                    <a:pt x="48" y="2844"/>
                    <a:pt x="1" y="2924"/>
                    <a:pt x="1" y="3052"/>
                  </a:cubicBezTo>
                  <a:cubicBezTo>
                    <a:pt x="1" y="3212"/>
                    <a:pt x="64" y="3275"/>
                    <a:pt x="208" y="3275"/>
                  </a:cubicBezTo>
                  <a:lnTo>
                    <a:pt x="288" y="3275"/>
                  </a:lnTo>
                  <a:cubicBezTo>
                    <a:pt x="320" y="3259"/>
                    <a:pt x="352" y="3259"/>
                    <a:pt x="367" y="3259"/>
                  </a:cubicBezTo>
                  <a:lnTo>
                    <a:pt x="416" y="3259"/>
                  </a:lnTo>
                  <a:cubicBezTo>
                    <a:pt x="512" y="3259"/>
                    <a:pt x="591" y="3243"/>
                    <a:pt x="655" y="3243"/>
                  </a:cubicBezTo>
                  <a:cubicBezTo>
                    <a:pt x="735" y="3243"/>
                    <a:pt x="799" y="3243"/>
                    <a:pt x="846" y="3227"/>
                  </a:cubicBezTo>
                  <a:lnTo>
                    <a:pt x="895" y="3227"/>
                  </a:lnTo>
                  <a:cubicBezTo>
                    <a:pt x="927" y="3212"/>
                    <a:pt x="959" y="3212"/>
                    <a:pt x="1006" y="3212"/>
                  </a:cubicBezTo>
                  <a:cubicBezTo>
                    <a:pt x="1038" y="3195"/>
                    <a:pt x="1070" y="3195"/>
                    <a:pt x="1102" y="3180"/>
                  </a:cubicBezTo>
                  <a:cubicBezTo>
                    <a:pt x="1134" y="3163"/>
                    <a:pt x="1166" y="3148"/>
                    <a:pt x="1166" y="3116"/>
                  </a:cubicBezTo>
                  <a:cubicBezTo>
                    <a:pt x="1215" y="3084"/>
                    <a:pt x="1246" y="3020"/>
                    <a:pt x="1246" y="2971"/>
                  </a:cubicBezTo>
                  <a:cubicBezTo>
                    <a:pt x="1246" y="2875"/>
                    <a:pt x="1215" y="2828"/>
                    <a:pt x="1183" y="2780"/>
                  </a:cubicBezTo>
                  <a:cubicBezTo>
                    <a:pt x="1134" y="2732"/>
                    <a:pt x="1055" y="2716"/>
                    <a:pt x="927" y="2700"/>
                  </a:cubicBezTo>
                  <a:lnTo>
                    <a:pt x="959" y="2285"/>
                  </a:lnTo>
                  <a:cubicBezTo>
                    <a:pt x="942" y="2268"/>
                    <a:pt x="942" y="2205"/>
                    <a:pt x="942" y="2109"/>
                  </a:cubicBezTo>
                  <a:cubicBezTo>
                    <a:pt x="942" y="2045"/>
                    <a:pt x="942" y="1981"/>
                    <a:pt x="959" y="1917"/>
                  </a:cubicBezTo>
                  <a:lnTo>
                    <a:pt x="959" y="1678"/>
                  </a:lnTo>
                  <a:cubicBezTo>
                    <a:pt x="942" y="1470"/>
                    <a:pt x="942" y="1310"/>
                    <a:pt x="942" y="1199"/>
                  </a:cubicBezTo>
                  <a:cubicBezTo>
                    <a:pt x="942" y="1071"/>
                    <a:pt x="927" y="975"/>
                    <a:pt x="927" y="911"/>
                  </a:cubicBezTo>
                  <a:cubicBezTo>
                    <a:pt x="927" y="831"/>
                    <a:pt x="910" y="767"/>
                    <a:pt x="910" y="735"/>
                  </a:cubicBezTo>
                  <a:cubicBezTo>
                    <a:pt x="910" y="688"/>
                    <a:pt x="895" y="624"/>
                    <a:pt x="895" y="560"/>
                  </a:cubicBezTo>
                  <a:lnTo>
                    <a:pt x="1119" y="560"/>
                  </a:lnTo>
                  <a:cubicBezTo>
                    <a:pt x="1215" y="479"/>
                    <a:pt x="1262" y="384"/>
                    <a:pt x="1262" y="272"/>
                  </a:cubicBezTo>
                  <a:cubicBezTo>
                    <a:pt x="1262" y="224"/>
                    <a:pt x="1246" y="192"/>
                    <a:pt x="1246" y="160"/>
                  </a:cubicBezTo>
                  <a:cubicBezTo>
                    <a:pt x="1230" y="128"/>
                    <a:pt x="1215" y="96"/>
                    <a:pt x="1183" y="81"/>
                  </a:cubicBezTo>
                  <a:cubicBezTo>
                    <a:pt x="1151" y="64"/>
                    <a:pt x="1102" y="49"/>
                    <a:pt x="1038" y="49"/>
                  </a:cubicBezTo>
                  <a:cubicBezTo>
                    <a:pt x="974" y="32"/>
                    <a:pt x="895" y="32"/>
                    <a:pt x="799" y="32"/>
                  </a:cubicBezTo>
                  <a:cubicBezTo>
                    <a:pt x="767" y="17"/>
                    <a:pt x="719" y="17"/>
                    <a:pt x="6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5"/>
            <p:cNvSpPr/>
            <p:nvPr/>
          </p:nvSpPr>
          <p:spPr>
            <a:xfrm>
              <a:off x="4095075" y="2231250"/>
              <a:ext cx="69500" cy="83075"/>
            </a:xfrm>
            <a:custGeom>
              <a:avLst/>
              <a:gdLst/>
              <a:ahLst/>
              <a:cxnLst/>
              <a:rect l="l" t="t" r="r" b="b"/>
              <a:pathLst>
                <a:path w="2780" h="3323" extrusionOk="0">
                  <a:moveTo>
                    <a:pt x="2349" y="0"/>
                  </a:moveTo>
                  <a:cubicBezTo>
                    <a:pt x="2221" y="0"/>
                    <a:pt x="2125" y="111"/>
                    <a:pt x="2077" y="320"/>
                  </a:cubicBezTo>
                  <a:cubicBezTo>
                    <a:pt x="2093" y="384"/>
                    <a:pt x="2109" y="479"/>
                    <a:pt x="2125" y="591"/>
                  </a:cubicBezTo>
                  <a:cubicBezTo>
                    <a:pt x="2141" y="718"/>
                    <a:pt x="2157" y="878"/>
                    <a:pt x="2157" y="1055"/>
                  </a:cubicBezTo>
                  <a:lnTo>
                    <a:pt x="2157" y="1070"/>
                  </a:lnTo>
                  <a:lnTo>
                    <a:pt x="2157" y="1102"/>
                  </a:lnTo>
                  <a:cubicBezTo>
                    <a:pt x="2157" y="1134"/>
                    <a:pt x="2157" y="1166"/>
                    <a:pt x="2173" y="1230"/>
                  </a:cubicBezTo>
                  <a:cubicBezTo>
                    <a:pt x="2173" y="1278"/>
                    <a:pt x="2173" y="1325"/>
                    <a:pt x="2189" y="1389"/>
                  </a:cubicBezTo>
                  <a:cubicBezTo>
                    <a:pt x="2189" y="1438"/>
                    <a:pt x="2205" y="1485"/>
                    <a:pt x="2205" y="1534"/>
                  </a:cubicBezTo>
                  <a:cubicBezTo>
                    <a:pt x="2205" y="1581"/>
                    <a:pt x="2221" y="1613"/>
                    <a:pt x="2221" y="1613"/>
                  </a:cubicBezTo>
                  <a:cubicBezTo>
                    <a:pt x="2221" y="1645"/>
                    <a:pt x="2205" y="1677"/>
                    <a:pt x="2205" y="1693"/>
                  </a:cubicBezTo>
                  <a:cubicBezTo>
                    <a:pt x="2221" y="1757"/>
                    <a:pt x="2221" y="1885"/>
                    <a:pt x="2221" y="2028"/>
                  </a:cubicBezTo>
                  <a:lnTo>
                    <a:pt x="2221" y="2205"/>
                  </a:lnTo>
                  <a:cubicBezTo>
                    <a:pt x="2125" y="2028"/>
                    <a:pt x="2013" y="1885"/>
                    <a:pt x="1917" y="1725"/>
                  </a:cubicBezTo>
                  <a:cubicBezTo>
                    <a:pt x="1806" y="1581"/>
                    <a:pt x="1710" y="1438"/>
                    <a:pt x="1614" y="1325"/>
                  </a:cubicBezTo>
                  <a:cubicBezTo>
                    <a:pt x="1502" y="1198"/>
                    <a:pt x="1422" y="1086"/>
                    <a:pt x="1342" y="991"/>
                  </a:cubicBezTo>
                  <a:cubicBezTo>
                    <a:pt x="1263" y="878"/>
                    <a:pt x="1214" y="814"/>
                    <a:pt x="1167" y="750"/>
                  </a:cubicBezTo>
                  <a:cubicBezTo>
                    <a:pt x="1118" y="686"/>
                    <a:pt x="1086" y="639"/>
                    <a:pt x="1039" y="575"/>
                  </a:cubicBezTo>
                  <a:cubicBezTo>
                    <a:pt x="991" y="511"/>
                    <a:pt x="943" y="463"/>
                    <a:pt x="911" y="399"/>
                  </a:cubicBezTo>
                  <a:cubicBezTo>
                    <a:pt x="863" y="352"/>
                    <a:pt x="831" y="303"/>
                    <a:pt x="799" y="271"/>
                  </a:cubicBezTo>
                  <a:cubicBezTo>
                    <a:pt x="752" y="239"/>
                    <a:pt x="735" y="207"/>
                    <a:pt x="703" y="207"/>
                  </a:cubicBezTo>
                  <a:cubicBezTo>
                    <a:pt x="543" y="207"/>
                    <a:pt x="415" y="256"/>
                    <a:pt x="336" y="384"/>
                  </a:cubicBezTo>
                  <a:cubicBezTo>
                    <a:pt x="320" y="416"/>
                    <a:pt x="304" y="479"/>
                    <a:pt x="288" y="575"/>
                  </a:cubicBezTo>
                  <a:cubicBezTo>
                    <a:pt x="288" y="671"/>
                    <a:pt x="272" y="782"/>
                    <a:pt x="256" y="878"/>
                  </a:cubicBezTo>
                  <a:cubicBezTo>
                    <a:pt x="256" y="991"/>
                    <a:pt x="240" y="1086"/>
                    <a:pt x="224" y="1182"/>
                  </a:cubicBezTo>
                  <a:cubicBezTo>
                    <a:pt x="224" y="1278"/>
                    <a:pt x="208" y="1342"/>
                    <a:pt x="208" y="1389"/>
                  </a:cubicBezTo>
                  <a:cubicBezTo>
                    <a:pt x="192" y="1566"/>
                    <a:pt x="177" y="1709"/>
                    <a:pt x="160" y="1837"/>
                  </a:cubicBezTo>
                  <a:cubicBezTo>
                    <a:pt x="145" y="1949"/>
                    <a:pt x="145" y="2045"/>
                    <a:pt x="145" y="2124"/>
                  </a:cubicBezTo>
                  <a:cubicBezTo>
                    <a:pt x="81" y="2507"/>
                    <a:pt x="32" y="2780"/>
                    <a:pt x="0" y="2939"/>
                  </a:cubicBezTo>
                  <a:cubicBezTo>
                    <a:pt x="32" y="3114"/>
                    <a:pt x="128" y="3195"/>
                    <a:pt x="256" y="3195"/>
                  </a:cubicBezTo>
                  <a:cubicBezTo>
                    <a:pt x="384" y="3195"/>
                    <a:pt x="479" y="3131"/>
                    <a:pt x="543" y="2987"/>
                  </a:cubicBezTo>
                  <a:cubicBezTo>
                    <a:pt x="543" y="2987"/>
                    <a:pt x="560" y="2955"/>
                    <a:pt x="575" y="2891"/>
                  </a:cubicBezTo>
                  <a:cubicBezTo>
                    <a:pt x="592" y="2844"/>
                    <a:pt x="607" y="2780"/>
                    <a:pt x="624" y="2699"/>
                  </a:cubicBezTo>
                  <a:cubicBezTo>
                    <a:pt x="639" y="2635"/>
                    <a:pt x="656" y="2556"/>
                    <a:pt x="671" y="2492"/>
                  </a:cubicBezTo>
                  <a:cubicBezTo>
                    <a:pt x="688" y="2428"/>
                    <a:pt x="703" y="2380"/>
                    <a:pt x="703" y="2348"/>
                  </a:cubicBezTo>
                  <a:lnTo>
                    <a:pt x="703" y="2316"/>
                  </a:lnTo>
                  <a:lnTo>
                    <a:pt x="703" y="2141"/>
                  </a:lnTo>
                  <a:cubicBezTo>
                    <a:pt x="720" y="2077"/>
                    <a:pt x="720" y="1996"/>
                    <a:pt x="720" y="1917"/>
                  </a:cubicBezTo>
                  <a:cubicBezTo>
                    <a:pt x="735" y="1837"/>
                    <a:pt x="735" y="1773"/>
                    <a:pt x="752" y="1693"/>
                  </a:cubicBezTo>
                  <a:lnTo>
                    <a:pt x="752" y="1517"/>
                  </a:lnTo>
                  <a:cubicBezTo>
                    <a:pt x="784" y="1485"/>
                    <a:pt x="784" y="1357"/>
                    <a:pt x="784" y="1134"/>
                  </a:cubicBezTo>
                  <a:cubicBezTo>
                    <a:pt x="863" y="1230"/>
                    <a:pt x="911" y="1310"/>
                    <a:pt x="959" y="1374"/>
                  </a:cubicBezTo>
                  <a:cubicBezTo>
                    <a:pt x="1007" y="1421"/>
                    <a:pt x="1039" y="1470"/>
                    <a:pt x="1071" y="1502"/>
                  </a:cubicBezTo>
                  <a:cubicBezTo>
                    <a:pt x="1071" y="1502"/>
                    <a:pt x="1086" y="1534"/>
                    <a:pt x="1118" y="1581"/>
                  </a:cubicBezTo>
                  <a:cubicBezTo>
                    <a:pt x="1150" y="1630"/>
                    <a:pt x="1182" y="1693"/>
                    <a:pt x="1231" y="1773"/>
                  </a:cubicBezTo>
                  <a:cubicBezTo>
                    <a:pt x="1278" y="1837"/>
                    <a:pt x="1310" y="1900"/>
                    <a:pt x="1359" y="1964"/>
                  </a:cubicBezTo>
                  <a:cubicBezTo>
                    <a:pt x="1406" y="2028"/>
                    <a:pt x="1438" y="2060"/>
                    <a:pt x="1454" y="2077"/>
                  </a:cubicBezTo>
                  <a:cubicBezTo>
                    <a:pt x="1534" y="2188"/>
                    <a:pt x="1598" y="2284"/>
                    <a:pt x="1646" y="2364"/>
                  </a:cubicBezTo>
                  <a:cubicBezTo>
                    <a:pt x="1710" y="2444"/>
                    <a:pt x="1742" y="2507"/>
                    <a:pt x="1757" y="2571"/>
                  </a:cubicBezTo>
                  <a:cubicBezTo>
                    <a:pt x="2061" y="2923"/>
                    <a:pt x="2205" y="3146"/>
                    <a:pt x="2205" y="3210"/>
                  </a:cubicBezTo>
                  <a:cubicBezTo>
                    <a:pt x="2285" y="3291"/>
                    <a:pt x="2381" y="3323"/>
                    <a:pt x="2492" y="3323"/>
                  </a:cubicBezTo>
                  <a:cubicBezTo>
                    <a:pt x="2556" y="3323"/>
                    <a:pt x="2588" y="3306"/>
                    <a:pt x="2620" y="3274"/>
                  </a:cubicBezTo>
                  <a:cubicBezTo>
                    <a:pt x="2668" y="3242"/>
                    <a:pt x="2684" y="3195"/>
                    <a:pt x="2700" y="3146"/>
                  </a:cubicBezTo>
                  <a:cubicBezTo>
                    <a:pt x="2732" y="3099"/>
                    <a:pt x="2732" y="3035"/>
                    <a:pt x="2748" y="2987"/>
                  </a:cubicBezTo>
                  <a:cubicBezTo>
                    <a:pt x="2764" y="2923"/>
                    <a:pt x="2764" y="2875"/>
                    <a:pt x="2764" y="2827"/>
                  </a:cubicBezTo>
                  <a:lnTo>
                    <a:pt x="2764" y="2748"/>
                  </a:lnTo>
                  <a:cubicBezTo>
                    <a:pt x="2780" y="2588"/>
                    <a:pt x="2780" y="2428"/>
                    <a:pt x="2780" y="2268"/>
                  </a:cubicBezTo>
                  <a:lnTo>
                    <a:pt x="2780" y="2109"/>
                  </a:lnTo>
                  <a:lnTo>
                    <a:pt x="2764" y="1325"/>
                  </a:lnTo>
                  <a:cubicBezTo>
                    <a:pt x="2732" y="1102"/>
                    <a:pt x="2716" y="895"/>
                    <a:pt x="2684" y="703"/>
                  </a:cubicBezTo>
                  <a:cubicBezTo>
                    <a:pt x="2668" y="527"/>
                    <a:pt x="2668" y="352"/>
                    <a:pt x="2652" y="207"/>
                  </a:cubicBezTo>
                  <a:cubicBezTo>
                    <a:pt x="2588" y="79"/>
                    <a:pt x="2492" y="0"/>
                    <a:pt x="23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4186525" y="2233225"/>
              <a:ext cx="71900" cy="96675"/>
            </a:xfrm>
            <a:custGeom>
              <a:avLst/>
              <a:gdLst/>
              <a:ahLst/>
              <a:cxnLst/>
              <a:rect l="l" t="t" r="r" b="b"/>
              <a:pathLst>
                <a:path w="2876" h="3867" extrusionOk="0">
                  <a:moveTo>
                    <a:pt x="2093" y="0"/>
                  </a:moveTo>
                  <a:lnTo>
                    <a:pt x="1438" y="113"/>
                  </a:lnTo>
                  <a:cubicBezTo>
                    <a:pt x="1262" y="192"/>
                    <a:pt x="1119" y="256"/>
                    <a:pt x="991" y="337"/>
                  </a:cubicBezTo>
                  <a:cubicBezTo>
                    <a:pt x="863" y="400"/>
                    <a:pt x="736" y="464"/>
                    <a:pt x="640" y="528"/>
                  </a:cubicBezTo>
                  <a:cubicBezTo>
                    <a:pt x="480" y="671"/>
                    <a:pt x="367" y="799"/>
                    <a:pt x="304" y="912"/>
                  </a:cubicBezTo>
                  <a:cubicBezTo>
                    <a:pt x="272" y="976"/>
                    <a:pt x="240" y="1071"/>
                    <a:pt x="192" y="1199"/>
                  </a:cubicBezTo>
                  <a:cubicBezTo>
                    <a:pt x="160" y="1310"/>
                    <a:pt x="129" y="1438"/>
                    <a:pt x="97" y="1566"/>
                  </a:cubicBezTo>
                  <a:cubicBezTo>
                    <a:pt x="65" y="1710"/>
                    <a:pt x="48" y="1838"/>
                    <a:pt x="33" y="1966"/>
                  </a:cubicBezTo>
                  <a:cubicBezTo>
                    <a:pt x="1" y="2094"/>
                    <a:pt x="1" y="2189"/>
                    <a:pt x="1" y="2269"/>
                  </a:cubicBezTo>
                  <a:cubicBezTo>
                    <a:pt x="1" y="2428"/>
                    <a:pt x="33" y="2588"/>
                    <a:pt x="97" y="2733"/>
                  </a:cubicBezTo>
                  <a:cubicBezTo>
                    <a:pt x="176" y="2860"/>
                    <a:pt x="272" y="2988"/>
                    <a:pt x="384" y="3099"/>
                  </a:cubicBezTo>
                  <a:cubicBezTo>
                    <a:pt x="495" y="3195"/>
                    <a:pt x="608" y="3291"/>
                    <a:pt x="751" y="3340"/>
                  </a:cubicBezTo>
                  <a:cubicBezTo>
                    <a:pt x="895" y="3403"/>
                    <a:pt x="1023" y="3435"/>
                    <a:pt x="1166" y="3435"/>
                  </a:cubicBezTo>
                  <a:cubicBezTo>
                    <a:pt x="1198" y="3435"/>
                    <a:pt x="1247" y="3435"/>
                    <a:pt x="1294" y="3419"/>
                  </a:cubicBezTo>
                  <a:lnTo>
                    <a:pt x="1454" y="3419"/>
                  </a:lnTo>
                  <a:cubicBezTo>
                    <a:pt x="1518" y="3403"/>
                    <a:pt x="1598" y="3403"/>
                    <a:pt x="1677" y="3387"/>
                  </a:cubicBezTo>
                  <a:cubicBezTo>
                    <a:pt x="1854" y="3387"/>
                    <a:pt x="2045" y="3291"/>
                    <a:pt x="2284" y="3099"/>
                  </a:cubicBezTo>
                  <a:lnTo>
                    <a:pt x="2284" y="3099"/>
                  </a:lnTo>
                  <a:lnTo>
                    <a:pt x="2269" y="3340"/>
                  </a:lnTo>
                  <a:cubicBezTo>
                    <a:pt x="2269" y="3340"/>
                    <a:pt x="2269" y="3372"/>
                    <a:pt x="2284" y="3435"/>
                  </a:cubicBezTo>
                  <a:cubicBezTo>
                    <a:pt x="2284" y="3515"/>
                    <a:pt x="2301" y="3579"/>
                    <a:pt x="2301" y="3659"/>
                  </a:cubicBezTo>
                  <a:lnTo>
                    <a:pt x="2301" y="3706"/>
                  </a:lnTo>
                  <a:cubicBezTo>
                    <a:pt x="2284" y="3723"/>
                    <a:pt x="2284" y="3738"/>
                    <a:pt x="2284" y="3755"/>
                  </a:cubicBezTo>
                  <a:cubicBezTo>
                    <a:pt x="2380" y="3834"/>
                    <a:pt x="2476" y="3866"/>
                    <a:pt x="2572" y="3866"/>
                  </a:cubicBezTo>
                  <a:cubicBezTo>
                    <a:pt x="2652" y="3866"/>
                    <a:pt x="2700" y="3851"/>
                    <a:pt x="2764" y="3819"/>
                  </a:cubicBezTo>
                  <a:cubicBezTo>
                    <a:pt x="2812" y="3787"/>
                    <a:pt x="2827" y="3723"/>
                    <a:pt x="2827" y="3642"/>
                  </a:cubicBezTo>
                  <a:lnTo>
                    <a:pt x="2827" y="3531"/>
                  </a:lnTo>
                  <a:cubicBezTo>
                    <a:pt x="2827" y="3467"/>
                    <a:pt x="2812" y="3435"/>
                    <a:pt x="2812" y="3403"/>
                  </a:cubicBezTo>
                  <a:cubicBezTo>
                    <a:pt x="2812" y="3340"/>
                    <a:pt x="2827" y="3308"/>
                    <a:pt x="2844" y="3276"/>
                  </a:cubicBezTo>
                  <a:cubicBezTo>
                    <a:pt x="2844" y="3148"/>
                    <a:pt x="2827" y="3052"/>
                    <a:pt x="2827" y="2972"/>
                  </a:cubicBezTo>
                  <a:cubicBezTo>
                    <a:pt x="2827" y="2876"/>
                    <a:pt x="2827" y="2796"/>
                    <a:pt x="2812" y="2733"/>
                  </a:cubicBezTo>
                  <a:cubicBezTo>
                    <a:pt x="2812" y="2652"/>
                    <a:pt x="2812" y="2588"/>
                    <a:pt x="2795" y="2556"/>
                  </a:cubicBezTo>
                  <a:cubicBezTo>
                    <a:pt x="2827" y="2477"/>
                    <a:pt x="2844" y="2397"/>
                    <a:pt x="2844" y="2285"/>
                  </a:cubicBezTo>
                  <a:cubicBezTo>
                    <a:pt x="2844" y="2062"/>
                    <a:pt x="2795" y="1934"/>
                    <a:pt x="2732" y="1870"/>
                  </a:cubicBezTo>
                  <a:cubicBezTo>
                    <a:pt x="2700" y="1853"/>
                    <a:pt x="2652" y="1821"/>
                    <a:pt x="2588" y="1806"/>
                  </a:cubicBezTo>
                  <a:cubicBezTo>
                    <a:pt x="2525" y="1774"/>
                    <a:pt x="2461" y="1742"/>
                    <a:pt x="2397" y="1726"/>
                  </a:cubicBezTo>
                  <a:cubicBezTo>
                    <a:pt x="2316" y="1694"/>
                    <a:pt x="2237" y="1678"/>
                    <a:pt x="2173" y="1662"/>
                  </a:cubicBezTo>
                  <a:cubicBezTo>
                    <a:pt x="2093" y="1646"/>
                    <a:pt x="2029" y="1630"/>
                    <a:pt x="1981" y="1630"/>
                  </a:cubicBezTo>
                  <a:cubicBezTo>
                    <a:pt x="1949" y="1630"/>
                    <a:pt x="1918" y="1646"/>
                    <a:pt x="1886" y="1646"/>
                  </a:cubicBezTo>
                  <a:cubicBezTo>
                    <a:pt x="1758" y="1646"/>
                    <a:pt x="1645" y="1630"/>
                    <a:pt x="1581" y="1614"/>
                  </a:cubicBezTo>
                  <a:cubicBezTo>
                    <a:pt x="1502" y="1598"/>
                    <a:pt x="1470" y="1598"/>
                    <a:pt x="1470" y="1598"/>
                  </a:cubicBezTo>
                  <a:cubicBezTo>
                    <a:pt x="1343" y="1646"/>
                    <a:pt x="1279" y="1726"/>
                    <a:pt x="1279" y="1853"/>
                  </a:cubicBezTo>
                  <a:cubicBezTo>
                    <a:pt x="1279" y="1949"/>
                    <a:pt x="1326" y="2045"/>
                    <a:pt x="1422" y="2141"/>
                  </a:cubicBezTo>
                  <a:cubicBezTo>
                    <a:pt x="1566" y="2141"/>
                    <a:pt x="1709" y="2158"/>
                    <a:pt x="1822" y="2158"/>
                  </a:cubicBezTo>
                  <a:cubicBezTo>
                    <a:pt x="1918" y="2173"/>
                    <a:pt x="2013" y="2189"/>
                    <a:pt x="2093" y="2221"/>
                  </a:cubicBezTo>
                  <a:cubicBezTo>
                    <a:pt x="2188" y="2237"/>
                    <a:pt x="2237" y="2285"/>
                    <a:pt x="2252" y="2333"/>
                  </a:cubicBezTo>
                  <a:lnTo>
                    <a:pt x="2252" y="2428"/>
                  </a:lnTo>
                  <a:cubicBezTo>
                    <a:pt x="2125" y="2509"/>
                    <a:pt x="2029" y="2573"/>
                    <a:pt x="1965" y="2637"/>
                  </a:cubicBezTo>
                  <a:cubicBezTo>
                    <a:pt x="1886" y="2701"/>
                    <a:pt x="1822" y="2748"/>
                    <a:pt x="1758" y="2780"/>
                  </a:cubicBezTo>
                  <a:cubicBezTo>
                    <a:pt x="1694" y="2812"/>
                    <a:pt x="1630" y="2844"/>
                    <a:pt x="1534" y="2860"/>
                  </a:cubicBezTo>
                  <a:cubicBezTo>
                    <a:pt x="1454" y="2876"/>
                    <a:pt x="1343" y="2876"/>
                    <a:pt x="1198" y="2876"/>
                  </a:cubicBezTo>
                  <a:cubicBezTo>
                    <a:pt x="1134" y="2876"/>
                    <a:pt x="1102" y="2876"/>
                    <a:pt x="1070" y="2860"/>
                  </a:cubicBezTo>
                  <a:cubicBezTo>
                    <a:pt x="863" y="2796"/>
                    <a:pt x="736" y="2716"/>
                    <a:pt x="655" y="2605"/>
                  </a:cubicBezTo>
                  <a:cubicBezTo>
                    <a:pt x="591" y="2492"/>
                    <a:pt x="559" y="2349"/>
                    <a:pt x="559" y="2173"/>
                  </a:cubicBezTo>
                  <a:cubicBezTo>
                    <a:pt x="559" y="2013"/>
                    <a:pt x="576" y="1853"/>
                    <a:pt x="623" y="1694"/>
                  </a:cubicBezTo>
                  <a:cubicBezTo>
                    <a:pt x="672" y="1534"/>
                    <a:pt x="719" y="1391"/>
                    <a:pt x="783" y="1263"/>
                  </a:cubicBezTo>
                  <a:cubicBezTo>
                    <a:pt x="847" y="1151"/>
                    <a:pt x="927" y="1039"/>
                    <a:pt x="1023" y="959"/>
                  </a:cubicBezTo>
                  <a:cubicBezTo>
                    <a:pt x="1102" y="880"/>
                    <a:pt x="1198" y="831"/>
                    <a:pt x="1279" y="816"/>
                  </a:cubicBezTo>
                  <a:cubicBezTo>
                    <a:pt x="1422" y="720"/>
                    <a:pt x="1613" y="656"/>
                    <a:pt x="1869" y="607"/>
                  </a:cubicBezTo>
                  <a:lnTo>
                    <a:pt x="2173" y="607"/>
                  </a:lnTo>
                  <a:cubicBezTo>
                    <a:pt x="2269" y="624"/>
                    <a:pt x="2348" y="639"/>
                    <a:pt x="2429" y="656"/>
                  </a:cubicBezTo>
                  <a:cubicBezTo>
                    <a:pt x="2493" y="688"/>
                    <a:pt x="2556" y="703"/>
                    <a:pt x="2620" y="703"/>
                  </a:cubicBezTo>
                  <a:cubicBezTo>
                    <a:pt x="2780" y="703"/>
                    <a:pt x="2876" y="624"/>
                    <a:pt x="2876" y="464"/>
                  </a:cubicBezTo>
                  <a:cubicBezTo>
                    <a:pt x="2876" y="320"/>
                    <a:pt x="2812" y="209"/>
                    <a:pt x="2668" y="145"/>
                  </a:cubicBezTo>
                  <a:cubicBezTo>
                    <a:pt x="2540" y="81"/>
                    <a:pt x="2348" y="32"/>
                    <a:pt x="20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5"/>
            <p:cNvSpPr/>
            <p:nvPr/>
          </p:nvSpPr>
          <p:spPr>
            <a:xfrm>
              <a:off x="3830700" y="1901400"/>
              <a:ext cx="315125" cy="139900"/>
            </a:xfrm>
            <a:custGeom>
              <a:avLst/>
              <a:gdLst/>
              <a:ahLst/>
              <a:cxnLst/>
              <a:rect l="l" t="t" r="r" b="b"/>
              <a:pathLst>
                <a:path w="12605" h="5596" extrusionOk="0">
                  <a:moveTo>
                    <a:pt x="2126" y="0"/>
                  </a:moveTo>
                  <a:cubicBezTo>
                    <a:pt x="1135" y="1214"/>
                    <a:pt x="448" y="2652"/>
                    <a:pt x="97" y="4169"/>
                  </a:cubicBezTo>
                  <a:cubicBezTo>
                    <a:pt x="49" y="4392"/>
                    <a:pt x="1" y="4648"/>
                    <a:pt x="97" y="4856"/>
                  </a:cubicBezTo>
                  <a:cubicBezTo>
                    <a:pt x="256" y="5176"/>
                    <a:pt x="672" y="5255"/>
                    <a:pt x="1023" y="5287"/>
                  </a:cubicBezTo>
                  <a:cubicBezTo>
                    <a:pt x="3156" y="5493"/>
                    <a:pt x="5295" y="5595"/>
                    <a:pt x="7432" y="5595"/>
                  </a:cubicBezTo>
                  <a:cubicBezTo>
                    <a:pt x="8928" y="5595"/>
                    <a:pt x="10424" y="5545"/>
                    <a:pt x="11917" y="5446"/>
                  </a:cubicBezTo>
                  <a:cubicBezTo>
                    <a:pt x="12189" y="5414"/>
                    <a:pt x="12541" y="5335"/>
                    <a:pt x="12588" y="5063"/>
                  </a:cubicBezTo>
                  <a:cubicBezTo>
                    <a:pt x="12604" y="4952"/>
                    <a:pt x="12572" y="4824"/>
                    <a:pt x="12524" y="4712"/>
                  </a:cubicBezTo>
                  <a:cubicBezTo>
                    <a:pt x="11934" y="3259"/>
                    <a:pt x="11342" y="1789"/>
                    <a:pt x="10767" y="335"/>
                  </a:cubicBezTo>
                  <a:lnTo>
                    <a:pt x="21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5"/>
            <p:cNvSpPr/>
            <p:nvPr/>
          </p:nvSpPr>
          <p:spPr>
            <a:xfrm>
              <a:off x="3772025" y="1618875"/>
              <a:ext cx="435300" cy="343025"/>
            </a:xfrm>
            <a:custGeom>
              <a:avLst/>
              <a:gdLst/>
              <a:ahLst/>
              <a:cxnLst/>
              <a:rect l="l" t="t" r="r" b="b"/>
              <a:pathLst>
                <a:path w="17412" h="13721" extrusionOk="0">
                  <a:moveTo>
                    <a:pt x="9311" y="0"/>
                  </a:moveTo>
                  <a:cubicBezTo>
                    <a:pt x="8777" y="0"/>
                    <a:pt x="8243" y="49"/>
                    <a:pt x="7715" y="152"/>
                  </a:cubicBezTo>
                  <a:cubicBezTo>
                    <a:pt x="3291" y="998"/>
                    <a:pt x="0" y="6109"/>
                    <a:pt x="2460" y="10294"/>
                  </a:cubicBezTo>
                  <a:cubicBezTo>
                    <a:pt x="3610" y="12228"/>
                    <a:pt x="5766" y="13457"/>
                    <a:pt x="8002" y="13681"/>
                  </a:cubicBezTo>
                  <a:cubicBezTo>
                    <a:pt x="8270" y="13707"/>
                    <a:pt x="8538" y="13720"/>
                    <a:pt x="8806" y="13720"/>
                  </a:cubicBezTo>
                  <a:cubicBezTo>
                    <a:pt x="10776" y="13720"/>
                    <a:pt x="12729" y="13016"/>
                    <a:pt x="14360" y="11891"/>
                  </a:cubicBezTo>
                  <a:cubicBezTo>
                    <a:pt x="15079" y="11380"/>
                    <a:pt x="15765" y="10790"/>
                    <a:pt x="16245" y="10055"/>
                  </a:cubicBezTo>
                  <a:cubicBezTo>
                    <a:pt x="16852" y="9129"/>
                    <a:pt x="17139" y="8026"/>
                    <a:pt x="17267" y="6940"/>
                  </a:cubicBezTo>
                  <a:cubicBezTo>
                    <a:pt x="17411" y="5678"/>
                    <a:pt x="17331" y="4320"/>
                    <a:pt x="16645" y="3250"/>
                  </a:cubicBezTo>
                  <a:cubicBezTo>
                    <a:pt x="16165" y="2531"/>
                    <a:pt x="15446" y="1988"/>
                    <a:pt x="14696" y="1557"/>
                  </a:cubicBezTo>
                  <a:cubicBezTo>
                    <a:pt x="13067" y="599"/>
                    <a:pt x="11187" y="0"/>
                    <a:pt x="93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5"/>
            <p:cNvSpPr/>
            <p:nvPr/>
          </p:nvSpPr>
          <p:spPr>
            <a:xfrm>
              <a:off x="3735675" y="1616975"/>
              <a:ext cx="128325" cy="166950"/>
            </a:xfrm>
            <a:custGeom>
              <a:avLst/>
              <a:gdLst/>
              <a:ahLst/>
              <a:cxnLst/>
              <a:rect l="l" t="t" r="r" b="b"/>
              <a:pathLst>
                <a:path w="5133" h="6678" extrusionOk="0">
                  <a:moveTo>
                    <a:pt x="2766" y="0"/>
                  </a:moveTo>
                  <a:cubicBezTo>
                    <a:pt x="2348" y="0"/>
                    <a:pt x="1868" y="159"/>
                    <a:pt x="1326" y="530"/>
                  </a:cubicBezTo>
                  <a:cubicBezTo>
                    <a:pt x="799" y="898"/>
                    <a:pt x="447" y="1505"/>
                    <a:pt x="256" y="2128"/>
                  </a:cubicBezTo>
                  <a:cubicBezTo>
                    <a:pt x="192" y="2304"/>
                    <a:pt x="160" y="2479"/>
                    <a:pt x="128" y="2671"/>
                  </a:cubicBezTo>
                  <a:cubicBezTo>
                    <a:pt x="0" y="3454"/>
                    <a:pt x="96" y="4268"/>
                    <a:pt x="383" y="5003"/>
                  </a:cubicBezTo>
                  <a:cubicBezTo>
                    <a:pt x="837" y="6198"/>
                    <a:pt x="1521" y="6677"/>
                    <a:pt x="2216" y="6677"/>
                  </a:cubicBezTo>
                  <a:cubicBezTo>
                    <a:pt x="3260" y="6677"/>
                    <a:pt x="4332" y="5597"/>
                    <a:pt x="4696" y="4236"/>
                  </a:cubicBezTo>
                  <a:cubicBezTo>
                    <a:pt x="5132" y="2634"/>
                    <a:pt x="4467" y="0"/>
                    <a:pt x="27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5"/>
            <p:cNvSpPr/>
            <p:nvPr/>
          </p:nvSpPr>
          <p:spPr>
            <a:xfrm>
              <a:off x="4051300" y="1568100"/>
              <a:ext cx="159725" cy="116275"/>
            </a:xfrm>
            <a:custGeom>
              <a:avLst/>
              <a:gdLst/>
              <a:ahLst/>
              <a:cxnLst/>
              <a:rect l="l" t="t" r="r" b="b"/>
              <a:pathLst>
                <a:path w="6389" h="4651" extrusionOk="0">
                  <a:moveTo>
                    <a:pt x="2379" y="0"/>
                  </a:moveTo>
                  <a:cubicBezTo>
                    <a:pt x="1" y="0"/>
                    <a:pt x="685" y="3921"/>
                    <a:pt x="3157" y="4547"/>
                  </a:cubicBezTo>
                  <a:cubicBezTo>
                    <a:pt x="3443" y="4618"/>
                    <a:pt x="3697" y="4650"/>
                    <a:pt x="3923" y="4650"/>
                  </a:cubicBezTo>
                  <a:cubicBezTo>
                    <a:pt x="6389" y="4650"/>
                    <a:pt x="5398" y="751"/>
                    <a:pt x="3173" y="121"/>
                  </a:cubicBezTo>
                  <a:cubicBezTo>
                    <a:pt x="2878" y="38"/>
                    <a:pt x="2614" y="0"/>
                    <a:pt x="23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5"/>
            <p:cNvSpPr/>
            <p:nvPr/>
          </p:nvSpPr>
          <p:spPr>
            <a:xfrm>
              <a:off x="3870650" y="1657300"/>
              <a:ext cx="261175" cy="277325"/>
            </a:xfrm>
            <a:custGeom>
              <a:avLst/>
              <a:gdLst/>
              <a:ahLst/>
              <a:cxnLst/>
              <a:rect l="l" t="t" r="r" b="b"/>
              <a:pathLst>
                <a:path w="10447" h="11093" extrusionOk="0">
                  <a:moveTo>
                    <a:pt x="6907" y="1"/>
                  </a:moveTo>
                  <a:cubicBezTo>
                    <a:pt x="6472" y="1"/>
                    <a:pt x="6033" y="168"/>
                    <a:pt x="5687" y="436"/>
                  </a:cubicBezTo>
                  <a:cubicBezTo>
                    <a:pt x="5239" y="787"/>
                    <a:pt x="4952" y="1857"/>
                    <a:pt x="4505" y="1984"/>
                  </a:cubicBezTo>
                  <a:cubicBezTo>
                    <a:pt x="4455" y="2001"/>
                    <a:pt x="4400" y="2008"/>
                    <a:pt x="4341" y="2008"/>
                  </a:cubicBezTo>
                  <a:cubicBezTo>
                    <a:pt x="4007" y="2008"/>
                    <a:pt x="3555" y="1775"/>
                    <a:pt x="3243" y="1761"/>
                  </a:cubicBezTo>
                  <a:cubicBezTo>
                    <a:pt x="3020" y="1753"/>
                    <a:pt x="2760" y="1737"/>
                    <a:pt x="2502" y="1737"/>
                  </a:cubicBezTo>
                  <a:cubicBezTo>
                    <a:pt x="2245" y="1737"/>
                    <a:pt x="1989" y="1753"/>
                    <a:pt x="1774" y="1809"/>
                  </a:cubicBezTo>
                  <a:cubicBezTo>
                    <a:pt x="575" y="2129"/>
                    <a:pt x="0" y="3598"/>
                    <a:pt x="224" y="4732"/>
                  </a:cubicBezTo>
                  <a:cubicBezTo>
                    <a:pt x="320" y="5164"/>
                    <a:pt x="528" y="5594"/>
                    <a:pt x="879" y="5882"/>
                  </a:cubicBezTo>
                  <a:cubicBezTo>
                    <a:pt x="1297" y="6236"/>
                    <a:pt x="1851" y="6331"/>
                    <a:pt x="2417" y="6331"/>
                  </a:cubicBezTo>
                  <a:cubicBezTo>
                    <a:pt x="2695" y="6331"/>
                    <a:pt x="2975" y="6308"/>
                    <a:pt x="3243" y="6282"/>
                  </a:cubicBezTo>
                  <a:lnTo>
                    <a:pt x="3243" y="6282"/>
                  </a:lnTo>
                  <a:cubicBezTo>
                    <a:pt x="3195" y="7560"/>
                    <a:pt x="3195" y="8981"/>
                    <a:pt x="4010" y="9971"/>
                  </a:cubicBezTo>
                  <a:cubicBezTo>
                    <a:pt x="4612" y="10724"/>
                    <a:pt x="5588" y="11093"/>
                    <a:pt x="6560" y="11093"/>
                  </a:cubicBezTo>
                  <a:cubicBezTo>
                    <a:pt x="6825" y="11093"/>
                    <a:pt x="7091" y="11065"/>
                    <a:pt x="7348" y="11010"/>
                  </a:cubicBezTo>
                  <a:cubicBezTo>
                    <a:pt x="8642" y="10738"/>
                    <a:pt x="9824" y="9764"/>
                    <a:pt x="10144" y="8470"/>
                  </a:cubicBezTo>
                  <a:cubicBezTo>
                    <a:pt x="10447" y="7176"/>
                    <a:pt x="9712" y="5658"/>
                    <a:pt x="8434" y="5275"/>
                  </a:cubicBezTo>
                  <a:cubicBezTo>
                    <a:pt x="9345" y="4429"/>
                    <a:pt x="9313" y="2959"/>
                    <a:pt x="8881" y="1793"/>
                  </a:cubicBezTo>
                  <a:cubicBezTo>
                    <a:pt x="8626" y="1074"/>
                    <a:pt x="8178" y="355"/>
                    <a:pt x="7460" y="99"/>
                  </a:cubicBezTo>
                  <a:cubicBezTo>
                    <a:pt x="7282" y="32"/>
                    <a:pt x="7095" y="1"/>
                    <a:pt x="69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5"/>
            <p:cNvSpPr/>
            <p:nvPr/>
          </p:nvSpPr>
          <p:spPr>
            <a:xfrm>
              <a:off x="3895725" y="1760050"/>
              <a:ext cx="42825" cy="36525"/>
            </a:xfrm>
            <a:custGeom>
              <a:avLst/>
              <a:gdLst/>
              <a:ahLst/>
              <a:cxnLst/>
              <a:rect l="l" t="t" r="r" b="b"/>
              <a:pathLst>
                <a:path w="1713" h="1461" extrusionOk="0">
                  <a:moveTo>
                    <a:pt x="1016" y="1"/>
                  </a:moveTo>
                  <a:cubicBezTo>
                    <a:pt x="325" y="1"/>
                    <a:pt x="1" y="1105"/>
                    <a:pt x="707" y="1405"/>
                  </a:cubicBezTo>
                  <a:cubicBezTo>
                    <a:pt x="789" y="1443"/>
                    <a:pt x="878" y="1461"/>
                    <a:pt x="968" y="1461"/>
                  </a:cubicBezTo>
                  <a:cubicBezTo>
                    <a:pt x="1106" y="1461"/>
                    <a:pt x="1245" y="1419"/>
                    <a:pt x="1361" y="1341"/>
                  </a:cubicBezTo>
                  <a:cubicBezTo>
                    <a:pt x="1553" y="1213"/>
                    <a:pt x="1681" y="990"/>
                    <a:pt x="1697" y="766"/>
                  </a:cubicBezTo>
                  <a:cubicBezTo>
                    <a:pt x="1713" y="430"/>
                    <a:pt x="1474" y="95"/>
                    <a:pt x="1154" y="15"/>
                  </a:cubicBezTo>
                  <a:cubicBezTo>
                    <a:pt x="1107" y="5"/>
                    <a:pt x="1061" y="1"/>
                    <a:pt x="10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5"/>
            <p:cNvSpPr/>
            <p:nvPr/>
          </p:nvSpPr>
          <p:spPr>
            <a:xfrm>
              <a:off x="4036725" y="1708925"/>
              <a:ext cx="42800" cy="36550"/>
            </a:xfrm>
            <a:custGeom>
              <a:avLst/>
              <a:gdLst/>
              <a:ahLst/>
              <a:cxnLst/>
              <a:rect l="l" t="t" r="r" b="b"/>
              <a:pathLst>
                <a:path w="1712" h="1462" extrusionOk="0">
                  <a:moveTo>
                    <a:pt x="1014" y="1"/>
                  </a:moveTo>
                  <a:cubicBezTo>
                    <a:pt x="324" y="1"/>
                    <a:pt x="0" y="1105"/>
                    <a:pt x="705" y="1406"/>
                  </a:cubicBezTo>
                  <a:cubicBezTo>
                    <a:pt x="787" y="1443"/>
                    <a:pt x="877" y="1461"/>
                    <a:pt x="967" y="1461"/>
                  </a:cubicBezTo>
                  <a:cubicBezTo>
                    <a:pt x="1105" y="1461"/>
                    <a:pt x="1244" y="1419"/>
                    <a:pt x="1360" y="1342"/>
                  </a:cubicBezTo>
                  <a:cubicBezTo>
                    <a:pt x="1567" y="1214"/>
                    <a:pt x="1680" y="990"/>
                    <a:pt x="1695" y="767"/>
                  </a:cubicBezTo>
                  <a:cubicBezTo>
                    <a:pt x="1712" y="430"/>
                    <a:pt x="1472" y="96"/>
                    <a:pt x="1152" y="15"/>
                  </a:cubicBezTo>
                  <a:cubicBezTo>
                    <a:pt x="1105" y="6"/>
                    <a:pt x="1059" y="1"/>
                    <a:pt x="10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5"/>
            <p:cNvSpPr/>
            <p:nvPr/>
          </p:nvSpPr>
          <p:spPr>
            <a:xfrm>
              <a:off x="3994425" y="1856150"/>
              <a:ext cx="111475" cy="41650"/>
            </a:xfrm>
            <a:custGeom>
              <a:avLst/>
              <a:gdLst/>
              <a:ahLst/>
              <a:cxnLst/>
              <a:rect l="l" t="t" r="r" b="b"/>
              <a:pathLst>
                <a:path w="4459" h="1666" extrusionOk="0">
                  <a:moveTo>
                    <a:pt x="4346" y="1"/>
                  </a:moveTo>
                  <a:cubicBezTo>
                    <a:pt x="4318" y="1"/>
                    <a:pt x="4290" y="13"/>
                    <a:pt x="4266" y="36"/>
                  </a:cubicBezTo>
                  <a:cubicBezTo>
                    <a:pt x="3275" y="926"/>
                    <a:pt x="1924" y="1429"/>
                    <a:pt x="594" y="1429"/>
                  </a:cubicBezTo>
                  <a:cubicBezTo>
                    <a:pt x="444" y="1429"/>
                    <a:pt x="294" y="1423"/>
                    <a:pt x="145" y="1410"/>
                  </a:cubicBezTo>
                  <a:cubicBezTo>
                    <a:pt x="81" y="1410"/>
                    <a:pt x="17" y="1459"/>
                    <a:pt x="17" y="1523"/>
                  </a:cubicBezTo>
                  <a:cubicBezTo>
                    <a:pt x="1" y="1586"/>
                    <a:pt x="49" y="1634"/>
                    <a:pt x="113" y="1634"/>
                  </a:cubicBezTo>
                  <a:cubicBezTo>
                    <a:pt x="273" y="1650"/>
                    <a:pt x="433" y="1666"/>
                    <a:pt x="592" y="1666"/>
                  </a:cubicBezTo>
                  <a:cubicBezTo>
                    <a:pt x="1982" y="1666"/>
                    <a:pt x="3387" y="1139"/>
                    <a:pt x="4410" y="196"/>
                  </a:cubicBezTo>
                  <a:cubicBezTo>
                    <a:pt x="4458" y="164"/>
                    <a:pt x="4458" y="85"/>
                    <a:pt x="4426" y="36"/>
                  </a:cubicBezTo>
                  <a:cubicBezTo>
                    <a:pt x="4402" y="13"/>
                    <a:pt x="4374" y="1"/>
                    <a:pt x="43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5"/>
            <p:cNvSpPr/>
            <p:nvPr/>
          </p:nvSpPr>
          <p:spPr>
            <a:xfrm>
              <a:off x="3993250" y="1801925"/>
              <a:ext cx="32775" cy="23625"/>
            </a:xfrm>
            <a:custGeom>
              <a:avLst/>
              <a:gdLst/>
              <a:ahLst/>
              <a:cxnLst/>
              <a:rect l="l" t="t" r="r" b="b"/>
              <a:pathLst>
                <a:path w="1311" h="945" extrusionOk="0">
                  <a:moveTo>
                    <a:pt x="698" y="0"/>
                  </a:moveTo>
                  <a:cubicBezTo>
                    <a:pt x="613" y="0"/>
                    <a:pt x="527" y="16"/>
                    <a:pt x="448" y="50"/>
                  </a:cubicBezTo>
                  <a:cubicBezTo>
                    <a:pt x="160" y="193"/>
                    <a:pt x="1" y="544"/>
                    <a:pt x="80" y="848"/>
                  </a:cubicBezTo>
                  <a:cubicBezTo>
                    <a:pt x="96" y="912"/>
                    <a:pt x="144" y="944"/>
                    <a:pt x="192" y="944"/>
                  </a:cubicBezTo>
                  <a:cubicBezTo>
                    <a:pt x="208" y="944"/>
                    <a:pt x="208" y="944"/>
                    <a:pt x="224" y="928"/>
                  </a:cubicBezTo>
                  <a:cubicBezTo>
                    <a:pt x="288" y="912"/>
                    <a:pt x="320" y="848"/>
                    <a:pt x="303" y="800"/>
                  </a:cubicBezTo>
                  <a:cubicBezTo>
                    <a:pt x="256" y="593"/>
                    <a:pt x="352" y="352"/>
                    <a:pt x="544" y="257"/>
                  </a:cubicBezTo>
                  <a:cubicBezTo>
                    <a:pt x="594" y="236"/>
                    <a:pt x="648" y="226"/>
                    <a:pt x="702" y="226"/>
                  </a:cubicBezTo>
                  <a:cubicBezTo>
                    <a:pt x="851" y="226"/>
                    <a:pt x="1000" y="303"/>
                    <a:pt x="1070" y="433"/>
                  </a:cubicBezTo>
                  <a:cubicBezTo>
                    <a:pt x="1095" y="482"/>
                    <a:pt x="1138" y="502"/>
                    <a:pt x="1185" y="502"/>
                  </a:cubicBezTo>
                  <a:cubicBezTo>
                    <a:pt x="1200" y="502"/>
                    <a:pt x="1215" y="500"/>
                    <a:pt x="1230" y="497"/>
                  </a:cubicBezTo>
                  <a:cubicBezTo>
                    <a:pt x="1278" y="465"/>
                    <a:pt x="1310" y="401"/>
                    <a:pt x="1278" y="337"/>
                  </a:cubicBezTo>
                  <a:cubicBezTo>
                    <a:pt x="1172" y="125"/>
                    <a:pt x="936" y="0"/>
                    <a:pt x="6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5"/>
            <p:cNvSpPr/>
            <p:nvPr/>
          </p:nvSpPr>
          <p:spPr>
            <a:xfrm>
              <a:off x="4028400" y="1788100"/>
              <a:ext cx="29950" cy="22650"/>
            </a:xfrm>
            <a:custGeom>
              <a:avLst/>
              <a:gdLst/>
              <a:ahLst/>
              <a:cxnLst/>
              <a:rect l="l" t="t" r="r" b="b"/>
              <a:pathLst>
                <a:path w="1198" h="906" extrusionOk="0">
                  <a:moveTo>
                    <a:pt x="584" y="0"/>
                  </a:moveTo>
                  <a:cubicBezTo>
                    <a:pt x="505" y="0"/>
                    <a:pt x="426" y="14"/>
                    <a:pt x="352" y="43"/>
                  </a:cubicBezTo>
                  <a:cubicBezTo>
                    <a:pt x="207" y="107"/>
                    <a:pt x="96" y="251"/>
                    <a:pt x="48" y="426"/>
                  </a:cubicBezTo>
                  <a:cubicBezTo>
                    <a:pt x="0" y="586"/>
                    <a:pt x="32" y="746"/>
                    <a:pt x="111" y="858"/>
                  </a:cubicBezTo>
                  <a:cubicBezTo>
                    <a:pt x="128" y="890"/>
                    <a:pt x="175" y="905"/>
                    <a:pt x="207" y="905"/>
                  </a:cubicBezTo>
                  <a:cubicBezTo>
                    <a:pt x="224" y="905"/>
                    <a:pt x="256" y="905"/>
                    <a:pt x="271" y="890"/>
                  </a:cubicBezTo>
                  <a:cubicBezTo>
                    <a:pt x="320" y="858"/>
                    <a:pt x="335" y="778"/>
                    <a:pt x="303" y="730"/>
                  </a:cubicBezTo>
                  <a:cubicBezTo>
                    <a:pt x="256" y="666"/>
                    <a:pt x="239" y="571"/>
                    <a:pt x="271" y="490"/>
                  </a:cubicBezTo>
                  <a:cubicBezTo>
                    <a:pt x="288" y="379"/>
                    <a:pt x="367" y="298"/>
                    <a:pt x="447" y="251"/>
                  </a:cubicBezTo>
                  <a:cubicBezTo>
                    <a:pt x="488" y="236"/>
                    <a:pt x="532" y="229"/>
                    <a:pt x="577" y="229"/>
                  </a:cubicBezTo>
                  <a:cubicBezTo>
                    <a:pt x="727" y="229"/>
                    <a:pt x="889" y="307"/>
                    <a:pt x="974" y="443"/>
                  </a:cubicBezTo>
                  <a:cubicBezTo>
                    <a:pt x="995" y="474"/>
                    <a:pt x="1036" y="491"/>
                    <a:pt x="1075" y="491"/>
                  </a:cubicBezTo>
                  <a:cubicBezTo>
                    <a:pt x="1096" y="491"/>
                    <a:pt x="1117" y="486"/>
                    <a:pt x="1134" y="475"/>
                  </a:cubicBezTo>
                  <a:cubicBezTo>
                    <a:pt x="1182" y="443"/>
                    <a:pt x="1198" y="362"/>
                    <a:pt x="1166" y="315"/>
                  </a:cubicBezTo>
                  <a:cubicBezTo>
                    <a:pt x="1036" y="113"/>
                    <a:pt x="810" y="0"/>
                    <a:pt x="5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5"/>
            <p:cNvSpPr/>
            <p:nvPr/>
          </p:nvSpPr>
          <p:spPr>
            <a:xfrm>
              <a:off x="3776000" y="1666925"/>
              <a:ext cx="51475" cy="87625"/>
            </a:xfrm>
            <a:custGeom>
              <a:avLst/>
              <a:gdLst/>
              <a:ahLst/>
              <a:cxnLst/>
              <a:rect l="l" t="t" r="r" b="b"/>
              <a:pathLst>
                <a:path w="2059" h="3505" extrusionOk="0">
                  <a:moveTo>
                    <a:pt x="1050" y="1"/>
                  </a:moveTo>
                  <a:cubicBezTo>
                    <a:pt x="1035" y="1"/>
                    <a:pt x="1021" y="1"/>
                    <a:pt x="1007" y="2"/>
                  </a:cubicBezTo>
                  <a:cubicBezTo>
                    <a:pt x="672" y="34"/>
                    <a:pt x="448" y="370"/>
                    <a:pt x="320" y="673"/>
                  </a:cubicBezTo>
                  <a:cubicBezTo>
                    <a:pt x="112" y="1216"/>
                    <a:pt x="1" y="1808"/>
                    <a:pt x="16" y="2383"/>
                  </a:cubicBezTo>
                  <a:cubicBezTo>
                    <a:pt x="33" y="2766"/>
                    <a:pt x="112" y="3165"/>
                    <a:pt x="384" y="3420"/>
                  </a:cubicBezTo>
                  <a:cubicBezTo>
                    <a:pt x="432" y="3452"/>
                    <a:pt x="480" y="3484"/>
                    <a:pt x="544" y="3501"/>
                  </a:cubicBezTo>
                  <a:cubicBezTo>
                    <a:pt x="556" y="3504"/>
                    <a:pt x="568" y="3505"/>
                    <a:pt x="581" y="3505"/>
                  </a:cubicBezTo>
                  <a:cubicBezTo>
                    <a:pt x="637" y="3505"/>
                    <a:pt x="699" y="3481"/>
                    <a:pt x="751" y="3469"/>
                  </a:cubicBezTo>
                  <a:cubicBezTo>
                    <a:pt x="1294" y="3229"/>
                    <a:pt x="1694" y="2734"/>
                    <a:pt x="1869" y="2174"/>
                  </a:cubicBezTo>
                  <a:cubicBezTo>
                    <a:pt x="2058" y="1576"/>
                    <a:pt x="2015" y="1"/>
                    <a:pt x="10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5"/>
            <p:cNvSpPr/>
            <p:nvPr/>
          </p:nvSpPr>
          <p:spPr>
            <a:xfrm>
              <a:off x="4090700" y="1597975"/>
              <a:ext cx="67100" cy="54375"/>
            </a:xfrm>
            <a:custGeom>
              <a:avLst/>
              <a:gdLst/>
              <a:ahLst/>
              <a:cxnLst/>
              <a:rect l="l" t="t" r="r" b="b"/>
              <a:pathLst>
                <a:path w="2684" h="2175" extrusionOk="0">
                  <a:moveTo>
                    <a:pt x="972" y="1"/>
                  </a:moveTo>
                  <a:cubicBezTo>
                    <a:pt x="749" y="1"/>
                    <a:pt x="546" y="66"/>
                    <a:pt x="415" y="236"/>
                  </a:cubicBezTo>
                  <a:cubicBezTo>
                    <a:pt x="0" y="764"/>
                    <a:pt x="782" y="1642"/>
                    <a:pt x="1197" y="1914"/>
                  </a:cubicBezTo>
                  <a:cubicBezTo>
                    <a:pt x="1457" y="2079"/>
                    <a:pt x="1769" y="2175"/>
                    <a:pt x="2075" y="2175"/>
                  </a:cubicBezTo>
                  <a:cubicBezTo>
                    <a:pt x="2184" y="2175"/>
                    <a:pt x="2292" y="2163"/>
                    <a:pt x="2396" y="2138"/>
                  </a:cubicBezTo>
                  <a:cubicBezTo>
                    <a:pt x="2475" y="2121"/>
                    <a:pt x="2571" y="2089"/>
                    <a:pt x="2620" y="2010"/>
                  </a:cubicBezTo>
                  <a:cubicBezTo>
                    <a:pt x="2684" y="1929"/>
                    <a:pt x="2684" y="1802"/>
                    <a:pt x="2684" y="1690"/>
                  </a:cubicBezTo>
                  <a:cubicBezTo>
                    <a:pt x="2635" y="1211"/>
                    <a:pt x="2428" y="747"/>
                    <a:pt x="2077" y="413"/>
                  </a:cubicBezTo>
                  <a:cubicBezTo>
                    <a:pt x="1850" y="216"/>
                    <a:pt x="1377" y="1"/>
                    <a:pt x="9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2" name="Google Shape;232;p15"/>
            <p:cNvGrpSpPr/>
            <p:nvPr/>
          </p:nvGrpSpPr>
          <p:grpSpPr>
            <a:xfrm>
              <a:off x="3547175" y="1498500"/>
              <a:ext cx="898525" cy="965175"/>
              <a:chOff x="7651525" y="1656700"/>
              <a:chExt cx="898525" cy="965175"/>
            </a:xfrm>
          </p:grpSpPr>
          <p:sp>
            <p:nvSpPr>
              <p:cNvPr id="233" name="Google Shape;233;p15"/>
              <p:cNvSpPr/>
              <p:nvPr/>
            </p:nvSpPr>
            <p:spPr>
              <a:xfrm>
                <a:off x="7757750" y="1976050"/>
                <a:ext cx="114650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6105" extrusionOk="0">
                    <a:moveTo>
                      <a:pt x="3084" y="227"/>
                    </a:moveTo>
                    <a:cubicBezTo>
                      <a:pt x="3195" y="243"/>
                      <a:pt x="3276" y="354"/>
                      <a:pt x="3355" y="435"/>
                    </a:cubicBezTo>
                    <a:cubicBezTo>
                      <a:pt x="3930" y="1170"/>
                      <a:pt x="4026" y="2207"/>
                      <a:pt x="4026" y="3118"/>
                    </a:cubicBezTo>
                    <a:lnTo>
                      <a:pt x="4026" y="3502"/>
                    </a:lnTo>
                    <a:cubicBezTo>
                      <a:pt x="4026" y="4045"/>
                      <a:pt x="4026" y="4603"/>
                      <a:pt x="4122" y="5163"/>
                    </a:cubicBezTo>
                    <a:cubicBezTo>
                      <a:pt x="4138" y="5274"/>
                      <a:pt x="4186" y="5402"/>
                      <a:pt x="4217" y="5514"/>
                    </a:cubicBezTo>
                    <a:cubicBezTo>
                      <a:pt x="4266" y="5626"/>
                      <a:pt x="4330" y="5817"/>
                      <a:pt x="4298" y="5849"/>
                    </a:cubicBezTo>
                    <a:cubicBezTo>
                      <a:pt x="4298" y="5861"/>
                      <a:pt x="4282" y="5872"/>
                      <a:pt x="4238" y="5872"/>
                    </a:cubicBezTo>
                    <a:cubicBezTo>
                      <a:pt x="4220" y="5872"/>
                      <a:pt x="4198" y="5870"/>
                      <a:pt x="4170" y="5866"/>
                    </a:cubicBezTo>
                    <a:cubicBezTo>
                      <a:pt x="3979" y="5866"/>
                      <a:pt x="3627" y="5578"/>
                      <a:pt x="3372" y="5370"/>
                    </a:cubicBezTo>
                    <a:cubicBezTo>
                      <a:pt x="3259" y="5259"/>
                      <a:pt x="3163" y="5178"/>
                      <a:pt x="3067" y="5115"/>
                    </a:cubicBezTo>
                    <a:lnTo>
                      <a:pt x="2972" y="5051"/>
                    </a:lnTo>
                    <a:cubicBezTo>
                      <a:pt x="2428" y="4684"/>
                      <a:pt x="1917" y="4332"/>
                      <a:pt x="1423" y="3917"/>
                    </a:cubicBezTo>
                    <a:cubicBezTo>
                      <a:pt x="944" y="3517"/>
                      <a:pt x="384" y="2959"/>
                      <a:pt x="288" y="2271"/>
                    </a:cubicBezTo>
                    <a:cubicBezTo>
                      <a:pt x="241" y="1968"/>
                      <a:pt x="337" y="1600"/>
                      <a:pt x="592" y="1521"/>
                    </a:cubicBezTo>
                    <a:cubicBezTo>
                      <a:pt x="639" y="1504"/>
                      <a:pt x="671" y="1504"/>
                      <a:pt x="720" y="1504"/>
                    </a:cubicBezTo>
                    <a:cubicBezTo>
                      <a:pt x="848" y="1504"/>
                      <a:pt x="991" y="1553"/>
                      <a:pt x="1119" y="1617"/>
                    </a:cubicBezTo>
                    <a:cubicBezTo>
                      <a:pt x="1455" y="1760"/>
                      <a:pt x="1790" y="1952"/>
                      <a:pt x="2094" y="2160"/>
                    </a:cubicBezTo>
                    <a:cubicBezTo>
                      <a:pt x="2117" y="2176"/>
                      <a:pt x="2145" y="2184"/>
                      <a:pt x="2171" y="2184"/>
                    </a:cubicBezTo>
                    <a:cubicBezTo>
                      <a:pt x="2197" y="2184"/>
                      <a:pt x="2221" y="2176"/>
                      <a:pt x="2237" y="2160"/>
                    </a:cubicBezTo>
                    <a:cubicBezTo>
                      <a:pt x="2285" y="2128"/>
                      <a:pt x="2285" y="2064"/>
                      <a:pt x="2269" y="2016"/>
                    </a:cubicBezTo>
                    <a:cubicBezTo>
                      <a:pt x="2126" y="1728"/>
                      <a:pt x="2094" y="1377"/>
                      <a:pt x="2205" y="1042"/>
                    </a:cubicBezTo>
                    <a:cubicBezTo>
                      <a:pt x="2333" y="706"/>
                      <a:pt x="2556" y="418"/>
                      <a:pt x="2844" y="291"/>
                    </a:cubicBezTo>
                    <a:cubicBezTo>
                      <a:pt x="2940" y="243"/>
                      <a:pt x="3020" y="227"/>
                      <a:pt x="3084" y="227"/>
                    </a:cubicBezTo>
                    <a:close/>
                    <a:moveTo>
                      <a:pt x="3059" y="0"/>
                    </a:moveTo>
                    <a:cubicBezTo>
                      <a:pt x="2935" y="0"/>
                      <a:pt x="2818" y="41"/>
                      <a:pt x="2748" y="83"/>
                    </a:cubicBezTo>
                    <a:cubicBezTo>
                      <a:pt x="2397" y="243"/>
                      <a:pt x="2126" y="563"/>
                      <a:pt x="1998" y="961"/>
                    </a:cubicBezTo>
                    <a:cubicBezTo>
                      <a:pt x="1902" y="1234"/>
                      <a:pt x="1885" y="1521"/>
                      <a:pt x="1949" y="1792"/>
                    </a:cubicBezTo>
                    <a:cubicBezTo>
                      <a:pt x="1710" y="1649"/>
                      <a:pt x="1455" y="1521"/>
                      <a:pt x="1214" y="1409"/>
                    </a:cubicBezTo>
                    <a:cubicBezTo>
                      <a:pt x="1067" y="1340"/>
                      <a:pt x="894" y="1280"/>
                      <a:pt x="727" y="1280"/>
                    </a:cubicBezTo>
                    <a:cubicBezTo>
                      <a:pt x="659" y="1280"/>
                      <a:pt x="592" y="1290"/>
                      <a:pt x="528" y="1313"/>
                    </a:cubicBezTo>
                    <a:cubicBezTo>
                      <a:pt x="145" y="1425"/>
                      <a:pt x="0" y="1904"/>
                      <a:pt x="64" y="2303"/>
                    </a:cubicBezTo>
                    <a:cubicBezTo>
                      <a:pt x="177" y="3070"/>
                      <a:pt x="767" y="3662"/>
                      <a:pt x="1278" y="4092"/>
                    </a:cubicBezTo>
                    <a:cubicBezTo>
                      <a:pt x="1774" y="4524"/>
                      <a:pt x="2317" y="4891"/>
                      <a:pt x="2844" y="5242"/>
                    </a:cubicBezTo>
                    <a:lnTo>
                      <a:pt x="2940" y="5306"/>
                    </a:lnTo>
                    <a:cubicBezTo>
                      <a:pt x="3020" y="5355"/>
                      <a:pt x="3116" y="5451"/>
                      <a:pt x="3227" y="5530"/>
                    </a:cubicBezTo>
                    <a:cubicBezTo>
                      <a:pt x="3547" y="5802"/>
                      <a:pt x="3883" y="6090"/>
                      <a:pt x="4170" y="6105"/>
                    </a:cubicBezTo>
                    <a:lnTo>
                      <a:pt x="4186" y="6105"/>
                    </a:lnTo>
                    <a:cubicBezTo>
                      <a:pt x="4330" y="6105"/>
                      <a:pt x="4426" y="6058"/>
                      <a:pt x="4490" y="5994"/>
                    </a:cubicBezTo>
                    <a:cubicBezTo>
                      <a:pt x="4586" y="5849"/>
                      <a:pt x="4522" y="5642"/>
                      <a:pt x="4441" y="5434"/>
                    </a:cubicBezTo>
                    <a:cubicBezTo>
                      <a:pt x="4409" y="5323"/>
                      <a:pt x="4362" y="5210"/>
                      <a:pt x="4345" y="5115"/>
                    </a:cubicBezTo>
                    <a:cubicBezTo>
                      <a:pt x="4249" y="4588"/>
                      <a:pt x="4249" y="4028"/>
                      <a:pt x="4249" y="3502"/>
                    </a:cubicBezTo>
                    <a:lnTo>
                      <a:pt x="4249" y="3118"/>
                    </a:lnTo>
                    <a:cubicBezTo>
                      <a:pt x="4249" y="2160"/>
                      <a:pt x="4154" y="1089"/>
                      <a:pt x="3531" y="291"/>
                    </a:cubicBezTo>
                    <a:cubicBezTo>
                      <a:pt x="3435" y="179"/>
                      <a:pt x="3308" y="35"/>
                      <a:pt x="3116" y="3"/>
                    </a:cubicBezTo>
                    <a:cubicBezTo>
                      <a:pt x="3097" y="1"/>
                      <a:pt x="3078" y="0"/>
                      <a:pt x="30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15"/>
              <p:cNvSpPr/>
              <p:nvPr/>
            </p:nvSpPr>
            <p:spPr>
              <a:xfrm>
                <a:off x="8315225" y="1980775"/>
                <a:ext cx="125825" cy="131550"/>
              </a:xfrm>
              <a:custGeom>
                <a:avLst/>
                <a:gdLst/>
                <a:ahLst/>
                <a:cxnLst/>
                <a:rect l="l" t="t" r="r" b="b"/>
                <a:pathLst>
                  <a:path w="5033" h="5262" extrusionOk="0">
                    <a:moveTo>
                      <a:pt x="2780" y="229"/>
                    </a:moveTo>
                    <a:cubicBezTo>
                      <a:pt x="2988" y="229"/>
                      <a:pt x="3163" y="278"/>
                      <a:pt x="3291" y="421"/>
                    </a:cubicBezTo>
                    <a:cubicBezTo>
                      <a:pt x="3547" y="725"/>
                      <a:pt x="3340" y="1220"/>
                      <a:pt x="3180" y="1571"/>
                    </a:cubicBezTo>
                    <a:cubicBezTo>
                      <a:pt x="3163" y="1620"/>
                      <a:pt x="3163" y="1684"/>
                      <a:pt x="3212" y="1715"/>
                    </a:cubicBezTo>
                    <a:cubicBezTo>
                      <a:pt x="3233" y="1730"/>
                      <a:pt x="3257" y="1738"/>
                      <a:pt x="3281" y="1738"/>
                    </a:cubicBezTo>
                    <a:cubicBezTo>
                      <a:pt x="3310" y="1738"/>
                      <a:pt x="3337" y="1726"/>
                      <a:pt x="3355" y="1699"/>
                    </a:cubicBezTo>
                    <a:cubicBezTo>
                      <a:pt x="3509" y="1557"/>
                      <a:pt x="3733" y="1477"/>
                      <a:pt x="3949" y="1477"/>
                    </a:cubicBezTo>
                    <a:cubicBezTo>
                      <a:pt x="4025" y="1477"/>
                      <a:pt x="4099" y="1487"/>
                      <a:pt x="4170" y="1507"/>
                    </a:cubicBezTo>
                    <a:cubicBezTo>
                      <a:pt x="4441" y="1603"/>
                      <a:pt x="4665" y="1843"/>
                      <a:pt x="4729" y="2114"/>
                    </a:cubicBezTo>
                    <a:cubicBezTo>
                      <a:pt x="4793" y="2434"/>
                      <a:pt x="4665" y="2817"/>
                      <a:pt x="4394" y="3089"/>
                    </a:cubicBezTo>
                    <a:cubicBezTo>
                      <a:pt x="4170" y="3313"/>
                      <a:pt x="3883" y="3488"/>
                      <a:pt x="3419" y="3648"/>
                    </a:cubicBezTo>
                    <a:cubicBezTo>
                      <a:pt x="3116" y="3760"/>
                      <a:pt x="2765" y="3856"/>
                      <a:pt x="2445" y="3935"/>
                    </a:cubicBezTo>
                    <a:cubicBezTo>
                      <a:pt x="1726" y="4127"/>
                      <a:pt x="991" y="4319"/>
                      <a:pt x="400" y="4766"/>
                    </a:cubicBezTo>
                    <a:cubicBezTo>
                      <a:pt x="432" y="4478"/>
                      <a:pt x="432" y="4127"/>
                      <a:pt x="416" y="3760"/>
                    </a:cubicBezTo>
                    <a:lnTo>
                      <a:pt x="416" y="3441"/>
                    </a:lnTo>
                    <a:cubicBezTo>
                      <a:pt x="432" y="2770"/>
                      <a:pt x="592" y="2146"/>
                      <a:pt x="880" y="1635"/>
                    </a:cubicBezTo>
                    <a:cubicBezTo>
                      <a:pt x="1214" y="1013"/>
                      <a:pt x="1742" y="533"/>
                      <a:pt x="2333" y="310"/>
                    </a:cubicBezTo>
                    <a:cubicBezTo>
                      <a:pt x="2460" y="261"/>
                      <a:pt x="2637" y="229"/>
                      <a:pt x="2780" y="229"/>
                    </a:cubicBezTo>
                    <a:close/>
                    <a:moveTo>
                      <a:pt x="2802" y="0"/>
                    </a:moveTo>
                    <a:cubicBezTo>
                      <a:pt x="2614" y="0"/>
                      <a:pt x="2422" y="41"/>
                      <a:pt x="2253" y="102"/>
                    </a:cubicBezTo>
                    <a:cubicBezTo>
                      <a:pt x="1598" y="342"/>
                      <a:pt x="1039" y="836"/>
                      <a:pt x="671" y="1524"/>
                    </a:cubicBezTo>
                    <a:cubicBezTo>
                      <a:pt x="369" y="2082"/>
                      <a:pt x="209" y="2721"/>
                      <a:pt x="192" y="3441"/>
                    </a:cubicBezTo>
                    <a:lnTo>
                      <a:pt x="192" y="3775"/>
                    </a:lnTo>
                    <a:cubicBezTo>
                      <a:pt x="209" y="4191"/>
                      <a:pt x="224" y="4878"/>
                      <a:pt x="49" y="5053"/>
                    </a:cubicBezTo>
                    <a:cubicBezTo>
                      <a:pt x="0" y="5102"/>
                      <a:pt x="0" y="5181"/>
                      <a:pt x="49" y="5213"/>
                    </a:cubicBezTo>
                    <a:cubicBezTo>
                      <a:pt x="81" y="5245"/>
                      <a:pt x="96" y="5262"/>
                      <a:pt x="128" y="5262"/>
                    </a:cubicBezTo>
                    <a:cubicBezTo>
                      <a:pt x="160" y="5262"/>
                      <a:pt x="192" y="5245"/>
                      <a:pt x="209" y="5213"/>
                    </a:cubicBezTo>
                    <a:cubicBezTo>
                      <a:pt x="799" y="4606"/>
                      <a:pt x="1630" y="4399"/>
                      <a:pt x="2509" y="4159"/>
                    </a:cubicBezTo>
                    <a:cubicBezTo>
                      <a:pt x="2828" y="4063"/>
                      <a:pt x="3180" y="3984"/>
                      <a:pt x="3499" y="3856"/>
                    </a:cubicBezTo>
                    <a:cubicBezTo>
                      <a:pt x="3802" y="3760"/>
                      <a:pt x="4234" y="3584"/>
                      <a:pt x="4569" y="3249"/>
                    </a:cubicBezTo>
                    <a:cubicBezTo>
                      <a:pt x="4888" y="2913"/>
                      <a:pt x="5033" y="2466"/>
                      <a:pt x="4952" y="2067"/>
                    </a:cubicBezTo>
                    <a:cubicBezTo>
                      <a:pt x="4873" y="1715"/>
                      <a:pt x="4586" y="1411"/>
                      <a:pt x="4234" y="1300"/>
                    </a:cubicBezTo>
                    <a:cubicBezTo>
                      <a:pt x="4138" y="1265"/>
                      <a:pt x="4035" y="1249"/>
                      <a:pt x="3932" y="1249"/>
                    </a:cubicBezTo>
                    <a:cubicBezTo>
                      <a:pt x="3796" y="1249"/>
                      <a:pt x="3658" y="1278"/>
                      <a:pt x="3531" y="1332"/>
                    </a:cubicBezTo>
                    <a:cubicBezTo>
                      <a:pt x="3659" y="981"/>
                      <a:pt x="3706" y="581"/>
                      <a:pt x="3467" y="278"/>
                    </a:cubicBezTo>
                    <a:cubicBezTo>
                      <a:pt x="3302" y="75"/>
                      <a:pt x="3056" y="0"/>
                      <a:pt x="28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15"/>
              <p:cNvSpPr/>
              <p:nvPr/>
            </p:nvSpPr>
            <p:spPr>
              <a:xfrm>
                <a:off x="8342000" y="1797300"/>
                <a:ext cx="98250" cy="108550"/>
              </a:xfrm>
              <a:custGeom>
                <a:avLst/>
                <a:gdLst/>
                <a:ahLst/>
                <a:cxnLst/>
                <a:rect l="l" t="t" r="r" b="b"/>
                <a:pathLst>
                  <a:path w="3930" h="4342" extrusionOk="0">
                    <a:moveTo>
                      <a:pt x="1442" y="232"/>
                    </a:moveTo>
                    <a:cubicBezTo>
                      <a:pt x="1546" y="232"/>
                      <a:pt x="1647" y="262"/>
                      <a:pt x="1725" y="333"/>
                    </a:cubicBezTo>
                    <a:cubicBezTo>
                      <a:pt x="1917" y="493"/>
                      <a:pt x="1917" y="812"/>
                      <a:pt x="1885" y="1115"/>
                    </a:cubicBezTo>
                    <a:cubicBezTo>
                      <a:pt x="1885" y="1179"/>
                      <a:pt x="1917" y="1227"/>
                      <a:pt x="1981" y="1243"/>
                    </a:cubicBezTo>
                    <a:cubicBezTo>
                      <a:pt x="2028" y="1243"/>
                      <a:pt x="2092" y="1227"/>
                      <a:pt x="2109" y="1164"/>
                    </a:cubicBezTo>
                    <a:cubicBezTo>
                      <a:pt x="2237" y="812"/>
                      <a:pt x="2556" y="525"/>
                      <a:pt x="2908" y="412"/>
                    </a:cubicBezTo>
                    <a:cubicBezTo>
                      <a:pt x="2984" y="395"/>
                      <a:pt x="3072" y="381"/>
                      <a:pt x="3160" y="381"/>
                    </a:cubicBezTo>
                    <a:cubicBezTo>
                      <a:pt x="3308" y="381"/>
                      <a:pt x="3456" y="419"/>
                      <a:pt x="3546" y="540"/>
                    </a:cubicBezTo>
                    <a:cubicBezTo>
                      <a:pt x="3690" y="700"/>
                      <a:pt x="3658" y="955"/>
                      <a:pt x="3578" y="1147"/>
                    </a:cubicBezTo>
                    <a:cubicBezTo>
                      <a:pt x="3387" y="1626"/>
                      <a:pt x="2939" y="1930"/>
                      <a:pt x="2492" y="2233"/>
                    </a:cubicBezTo>
                    <a:cubicBezTo>
                      <a:pt x="2316" y="2361"/>
                      <a:pt x="2141" y="2473"/>
                      <a:pt x="1964" y="2616"/>
                    </a:cubicBezTo>
                    <a:cubicBezTo>
                      <a:pt x="1549" y="2953"/>
                      <a:pt x="1023" y="3464"/>
                      <a:pt x="687" y="3975"/>
                    </a:cubicBezTo>
                    <a:cubicBezTo>
                      <a:pt x="271" y="2936"/>
                      <a:pt x="271" y="1946"/>
                      <a:pt x="639" y="972"/>
                    </a:cubicBezTo>
                    <a:cubicBezTo>
                      <a:pt x="767" y="668"/>
                      <a:pt x="910" y="461"/>
                      <a:pt x="1087" y="348"/>
                    </a:cubicBezTo>
                    <a:cubicBezTo>
                      <a:pt x="1183" y="278"/>
                      <a:pt x="1315" y="232"/>
                      <a:pt x="1442" y="232"/>
                    </a:cubicBezTo>
                    <a:close/>
                    <a:moveTo>
                      <a:pt x="1437" y="0"/>
                    </a:moveTo>
                    <a:cubicBezTo>
                      <a:pt x="1259" y="0"/>
                      <a:pt x="1080" y="62"/>
                      <a:pt x="942" y="157"/>
                    </a:cubicBezTo>
                    <a:cubicBezTo>
                      <a:pt x="735" y="301"/>
                      <a:pt x="575" y="540"/>
                      <a:pt x="431" y="891"/>
                    </a:cubicBezTo>
                    <a:cubicBezTo>
                      <a:pt x="0" y="1978"/>
                      <a:pt x="48" y="3096"/>
                      <a:pt x="559" y="4278"/>
                    </a:cubicBezTo>
                    <a:cubicBezTo>
                      <a:pt x="575" y="4310"/>
                      <a:pt x="607" y="4342"/>
                      <a:pt x="655" y="4342"/>
                    </a:cubicBezTo>
                    <a:cubicBezTo>
                      <a:pt x="703" y="4342"/>
                      <a:pt x="735" y="4310"/>
                      <a:pt x="767" y="4278"/>
                    </a:cubicBezTo>
                    <a:cubicBezTo>
                      <a:pt x="1070" y="3735"/>
                      <a:pt x="1677" y="3144"/>
                      <a:pt x="2109" y="2793"/>
                    </a:cubicBezTo>
                    <a:cubicBezTo>
                      <a:pt x="2269" y="2665"/>
                      <a:pt x="2444" y="2537"/>
                      <a:pt x="2620" y="2425"/>
                    </a:cubicBezTo>
                    <a:cubicBezTo>
                      <a:pt x="3083" y="2105"/>
                      <a:pt x="3562" y="1771"/>
                      <a:pt x="3785" y="1243"/>
                    </a:cubicBezTo>
                    <a:cubicBezTo>
                      <a:pt x="3898" y="987"/>
                      <a:pt x="3930" y="636"/>
                      <a:pt x="3722" y="380"/>
                    </a:cubicBezTo>
                    <a:cubicBezTo>
                      <a:pt x="3578" y="216"/>
                      <a:pt x="3370" y="158"/>
                      <a:pt x="3167" y="158"/>
                    </a:cubicBezTo>
                    <a:cubicBezTo>
                      <a:pt x="3053" y="158"/>
                      <a:pt x="2941" y="176"/>
                      <a:pt x="2844" y="205"/>
                    </a:cubicBezTo>
                    <a:cubicBezTo>
                      <a:pt x="2556" y="284"/>
                      <a:pt x="2301" y="461"/>
                      <a:pt x="2124" y="700"/>
                    </a:cubicBezTo>
                    <a:cubicBezTo>
                      <a:pt x="2092" y="493"/>
                      <a:pt x="2028" y="301"/>
                      <a:pt x="1869" y="157"/>
                    </a:cubicBezTo>
                    <a:cubicBezTo>
                      <a:pt x="1743" y="46"/>
                      <a:pt x="1591" y="0"/>
                      <a:pt x="14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5"/>
              <p:cNvSpPr/>
              <p:nvPr/>
            </p:nvSpPr>
            <p:spPr>
              <a:xfrm>
                <a:off x="8002950" y="1656700"/>
                <a:ext cx="71900" cy="93025"/>
              </a:xfrm>
              <a:custGeom>
                <a:avLst/>
                <a:gdLst/>
                <a:ahLst/>
                <a:cxnLst/>
                <a:rect l="l" t="t" r="r" b="b"/>
                <a:pathLst>
                  <a:path w="2876" h="3721" extrusionOk="0">
                    <a:moveTo>
                      <a:pt x="2016" y="231"/>
                    </a:moveTo>
                    <a:cubicBezTo>
                      <a:pt x="2206" y="231"/>
                      <a:pt x="2395" y="352"/>
                      <a:pt x="2492" y="509"/>
                    </a:cubicBezTo>
                    <a:cubicBezTo>
                      <a:pt x="2652" y="797"/>
                      <a:pt x="2605" y="1148"/>
                      <a:pt x="2556" y="1340"/>
                    </a:cubicBezTo>
                    <a:cubicBezTo>
                      <a:pt x="2509" y="1532"/>
                      <a:pt x="2428" y="1708"/>
                      <a:pt x="2332" y="1900"/>
                    </a:cubicBezTo>
                    <a:cubicBezTo>
                      <a:pt x="2300" y="1995"/>
                      <a:pt x="2253" y="2107"/>
                      <a:pt x="2221" y="2202"/>
                    </a:cubicBezTo>
                    <a:cubicBezTo>
                      <a:pt x="2061" y="2586"/>
                      <a:pt x="1981" y="2986"/>
                      <a:pt x="1949" y="3401"/>
                    </a:cubicBezTo>
                    <a:cubicBezTo>
                      <a:pt x="1725" y="3257"/>
                      <a:pt x="1359" y="3001"/>
                      <a:pt x="1310" y="2954"/>
                    </a:cubicBezTo>
                    <a:cubicBezTo>
                      <a:pt x="1023" y="2666"/>
                      <a:pt x="784" y="2330"/>
                      <a:pt x="592" y="2043"/>
                    </a:cubicBezTo>
                    <a:cubicBezTo>
                      <a:pt x="447" y="1819"/>
                      <a:pt x="336" y="1644"/>
                      <a:pt x="288" y="1452"/>
                    </a:cubicBezTo>
                    <a:cubicBezTo>
                      <a:pt x="240" y="1244"/>
                      <a:pt x="272" y="1020"/>
                      <a:pt x="384" y="877"/>
                    </a:cubicBezTo>
                    <a:cubicBezTo>
                      <a:pt x="464" y="750"/>
                      <a:pt x="624" y="686"/>
                      <a:pt x="784" y="686"/>
                    </a:cubicBezTo>
                    <a:lnTo>
                      <a:pt x="895" y="686"/>
                    </a:lnTo>
                    <a:cubicBezTo>
                      <a:pt x="1071" y="733"/>
                      <a:pt x="1231" y="893"/>
                      <a:pt x="1263" y="1084"/>
                    </a:cubicBezTo>
                    <a:cubicBezTo>
                      <a:pt x="1278" y="1148"/>
                      <a:pt x="1342" y="1180"/>
                      <a:pt x="1391" y="1180"/>
                    </a:cubicBezTo>
                    <a:cubicBezTo>
                      <a:pt x="1454" y="1165"/>
                      <a:pt x="1502" y="1116"/>
                      <a:pt x="1486" y="1052"/>
                    </a:cubicBezTo>
                    <a:cubicBezTo>
                      <a:pt x="1470" y="877"/>
                      <a:pt x="1502" y="701"/>
                      <a:pt x="1582" y="541"/>
                    </a:cubicBezTo>
                    <a:cubicBezTo>
                      <a:pt x="1629" y="445"/>
                      <a:pt x="1710" y="318"/>
                      <a:pt x="1838" y="270"/>
                    </a:cubicBezTo>
                    <a:cubicBezTo>
                      <a:pt x="1895" y="243"/>
                      <a:pt x="1956" y="231"/>
                      <a:pt x="2016" y="231"/>
                    </a:cubicBezTo>
                    <a:close/>
                    <a:moveTo>
                      <a:pt x="2007" y="0"/>
                    </a:moveTo>
                    <a:cubicBezTo>
                      <a:pt x="1918" y="0"/>
                      <a:pt x="1828" y="19"/>
                      <a:pt x="1742" y="62"/>
                    </a:cubicBezTo>
                    <a:cubicBezTo>
                      <a:pt x="1550" y="143"/>
                      <a:pt x="1438" y="318"/>
                      <a:pt x="1374" y="430"/>
                    </a:cubicBezTo>
                    <a:cubicBezTo>
                      <a:pt x="1342" y="509"/>
                      <a:pt x="1310" y="590"/>
                      <a:pt x="1295" y="669"/>
                    </a:cubicBezTo>
                    <a:cubicBezTo>
                      <a:pt x="1199" y="573"/>
                      <a:pt x="1071" y="494"/>
                      <a:pt x="943" y="462"/>
                    </a:cubicBezTo>
                    <a:cubicBezTo>
                      <a:pt x="896" y="451"/>
                      <a:pt x="847" y="446"/>
                      <a:pt x="798" y="446"/>
                    </a:cubicBezTo>
                    <a:cubicBezTo>
                      <a:pt x="565" y="446"/>
                      <a:pt x="324" y="565"/>
                      <a:pt x="192" y="750"/>
                    </a:cubicBezTo>
                    <a:cubicBezTo>
                      <a:pt x="49" y="941"/>
                      <a:pt x="0" y="1229"/>
                      <a:pt x="81" y="1500"/>
                    </a:cubicBezTo>
                    <a:cubicBezTo>
                      <a:pt x="128" y="1755"/>
                      <a:pt x="272" y="1979"/>
                      <a:pt x="400" y="2155"/>
                    </a:cubicBezTo>
                    <a:cubicBezTo>
                      <a:pt x="592" y="2475"/>
                      <a:pt x="847" y="2826"/>
                      <a:pt x="1150" y="3114"/>
                    </a:cubicBezTo>
                    <a:cubicBezTo>
                      <a:pt x="1150" y="3129"/>
                      <a:pt x="1917" y="3721"/>
                      <a:pt x="2077" y="3721"/>
                    </a:cubicBezTo>
                    <a:cubicBezTo>
                      <a:pt x="2093" y="3721"/>
                      <a:pt x="2093" y="3721"/>
                      <a:pt x="2093" y="3704"/>
                    </a:cubicBezTo>
                    <a:cubicBezTo>
                      <a:pt x="2141" y="3689"/>
                      <a:pt x="2173" y="3657"/>
                      <a:pt x="2173" y="3608"/>
                    </a:cubicBezTo>
                    <a:cubicBezTo>
                      <a:pt x="2173" y="3161"/>
                      <a:pt x="2268" y="2714"/>
                      <a:pt x="2428" y="2283"/>
                    </a:cubicBezTo>
                    <a:cubicBezTo>
                      <a:pt x="2460" y="2187"/>
                      <a:pt x="2509" y="2091"/>
                      <a:pt x="2556" y="1995"/>
                    </a:cubicBezTo>
                    <a:cubicBezTo>
                      <a:pt x="2636" y="1804"/>
                      <a:pt x="2716" y="1612"/>
                      <a:pt x="2780" y="1404"/>
                    </a:cubicBezTo>
                    <a:cubicBezTo>
                      <a:pt x="2875" y="1020"/>
                      <a:pt x="2843" y="669"/>
                      <a:pt x="2684" y="398"/>
                    </a:cubicBezTo>
                    <a:cubicBezTo>
                      <a:pt x="2552" y="181"/>
                      <a:pt x="2282" y="0"/>
                      <a:pt x="20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5"/>
              <p:cNvSpPr/>
              <p:nvPr/>
            </p:nvSpPr>
            <p:spPr>
              <a:xfrm>
                <a:off x="7724200" y="1841925"/>
                <a:ext cx="85900" cy="79900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3196" extrusionOk="0">
                    <a:moveTo>
                      <a:pt x="1374" y="225"/>
                    </a:moveTo>
                    <a:cubicBezTo>
                      <a:pt x="1470" y="225"/>
                      <a:pt x="1566" y="256"/>
                      <a:pt x="1647" y="305"/>
                    </a:cubicBezTo>
                    <a:cubicBezTo>
                      <a:pt x="1886" y="480"/>
                      <a:pt x="2062" y="816"/>
                      <a:pt x="2237" y="1136"/>
                    </a:cubicBezTo>
                    <a:cubicBezTo>
                      <a:pt x="2318" y="1263"/>
                      <a:pt x="2381" y="1391"/>
                      <a:pt x="2445" y="1519"/>
                    </a:cubicBezTo>
                    <a:cubicBezTo>
                      <a:pt x="2493" y="1566"/>
                      <a:pt x="2525" y="1630"/>
                      <a:pt x="2556" y="1679"/>
                    </a:cubicBezTo>
                    <a:cubicBezTo>
                      <a:pt x="2701" y="1902"/>
                      <a:pt x="2829" y="2094"/>
                      <a:pt x="2924" y="2318"/>
                    </a:cubicBezTo>
                    <a:cubicBezTo>
                      <a:pt x="2940" y="2350"/>
                      <a:pt x="2972" y="2461"/>
                      <a:pt x="3004" y="2573"/>
                    </a:cubicBezTo>
                    <a:cubicBezTo>
                      <a:pt x="3036" y="2684"/>
                      <a:pt x="3068" y="2780"/>
                      <a:pt x="3100" y="2861"/>
                    </a:cubicBezTo>
                    <a:cubicBezTo>
                      <a:pt x="2684" y="2733"/>
                      <a:pt x="2254" y="2716"/>
                      <a:pt x="1822" y="2701"/>
                    </a:cubicBezTo>
                    <a:cubicBezTo>
                      <a:pt x="1487" y="2684"/>
                      <a:pt x="1119" y="2669"/>
                      <a:pt x="799" y="2589"/>
                    </a:cubicBezTo>
                    <a:cubicBezTo>
                      <a:pt x="656" y="2557"/>
                      <a:pt x="337" y="2461"/>
                      <a:pt x="288" y="2205"/>
                    </a:cubicBezTo>
                    <a:cubicBezTo>
                      <a:pt x="256" y="2030"/>
                      <a:pt x="401" y="1854"/>
                      <a:pt x="560" y="1775"/>
                    </a:cubicBezTo>
                    <a:cubicBezTo>
                      <a:pt x="752" y="1679"/>
                      <a:pt x="991" y="1679"/>
                      <a:pt x="1199" y="1679"/>
                    </a:cubicBezTo>
                    <a:cubicBezTo>
                      <a:pt x="1247" y="1679"/>
                      <a:pt x="1295" y="1630"/>
                      <a:pt x="1311" y="1583"/>
                    </a:cubicBezTo>
                    <a:cubicBezTo>
                      <a:pt x="1327" y="1534"/>
                      <a:pt x="1295" y="1470"/>
                      <a:pt x="1231" y="1455"/>
                    </a:cubicBezTo>
                    <a:cubicBezTo>
                      <a:pt x="895" y="1327"/>
                      <a:pt x="688" y="927"/>
                      <a:pt x="799" y="608"/>
                    </a:cubicBezTo>
                    <a:cubicBezTo>
                      <a:pt x="863" y="448"/>
                      <a:pt x="1008" y="305"/>
                      <a:pt x="1183" y="256"/>
                    </a:cubicBezTo>
                    <a:cubicBezTo>
                      <a:pt x="1247" y="241"/>
                      <a:pt x="1311" y="225"/>
                      <a:pt x="1374" y="225"/>
                    </a:cubicBezTo>
                    <a:close/>
                    <a:moveTo>
                      <a:pt x="1356" y="1"/>
                    </a:moveTo>
                    <a:cubicBezTo>
                      <a:pt x="1279" y="1"/>
                      <a:pt x="1199" y="12"/>
                      <a:pt x="1119" y="33"/>
                    </a:cubicBezTo>
                    <a:cubicBezTo>
                      <a:pt x="863" y="113"/>
                      <a:pt x="672" y="305"/>
                      <a:pt x="592" y="529"/>
                    </a:cubicBezTo>
                    <a:cubicBezTo>
                      <a:pt x="480" y="848"/>
                      <a:pt x="592" y="1231"/>
                      <a:pt x="831" y="1470"/>
                    </a:cubicBezTo>
                    <a:cubicBezTo>
                      <a:pt x="704" y="1487"/>
                      <a:pt x="576" y="1519"/>
                      <a:pt x="465" y="1566"/>
                    </a:cubicBezTo>
                    <a:cubicBezTo>
                      <a:pt x="224" y="1679"/>
                      <a:pt x="1" y="1950"/>
                      <a:pt x="65" y="2254"/>
                    </a:cubicBezTo>
                    <a:cubicBezTo>
                      <a:pt x="113" y="2509"/>
                      <a:pt x="352" y="2716"/>
                      <a:pt x="752" y="2812"/>
                    </a:cubicBezTo>
                    <a:cubicBezTo>
                      <a:pt x="1087" y="2893"/>
                      <a:pt x="1455" y="2908"/>
                      <a:pt x="1806" y="2925"/>
                    </a:cubicBezTo>
                    <a:cubicBezTo>
                      <a:pt x="2333" y="2940"/>
                      <a:pt x="2829" y="2957"/>
                      <a:pt x="3259" y="3180"/>
                    </a:cubicBezTo>
                    <a:cubicBezTo>
                      <a:pt x="3276" y="3196"/>
                      <a:pt x="3291" y="3196"/>
                      <a:pt x="3308" y="3196"/>
                    </a:cubicBezTo>
                    <a:cubicBezTo>
                      <a:pt x="3355" y="3196"/>
                      <a:pt x="3387" y="3180"/>
                      <a:pt x="3404" y="3132"/>
                    </a:cubicBezTo>
                    <a:cubicBezTo>
                      <a:pt x="3436" y="3084"/>
                      <a:pt x="3419" y="3036"/>
                      <a:pt x="3387" y="2989"/>
                    </a:cubicBezTo>
                    <a:cubicBezTo>
                      <a:pt x="3340" y="2925"/>
                      <a:pt x="3276" y="2652"/>
                      <a:pt x="3227" y="2509"/>
                    </a:cubicBezTo>
                    <a:cubicBezTo>
                      <a:pt x="3180" y="2350"/>
                      <a:pt x="3148" y="2254"/>
                      <a:pt x="3132" y="2222"/>
                    </a:cubicBezTo>
                    <a:cubicBezTo>
                      <a:pt x="3020" y="1982"/>
                      <a:pt x="2893" y="1775"/>
                      <a:pt x="2748" y="1566"/>
                    </a:cubicBezTo>
                    <a:lnTo>
                      <a:pt x="2637" y="1391"/>
                    </a:lnTo>
                    <a:cubicBezTo>
                      <a:pt x="2573" y="1279"/>
                      <a:pt x="2509" y="1151"/>
                      <a:pt x="2445" y="1023"/>
                    </a:cubicBezTo>
                    <a:cubicBezTo>
                      <a:pt x="2269" y="704"/>
                      <a:pt x="2062" y="337"/>
                      <a:pt x="1774" y="129"/>
                    </a:cubicBezTo>
                    <a:cubicBezTo>
                      <a:pt x="1657" y="43"/>
                      <a:pt x="1511" y="1"/>
                      <a:pt x="13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5"/>
              <p:cNvSpPr/>
              <p:nvPr/>
            </p:nvSpPr>
            <p:spPr>
              <a:xfrm>
                <a:off x="7651525" y="2070650"/>
                <a:ext cx="115825" cy="89175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3567" extrusionOk="0">
                    <a:moveTo>
                      <a:pt x="1374" y="229"/>
                    </a:moveTo>
                    <a:cubicBezTo>
                      <a:pt x="1917" y="229"/>
                      <a:pt x="2477" y="453"/>
                      <a:pt x="2908" y="851"/>
                    </a:cubicBezTo>
                    <a:cubicBezTo>
                      <a:pt x="3116" y="1043"/>
                      <a:pt x="3323" y="1283"/>
                      <a:pt x="3515" y="1522"/>
                    </a:cubicBezTo>
                    <a:lnTo>
                      <a:pt x="3674" y="1699"/>
                    </a:lnTo>
                    <a:cubicBezTo>
                      <a:pt x="3706" y="1730"/>
                      <a:pt x="3834" y="1938"/>
                      <a:pt x="3947" y="2129"/>
                    </a:cubicBezTo>
                    <a:cubicBezTo>
                      <a:pt x="4090" y="2369"/>
                      <a:pt x="4202" y="2529"/>
                      <a:pt x="4266" y="2640"/>
                    </a:cubicBezTo>
                    <a:cubicBezTo>
                      <a:pt x="4231" y="2640"/>
                      <a:pt x="4196" y="2639"/>
                      <a:pt x="4160" y="2639"/>
                    </a:cubicBezTo>
                    <a:cubicBezTo>
                      <a:pt x="3540" y="2639"/>
                      <a:pt x="2924" y="2767"/>
                      <a:pt x="2365" y="3008"/>
                    </a:cubicBezTo>
                    <a:lnTo>
                      <a:pt x="2173" y="3104"/>
                    </a:lnTo>
                    <a:cubicBezTo>
                      <a:pt x="1949" y="3200"/>
                      <a:pt x="1742" y="3296"/>
                      <a:pt x="1519" y="3328"/>
                    </a:cubicBezTo>
                    <a:cubicBezTo>
                      <a:pt x="1481" y="3332"/>
                      <a:pt x="1444" y="3335"/>
                      <a:pt x="1406" y="3335"/>
                    </a:cubicBezTo>
                    <a:cubicBezTo>
                      <a:pt x="914" y="3335"/>
                      <a:pt x="426" y="2955"/>
                      <a:pt x="337" y="2465"/>
                    </a:cubicBezTo>
                    <a:cubicBezTo>
                      <a:pt x="305" y="2353"/>
                      <a:pt x="288" y="2193"/>
                      <a:pt x="352" y="2050"/>
                    </a:cubicBezTo>
                    <a:cubicBezTo>
                      <a:pt x="496" y="1746"/>
                      <a:pt x="880" y="1635"/>
                      <a:pt x="1263" y="1539"/>
                    </a:cubicBezTo>
                    <a:cubicBezTo>
                      <a:pt x="1310" y="1539"/>
                      <a:pt x="1359" y="1490"/>
                      <a:pt x="1359" y="1443"/>
                    </a:cubicBezTo>
                    <a:cubicBezTo>
                      <a:pt x="1359" y="1394"/>
                      <a:pt x="1342" y="1347"/>
                      <a:pt x="1295" y="1331"/>
                    </a:cubicBezTo>
                    <a:lnTo>
                      <a:pt x="528" y="996"/>
                    </a:lnTo>
                    <a:cubicBezTo>
                      <a:pt x="416" y="947"/>
                      <a:pt x="337" y="915"/>
                      <a:pt x="288" y="851"/>
                    </a:cubicBezTo>
                    <a:cubicBezTo>
                      <a:pt x="256" y="772"/>
                      <a:pt x="273" y="676"/>
                      <a:pt x="337" y="580"/>
                    </a:cubicBezTo>
                    <a:cubicBezTo>
                      <a:pt x="384" y="517"/>
                      <a:pt x="480" y="453"/>
                      <a:pt x="608" y="389"/>
                    </a:cubicBezTo>
                    <a:cubicBezTo>
                      <a:pt x="848" y="276"/>
                      <a:pt x="1103" y="229"/>
                      <a:pt x="1374" y="229"/>
                    </a:cubicBezTo>
                    <a:close/>
                    <a:moveTo>
                      <a:pt x="1388" y="0"/>
                    </a:moveTo>
                    <a:cubicBezTo>
                      <a:pt x="1091" y="0"/>
                      <a:pt x="798" y="59"/>
                      <a:pt x="528" y="180"/>
                    </a:cubicBezTo>
                    <a:cubicBezTo>
                      <a:pt x="401" y="229"/>
                      <a:pt x="256" y="308"/>
                      <a:pt x="145" y="453"/>
                    </a:cubicBezTo>
                    <a:cubicBezTo>
                      <a:pt x="32" y="612"/>
                      <a:pt x="1" y="819"/>
                      <a:pt x="96" y="964"/>
                    </a:cubicBezTo>
                    <a:cubicBezTo>
                      <a:pt x="177" y="1107"/>
                      <a:pt x="320" y="1155"/>
                      <a:pt x="432" y="1203"/>
                    </a:cubicBezTo>
                    <a:lnTo>
                      <a:pt x="895" y="1411"/>
                    </a:lnTo>
                    <a:cubicBezTo>
                      <a:pt x="560" y="1507"/>
                      <a:pt x="273" y="1667"/>
                      <a:pt x="145" y="1954"/>
                    </a:cubicBezTo>
                    <a:cubicBezTo>
                      <a:pt x="81" y="2114"/>
                      <a:pt x="64" y="2306"/>
                      <a:pt x="96" y="2513"/>
                    </a:cubicBezTo>
                    <a:cubicBezTo>
                      <a:pt x="224" y="3120"/>
                      <a:pt x="799" y="3567"/>
                      <a:pt x="1391" y="3567"/>
                    </a:cubicBezTo>
                    <a:cubicBezTo>
                      <a:pt x="1438" y="3567"/>
                      <a:pt x="1502" y="3567"/>
                      <a:pt x="1551" y="3551"/>
                    </a:cubicBezTo>
                    <a:cubicBezTo>
                      <a:pt x="1806" y="3520"/>
                      <a:pt x="2045" y="3407"/>
                      <a:pt x="2269" y="3311"/>
                    </a:cubicBezTo>
                    <a:cubicBezTo>
                      <a:pt x="2333" y="3279"/>
                      <a:pt x="2397" y="3247"/>
                      <a:pt x="2445" y="3215"/>
                    </a:cubicBezTo>
                    <a:cubicBezTo>
                      <a:pt x="2970" y="2998"/>
                      <a:pt x="3527" y="2873"/>
                      <a:pt x="4089" y="2873"/>
                    </a:cubicBezTo>
                    <a:cubicBezTo>
                      <a:pt x="4228" y="2873"/>
                      <a:pt x="4366" y="2880"/>
                      <a:pt x="4505" y="2896"/>
                    </a:cubicBezTo>
                    <a:cubicBezTo>
                      <a:pt x="4569" y="2896"/>
                      <a:pt x="4633" y="2849"/>
                      <a:pt x="4633" y="2785"/>
                    </a:cubicBezTo>
                    <a:cubicBezTo>
                      <a:pt x="4633" y="2736"/>
                      <a:pt x="4618" y="2704"/>
                      <a:pt x="4569" y="2672"/>
                    </a:cubicBezTo>
                    <a:cubicBezTo>
                      <a:pt x="4505" y="2608"/>
                      <a:pt x="4281" y="2242"/>
                      <a:pt x="4138" y="2001"/>
                    </a:cubicBezTo>
                    <a:cubicBezTo>
                      <a:pt x="3979" y="1746"/>
                      <a:pt x="3883" y="1603"/>
                      <a:pt x="3851" y="1554"/>
                    </a:cubicBezTo>
                    <a:lnTo>
                      <a:pt x="3691" y="1362"/>
                    </a:lnTo>
                    <a:cubicBezTo>
                      <a:pt x="3483" y="1124"/>
                      <a:pt x="3276" y="883"/>
                      <a:pt x="3067" y="676"/>
                    </a:cubicBezTo>
                    <a:cubicBezTo>
                      <a:pt x="2598" y="238"/>
                      <a:pt x="1985" y="0"/>
                      <a:pt x="13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15"/>
              <p:cNvSpPr/>
              <p:nvPr/>
            </p:nvSpPr>
            <p:spPr>
              <a:xfrm>
                <a:off x="8422250" y="2083850"/>
                <a:ext cx="127800" cy="102750"/>
              </a:xfrm>
              <a:custGeom>
                <a:avLst/>
                <a:gdLst/>
                <a:ahLst/>
                <a:cxnLst/>
                <a:rect l="l" t="t" r="r" b="b"/>
                <a:pathLst>
                  <a:path w="5112" h="4110" extrusionOk="0">
                    <a:moveTo>
                      <a:pt x="2426" y="227"/>
                    </a:moveTo>
                    <a:cubicBezTo>
                      <a:pt x="2479" y="227"/>
                      <a:pt x="2533" y="233"/>
                      <a:pt x="2588" y="244"/>
                    </a:cubicBezTo>
                    <a:cubicBezTo>
                      <a:pt x="2764" y="276"/>
                      <a:pt x="2939" y="404"/>
                      <a:pt x="3020" y="564"/>
                    </a:cubicBezTo>
                    <a:cubicBezTo>
                      <a:pt x="3099" y="707"/>
                      <a:pt x="3116" y="851"/>
                      <a:pt x="3084" y="979"/>
                    </a:cubicBezTo>
                    <a:cubicBezTo>
                      <a:pt x="3067" y="1011"/>
                      <a:pt x="3084" y="1075"/>
                      <a:pt x="3116" y="1107"/>
                    </a:cubicBezTo>
                    <a:cubicBezTo>
                      <a:pt x="3134" y="1116"/>
                      <a:pt x="3164" y="1125"/>
                      <a:pt x="3191" y="1125"/>
                    </a:cubicBezTo>
                    <a:cubicBezTo>
                      <a:pt x="3211" y="1125"/>
                      <a:pt x="3230" y="1120"/>
                      <a:pt x="3244" y="1107"/>
                    </a:cubicBezTo>
                    <a:cubicBezTo>
                      <a:pt x="3451" y="979"/>
                      <a:pt x="3674" y="851"/>
                      <a:pt x="3946" y="803"/>
                    </a:cubicBezTo>
                    <a:cubicBezTo>
                      <a:pt x="4003" y="792"/>
                      <a:pt x="4058" y="787"/>
                      <a:pt x="4112" y="787"/>
                    </a:cubicBezTo>
                    <a:cubicBezTo>
                      <a:pt x="4303" y="787"/>
                      <a:pt x="4476" y="851"/>
                      <a:pt x="4601" y="962"/>
                    </a:cubicBezTo>
                    <a:cubicBezTo>
                      <a:pt x="4873" y="1186"/>
                      <a:pt x="4856" y="1633"/>
                      <a:pt x="4681" y="1905"/>
                    </a:cubicBezTo>
                    <a:cubicBezTo>
                      <a:pt x="4473" y="2257"/>
                      <a:pt x="4074" y="2432"/>
                      <a:pt x="3787" y="2512"/>
                    </a:cubicBezTo>
                    <a:cubicBezTo>
                      <a:pt x="3531" y="2592"/>
                      <a:pt x="3276" y="2624"/>
                      <a:pt x="3035" y="2655"/>
                    </a:cubicBezTo>
                    <a:cubicBezTo>
                      <a:pt x="2892" y="2672"/>
                      <a:pt x="2748" y="2704"/>
                      <a:pt x="2605" y="2719"/>
                    </a:cubicBezTo>
                    <a:cubicBezTo>
                      <a:pt x="1774" y="2879"/>
                      <a:pt x="975" y="3231"/>
                      <a:pt x="305" y="3758"/>
                    </a:cubicBezTo>
                    <a:cubicBezTo>
                      <a:pt x="305" y="3199"/>
                      <a:pt x="575" y="2655"/>
                      <a:pt x="831" y="2129"/>
                    </a:cubicBezTo>
                    <a:cubicBezTo>
                      <a:pt x="911" y="1953"/>
                      <a:pt x="991" y="1778"/>
                      <a:pt x="1071" y="1618"/>
                    </a:cubicBezTo>
                    <a:cubicBezTo>
                      <a:pt x="1214" y="1266"/>
                      <a:pt x="1374" y="898"/>
                      <a:pt x="1630" y="611"/>
                    </a:cubicBezTo>
                    <a:cubicBezTo>
                      <a:pt x="1821" y="419"/>
                      <a:pt x="2107" y="227"/>
                      <a:pt x="2426" y="227"/>
                    </a:cubicBezTo>
                    <a:close/>
                    <a:moveTo>
                      <a:pt x="2430" y="0"/>
                    </a:moveTo>
                    <a:cubicBezTo>
                      <a:pt x="2089" y="0"/>
                      <a:pt x="1735" y="162"/>
                      <a:pt x="1470" y="468"/>
                    </a:cubicBezTo>
                    <a:cubicBezTo>
                      <a:pt x="1182" y="771"/>
                      <a:pt x="1007" y="1171"/>
                      <a:pt x="848" y="1522"/>
                    </a:cubicBezTo>
                    <a:cubicBezTo>
                      <a:pt x="784" y="1682"/>
                      <a:pt x="703" y="1857"/>
                      <a:pt x="624" y="2033"/>
                    </a:cubicBezTo>
                    <a:cubicBezTo>
                      <a:pt x="320" y="2655"/>
                      <a:pt x="0" y="3311"/>
                      <a:pt x="81" y="3997"/>
                    </a:cubicBezTo>
                    <a:cubicBezTo>
                      <a:pt x="81" y="4046"/>
                      <a:pt x="113" y="4078"/>
                      <a:pt x="145" y="4093"/>
                    </a:cubicBezTo>
                    <a:cubicBezTo>
                      <a:pt x="160" y="4110"/>
                      <a:pt x="177" y="4110"/>
                      <a:pt x="192" y="4110"/>
                    </a:cubicBezTo>
                    <a:cubicBezTo>
                      <a:pt x="224" y="4110"/>
                      <a:pt x="241" y="4093"/>
                      <a:pt x="273" y="4078"/>
                    </a:cubicBezTo>
                    <a:cubicBezTo>
                      <a:pt x="943" y="3503"/>
                      <a:pt x="1774" y="3119"/>
                      <a:pt x="2652" y="2943"/>
                    </a:cubicBezTo>
                    <a:cubicBezTo>
                      <a:pt x="2780" y="2928"/>
                      <a:pt x="2924" y="2911"/>
                      <a:pt x="3067" y="2879"/>
                    </a:cubicBezTo>
                    <a:cubicBezTo>
                      <a:pt x="3323" y="2847"/>
                      <a:pt x="3578" y="2815"/>
                      <a:pt x="3834" y="2736"/>
                    </a:cubicBezTo>
                    <a:cubicBezTo>
                      <a:pt x="4170" y="2640"/>
                      <a:pt x="4633" y="2448"/>
                      <a:pt x="4873" y="2033"/>
                    </a:cubicBezTo>
                    <a:cubicBezTo>
                      <a:pt x="5097" y="1665"/>
                      <a:pt x="5112" y="1107"/>
                      <a:pt x="4760" y="787"/>
                    </a:cubicBezTo>
                    <a:cubicBezTo>
                      <a:pt x="4600" y="639"/>
                      <a:pt x="4373" y="557"/>
                      <a:pt x="4123" y="557"/>
                    </a:cubicBezTo>
                    <a:cubicBezTo>
                      <a:pt x="4050" y="557"/>
                      <a:pt x="3974" y="564"/>
                      <a:pt x="3898" y="579"/>
                    </a:cubicBezTo>
                    <a:cubicBezTo>
                      <a:pt x="3691" y="611"/>
                      <a:pt x="3499" y="691"/>
                      <a:pt x="3323" y="787"/>
                    </a:cubicBezTo>
                    <a:cubicBezTo>
                      <a:pt x="3323" y="675"/>
                      <a:pt x="3291" y="564"/>
                      <a:pt x="3227" y="451"/>
                    </a:cubicBezTo>
                    <a:cubicBezTo>
                      <a:pt x="3099" y="227"/>
                      <a:pt x="2876" y="68"/>
                      <a:pt x="2637" y="20"/>
                    </a:cubicBezTo>
                    <a:cubicBezTo>
                      <a:pt x="2569" y="7"/>
                      <a:pt x="2500" y="0"/>
                      <a:pt x="24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15"/>
              <p:cNvSpPr/>
              <p:nvPr/>
            </p:nvSpPr>
            <p:spPr>
              <a:xfrm>
                <a:off x="7707050" y="2196550"/>
                <a:ext cx="160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40" h="640" extrusionOk="0">
                    <a:moveTo>
                      <a:pt x="320" y="224"/>
                    </a:moveTo>
                    <a:cubicBezTo>
                      <a:pt x="367" y="224"/>
                      <a:pt x="399" y="273"/>
                      <a:pt x="399" y="320"/>
                    </a:cubicBezTo>
                    <a:cubicBezTo>
                      <a:pt x="399" y="368"/>
                      <a:pt x="367" y="400"/>
                      <a:pt x="320" y="400"/>
                    </a:cubicBezTo>
                    <a:cubicBezTo>
                      <a:pt x="271" y="400"/>
                      <a:pt x="224" y="368"/>
                      <a:pt x="224" y="320"/>
                    </a:cubicBezTo>
                    <a:cubicBezTo>
                      <a:pt x="224" y="273"/>
                      <a:pt x="271" y="224"/>
                      <a:pt x="320" y="224"/>
                    </a:cubicBezTo>
                    <a:close/>
                    <a:moveTo>
                      <a:pt x="320" y="0"/>
                    </a:moveTo>
                    <a:cubicBezTo>
                      <a:pt x="144" y="0"/>
                      <a:pt x="0" y="145"/>
                      <a:pt x="0" y="320"/>
                    </a:cubicBezTo>
                    <a:cubicBezTo>
                      <a:pt x="0" y="496"/>
                      <a:pt x="144" y="639"/>
                      <a:pt x="320" y="639"/>
                    </a:cubicBezTo>
                    <a:cubicBezTo>
                      <a:pt x="495" y="639"/>
                      <a:pt x="639" y="496"/>
                      <a:pt x="639" y="320"/>
                    </a:cubicBezTo>
                    <a:cubicBezTo>
                      <a:pt x="639" y="145"/>
                      <a:pt x="495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5"/>
              <p:cNvSpPr/>
              <p:nvPr/>
            </p:nvSpPr>
            <p:spPr>
              <a:xfrm>
                <a:off x="7842400" y="2153825"/>
                <a:ext cx="41175" cy="41575"/>
              </a:xfrm>
              <a:custGeom>
                <a:avLst/>
                <a:gdLst/>
                <a:ahLst/>
                <a:cxnLst/>
                <a:rect l="l" t="t" r="r" b="b"/>
                <a:pathLst>
                  <a:path w="1647" h="1663" extrusionOk="0">
                    <a:moveTo>
                      <a:pt x="831" y="240"/>
                    </a:moveTo>
                    <a:cubicBezTo>
                      <a:pt x="1151" y="240"/>
                      <a:pt x="1423" y="495"/>
                      <a:pt x="1423" y="831"/>
                    </a:cubicBezTo>
                    <a:cubicBezTo>
                      <a:pt x="1423" y="1166"/>
                      <a:pt x="1151" y="1422"/>
                      <a:pt x="831" y="1422"/>
                    </a:cubicBezTo>
                    <a:cubicBezTo>
                      <a:pt x="497" y="1422"/>
                      <a:pt x="224" y="1166"/>
                      <a:pt x="224" y="831"/>
                    </a:cubicBezTo>
                    <a:cubicBezTo>
                      <a:pt x="224" y="495"/>
                      <a:pt x="497" y="240"/>
                      <a:pt x="831" y="240"/>
                    </a:cubicBezTo>
                    <a:close/>
                    <a:moveTo>
                      <a:pt x="831" y="1"/>
                    </a:moveTo>
                    <a:cubicBezTo>
                      <a:pt x="369" y="1"/>
                      <a:pt x="1" y="384"/>
                      <a:pt x="1" y="831"/>
                    </a:cubicBezTo>
                    <a:cubicBezTo>
                      <a:pt x="1" y="1279"/>
                      <a:pt x="369" y="1662"/>
                      <a:pt x="831" y="1662"/>
                    </a:cubicBezTo>
                    <a:cubicBezTo>
                      <a:pt x="1279" y="1662"/>
                      <a:pt x="1647" y="1279"/>
                      <a:pt x="1647" y="831"/>
                    </a:cubicBezTo>
                    <a:cubicBezTo>
                      <a:pt x="1647" y="384"/>
                      <a:pt x="1279" y="1"/>
                      <a:pt x="8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5"/>
              <p:cNvSpPr/>
              <p:nvPr/>
            </p:nvSpPr>
            <p:spPr>
              <a:xfrm>
                <a:off x="7684675" y="2353875"/>
                <a:ext cx="22400" cy="2202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81" extrusionOk="0">
                    <a:moveTo>
                      <a:pt x="448" y="225"/>
                    </a:moveTo>
                    <a:cubicBezTo>
                      <a:pt x="559" y="225"/>
                      <a:pt x="655" y="320"/>
                      <a:pt x="655" y="433"/>
                    </a:cubicBezTo>
                    <a:cubicBezTo>
                      <a:pt x="655" y="561"/>
                      <a:pt x="559" y="640"/>
                      <a:pt x="448" y="640"/>
                    </a:cubicBezTo>
                    <a:cubicBezTo>
                      <a:pt x="336" y="640"/>
                      <a:pt x="240" y="561"/>
                      <a:pt x="240" y="433"/>
                    </a:cubicBezTo>
                    <a:cubicBezTo>
                      <a:pt x="240" y="320"/>
                      <a:pt x="336" y="225"/>
                      <a:pt x="448" y="225"/>
                    </a:cubicBezTo>
                    <a:close/>
                    <a:moveTo>
                      <a:pt x="448" y="1"/>
                    </a:moveTo>
                    <a:cubicBezTo>
                      <a:pt x="208" y="1"/>
                      <a:pt x="1" y="193"/>
                      <a:pt x="1" y="433"/>
                    </a:cubicBezTo>
                    <a:cubicBezTo>
                      <a:pt x="1" y="672"/>
                      <a:pt x="208" y="880"/>
                      <a:pt x="448" y="880"/>
                    </a:cubicBezTo>
                    <a:cubicBezTo>
                      <a:pt x="687" y="880"/>
                      <a:pt x="895" y="672"/>
                      <a:pt x="895" y="433"/>
                    </a:cubicBezTo>
                    <a:cubicBezTo>
                      <a:pt x="895" y="193"/>
                      <a:pt x="687" y="1"/>
                      <a:pt x="4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15"/>
              <p:cNvSpPr/>
              <p:nvPr/>
            </p:nvSpPr>
            <p:spPr>
              <a:xfrm>
                <a:off x="7749775" y="2428175"/>
                <a:ext cx="3835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519" extrusionOk="0">
                    <a:moveTo>
                      <a:pt x="767" y="224"/>
                    </a:moveTo>
                    <a:cubicBezTo>
                      <a:pt x="1071" y="224"/>
                      <a:pt x="1310" y="464"/>
                      <a:pt x="1310" y="751"/>
                    </a:cubicBezTo>
                    <a:cubicBezTo>
                      <a:pt x="1310" y="1054"/>
                      <a:pt x="1071" y="1295"/>
                      <a:pt x="767" y="1295"/>
                    </a:cubicBezTo>
                    <a:cubicBezTo>
                      <a:pt x="479" y="1295"/>
                      <a:pt x="240" y="1054"/>
                      <a:pt x="240" y="751"/>
                    </a:cubicBezTo>
                    <a:cubicBezTo>
                      <a:pt x="240" y="464"/>
                      <a:pt x="479" y="224"/>
                      <a:pt x="767" y="224"/>
                    </a:cubicBezTo>
                    <a:close/>
                    <a:moveTo>
                      <a:pt x="767" y="0"/>
                    </a:moveTo>
                    <a:cubicBezTo>
                      <a:pt x="351" y="0"/>
                      <a:pt x="0" y="336"/>
                      <a:pt x="0" y="751"/>
                    </a:cubicBezTo>
                    <a:cubicBezTo>
                      <a:pt x="0" y="1182"/>
                      <a:pt x="351" y="1518"/>
                      <a:pt x="767" y="1518"/>
                    </a:cubicBezTo>
                    <a:cubicBezTo>
                      <a:pt x="1199" y="1518"/>
                      <a:pt x="1533" y="1182"/>
                      <a:pt x="1533" y="751"/>
                    </a:cubicBezTo>
                    <a:cubicBezTo>
                      <a:pt x="1533" y="336"/>
                      <a:pt x="1199" y="0"/>
                      <a:pt x="7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15"/>
              <p:cNvSpPr/>
              <p:nvPr/>
            </p:nvSpPr>
            <p:spPr>
              <a:xfrm>
                <a:off x="8325225" y="2153825"/>
                <a:ext cx="26775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071" h="1071" extrusionOk="0">
                    <a:moveTo>
                      <a:pt x="527" y="240"/>
                    </a:moveTo>
                    <a:cubicBezTo>
                      <a:pt x="703" y="240"/>
                      <a:pt x="831" y="368"/>
                      <a:pt x="831" y="544"/>
                    </a:cubicBezTo>
                    <a:cubicBezTo>
                      <a:pt x="831" y="704"/>
                      <a:pt x="703" y="847"/>
                      <a:pt x="527" y="847"/>
                    </a:cubicBezTo>
                    <a:cubicBezTo>
                      <a:pt x="367" y="847"/>
                      <a:pt x="224" y="704"/>
                      <a:pt x="224" y="544"/>
                    </a:cubicBezTo>
                    <a:cubicBezTo>
                      <a:pt x="224" y="368"/>
                      <a:pt x="367" y="240"/>
                      <a:pt x="527" y="240"/>
                    </a:cubicBezTo>
                    <a:close/>
                    <a:moveTo>
                      <a:pt x="527" y="1"/>
                    </a:moveTo>
                    <a:cubicBezTo>
                      <a:pt x="239" y="1"/>
                      <a:pt x="0" y="240"/>
                      <a:pt x="0" y="544"/>
                    </a:cubicBezTo>
                    <a:cubicBezTo>
                      <a:pt x="0" y="831"/>
                      <a:pt x="239" y="1070"/>
                      <a:pt x="527" y="1070"/>
                    </a:cubicBezTo>
                    <a:cubicBezTo>
                      <a:pt x="831" y="1070"/>
                      <a:pt x="1070" y="831"/>
                      <a:pt x="1070" y="544"/>
                    </a:cubicBezTo>
                    <a:cubicBezTo>
                      <a:pt x="1070" y="240"/>
                      <a:pt x="831" y="1"/>
                      <a:pt x="5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5"/>
              <p:cNvSpPr/>
              <p:nvPr/>
            </p:nvSpPr>
            <p:spPr>
              <a:xfrm>
                <a:off x="8153500" y="2565150"/>
                <a:ext cx="567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269" extrusionOk="0">
                    <a:moveTo>
                      <a:pt x="1134" y="224"/>
                    </a:moveTo>
                    <a:cubicBezTo>
                      <a:pt x="1630" y="224"/>
                      <a:pt x="2029" y="640"/>
                      <a:pt x="2029" y="1134"/>
                    </a:cubicBezTo>
                    <a:cubicBezTo>
                      <a:pt x="2029" y="1630"/>
                      <a:pt x="1630" y="2045"/>
                      <a:pt x="1134" y="2045"/>
                    </a:cubicBezTo>
                    <a:cubicBezTo>
                      <a:pt x="623" y="2045"/>
                      <a:pt x="224" y="1630"/>
                      <a:pt x="224" y="1134"/>
                    </a:cubicBezTo>
                    <a:cubicBezTo>
                      <a:pt x="224" y="640"/>
                      <a:pt x="623" y="224"/>
                      <a:pt x="1134" y="224"/>
                    </a:cubicBezTo>
                    <a:close/>
                    <a:moveTo>
                      <a:pt x="1134" y="1"/>
                    </a:moveTo>
                    <a:cubicBezTo>
                      <a:pt x="512" y="1"/>
                      <a:pt x="1" y="512"/>
                      <a:pt x="1" y="1134"/>
                    </a:cubicBezTo>
                    <a:cubicBezTo>
                      <a:pt x="1" y="1758"/>
                      <a:pt x="512" y="2269"/>
                      <a:pt x="1134" y="2269"/>
                    </a:cubicBezTo>
                    <a:cubicBezTo>
                      <a:pt x="1758" y="2269"/>
                      <a:pt x="2269" y="1758"/>
                      <a:pt x="2269" y="1134"/>
                    </a:cubicBezTo>
                    <a:cubicBezTo>
                      <a:pt x="2269" y="512"/>
                      <a:pt x="1758" y="1"/>
                      <a:pt x="11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5"/>
              <p:cNvSpPr/>
              <p:nvPr/>
            </p:nvSpPr>
            <p:spPr>
              <a:xfrm>
                <a:off x="8042500" y="2565150"/>
                <a:ext cx="26375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039" extrusionOk="0">
                    <a:moveTo>
                      <a:pt x="527" y="224"/>
                    </a:moveTo>
                    <a:cubicBezTo>
                      <a:pt x="686" y="224"/>
                      <a:pt x="814" y="367"/>
                      <a:pt x="814" y="527"/>
                    </a:cubicBezTo>
                    <a:cubicBezTo>
                      <a:pt x="814" y="687"/>
                      <a:pt x="686" y="815"/>
                      <a:pt x="527" y="815"/>
                    </a:cubicBezTo>
                    <a:cubicBezTo>
                      <a:pt x="367" y="815"/>
                      <a:pt x="239" y="687"/>
                      <a:pt x="239" y="527"/>
                    </a:cubicBezTo>
                    <a:cubicBezTo>
                      <a:pt x="239" y="367"/>
                      <a:pt x="367" y="224"/>
                      <a:pt x="527" y="224"/>
                    </a:cubicBezTo>
                    <a:close/>
                    <a:moveTo>
                      <a:pt x="527" y="1"/>
                    </a:moveTo>
                    <a:cubicBezTo>
                      <a:pt x="239" y="1"/>
                      <a:pt x="0" y="240"/>
                      <a:pt x="0" y="527"/>
                    </a:cubicBezTo>
                    <a:cubicBezTo>
                      <a:pt x="0" y="815"/>
                      <a:pt x="239" y="1038"/>
                      <a:pt x="527" y="1038"/>
                    </a:cubicBezTo>
                    <a:cubicBezTo>
                      <a:pt x="814" y="1038"/>
                      <a:pt x="1054" y="815"/>
                      <a:pt x="1054" y="527"/>
                    </a:cubicBezTo>
                    <a:cubicBezTo>
                      <a:pt x="1054" y="240"/>
                      <a:pt x="814" y="1"/>
                      <a:pt x="5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5"/>
              <p:cNvSpPr/>
              <p:nvPr/>
            </p:nvSpPr>
            <p:spPr>
              <a:xfrm>
                <a:off x="8504125" y="2206550"/>
                <a:ext cx="43150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1726" extrusionOk="0">
                    <a:moveTo>
                      <a:pt x="863" y="239"/>
                    </a:moveTo>
                    <a:cubicBezTo>
                      <a:pt x="1198" y="239"/>
                      <a:pt x="1485" y="512"/>
                      <a:pt x="1485" y="863"/>
                    </a:cubicBezTo>
                    <a:cubicBezTo>
                      <a:pt x="1485" y="1214"/>
                      <a:pt x="1198" y="1502"/>
                      <a:pt x="863" y="1502"/>
                    </a:cubicBezTo>
                    <a:cubicBezTo>
                      <a:pt x="512" y="1502"/>
                      <a:pt x="224" y="1214"/>
                      <a:pt x="224" y="863"/>
                    </a:cubicBezTo>
                    <a:cubicBezTo>
                      <a:pt x="224" y="512"/>
                      <a:pt x="512" y="239"/>
                      <a:pt x="863" y="239"/>
                    </a:cubicBezTo>
                    <a:close/>
                    <a:moveTo>
                      <a:pt x="863" y="0"/>
                    </a:moveTo>
                    <a:cubicBezTo>
                      <a:pt x="384" y="0"/>
                      <a:pt x="1" y="399"/>
                      <a:pt x="1" y="863"/>
                    </a:cubicBezTo>
                    <a:cubicBezTo>
                      <a:pt x="1" y="1342"/>
                      <a:pt x="384" y="1726"/>
                      <a:pt x="863" y="1726"/>
                    </a:cubicBezTo>
                    <a:cubicBezTo>
                      <a:pt x="1326" y="1726"/>
                      <a:pt x="1726" y="1342"/>
                      <a:pt x="1726" y="863"/>
                    </a:cubicBezTo>
                    <a:cubicBezTo>
                      <a:pt x="1726" y="399"/>
                      <a:pt x="1326" y="0"/>
                      <a:pt x="8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5"/>
              <p:cNvSpPr/>
              <p:nvPr/>
            </p:nvSpPr>
            <p:spPr>
              <a:xfrm>
                <a:off x="7939050" y="2585500"/>
                <a:ext cx="21200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848" h="864" extrusionOk="0">
                    <a:moveTo>
                      <a:pt x="432" y="224"/>
                    </a:moveTo>
                    <a:cubicBezTo>
                      <a:pt x="544" y="224"/>
                      <a:pt x="624" y="320"/>
                      <a:pt x="624" y="433"/>
                    </a:cubicBezTo>
                    <a:cubicBezTo>
                      <a:pt x="624" y="544"/>
                      <a:pt x="544" y="624"/>
                      <a:pt x="432" y="624"/>
                    </a:cubicBezTo>
                    <a:cubicBezTo>
                      <a:pt x="320" y="624"/>
                      <a:pt x="224" y="544"/>
                      <a:pt x="224" y="433"/>
                    </a:cubicBezTo>
                    <a:cubicBezTo>
                      <a:pt x="224" y="320"/>
                      <a:pt x="320" y="224"/>
                      <a:pt x="432" y="224"/>
                    </a:cubicBezTo>
                    <a:close/>
                    <a:moveTo>
                      <a:pt x="432" y="1"/>
                    </a:moveTo>
                    <a:cubicBezTo>
                      <a:pt x="192" y="1"/>
                      <a:pt x="0" y="192"/>
                      <a:pt x="0" y="433"/>
                    </a:cubicBezTo>
                    <a:cubicBezTo>
                      <a:pt x="0" y="672"/>
                      <a:pt x="192" y="863"/>
                      <a:pt x="432" y="863"/>
                    </a:cubicBezTo>
                    <a:cubicBezTo>
                      <a:pt x="656" y="863"/>
                      <a:pt x="848" y="672"/>
                      <a:pt x="848" y="433"/>
                    </a:cubicBezTo>
                    <a:cubicBezTo>
                      <a:pt x="848" y="192"/>
                      <a:pt x="656" y="1"/>
                      <a:pt x="4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15"/>
              <p:cNvSpPr/>
              <p:nvPr/>
            </p:nvSpPr>
            <p:spPr>
              <a:xfrm>
                <a:off x="8227375" y="2522400"/>
                <a:ext cx="29175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1167" h="1168" extrusionOk="0">
                    <a:moveTo>
                      <a:pt x="592" y="241"/>
                    </a:moveTo>
                    <a:cubicBezTo>
                      <a:pt x="784" y="241"/>
                      <a:pt x="943" y="384"/>
                      <a:pt x="943" y="592"/>
                    </a:cubicBezTo>
                    <a:cubicBezTo>
                      <a:pt x="943" y="784"/>
                      <a:pt x="784" y="944"/>
                      <a:pt x="592" y="944"/>
                    </a:cubicBezTo>
                    <a:cubicBezTo>
                      <a:pt x="384" y="944"/>
                      <a:pt x="241" y="784"/>
                      <a:pt x="241" y="592"/>
                    </a:cubicBezTo>
                    <a:cubicBezTo>
                      <a:pt x="241" y="384"/>
                      <a:pt x="384" y="241"/>
                      <a:pt x="592" y="241"/>
                    </a:cubicBezTo>
                    <a:close/>
                    <a:moveTo>
                      <a:pt x="592" y="1"/>
                    </a:moveTo>
                    <a:cubicBezTo>
                      <a:pt x="272" y="1"/>
                      <a:pt x="0" y="273"/>
                      <a:pt x="0" y="592"/>
                    </a:cubicBezTo>
                    <a:cubicBezTo>
                      <a:pt x="0" y="912"/>
                      <a:pt x="272" y="1168"/>
                      <a:pt x="592" y="1168"/>
                    </a:cubicBezTo>
                    <a:cubicBezTo>
                      <a:pt x="911" y="1168"/>
                      <a:pt x="1167" y="912"/>
                      <a:pt x="1167" y="592"/>
                    </a:cubicBezTo>
                    <a:cubicBezTo>
                      <a:pt x="1167" y="273"/>
                      <a:pt x="911" y="1"/>
                      <a:pt x="5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15"/>
              <p:cNvSpPr/>
              <p:nvPr/>
            </p:nvSpPr>
            <p:spPr>
              <a:xfrm>
                <a:off x="8418250" y="2433750"/>
                <a:ext cx="17225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689" h="672" extrusionOk="0">
                    <a:moveTo>
                      <a:pt x="337" y="224"/>
                    </a:moveTo>
                    <a:cubicBezTo>
                      <a:pt x="401" y="224"/>
                      <a:pt x="448" y="273"/>
                      <a:pt x="448" y="337"/>
                    </a:cubicBezTo>
                    <a:cubicBezTo>
                      <a:pt x="448" y="401"/>
                      <a:pt x="401" y="448"/>
                      <a:pt x="337" y="448"/>
                    </a:cubicBezTo>
                    <a:cubicBezTo>
                      <a:pt x="288" y="448"/>
                      <a:pt x="241" y="401"/>
                      <a:pt x="241" y="337"/>
                    </a:cubicBezTo>
                    <a:cubicBezTo>
                      <a:pt x="241" y="273"/>
                      <a:pt x="288" y="224"/>
                      <a:pt x="337" y="224"/>
                    </a:cubicBezTo>
                    <a:close/>
                    <a:moveTo>
                      <a:pt x="337" y="1"/>
                    </a:moveTo>
                    <a:cubicBezTo>
                      <a:pt x="160" y="1"/>
                      <a:pt x="1" y="145"/>
                      <a:pt x="1" y="337"/>
                    </a:cubicBezTo>
                    <a:cubicBezTo>
                      <a:pt x="1" y="528"/>
                      <a:pt x="160" y="672"/>
                      <a:pt x="337" y="672"/>
                    </a:cubicBezTo>
                    <a:cubicBezTo>
                      <a:pt x="528" y="672"/>
                      <a:pt x="688" y="528"/>
                      <a:pt x="688" y="337"/>
                    </a:cubicBezTo>
                    <a:cubicBezTo>
                      <a:pt x="688" y="145"/>
                      <a:pt x="528" y="1"/>
                      <a:pt x="3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5"/>
              <p:cNvSpPr/>
              <p:nvPr/>
            </p:nvSpPr>
            <p:spPr>
              <a:xfrm>
                <a:off x="7972600" y="2534000"/>
                <a:ext cx="29575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1199" extrusionOk="0">
                    <a:moveTo>
                      <a:pt x="592" y="240"/>
                    </a:moveTo>
                    <a:cubicBezTo>
                      <a:pt x="784" y="240"/>
                      <a:pt x="959" y="399"/>
                      <a:pt x="959" y="608"/>
                    </a:cubicBezTo>
                    <a:cubicBezTo>
                      <a:pt x="959" y="799"/>
                      <a:pt x="784" y="959"/>
                      <a:pt x="592" y="959"/>
                    </a:cubicBezTo>
                    <a:cubicBezTo>
                      <a:pt x="384" y="959"/>
                      <a:pt x="224" y="799"/>
                      <a:pt x="224" y="608"/>
                    </a:cubicBezTo>
                    <a:cubicBezTo>
                      <a:pt x="224" y="399"/>
                      <a:pt x="384" y="240"/>
                      <a:pt x="592" y="240"/>
                    </a:cubicBezTo>
                    <a:close/>
                    <a:moveTo>
                      <a:pt x="592" y="1"/>
                    </a:moveTo>
                    <a:cubicBezTo>
                      <a:pt x="256" y="1"/>
                      <a:pt x="0" y="272"/>
                      <a:pt x="0" y="608"/>
                    </a:cubicBezTo>
                    <a:cubicBezTo>
                      <a:pt x="0" y="927"/>
                      <a:pt x="256" y="1198"/>
                      <a:pt x="592" y="1198"/>
                    </a:cubicBezTo>
                    <a:cubicBezTo>
                      <a:pt x="911" y="1198"/>
                      <a:pt x="1182" y="927"/>
                      <a:pt x="1182" y="608"/>
                    </a:cubicBezTo>
                    <a:cubicBezTo>
                      <a:pt x="1182" y="272"/>
                      <a:pt x="911" y="1"/>
                      <a:pt x="5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5"/>
              <p:cNvSpPr/>
              <p:nvPr/>
            </p:nvSpPr>
            <p:spPr>
              <a:xfrm>
                <a:off x="8449825" y="1901200"/>
                <a:ext cx="80675" cy="64175"/>
              </a:xfrm>
              <a:custGeom>
                <a:avLst/>
                <a:gdLst/>
                <a:ahLst/>
                <a:cxnLst/>
                <a:rect l="l" t="t" r="r" b="b"/>
                <a:pathLst>
                  <a:path w="3227" h="2567" extrusionOk="0">
                    <a:moveTo>
                      <a:pt x="2045" y="234"/>
                    </a:moveTo>
                    <a:cubicBezTo>
                      <a:pt x="2092" y="234"/>
                      <a:pt x="2141" y="234"/>
                      <a:pt x="2188" y="250"/>
                    </a:cubicBezTo>
                    <a:cubicBezTo>
                      <a:pt x="2284" y="298"/>
                      <a:pt x="2348" y="426"/>
                      <a:pt x="2364" y="554"/>
                    </a:cubicBezTo>
                    <a:cubicBezTo>
                      <a:pt x="2380" y="697"/>
                      <a:pt x="2316" y="857"/>
                      <a:pt x="2268" y="969"/>
                    </a:cubicBezTo>
                    <a:cubicBezTo>
                      <a:pt x="2252" y="1016"/>
                      <a:pt x="2268" y="1065"/>
                      <a:pt x="2300" y="1097"/>
                    </a:cubicBezTo>
                    <a:cubicBezTo>
                      <a:pt x="2324" y="1120"/>
                      <a:pt x="2355" y="1135"/>
                      <a:pt x="2390" y="1135"/>
                    </a:cubicBezTo>
                    <a:cubicBezTo>
                      <a:pt x="2402" y="1135"/>
                      <a:pt x="2415" y="1133"/>
                      <a:pt x="2428" y="1129"/>
                    </a:cubicBezTo>
                    <a:cubicBezTo>
                      <a:pt x="2461" y="1108"/>
                      <a:pt x="2497" y="1099"/>
                      <a:pt x="2535" y="1099"/>
                    </a:cubicBezTo>
                    <a:cubicBezTo>
                      <a:pt x="2588" y="1099"/>
                      <a:pt x="2643" y="1117"/>
                      <a:pt x="2699" y="1144"/>
                    </a:cubicBezTo>
                    <a:cubicBezTo>
                      <a:pt x="2812" y="1193"/>
                      <a:pt x="2907" y="1304"/>
                      <a:pt x="2939" y="1416"/>
                    </a:cubicBezTo>
                    <a:cubicBezTo>
                      <a:pt x="2987" y="1672"/>
                      <a:pt x="2843" y="1927"/>
                      <a:pt x="2667" y="2071"/>
                    </a:cubicBezTo>
                    <a:cubicBezTo>
                      <a:pt x="2492" y="2198"/>
                      <a:pt x="2252" y="2294"/>
                      <a:pt x="1932" y="2326"/>
                    </a:cubicBezTo>
                    <a:cubicBezTo>
                      <a:pt x="1913" y="2329"/>
                      <a:pt x="1882" y="2331"/>
                      <a:pt x="1841" y="2331"/>
                    </a:cubicBezTo>
                    <a:cubicBezTo>
                      <a:pt x="1481" y="2331"/>
                      <a:pt x="386" y="2206"/>
                      <a:pt x="271" y="1991"/>
                    </a:cubicBezTo>
                    <a:cubicBezTo>
                      <a:pt x="271" y="1991"/>
                      <a:pt x="256" y="1975"/>
                      <a:pt x="288" y="1943"/>
                    </a:cubicBezTo>
                    <a:cubicBezTo>
                      <a:pt x="415" y="1768"/>
                      <a:pt x="559" y="1608"/>
                      <a:pt x="735" y="1448"/>
                    </a:cubicBezTo>
                    <a:lnTo>
                      <a:pt x="878" y="1304"/>
                    </a:lnTo>
                    <a:cubicBezTo>
                      <a:pt x="974" y="1208"/>
                      <a:pt x="1086" y="1080"/>
                      <a:pt x="1198" y="937"/>
                    </a:cubicBezTo>
                    <a:lnTo>
                      <a:pt x="1293" y="793"/>
                    </a:lnTo>
                    <a:cubicBezTo>
                      <a:pt x="1470" y="537"/>
                      <a:pt x="1645" y="298"/>
                      <a:pt x="1949" y="234"/>
                    </a:cubicBezTo>
                    <a:close/>
                    <a:moveTo>
                      <a:pt x="2058" y="1"/>
                    </a:moveTo>
                    <a:cubicBezTo>
                      <a:pt x="2011" y="1"/>
                      <a:pt x="1964" y="4"/>
                      <a:pt x="1917" y="11"/>
                    </a:cubicBezTo>
                    <a:cubicBezTo>
                      <a:pt x="1517" y="90"/>
                      <a:pt x="1310" y="377"/>
                      <a:pt x="1118" y="665"/>
                    </a:cubicBezTo>
                    <a:cubicBezTo>
                      <a:pt x="1070" y="713"/>
                      <a:pt x="1038" y="761"/>
                      <a:pt x="1006" y="809"/>
                    </a:cubicBezTo>
                    <a:cubicBezTo>
                      <a:pt x="910" y="937"/>
                      <a:pt x="799" y="1048"/>
                      <a:pt x="718" y="1144"/>
                    </a:cubicBezTo>
                    <a:lnTo>
                      <a:pt x="575" y="1288"/>
                    </a:lnTo>
                    <a:cubicBezTo>
                      <a:pt x="399" y="1448"/>
                      <a:pt x="239" y="1623"/>
                      <a:pt x="96" y="1815"/>
                    </a:cubicBezTo>
                    <a:cubicBezTo>
                      <a:pt x="0" y="1943"/>
                      <a:pt x="32" y="2055"/>
                      <a:pt x="64" y="2102"/>
                    </a:cubicBezTo>
                    <a:cubicBezTo>
                      <a:pt x="288" y="2486"/>
                      <a:pt x="1693" y="2566"/>
                      <a:pt x="1932" y="2566"/>
                    </a:cubicBezTo>
                    <a:lnTo>
                      <a:pt x="1964" y="2566"/>
                    </a:lnTo>
                    <a:cubicBezTo>
                      <a:pt x="2332" y="2518"/>
                      <a:pt x="2603" y="2407"/>
                      <a:pt x="2812" y="2247"/>
                    </a:cubicBezTo>
                    <a:cubicBezTo>
                      <a:pt x="3099" y="2023"/>
                      <a:pt x="3227" y="1672"/>
                      <a:pt x="3146" y="1368"/>
                    </a:cubicBezTo>
                    <a:cubicBezTo>
                      <a:pt x="3114" y="1193"/>
                      <a:pt x="2971" y="1033"/>
                      <a:pt x="2812" y="937"/>
                    </a:cubicBezTo>
                    <a:cubicBezTo>
                      <a:pt x="2716" y="905"/>
                      <a:pt x="2635" y="873"/>
                      <a:pt x="2556" y="873"/>
                    </a:cubicBezTo>
                    <a:cubicBezTo>
                      <a:pt x="2588" y="761"/>
                      <a:pt x="2603" y="650"/>
                      <a:pt x="2588" y="537"/>
                    </a:cubicBezTo>
                    <a:cubicBezTo>
                      <a:pt x="2571" y="313"/>
                      <a:pt x="2460" y="138"/>
                      <a:pt x="2284" y="43"/>
                    </a:cubicBezTo>
                    <a:cubicBezTo>
                      <a:pt x="2214" y="12"/>
                      <a:pt x="2137" y="1"/>
                      <a:pt x="20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3" name="Google Shape;253;p15"/>
          <p:cNvGrpSpPr/>
          <p:nvPr/>
        </p:nvGrpSpPr>
        <p:grpSpPr>
          <a:xfrm>
            <a:off x="6755713" y="4073220"/>
            <a:ext cx="213208" cy="235855"/>
            <a:chOff x="9197750" y="1969725"/>
            <a:chExt cx="67550" cy="74725"/>
          </a:xfrm>
        </p:grpSpPr>
        <p:sp>
          <p:nvSpPr>
            <p:cNvPr id="254" name="Google Shape;254;p15"/>
            <p:cNvSpPr/>
            <p:nvPr/>
          </p:nvSpPr>
          <p:spPr>
            <a:xfrm>
              <a:off x="9225725" y="1969725"/>
              <a:ext cx="17575" cy="74725"/>
            </a:xfrm>
            <a:custGeom>
              <a:avLst/>
              <a:gdLst/>
              <a:ahLst/>
              <a:cxnLst/>
              <a:rect l="l" t="t" r="r" b="b"/>
              <a:pathLst>
                <a:path w="703" h="2989" extrusionOk="0">
                  <a:moveTo>
                    <a:pt x="128" y="0"/>
                  </a:moveTo>
                  <a:cubicBezTo>
                    <a:pt x="64" y="0"/>
                    <a:pt x="0" y="49"/>
                    <a:pt x="17" y="113"/>
                  </a:cubicBezTo>
                  <a:cubicBezTo>
                    <a:pt x="17" y="1182"/>
                    <a:pt x="144" y="1998"/>
                    <a:pt x="464" y="2924"/>
                  </a:cubicBezTo>
                  <a:cubicBezTo>
                    <a:pt x="479" y="2971"/>
                    <a:pt x="528" y="2988"/>
                    <a:pt x="575" y="2988"/>
                  </a:cubicBezTo>
                  <a:lnTo>
                    <a:pt x="607" y="2988"/>
                  </a:lnTo>
                  <a:cubicBezTo>
                    <a:pt x="671" y="2971"/>
                    <a:pt x="703" y="2908"/>
                    <a:pt x="688" y="2844"/>
                  </a:cubicBezTo>
                  <a:cubicBezTo>
                    <a:pt x="368" y="1949"/>
                    <a:pt x="240" y="1167"/>
                    <a:pt x="240" y="113"/>
                  </a:cubicBezTo>
                  <a:cubicBezTo>
                    <a:pt x="240" y="49"/>
                    <a:pt x="192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5"/>
            <p:cNvSpPr/>
            <p:nvPr/>
          </p:nvSpPr>
          <p:spPr>
            <a:xfrm>
              <a:off x="9197750" y="1996175"/>
              <a:ext cx="67550" cy="23500"/>
            </a:xfrm>
            <a:custGeom>
              <a:avLst/>
              <a:gdLst/>
              <a:ahLst/>
              <a:cxnLst/>
              <a:rect l="l" t="t" r="r" b="b"/>
              <a:pathLst>
                <a:path w="2702" h="940" extrusionOk="0">
                  <a:moveTo>
                    <a:pt x="2582" y="1"/>
                  </a:moveTo>
                  <a:cubicBezTo>
                    <a:pt x="2568" y="1"/>
                    <a:pt x="2554" y="5"/>
                    <a:pt x="2541" y="13"/>
                  </a:cubicBezTo>
                  <a:cubicBezTo>
                    <a:pt x="2237" y="124"/>
                    <a:pt x="1775" y="237"/>
                    <a:pt x="1327" y="348"/>
                  </a:cubicBezTo>
                  <a:cubicBezTo>
                    <a:pt x="863" y="476"/>
                    <a:pt x="401" y="588"/>
                    <a:pt x="81" y="716"/>
                  </a:cubicBezTo>
                  <a:cubicBezTo>
                    <a:pt x="17" y="731"/>
                    <a:pt x="1" y="795"/>
                    <a:pt x="17" y="859"/>
                  </a:cubicBezTo>
                  <a:cubicBezTo>
                    <a:pt x="33" y="908"/>
                    <a:pt x="81" y="940"/>
                    <a:pt x="129" y="940"/>
                  </a:cubicBezTo>
                  <a:cubicBezTo>
                    <a:pt x="145" y="940"/>
                    <a:pt x="145" y="923"/>
                    <a:pt x="161" y="923"/>
                  </a:cubicBezTo>
                  <a:cubicBezTo>
                    <a:pt x="465" y="812"/>
                    <a:pt x="927" y="684"/>
                    <a:pt x="1375" y="572"/>
                  </a:cubicBezTo>
                  <a:cubicBezTo>
                    <a:pt x="1838" y="461"/>
                    <a:pt x="2301" y="333"/>
                    <a:pt x="2621" y="220"/>
                  </a:cubicBezTo>
                  <a:cubicBezTo>
                    <a:pt x="2669" y="205"/>
                    <a:pt x="2701" y="124"/>
                    <a:pt x="2684" y="77"/>
                  </a:cubicBezTo>
                  <a:cubicBezTo>
                    <a:pt x="2661" y="30"/>
                    <a:pt x="2621" y="1"/>
                    <a:pt x="258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5"/>
            <p:cNvSpPr/>
            <p:nvPr/>
          </p:nvSpPr>
          <p:spPr>
            <a:xfrm>
              <a:off x="9216925" y="1984575"/>
              <a:ext cx="27175" cy="49075"/>
            </a:xfrm>
            <a:custGeom>
              <a:avLst/>
              <a:gdLst/>
              <a:ahLst/>
              <a:cxnLst/>
              <a:rect l="l" t="t" r="r" b="b"/>
              <a:pathLst>
                <a:path w="1087" h="1963" extrusionOk="0">
                  <a:moveTo>
                    <a:pt x="950" y="1"/>
                  </a:moveTo>
                  <a:cubicBezTo>
                    <a:pt x="912" y="1"/>
                    <a:pt x="871" y="31"/>
                    <a:pt x="848" y="77"/>
                  </a:cubicBezTo>
                  <a:lnTo>
                    <a:pt x="799" y="173"/>
                  </a:lnTo>
                  <a:cubicBezTo>
                    <a:pt x="576" y="701"/>
                    <a:pt x="352" y="1180"/>
                    <a:pt x="33" y="1802"/>
                  </a:cubicBezTo>
                  <a:cubicBezTo>
                    <a:pt x="1" y="1851"/>
                    <a:pt x="33" y="1915"/>
                    <a:pt x="81" y="1947"/>
                  </a:cubicBezTo>
                  <a:cubicBezTo>
                    <a:pt x="96" y="1962"/>
                    <a:pt x="113" y="1962"/>
                    <a:pt x="145" y="1962"/>
                  </a:cubicBezTo>
                  <a:cubicBezTo>
                    <a:pt x="177" y="1962"/>
                    <a:pt x="224" y="1947"/>
                    <a:pt x="241" y="1898"/>
                  </a:cubicBezTo>
                  <a:cubicBezTo>
                    <a:pt x="560" y="1291"/>
                    <a:pt x="784" y="797"/>
                    <a:pt x="1008" y="269"/>
                  </a:cubicBezTo>
                  <a:lnTo>
                    <a:pt x="1055" y="158"/>
                  </a:lnTo>
                  <a:cubicBezTo>
                    <a:pt x="1087" y="109"/>
                    <a:pt x="1055" y="45"/>
                    <a:pt x="991" y="13"/>
                  </a:cubicBezTo>
                  <a:cubicBezTo>
                    <a:pt x="978" y="5"/>
                    <a:pt x="964" y="1"/>
                    <a:pt x="95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5"/>
            <p:cNvSpPr/>
            <p:nvPr/>
          </p:nvSpPr>
          <p:spPr>
            <a:xfrm>
              <a:off x="9206950" y="1987375"/>
              <a:ext cx="51950" cy="35875"/>
            </a:xfrm>
            <a:custGeom>
              <a:avLst/>
              <a:gdLst/>
              <a:ahLst/>
              <a:cxnLst/>
              <a:rect l="l" t="t" r="r" b="b"/>
              <a:pathLst>
                <a:path w="2078" h="1435" extrusionOk="0">
                  <a:moveTo>
                    <a:pt x="126" y="1"/>
                  </a:moveTo>
                  <a:cubicBezTo>
                    <a:pt x="93" y="1"/>
                    <a:pt x="60" y="18"/>
                    <a:pt x="33" y="46"/>
                  </a:cubicBezTo>
                  <a:cubicBezTo>
                    <a:pt x="1" y="93"/>
                    <a:pt x="1" y="157"/>
                    <a:pt x="48" y="206"/>
                  </a:cubicBezTo>
                  <a:cubicBezTo>
                    <a:pt x="623" y="668"/>
                    <a:pt x="1230" y="1083"/>
                    <a:pt x="1886" y="1435"/>
                  </a:cubicBezTo>
                  <a:lnTo>
                    <a:pt x="1950" y="1435"/>
                  </a:lnTo>
                  <a:cubicBezTo>
                    <a:pt x="1982" y="1435"/>
                    <a:pt x="2029" y="1420"/>
                    <a:pt x="2046" y="1388"/>
                  </a:cubicBezTo>
                  <a:cubicBezTo>
                    <a:pt x="2077" y="1324"/>
                    <a:pt x="2046" y="1260"/>
                    <a:pt x="1997" y="1228"/>
                  </a:cubicBezTo>
                  <a:cubicBezTo>
                    <a:pt x="1358" y="892"/>
                    <a:pt x="751" y="476"/>
                    <a:pt x="193" y="29"/>
                  </a:cubicBezTo>
                  <a:cubicBezTo>
                    <a:pt x="172" y="9"/>
                    <a:pt x="149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Box 3">
            <a:extLst>
              <a:ext uri="{FF2B5EF4-FFF2-40B4-BE49-F238E27FC236}">
                <a16:creationId xmlns:a16="http://schemas.microsoft.com/office/drawing/2014/main" id="{DBDB7B9D-1D9E-4BFE-8269-1CABC5F3F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157" y="961934"/>
            <a:ext cx="47752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-</a:t>
            </a: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giỗ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(</a:t>
            </a: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</p:txBody>
      </p:sp>
      <p:sp>
        <p:nvSpPr>
          <p:cNvPr id="73" name="Text Box 7">
            <a:extLst>
              <a:ext uri="{FF2B5EF4-FFF2-40B4-BE49-F238E27FC236}">
                <a16:creationId xmlns:a16="http://schemas.microsoft.com/office/drawing/2014/main" id="{9812F33E-D6A3-4C1B-87A0-9B052A2C5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6865" y="2281989"/>
            <a:ext cx="5486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endParaRPr lang="en-US" altLang="en-US" b="0" u="none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lửng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(</a:t>
            </a: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</p:txBody>
      </p:sp>
      <p:sp>
        <p:nvSpPr>
          <p:cNvPr id="74" name="Text Box 8">
            <a:extLst>
              <a:ext uri="{FF2B5EF4-FFF2-40B4-BE49-F238E27FC236}">
                <a16:creationId xmlns:a16="http://schemas.microsoft.com/office/drawing/2014/main" id="{4727BF83-F8A5-42C2-85FD-9CC9A67EB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6865" y="3725784"/>
            <a:ext cx="361624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nong</a:t>
            </a:r>
            <a:endParaRPr lang="en-US" altLang="en-US" b="0" u="none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đong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(</a:t>
            </a: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</p:txBody>
      </p:sp>
      <p:pic>
        <p:nvPicPr>
          <p:cNvPr id="75" name="Picture 5" descr="2">
            <a:extLst>
              <a:ext uri="{FF2B5EF4-FFF2-40B4-BE49-F238E27FC236}">
                <a16:creationId xmlns:a16="http://schemas.microsoft.com/office/drawing/2014/main" id="{18EE8D10-3353-42E1-99D9-43620E8E9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370" y="924992"/>
            <a:ext cx="1187116" cy="992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Text Box 4">
            <a:extLst>
              <a:ext uri="{FF2B5EF4-FFF2-40B4-BE49-F238E27FC236}">
                <a16:creationId xmlns:a16="http://schemas.microsoft.com/office/drawing/2014/main" id="{58DD7E3E-7F24-4F23-89A8-D2609FFE7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376123"/>
            <a:ext cx="205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 u="none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b="0" u="none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ruồi</a:t>
            </a:r>
            <a:endParaRPr lang="en-US" altLang="en-US" b="0" u="none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 Box 11">
            <a:extLst>
              <a:ext uri="{FF2B5EF4-FFF2-40B4-BE49-F238E27FC236}">
                <a16:creationId xmlns:a16="http://schemas.microsoft.com/office/drawing/2014/main" id="{D3C8FC4A-52EC-4CBC-A42B-0BB6DEF9A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017513"/>
            <a:ext cx="2057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0" u="none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600" b="0" u="none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0" u="none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endParaRPr lang="en-US" altLang="en-US" sz="2600" b="0" u="none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8" name="Picture 10" descr="Dua-Nhao-Thom-1">
            <a:extLst>
              <a:ext uri="{FF2B5EF4-FFF2-40B4-BE49-F238E27FC236}">
                <a16:creationId xmlns:a16="http://schemas.microsoft.com/office/drawing/2014/main" id="{899131B4-1E1A-4B1C-AF62-85EBE2B28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995" y="2104362"/>
            <a:ext cx="1426245" cy="142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Text Box 12">
            <a:extLst>
              <a:ext uri="{FF2B5EF4-FFF2-40B4-BE49-F238E27FC236}">
                <a16:creationId xmlns:a16="http://schemas.microsoft.com/office/drawing/2014/main" id="{021A9413-4658-4A85-96D6-D82EC516A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497739"/>
            <a:ext cx="2057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0" u="none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600" b="0" u="none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0" u="none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endParaRPr lang="en-US" altLang="en-US" sz="2600" b="0" u="none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0" name="Picture 9" descr="2519093583_3d6f8e0abf">
            <a:extLst>
              <a:ext uri="{FF2B5EF4-FFF2-40B4-BE49-F238E27FC236}">
                <a16:creationId xmlns:a16="http://schemas.microsoft.com/office/drawing/2014/main" id="{E28F1527-214D-40B2-9ABC-8CF6FD34D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743" y="3718432"/>
            <a:ext cx="1427497" cy="1284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E3E0CDBB-8889-4B18-B6BA-AA75C802A8F9}"/>
              </a:ext>
            </a:extLst>
          </p:cNvPr>
          <p:cNvSpPr txBox="1"/>
          <p:nvPr/>
        </p:nvSpPr>
        <p:spPr>
          <a:xfrm>
            <a:off x="421105" y="297648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 3: Viết lời giải các câu đố sau: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  <p:bldP spid="76" grpId="0"/>
      <p:bldP spid="77" grpId="0"/>
      <p:bldP spid="7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6" name="Google Shape;1436;p32"/>
          <p:cNvGrpSpPr/>
          <p:nvPr/>
        </p:nvGrpSpPr>
        <p:grpSpPr>
          <a:xfrm>
            <a:off x="2093518" y="425788"/>
            <a:ext cx="5111911" cy="4476222"/>
            <a:chOff x="995738" y="1539800"/>
            <a:chExt cx="1049475" cy="1008690"/>
          </a:xfrm>
        </p:grpSpPr>
        <p:sp>
          <p:nvSpPr>
            <p:cNvPr id="1427" name="Google Shape;1427;p32"/>
            <p:cNvSpPr/>
            <p:nvPr/>
          </p:nvSpPr>
          <p:spPr>
            <a:xfrm>
              <a:off x="999969" y="1546790"/>
              <a:ext cx="1001700" cy="1001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37" name="Google Shape;1437;p32"/>
            <p:cNvGrpSpPr/>
            <p:nvPr/>
          </p:nvGrpSpPr>
          <p:grpSpPr>
            <a:xfrm>
              <a:off x="995738" y="1539800"/>
              <a:ext cx="1049475" cy="1007775"/>
              <a:chOff x="995738" y="1963725"/>
              <a:chExt cx="1049475" cy="1007775"/>
            </a:xfrm>
          </p:grpSpPr>
          <p:sp>
            <p:nvSpPr>
              <p:cNvPr id="1438" name="Google Shape;1438;p32"/>
              <p:cNvSpPr/>
              <p:nvPr/>
            </p:nvSpPr>
            <p:spPr>
              <a:xfrm>
                <a:off x="995738" y="1963725"/>
                <a:ext cx="1049475" cy="1007775"/>
              </a:xfrm>
              <a:custGeom>
                <a:avLst/>
                <a:gdLst/>
                <a:ahLst/>
                <a:cxnLst/>
                <a:rect l="l" t="t" r="r" b="b"/>
                <a:pathLst>
                  <a:path w="41979" h="40311" extrusionOk="0">
                    <a:moveTo>
                      <a:pt x="21049" y="1"/>
                    </a:moveTo>
                    <a:cubicBezTo>
                      <a:pt x="16794" y="1"/>
                      <a:pt x="12540" y="1393"/>
                      <a:pt x="8754" y="3678"/>
                    </a:cubicBezTo>
                    <a:cubicBezTo>
                      <a:pt x="3195" y="7033"/>
                      <a:pt x="383" y="13518"/>
                      <a:pt x="128" y="19891"/>
                    </a:cubicBezTo>
                    <a:cubicBezTo>
                      <a:pt x="0" y="23405"/>
                      <a:pt x="479" y="27000"/>
                      <a:pt x="2124" y="30099"/>
                    </a:cubicBezTo>
                    <a:cubicBezTo>
                      <a:pt x="5463" y="36360"/>
                      <a:pt x="12907" y="39363"/>
                      <a:pt x="19982" y="40113"/>
                    </a:cubicBezTo>
                    <a:cubicBezTo>
                      <a:pt x="21023" y="40232"/>
                      <a:pt x="22073" y="40310"/>
                      <a:pt x="23119" y="40310"/>
                    </a:cubicBezTo>
                    <a:cubicBezTo>
                      <a:pt x="24049" y="40310"/>
                      <a:pt x="24976" y="40248"/>
                      <a:pt x="25892" y="40098"/>
                    </a:cubicBezTo>
                    <a:cubicBezTo>
                      <a:pt x="33129" y="38963"/>
                      <a:pt x="38752" y="32399"/>
                      <a:pt x="40205" y="25226"/>
                    </a:cubicBezTo>
                    <a:cubicBezTo>
                      <a:pt x="41978" y="16440"/>
                      <a:pt x="37809" y="6649"/>
                      <a:pt x="29982" y="2305"/>
                    </a:cubicBezTo>
                    <a:cubicBezTo>
                      <a:pt x="27117" y="708"/>
                      <a:pt x="24083" y="1"/>
                      <a:pt x="210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32"/>
              <p:cNvSpPr/>
              <p:nvPr/>
            </p:nvSpPr>
            <p:spPr>
              <a:xfrm>
                <a:off x="1032800" y="1999304"/>
                <a:ext cx="975382" cy="936626"/>
              </a:xfrm>
              <a:custGeom>
                <a:avLst/>
                <a:gdLst/>
                <a:ahLst/>
                <a:cxnLst/>
                <a:rect l="l" t="t" r="r" b="b"/>
                <a:pathLst>
                  <a:path w="41979" h="40311" extrusionOk="0">
                    <a:moveTo>
                      <a:pt x="21049" y="1"/>
                    </a:moveTo>
                    <a:cubicBezTo>
                      <a:pt x="16794" y="1"/>
                      <a:pt x="12540" y="1393"/>
                      <a:pt x="8754" y="3678"/>
                    </a:cubicBezTo>
                    <a:cubicBezTo>
                      <a:pt x="3195" y="7033"/>
                      <a:pt x="383" y="13518"/>
                      <a:pt x="128" y="19891"/>
                    </a:cubicBezTo>
                    <a:cubicBezTo>
                      <a:pt x="0" y="23405"/>
                      <a:pt x="479" y="27000"/>
                      <a:pt x="2124" y="30099"/>
                    </a:cubicBezTo>
                    <a:cubicBezTo>
                      <a:pt x="5463" y="36360"/>
                      <a:pt x="12907" y="39363"/>
                      <a:pt x="19982" y="40113"/>
                    </a:cubicBezTo>
                    <a:cubicBezTo>
                      <a:pt x="21023" y="40232"/>
                      <a:pt x="22073" y="40310"/>
                      <a:pt x="23119" y="40310"/>
                    </a:cubicBezTo>
                    <a:cubicBezTo>
                      <a:pt x="24049" y="40310"/>
                      <a:pt x="24976" y="40248"/>
                      <a:pt x="25892" y="40098"/>
                    </a:cubicBezTo>
                    <a:cubicBezTo>
                      <a:pt x="33129" y="38963"/>
                      <a:pt x="38752" y="32399"/>
                      <a:pt x="40205" y="25226"/>
                    </a:cubicBezTo>
                    <a:cubicBezTo>
                      <a:pt x="41978" y="16440"/>
                      <a:pt x="37809" y="6649"/>
                      <a:pt x="29982" y="2305"/>
                    </a:cubicBezTo>
                    <a:cubicBezTo>
                      <a:pt x="27117" y="708"/>
                      <a:pt x="24083" y="1"/>
                      <a:pt x="2104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41" name="Google Shape;1441;p32"/>
          <p:cNvGrpSpPr/>
          <p:nvPr/>
        </p:nvGrpSpPr>
        <p:grpSpPr>
          <a:xfrm>
            <a:off x="5417074" y="3549635"/>
            <a:ext cx="678274" cy="536566"/>
            <a:chOff x="4410925" y="3745300"/>
            <a:chExt cx="419050" cy="331500"/>
          </a:xfrm>
        </p:grpSpPr>
        <p:sp>
          <p:nvSpPr>
            <p:cNvPr id="1442" name="Google Shape;1442;p32"/>
            <p:cNvSpPr/>
            <p:nvPr/>
          </p:nvSpPr>
          <p:spPr>
            <a:xfrm>
              <a:off x="4496100" y="3914950"/>
              <a:ext cx="277200" cy="161850"/>
            </a:xfrm>
            <a:custGeom>
              <a:avLst/>
              <a:gdLst/>
              <a:ahLst/>
              <a:cxnLst/>
              <a:rect l="l" t="t" r="r" b="b"/>
              <a:pathLst>
                <a:path w="11088" h="6474" extrusionOk="0">
                  <a:moveTo>
                    <a:pt x="5849" y="1"/>
                  </a:moveTo>
                  <a:cubicBezTo>
                    <a:pt x="5044" y="1"/>
                    <a:pt x="4239" y="132"/>
                    <a:pt x="3494" y="381"/>
                  </a:cubicBezTo>
                  <a:cubicBezTo>
                    <a:pt x="2916" y="568"/>
                    <a:pt x="2325" y="843"/>
                    <a:pt x="1834" y="1189"/>
                  </a:cubicBezTo>
                  <a:cubicBezTo>
                    <a:pt x="766" y="1940"/>
                    <a:pt x="0" y="3282"/>
                    <a:pt x="173" y="4610"/>
                  </a:cubicBezTo>
                  <a:cubicBezTo>
                    <a:pt x="354" y="5959"/>
                    <a:pt x="1458" y="6474"/>
                    <a:pt x="2641" y="6474"/>
                  </a:cubicBezTo>
                  <a:cubicBezTo>
                    <a:pt x="2876" y="6474"/>
                    <a:pt x="3114" y="6454"/>
                    <a:pt x="3349" y="6415"/>
                  </a:cubicBezTo>
                  <a:cubicBezTo>
                    <a:pt x="4188" y="6285"/>
                    <a:pt x="4901" y="5991"/>
                    <a:pt x="5708" y="5991"/>
                  </a:cubicBezTo>
                  <a:cubicBezTo>
                    <a:pt x="5888" y="5991"/>
                    <a:pt x="6073" y="6006"/>
                    <a:pt x="6265" y="6040"/>
                  </a:cubicBezTo>
                  <a:cubicBezTo>
                    <a:pt x="6834" y="6142"/>
                    <a:pt x="7506" y="6251"/>
                    <a:pt x="8162" y="6251"/>
                  </a:cubicBezTo>
                  <a:cubicBezTo>
                    <a:pt x="9256" y="6251"/>
                    <a:pt x="10305" y="5949"/>
                    <a:pt x="10756" y="4812"/>
                  </a:cubicBezTo>
                  <a:cubicBezTo>
                    <a:pt x="11087" y="3975"/>
                    <a:pt x="10943" y="2935"/>
                    <a:pt x="10496" y="2156"/>
                  </a:cubicBezTo>
                  <a:cubicBezTo>
                    <a:pt x="10323" y="1882"/>
                    <a:pt x="10092" y="1565"/>
                    <a:pt x="9832" y="1347"/>
                  </a:cubicBezTo>
                  <a:cubicBezTo>
                    <a:pt x="8730" y="422"/>
                    <a:pt x="7289" y="1"/>
                    <a:pt x="58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2"/>
            <p:cNvSpPr/>
            <p:nvPr/>
          </p:nvSpPr>
          <p:spPr>
            <a:xfrm>
              <a:off x="4499700" y="3747850"/>
              <a:ext cx="120950" cy="144550"/>
            </a:xfrm>
            <a:custGeom>
              <a:avLst/>
              <a:gdLst/>
              <a:ahLst/>
              <a:cxnLst/>
              <a:rect l="l" t="t" r="r" b="b"/>
              <a:pathLst>
                <a:path w="4838" h="5782" extrusionOk="0">
                  <a:moveTo>
                    <a:pt x="2199" y="0"/>
                  </a:moveTo>
                  <a:cubicBezTo>
                    <a:pt x="1745" y="0"/>
                    <a:pt x="1273" y="123"/>
                    <a:pt x="924" y="338"/>
                  </a:cubicBezTo>
                  <a:cubicBezTo>
                    <a:pt x="304" y="713"/>
                    <a:pt x="44" y="1492"/>
                    <a:pt x="15" y="2170"/>
                  </a:cubicBezTo>
                  <a:cubicBezTo>
                    <a:pt x="0" y="2546"/>
                    <a:pt x="15" y="2994"/>
                    <a:pt x="116" y="3354"/>
                  </a:cubicBezTo>
                  <a:cubicBezTo>
                    <a:pt x="289" y="3975"/>
                    <a:pt x="651" y="4856"/>
                    <a:pt x="1142" y="5289"/>
                  </a:cubicBezTo>
                  <a:cubicBezTo>
                    <a:pt x="1519" y="5623"/>
                    <a:pt x="1952" y="5782"/>
                    <a:pt x="2380" y="5782"/>
                  </a:cubicBezTo>
                  <a:cubicBezTo>
                    <a:pt x="2951" y="5782"/>
                    <a:pt x="3515" y="5499"/>
                    <a:pt x="3927" y="4971"/>
                  </a:cubicBezTo>
                  <a:cubicBezTo>
                    <a:pt x="4837" y="3758"/>
                    <a:pt x="4505" y="1102"/>
                    <a:pt x="3205" y="265"/>
                  </a:cubicBezTo>
                  <a:cubicBezTo>
                    <a:pt x="2932" y="83"/>
                    <a:pt x="2571" y="0"/>
                    <a:pt x="2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2"/>
            <p:cNvSpPr/>
            <p:nvPr/>
          </p:nvSpPr>
          <p:spPr>
            <a:xfrm>
              <a:off x="4637225" y="3745300"/>
              <a:ext cx="114775" cy="142725"/>
            </a:xfrm>
            <a:custGeom>
              <a:avLst/>
              <a:gdLst/>
              <a:ahLst/>
              <a:cxnLst/>
              <a:rect l="l" t="t" r="r" b="b"/>
              <a:pathLst>
                <a:path w="4591" h="5709" extrusionOk="0">
                  <a:moveTo>
                    <a:pt x="2115" y="1"/>
                  </a:moveTo>
                  <a:cubicBezTo>
                    <a:pt x="1978" y="1"/>
                    <a:pt x="1840" y="14"/>
                    <a:pt x="1704" y="35"/>
                  </a:cubicBezTo>
                  <a:cubicBezTo>
                    <a:pt x="1516" y="64"/>
                    <a:pt x="1342" y="122"/>
                    <a:pt x="1169" y="209"/>
                  </a:cubicBezTo>
                  <a:cubicBezTo>
                    <a:pt x="996" y="280"/>
                    <a:pt x="838" y="367"/>
                    <a:pt x="693" y="497"/>
                  </a:cubicBezTo>
                  <a:cubicBezTo>
                    <a:pt x="563" y="627"/>
                    <a:pt x="447" y="771"/>
                    <a:pt x="347" y="959"/>
                  </a:cubicBezTo>
                  <a:cubicBezTo>
                    <a:pt x="274" y="1117"/>
                    <a:pt x="216" y="1306"/>
                    <a:pt x="158" y="1508"/>
                  </a:cubicBezTo>
                  <a:cubicBezTo>
                    <a:pt x="116" y="1681"/>
                    <a:pt x="72" y="1883"/>
                    <a:pt x="58" y="2070"/>
                  </a:cubicBezTo>
                  <a:cubicBezTo>
                    <a:pt x="29" y="2272"/>
                    <a:pt x="14" y="2461"/>
                    <a:pt x="14" y="2663"/>
                  </a:cubicBezTo>
                  <a:cubicBezTo>
                    <a:pt x="0" y="2850"/>
                    <a:pt x="0" y="3052"/>
                    <a:pt x="29" y="3240"/>
                  </a:cubicBezTo>
                  <a:cubicBezTo>
                    <a:pt x="43" y="3442"/>
                    <a:pt x="58" y="3629"/>
                    <a:pt x="87" y="3818"/>
                  </a:cubicBezTo>
                  <a:cubicBezTo>
                    <a:pt x="130" y="4020"/>
                    <a:pt x="187" y="4207"/>
                    <a:pt x="245" y="4380"/>
                  </a:cubicBezTo>
                  <a:cubicBezTo>
                    <a:pt x="303" y="4582"/>
                    <a:pt x="376" y="4770"/>
                    <a:pt x="462" y="4929"/>
                  </a:cubicBezTo>
                  <a:cubicBezTo>
                    <a:pt x="578" y="5117"/>
                    <a:pt x="736" y="5261"/>
                    <a:pt x="909" y="5377"/>
                  </a:cubicBezTo>
                  <a:cubicBezTo>
                    <a:pt x="1082" y="5492"/>
                    <a:pt x="1271" y="5593"/>
                    <a:pt x="1487" y="5650"/>
                  </a:cubicBezTo>
                  <a:cubicBezTo>
                    <a:pt x="1646" y="5694"/>
                    <a:pt x="1848" y="5708"/>
                    <a:pt x="2050" y="5708"/>
                  </a:cubicBezTo>
                  <a:cubicBezTo>
                    <a:pt x="2237" y="5708"/>
                    <a:pt x="2426" y="5708"/>
                    <a:pt x="2628" y="5665"/>
                  </a:cubicBezTo>
                  <a:cubicBezTo>
                    <a:pt x="2815" y="5637"/>
                    <a:pt x="2988" y="5564"/>
                    <a:pt x="3161" y="5477"/>
                  </a:cubicBezTo>
                  <a:cubicBezTo>
                    <a:pt x="3334" y="5406"/>
                    <a:pt x="3494" y="5290"/>
                    <a:pt x="3623" y="5146"/>
                  </a:cubicBezTo>
                  <a:cubicBezTo>
                    <a:pt x="3754" y="5001"/>
                    <a:pt x="3869" y="4828"/>
                    <a:pt x="3985" y="4626"/>
                  </a:cubicBezTo>
                  <a:cubicBezTo>
                    <a:pt x="4085" y="4453"/>
                    <a:pt x="4172" y="4251"/>
                    <a:pt x="4245" y="4062"/>
                  </a:cubicBezTo>
                  <a:cubicBezTo>
                    <a:pt x="4316" y="3860"/>
                    <a:pt x="4389" y="3658"/>
                    <a:pt x="4447" y="3456"/>
                  </a:cubicBezTo>
                  <a:cubicBezTo>
                    <a:pt x="4489" y="3240"/>
                    <a:pt x="4547" y="3038"/>
                    <a:pt x="4562" y="2836"/>
                  </a:cubicBezTo>
                  <a:cubicBezTo>
                    <a:pt x="4591" y="2663"/>
                    <a:pt x="4562" y="2461"/>
                    <a:pt x="4533" y="2259"/>
                  </a:cubicBezTo>
                  <a:cubicBezTo>
                    <a:pt x="4518" y="2070"/>
                    <a:pt x="4489" y="1883"/>
                    <a:pt x="4432" y="1681"/>
                  </a:cubicBezTo>
                  <a:cubicBezTo>
                    <a:pt x="4389" y="1493"/>
                    <a:pt x="4331" y="1306"/>
                    <a:pt x="4245" y="1132"/>
                  </a:cubicBezTo>
                  <a:cubicBezTo>
                    <a:pt x="4143" y="944"/>
                    <a:pt x="4042" y="757"/>
                    <a:pt x="3898" y="598"/>
                  </a:cubicBezTo>
                  <a:cubicBezTo>
                    <a:pt x="3754" y="453"/>
                    <a:pt x="3565" y="353"/>
                    <a:pt x="3363" y="266"/>
                  </a:cubicBezTo>
                  <a:cubicBezTo>
                    <a:pt x="3190" y="194"/>
                    <a:pt x="3017" y="136"/>
                    <a:pt x="2830" y="93"/>
                  </a:cubicBezTo>
                  <a:cubicBezTo>
                    <a:pt x="2642" y="49"/>
                    <a:pt x="2454" y="6"/>
                    <a:pt x="2266" y="6"/>
                  </a:cubicBezTo>
                  <a:cubicBezTo>
                    <a:pt x="2216" y="2"/>
                    <a:pt x="2165" y="1"/>
                    <a:pt x="21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2"/>
            <p:cNvSpPr/>
            <p:nvPr/>
          </p:nvSpPr>
          <p:spPr>
            <a:xfrm>
              <a:off x="4410925" y="3855825"/>
              <a:ext cx="92400" cy="99325"/>
            </a:xfrm>
            <a:custGeom>
              <a:avLst/>
              <a:gdLst/>
              <a:ahLst/>
              <a:cxnLst/>
              <a:rect l="l" t="t" r="r" b="b"/>
              <a:pathLst>
                <a:path w="3696" h="3973" extrusionOk="0">
                  <a:moveTo>
                    <a:pt x="1865" y="1"/>
                  </a:moveTo>
                  <a:cubicBezTo>
                    <a:pt x="1705" y="1"/>
                    <a:pt x="1535" y="33"/>
                    <a:pt x="1357" y="103"/>
                  </a:cubicBezTo>
                  <a:cubicBezTo>
                    <a:pt x="1097" y="205"/>
                    <a:pt x="895" y="363"/>
                    <a:pt x="766" y="565"/>
                  </a:cubicBezTo>
                  <a:cubicBezTo>
                    <a:pt x="0" y="1749"/>
                    <a:pt x="1055" y="3972"/>
                    <a:pt x="2512" y="3972"/>
                  </a:cubicBezTo>
                  <a:cubicBezTo>
                    <a:pt x="3378" y="3958"/>
                    <a:pt x="3696" y="3179"/>
                    <a:pt x="3653" y="2428"/>
                  </a:cubicBezTo>
                  <a:cubicBezTo>
                    <a:pt x="3603" y="1472"/>
                    <a:pt x="2949" y="1"/>
                    <a:pt x="18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2"/>
            <p:cNvSpPr/>
            <p:nvPr/>
          </p:nvSpPr>
          <p:spPr>
            <a:xfrm>
              <a:off x="4740775" y="3829500"/>
              <a:ext cx="89200" cy="99000"/>
            </a:xfrm>
            <a:custGeom>
              <a:avLst/>
              <a:gdLst/>
              <a:ahLst/>
              <a:cxnLst/>
              <a:rect l="l" t="t" r="r" b="b"/>
              <a:pathLst>
                <a:path w="3568" h="3960" extrusionOk="0">
                  <a:moveTo>
                    <a:pt x="2338" y="1"/>
                  </a:moveTo>
                  <a:cubicBezTo>
                    <a:pt x="1655" y="1"/>
                    <a:pt x="1185" y="691"/>
                    <a:pt x="780" y="1171"/>
                  </a:cubicBezTo>
                  <a:cubicBezTo>
                    <a:pt x="536" y="1474"/>
                    <a:pt x="290" y="1836"/>
                    <a:pt x="160" y="2211"/>
                  </a:cubicBezTo>
                  <a:cubicBezTo>
                    <a:pt x="30" y="2600"/>
                    <a:pt x="1" y="3019"/>
                    <a:pt x="203" y="3423"/>
                  </a:cubicBezTo>
                  <a:cubicBezTo>
                    <a:pt x="376" y="3784"/>
                    <a:pt x="809" y="3928"/>
                    <a:pt x="1171" y="3957"/>
                  </a:cubicBezTo>
                  <a:cubicBezTo>
                    <a:pt x="1206" y="3959"/>
                    <a:pt x="1242" y="3960"/>
                    <a:pt x="1276" y="3960"/>
                  </a:cubicBezTo>
                  <a:cubicBezTo>
                    <a:pt x="2361" y="3960"/>
                    <a:pt x="3128" y="3102"/>
                    <a:pt x="3394" y="2080"/>
                  </a:cubicBezTo>
                  <a:cubicBezTo>
                    <a:pt x="3567" y="1345"/>
                    <a:pt x="3494" y="290"/>
                    <a:pt x="2643" y="45"/>
                  </a:cubicBezTo>
                  <a:cubicBezTo>
                    <a:pt x="2537" y="15"/>
                    <a:pt x="2435" y="1"/>
                    <a:pt x="23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2"/>
            <p:cNvSpPr/>
            <p:nvPr/>
          </p:nvSpPr>
          <p:spPr>
            <a:xfrm>
              <a:off x="4572175" y="3952650"/>
              <a:ext cx="118825" cy="83800"/>
            </a:xfrm>
            <a:custGeom>
              <a:avLst/>
              <a:gdLst/>
              <a:ahLst/>
              <a:cxnLst/>
              <a:rect l="l" t="t" r="r" b="b"/>
              <a:pathLst>
                <a:path w="4753" h="3352" extrusionOk="0">
                  <a:moveTo>
                    <a:pt x="3575" y="0"/>
                  </a:moveTo>
                  <a:cubicBezTo>
                    <a:pt x="3149" y="0"/>
                    <a:pt x="2700" y="244"/>
                    <a:pt x="2501" y="648"/>
                  </a:cubicBezTo>
                  <a:cubicBezTo>
                    <a:pt x="2197" y="316"/>
                    <a:pt x="1837" y="179"/>
                    <a:pt x="1499" y="179"/>
                  </a:cubicBezTo>
                  <a:cubicBezTo>
                    <a:pt x="984" y="179"/>
                    <a:pt x="518" y="496"/>
                    <a:pt x="379" y="923"/>
                  </a:cubicBezTo>
                  <a:cubicBezTo>
                    <a:pt x="0" y="1988"/>
                    <a:pt x="2343" y="3352"/>
                    <a:pt x="2718" y="3352"/>
                  </a:cubicBezTo>
                  <a:cubicBezTo>
                    <a:pt x="2729" y="3352"/>
                    <a:pt x="2739" y="3351"/>
                    <a:pt x="2747" y="3348"/>
                  </a:cubicBezTo>
                  <a:cubicBezTo>
                    <a:pt x="3194" y="3261"/>
                    <a:pt x="4753" y="1832"/>
                    <a:pt x="4493" y="750"/>
                  </a:cubicBezTo>
                  <a:cubicBezTo>
                    <a:pt x="4373" y="226"/>
                    <a:pt x="3985" y="0"/>
                    <a:pt x="35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8" name="Google Shape;1448;p32"/>
          <p:cNvGrpSpPr/>
          <p:nvPr/>
        </p:nvGrpSpPr>
        <p:grpSpPr>
          <a:xfrm>
            <a:off x="2987853" y="3367421"/>
            <a:ext cx="464498" cy="637000"/>
            <a:chOff x="3642900" y="3699700"/>
            <a:chExt cx="286975" cy="393550"/>
          </a:xfrm>
        </p:grpSpPr>
        <p:sp>
          <p:nvSpPr>
            <p:cNvPr id="1449" name="Google Shape;1449;p32"/>
            <p:cNvSpPr/>
            <p:nvPr/>
          </p:nvSpPr>
          <p:spPr>
            <a:xfrm>
              <a:off x="3642900" y="3854075"/>
              <a:ext cx="286975" cy="239175"/>
            </a:xfrm>
            <a:custGeom>
              <a:avLst/>
              <a:gdLst/>
              <a:ahLst/>
              <a:cxnLst/>
              <a:rect l="l" t="t" r="r" b="b"/>
              <a:pathLst>
                <a:path w="11479" h="9567" extrusionOk="0">
                  <a:moveTo>
                    <a:pt x="5463" y="0"/>
                  </a:moveTo>
                  <a:cubicBezTo>
                    <a:pt x="5452" y="0"/>
                    <a:pt x="5440" y="0"/>
                    <a:pt x="5429" y="0"/>
                  </a:cubicBezTo>
                  <a:cubicBezTo>
                    <a:pt x="3538" y="0"/>
                    <a:pt x="1069" y="635"/>
                    <a:pt x="1358" y="4880"/>
                  </a:cubicBezTo>
                  <a:cubicBezTo>
                    <a:pt x="30" y="5588"/>
                    <a:pt x="1" y="7695"/>
                    <a:pt x="2137" y="8879"/>
                  </a:cubicBezTo>
                  <a:cubicBezTo>
                    <a:pt x="2936" y="9327"/>
                    <a:pt x="4087" y="9567"/>
                    <a:pt x="5288" y="9567"/>
                  </a:cubicBezTo>
                  <a:cubicBezTo>
                    <a:pt x="7301" y="9567"/>
                    <a:pt x="9455" y="8892"/>
                    <a:pt x="10323" y="7392"/>
                  </a:cubicBezTo>
                  <a:cubicBezTo>
                    <a:pt x="11478" y="5370"/>
                    <a:pt x="9544" y="4750"/>
                    <a:pt x="9544" y="4750"/>
                  </a:cubicBezTo>
                  <a:cubicBezTo>
                    <a:pt x="9442" y="2174"/>
                    <a:pt x="9040" y="0"/>
                    <a:pt x="5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2"/>
            <p:cNvSpPr/>
            <p:nvPr/>
          </p:nvSpPr>
          <p:spPr>
            <a:xfrm>
              <a:off x="3681875" y="3703075"/>
              <a:ext cx="81600" cy="187750"/>
            </a:xfrm>
            <a:custGeom>
              <a:avLst/>
              <a:gdLst/>
              <a:ahLst/>
              <a:cxnLst/>
              <a:rect l="l" t="t" r="r" b="b"/>
              <a:pathLst>
                <a:path w="3264" h="7510" extrusionOk="0">
                  <a:moveTo>
                    <a:pt x="1449" y="0"/>
                  </a:moveTo>
                  <a:cubicBezTo>
                    <a:pt x="981" y="0"/>
                    <a:pt x="528" y="517"/>
                    <a:pt x="362" y="1464"/>
                  </a:cubicBezTo>
                  <a:cubicBezTo>
                    <a:pt x="45" y="3370"/>
                    <a:pt x="1" y="5780"/>
                    <a:pt x="1575" y="7152"/>
                  </a:cubicBezTo>
                  <a:cubicBezTo>
                    <a:pt x="1575" y="7152"/>
                    <a:pt x="1675" y="7509"/>
                    <a:pt x="1950" y="7509"/>
                  </a:cubicBezTo>
                  <a:cubicBezTo>
                    <a:pt x="2092" y="7509"/>
                    <a:pt x="2282" y="7414"/>
                    <a:pt x="2528" y="7123"/>
                  </a:cubicBezTo>
                  <a:cubicBezTo>
                    <a:pt x="3263" y="6271"/>
                    <a:pt x="3076" y="3861"/>
                    <a:pt x="2628" y="1623"/>
                  </a:cubicBezTo>
                  <a:cubicBezTo>
                    <a:pt x="2398" y="513"/>
                    <a:pt x="1915" y="0"/>
                    <a:pt x="1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2"/>
            <p:cNvSpPr/>
            <p:nvPr/>
          </p:nvSpPr>
          <p:spPr>
            <a:xfrm>
              <a:off x="3776100" y="3699700"/>
              <a:ext cx="86250" cy="194500"/>
            </a:xfrm>
            <a:custGeom>
              <a:avLst/>
              <a:gdLst/>
              <a:ahLst/>
              <a:cxnLst/>
              <a:rect l="l" t="t" r="r" b="b"/>
              <a:pathLst>
                <a:path w="3450" h="7780" extrusionOk="0">
                  <a:moveTo>
                    <a:pt x="1709" y="1"/>
                  </a:moveTo>
                  <a:cubicBezTo>
                    <a:pt x="1324" y="1"/>
                    <a:pt x="944" y="367"/>
                    <a:pt x="678" y="1296"/>
                  </a:cubicBezTo>
                  <a:cubicBezTo>
                    <a:pt x="0" y="3621"/>
                    <a:pt x="1040" y="6204"/>
                    <a:pt x="1444" y="7432"/>
                  </a:cubicBezTo>
                  <a:cubicBezTo>
                    <a:pt x="1444" y="7432"/>
                    <a:pt x="1537" y="7779"/>
                    <a:pt x="1801" y="7779"/>
                  </a:cubicBezTo>
                  <a:cubicBezTo>
                    <a:pt x="1882" y="7779"/>
                    <a:pt x="1978" y="7747"/>
                    <a:pt x="2093" y="7663"/>
                  </a:cubicBezTo>
                  <a:cubicBezTo>
                    <a:pt x="2584" y="7301"/>
                    <a:pt x="3450" y="3461"/>
                    <a:pt x="3090" y="1815"/>
                  </a:cubicBezTo>
                  <a:cubicBezTo>
                    <a:pt x="2873" y="827"/>
                    <a:pt x="2286" y="1"/>
                    <a:pt x="17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2"/>
            <p:cNvSpPr/>
            <p:nvPr/>
          </p:nvSpPr>
          <p:spPr>
            <a:xfrm>
              <a:off x="3707875" y="3978225"/>
              <a:ext cx="26725" cy="26375"/>
            </a:xfrm>
            <a:custGeom>
              <a:avLst/>
              <a:gdLst/>
              <a:ahLst/>
              <a:cxnLst/>
              <a:rect l="l" t="t" r="r" b="b"/>
              <a:pathLst>
                <a:path w="1069" h="1055" extrusionOk="0">
                  <a:moveTo>
                    <a:pt x="535" y="0"/>
                  </a:moveTo>
                  <a:cubicBezTo>
                    <a:pt x="246" y="0"/>
                    <a:pt x="0" y="231"/>
                    <a:pt x="0" y="535"/>
                  </a:cubicBezTo>
                  <a:cubicBezTo>
                    <a:pt x="0" y="824"/>
                    <a:pt x="246" y="1055"/>
                    <a:pt x="535" y="1055"/>
                  </a:cubicBezTo>
                  <a:cubicBezTo>
                    <a:pt x="824" y="1055"/>
                    <a:pt x="1068" y="824"/>
                    <a:pt x="1068" y="535"/>
                  </a:cubicBezTo>
                  <a:cubicBezTo>
                    <a:pt x="1068" y="231"/>
                    <a:pt x="824" y="0"/>
                    <a:pt x="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2"/>
            <p:cNvSpPr/>
            <p:nvPr/>
          </p:nvSpPr>
          <p:spPr>
            <a:xfrm>
              <a:off x="3825525" y="3978225"/>
              <a:ext cx="26375" cy="26375"/>
            </a:xfrm>
            <a:custGeom>
              <a:avLst/>
              <a:gdLst/>
              <a:ahLst/>
              <a:cxnLst/>
              <a:rect l="l" t="t" r="r" b="b"/>
              <a:pathLst>
                <a:path w="1055" h="1055" extrusionOk="0">
                  <a:moveTo>
                    <a:pt x="535" y="0"/>
                  </a:moveTo>
                  <a:cubicBezTo>
                    <a:pt x="231" y="0"/>
                    <a:pt x="0" y="231"/>
                    <a:pt x="0" y="535"/>
                  </a:cubicBezTo>
                  <a:cubicBezTo>
                    <a:pt x="0" y="824"/>
                    <a:pt x="231" y="1055"/>
                    <a:pt x="535" y="1055"/>
                  </a:cubicBezTo>
                  <a:cubicBezTo>
                    <a:pt x="824" y="1055"/>
                    <a:pt x="1055" y="824"/>
                    <a:pt x="1055" y="535"/>
                  </a:cubicBezTo>
                  <a:cubicBezTo>
                    <a:pt x="1055" y="231"/>
                    <a:pt x="824" y="0"/>
                    <a:pt x="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2"/>
            <p:cNvSpPr/>
            <p:nvPr/>
          </p:nvSpPr>
          <p:spPr>
            <a:xfrm>
              <a:off x="3776825" y="4008200"/>
              <a:ext cx="13000" cy="40475"/>
            </a:xfrm>
            <a:custGeom>
              <a:avLst/>
              <a:gdLst/>
              <a:ahLst/>
              <a:cxnLst/>
              <a:rect l="l" t="t" r="r" b="b"/>
              <a:pathLst>
                <a:path w="520" h="1619" extrusionOk="0">
                  <a:moveTo>
                    <a:pt x="332" y="0"/>
                  </a:moveTo>
                  <a:cubicBezTo>
                    <a:pt x="245" y="0"/>
                    <a:pt x="158" y="72"/>
                    <a:pt x="158" y="158"/>
                  </a:cubicBezTo>
                  <a:cubicBezTo>
                    <a:pt x="187" y="375"/>
                    <a:pt x="158" y="606"/>
                    <a:pt x="129" y="837"/>
                  </a:cubicBezTo>
                  <a:cubicBezTo>
                    <a:pt x="129" y="895"/>
                    <a:pt x="116" y="953"/>
                    <a:pt x="116" y="1024"/>
                  </a:cubicBezTo>
                  <a:lnTo>
                    <a:pt x="116" y="1039"/>
                  </a:lnTo>
                  <a:cubicBezTo>
                    <a:pt x="101" y="1053"/>
                    <a:pt x="101" y="1068"/>
                    <a:pt x="101" y="1082"/>
                  </a:cubicBezTo>
                  <a:cubicBezTo>
                    <a:pt x="101" y="1111"/>
                    <a:pt x="101" y="1140"/>
                    <a:pt x="87" y="1169"/>
                  </a:cubicBezTo>
                  <a:cubicBezTo>
                    <a:pt x="72" y="1255"/>
                    <a:pt x="72" y="1328"/>
                    <a:pt x="43" y="1400"/>
                  </a:cubicBezTo>
                  <a:cubicBezTo>
                    <a:pt x="0" y="1486"/>
                    <a:pt x="72" y="1588"/>
                    <a:pt x="158" y="1617"/>
                  </a:cubicBezTo>
                  <a:cubicBezTo>
                    <a:pt x="167" y="1618"/>
                    <a:pt x="176" y="1619"/>
                    <a:pt x="184" y="1619"/>
                  </a:cubicBezTo>
                  <a:cubicBezTo>
                    <a:pt x="262" y="1619"/>
                    <a:pt x="334" y="1564"/>
                    <a:pt x="360" y="1486"/>
                  </a:cubicBezTo>
                  <a:cubicBezTo>
                    <a:pt x="389" y="1415"/>
                    <a:pt x="404" y="1328"/>
                    <a:pt x="418" y="1255"/>
                  </a:cubicBezTo>
                  <a:cubicBezTo>
                    <a:pt x="433" y="1111"/>
                    <a:pt x="447" y="982"/>
                    <a:pt x="462" y="851"/>
                  </a:cubicBezTo>
                  <a:cubicBezTo>
                    <a:pt x="491" y="620"/>
                    <a:pt x="520" y="389"/>
                    <a:pt x="491" y="158"/>
                  </a:cubicBezTo>
                  <a:cubicBezTo>
                    <a:pt x="491" y="72"/>
                    <a:pt x="433" y="0"/>
                    <a:pt x="3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2"/>
            <p:cNvSpPr/>
            <p:nvPr/>
          </p:nvSpPr>
          <p:spPr>
            <a:xfrm>
              <a:off x="3748125" y="4020150"/>
              <a:ext cx="68275" cy="29575"/>
            </a:xfrm>
            <a:custGeom>
              <a:avLst/>
              <a:gdLst/>
              <a:ahLst/>
              <a:cxnLst/>
              <a:rect l="l" t="t" r="r" b="b"/>
              <a:pathLst>
                <a:path w="2731" h="1183" extrusionOk="0">
                  <a:moveTo>
                    <a:pt x="220" y="1"/>
                  </a:moveTo>
                  <a:cubicBezTo>
                    <a:pt x="111" y="1"/>
                    <a:pt x="1" y="115"/>
                    <a:pt x="80" y="244"/>
                  </a:cubicBezTo>
                  <a:cubicBezTo>
                    <a:pt x="346" y="743"/>
                    <a:pt x="868" y="1182"/>
                    <a:pt x="1423" y="1182"/>
                  </a:cubicBezTo>
                  <a:cubicBezTo>
                    <a:pt x="1590" y="1182"/>
                    <a:pt x="1761" y="1142"/>
                    <a:pt x="1928" y="1052"/>
                  </a:cubicBezTo>
                  <a:cubicBezTo>
                    <a:pt x="2245" y="879"/>
                    <a:pt x="2461" y="604"/>
                    <a:pt x="2649" y="315"/>
                  </a:cubicBezTo>
                  <a:cubicBezTo>
                    <a:pt x="2730" y="185"/>
                    <a:pt x="2614" y="68"/>
                    <a:pt x="2497" y="68"/>
                  </a:cubicBezTo>
                  <a:cubicBezTo>
                    <a:pt x="2446" y="68"/>
                    <a:pt x="2396" y="90"/>
                    <a:pt x="2361" y="142"/>
                  </a:cubicBezTo>
                  <a:cubicBezTo>
                    <a:pt x="2136" y="496"/>
                    <a:pt x="1806" y="850"/>
                    <a:pt x="1394" y="850"/>
                  </a:cubicBezTo>
                  <a:cubicBezTo>
                    <a:pt x="1301" y="850"/>
                    <a:pt x="1205" y="832"/>
                    <a:pt x="1104" y="792"/>
                  </a:cubicBezTo>
                  <a:cubicBezTo>
                    <a:pt x="787" y="662"/>
                    <a:pt x="513" y="373"/>
                    <a:pt x="354" y="84"/>
                  </a:cubicBezTo>
                  <a:cubicBezTo>
                    <a:pt x="322" y="25"/>
                    <a:pt x="271" y="1"/>
                    <a:pt x="2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2"/>
            <p:cNvSpPr/>
            <p:nvPr/>
          </p:nvSpPr>
          <p:spPr>
            <a:xfrm>
              <a:off x="3756650" y="3989900"/>
              <a:ext cx="53750" cy="29500"/>
            </a:xfrm>
            <a:custGeom>
              <a:avLst/>
              <a:gdLst/>
              <a:ahLst/>
              <a:cxnLst/>
              <a:rect l="l" t="t" r="r" b="b"/>
              <a:pathLst>
                <a:path w="2150" h="1180" extrusionOk="0">
                  <a:moveTo>
                    <a:pt x="961" y="0"/>
                  </a:moveTo>
                  <a:cubicBezTo>
                    <a:pt x="575" y="0"/>
                    <a:pt x="207" y="76"/>
                    <a:pt x="99" y="241"/>
                  </a:cubicBezTo>
                  <a:cubicBezTo>
                    <a:pt x="1" y="552"/>
                    <a:pt x="828" y="1180"/>
                    <a:pt x="1093" y="1180"/>
                  </a:cubicBezTo>
                  <a:cubicBezTo>
                    <a:pt x="1099" y="1180"/>
                    <a:pt x="1104" y="1180"/>
                    <a:pt x="1110" y="1179"/>
                  </a:cubicBezTo>
                  <a:cubicBezTo>
                    <a:pt x="1356" y="1150"/>
                    <a:pt x="2149" y="732"/>
                    <a:pt x="2034" y="342"/>
                  </a:cubicBezTo>
                  <a:cubicBezTo>
                    <a:pt x="1977" y="124"/>
                    <a:pt x="1454" y="0"/>
                    <a:pt x="9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2"/>
            <p:cNvSpPr/>
            <p:nvPr/>
          </p:nvSpPr>
          <p:spPr>
            <a:xfrm>
              <a:off x="3702825" y="3737875"/>
              <a:ext cx="29600" cy="114750"/>
            </a:xfrm>
            <a:custGeom>
              <a:avLst/>
              <a:gdLst/>
              <a:ahLst/>
              <a:cxnLst/>
              <a:rect l="l" t="t" r="r" b="b"/>
              <a:pathLst>
                <a:path w="1184" h="4590" extrusionOk="0">
                  <a:moveTo>
                    <a:pt x="208" y="0"/>
                  </a:moveTo>
                  <a:cubicBezTo>
                    <a:pt x="103" y="0"/>
                    <a:pt x="0" y="80"/>
                    <a:pt x="44" y="202"/>
                  </a:cubicBezTo>
                  <a:cubicBezTo>
                    <a:pt x="275" y="808"/>
                    <a:pt x="448" y="1443"/>
                    <a:pt x="593" y="2079"/>
                  </a:cubicBezTo>
                  <a:cubicBezTo>
                    <a:pt x="693" y="2498"/>
                    <a:pt x="780" y="2916"/>
                    <a:pt x="809" y="3349"/>
                  </a:cubicBezTo>
                  <a:cubicBezTo>
                    <a:pt x="852" y="3695"/>
                    <a:pt x="866" y="4057"/>
                    <a:pt x="751" y="4388"/>
                  </a:cubicBezTo>
                  <a:cubicBezTo>
                    <a:pt x="716" y="4510"/>
                    <a:pt x="817" y="4590"/>
                    <a:pt x="920" y="4590"/>
                  </a:cubicBezTo>
                  <a:cubicBezTo>
                    <a:pt x="987" y="4590"/>
                    <a:pt x="1054" y="4555"/>
                    <a:pt x="1083" y="4475"/>
                  </a:cubicBezTo>
                  <a:cubicBezTo>
                    <a:pt x="1184" y="4128"/>
                    <a:pt x="1184" y="3753"/>
                    <a:pt x="1155" y="3393"/>
                  </a:cubicBezTo>
                  <a:cubicBezTo>
                    <a:pt x="1112" y="2960"/>
                    <a:pt x="1039" y="2527"/>
                    <a:pt x="939" y="2094"/>
                  </a:cubicBezTo>
                  <a:cubicBezTo>
                    <a:pt x="795" y="1429"/>
                    <a:pt x="606" y="750"/>
                    <a:pt x="375" y="115"/>
                  </a:cubicBezTo>
                  <a:cubicBezTo>
                    <a:pt x="347" y="35"/>
                    <a:pt x="277" y="0"/>
                    <a:pt x="2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2"/>
            <p:cNvSpPr/>
            <p:nvPr/>
          </p:nvSpPr>
          <p:spPr>
            <a:xfrm>
              <a:off x="3812900" y="3732475"/>
              <a:ext cx="17700" cy="117950"/>
            </a:xfrm>
            <a:custGeom>
              <a:avLst/>
              <a:gdLst/>
              <a:ahLst/>
              <a:cxnLst/>
              <a:rect l="l" t="t" r="r" b="b"/>
              <a:pathLst>
                <a:path w="708" h="4718" extrusionOk="0">
                  <a:moveTo>
                    <a:pt x="509" y="0"/>
                  </a:moveTo>
                  <a:cubicBezTo>
                    <a:pt x="443" y="0"/>
                    <a:pt x="376" y="35"/>
                    <a:pt x="347" y="115"/>
                  </a:cubicBezTo>
                  <a:cubicBezTo>
                    <a:pt x="261" y="375"/>
                    <a:pt x="217" y="664"/>
                    <a:pt x="188" y="938"/>
                  </a:cubicBezTo>
                  <a:cubicBezTo>
                    <a:pt x="116" y="1371"/>
                    <a:pt x="72" y="1804"/>
                    <a:pt x="43" y="2252"/>
                  </a:cubicBezTo>
                  <a:cubicBezTo>
                    <a:pt x="15" y="2699"/>
                    <a:pt x="1" y="3147"/>
                    <a:pt x="30" y="3594"/>
                  </a:cubicBezTo>
                  <a:cubicBezTo>
                    <a:pt x="58" y="3955"/>
                    <a:pt x="87" y="4316"/>
                    <a:pt x="246" y="4633"/>
                  </a:cubicBezTo>
                  <a:cubicBezTo>
                    <a:pt x="273" y="4692"/>
                    <a:pt x="320" y="4717"/>
                    <a:pt x="369" y="4717"/>
                  </a:cubicBezTo>
                  <a:cubicBezTo>
                    <a:pt x="475" y="4717"/>
                    <a:pt x="589" y="4599"/>
                    <a:pt x="520" y="4460"/>
                  </a:cubicBezTo>
                  <a:cubicBezTo>
                    <a:pt x="390" y="4171"/>
                    <a:pt x="376" y="3811"/>
                    <a:pt x="361" y="3478"/>
                  </a:cubicBezTo>
                  <a:cubicBezTo>
                    <a:pt x="332" y="3060"/>
                    <a:pt x="347" y="2627"/>
                    <a:pt x="376" y="2194"/>
                  </a:cubicBezTo>
                  <a:cubicBezTo>
                    <a:pt x="419" y="1544"/>
                    <a:pt x="463" y="837"/>
                    <a:pt x="665" y="202"/>
                  </a:cubicBezTo>
                  <a:cubicBezTo>
                    <a:pt x="708" y="80"/>
                    <a:pt x="610" y="0"/>
                    <a:pt x="5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59" name="Google Shape;1459;p32"/>
          <p:cNvGrpSpPr/>
          <p:nvPr/>
        </p:nvGrpSpPr>
        <p:grpSpPr>
          <a:xfrm>
            <a:off x="5268122" y="815272"/>
            <a:ext cx="735492" cy="759528"/>
            <a:chOff x="4428250" y="2793975"/>
            <a:chExt cx="454400" cy="469250"/>
          </a:xfrm>
        </p:grpSpPr>
        <p:sp>
          <p:nvSpPr>
            <p:cNvPr id="1460" name="Google Shape;1460;p32"/>
            <p:cNvSpPr/>
            <p:nvPr/>
          </p:nvSpPr>
          <p:spPr>
            <a:xfrm>
              <a:off x="4767550" y="3081525"/>
              <a:ext cx="115100" cy="88600"/>
            </a:xfrm>
            <a:custGeom>
              <a:avLst/>
              <a:gdLst/>
              <a:ahLst/>
              <a:cxnLst/>
              <a:rect l="l" t="t" r="r" b="b"/>
              <a:pathLst>
                <a:path w="4604" h="3544" extrusionOk="0">
                  <a:moveTo>
                    <a:pt x="2221" y="0"/>
                  </a:moveTo>
                  <a:cubicBezTo>
                    <a:pt x="1230" y="0"/>
                    <a:pt x="0" y="784"/>
                    <a:pt x="186" y="1814"/>
                  </a:cubicBezTo>
                  <a:cubicBezTo>
                    <a:pt x="283" y="2378"/>
                    <a:pt x="579" y="3543"/>
                    <a:pt x="1799" y="3543"/>
                  </a:cubicBezTo>
                  <a:cubicBezTo>
                    <a:pt x="2044" y="3543"/>
                    <a:pt x="2328" y="3496"/>
                    <a:pt x="2654" y="3387"/>
                  </a:cubicBezTo>
                  <a:cubicBezTo>
                    <a:pt x="4604" y="2738"/>
                    <a:pt x="3680" y="370"/>
                    <a:pt x="2683" y="66"/>
                  </a:cubicBezTo>
                  <a:cubicBezTo>
                    <a:pt x="2541" y="21"/>
                    <a:pt x="2384" y="0"/>
                    <a:pt x="22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2"/>
            <p:cNvSpPr/>
            <p:nvPr/>
          </p:nvSpPr>
          <p:spPr>
            <a:xfrm>
              <a:off x="4428250" y="2793975"/>
              <a:ext cx="407500" cy="469250"/>
            </a:xfrm>
            <a:custGeom>
              <a:avLst/>
              <a:gdLst/>
              <a:ahLst/>
              <a:cxnLst/>
              <a:rect l="l" t="t" r="r" b="b"/>
              <a:pathLst>
                <a:path w="16300" h="18770" extrusionOk="0">
                  <a:moveTo>
                    <a:pt x="9166" y="0"/>
                  </a:moveTo>
                  <a:cubicBezTo>
                    <a:pt x="8474" y="0"/>
                    <a:pt x="7432" y="422"/>
                    <a:pt x="6179" y="1305"/>
                  </a:cubicBezTo>
                  <a:cubicBezTo>
                    <a:pt x="3378" y="3268"/>
                    <a:pt x="4591" y="6111"/>
                    <a:pt x="2656" y="6949"/>
                  </a:cubicBezTo>
                  <a:cubicBezTo>
                    <a:pt x="866" y="7728"/>
                    <a:pt x="491" y="8956"/>
                    <a:pt x="289" y="9836"/>
                  </a:cubicBezTo>
                  <a:cubicBezTo>
                    <a:pt x="0" y="11193"/>
                    <a:pt x="593" y="12450"/>
                    <a:pt x="1992" y="12694"/>
                  </a:cubicBezTo>
                  <a:cubicBezTo>
                    <a:pt x="2816" y="12854"/>
                    <a:pt x="3754" y="12752"/>
                    <a:pt x="4202" y="13893"/>
                  </a:cubicBezTo>
                  <a:cubicBezTo>
                    <a:pt x="4664" y="15048"/>
                    <a:pt x="5183" y="16838"/>
                    <a:pt x="4562" y="17314"/>
                  </a:cubicBezTo>
                  <a:cubicBezTo>
                    <a:pt x="3963" y="17654"/>
                    <a:pt x="3744" y="18543"/>
                    <a:pt x="5070" y="18543"/>
                  </a:cubicBezTo>
                  <a:cubicBezTo>
                    <a:pt x="5435" y="18543"/>
                    <a:pt x="5917" y="18476"/>
                    <a:pt x="6540" y="18311"/>
                  </a:cubicBezTo>
                  <a:cubicBezTo>
                    <a:pt x="7066" y="18608"/>
                    <a:pt x="8246" y="18769"/>
                    <a:pt x="9513" y="18769"/>
                  </a:cubicBezTo>
                  <a:cubicBezTo>
                    <a:pt x="10889" y="18769"/>
                    <a:pt x="12367" y="18579"/>
                    <a:pt x="13224" y="18166"/>
                  </a:cubicBezTo>
                  <a:cubicBezTo>
                    <a:pt x="14869" y="17372"/>
                    <a:pt x="16299" y="13127"/>
                    <a:pt x="12762" y="10515"/>
                  </a:cubicBezTo>
                  <a:cubicBezTo>
                    <a:pt x="9239" y="7902"/>
                    <a:pt x="7435" y="10053"/>
                    <a:pt x="6468" y="7686"/>
                  </a:cubicBezTo>
                  <a:cubicBezTo>
                    <a:pt x="12566" y="5819"/>
                    <a:pt x="14738" y="1326"/>
                    <a:pt x="11932" y="1326"/>
                  </a:cubicBezTo>
                  <a:cubicBezTo>
                    <a:pt x="11416" y="1326"/>
                    <a:pt x="10733" y="1477"/>
                    <a:pt x="9875" y="1824"/>
                  </a:cubicBezTo>
                  <a:cubicBezTo>
                    <a:pt x="10335" y="633"/>
                    <a:pt x="10014" y="0"/>
                    <a:pt x="9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2"/>
            <p:cNvSpPr/>
            <p:nvPr/>
          </p:nvSpPr>
          <p:spPr>
            <a:xfrm>
              <a:off x="4447000" y="3066575"/>
              <a:ext cx="23500" cy="18075"/>
            </a:xfrm>
            <a:custGeom>
              <a:avLst/>
              <a:gdLst/>
              <a:ahLst/>
              <a:cxnLst/>
              <a:rect l="l" t="t" r="r" b="b"/>
              <a:pathLst>
                <a:path w="940" h="723" extrusionOk="0">
                  <a:moveTo>
                    <a:pt x="607" y="175"/>
                  </a:moveTo>
                  <a:cubicBezTo>
                    <a:pt x="606" y="178"/>
                    <a:pt x="605" y="181"/>
                    <a:pt x="604" y="183"/>
                  </a:cubicBezTo>
                  <a:lnTo>
                    <a:pt x="604" y="183"/>
                  </a:lnTo>
                  <a:cubicBezTo>
                    <a:pt x="606" y="181"/>
                    <a:pt x="607" y="178"/>
                    <a:pt x="607" y="175"/>
                  </a:cubicBezTo>
                  <a:close/>
                  <a:moveTo>
                    <a:pt x="564" y="235"/>
                  </a:moveTo>
                  <a:lnTo>
                    <a:pt x="564" y="235"/>
                  </a:lnTo>
                  <a:cubicBezTo>
                    <a:pt x="559" y="239"/>
                    <a:pt x="549" y="252"/>
                    <a:pt x="549" y="260"/>
                  </a:cubicBezTo>
                  <a:cubicBezTo>
                    <a:pt x="554" y="250"/>
                    <a:pt x="559" y="242"/>
                    <a:pt x="564" y="235"/>
                  </a:cubicBezTo>
                  <a:close/>
                  <a:moveTo>
                    <a:pt x="254" y="372"/>
                  </a:moveTo>
                  <a:cubicBezTo>
                    <a:pt x="255" y="372"/>
                    <a:pt x="261" y="374"/>
                    <a:pt x="267" y="376"/>
                  </a:cubicBezTo>
                  <a:lnTo>
                    <a:pt x="261" y="376"/>
                  </a:lnTo>
                  <a:cubicBezTo>
                    <a:pt x="255" y="373"/>
                    <a:pt x="253" y="372"/>
                    <a:pt x="254" y="372"/>
                  </a:cubicBezTo>
                  <a:close/>
                  <a:moveTo>
                    <a:pt x="419" y="359"/>
                  </a:moveTo>
                  <a:cubicBezTo>
                    <a:pt x="417" y="359"/>
                    <a:pt x="409" y="364"/>
                    <a:pt x="391" y="376"/>
                  </a:cubicBezTo>
                  <a:lnTo>
                    <a:pt x="405" y="376"/>
                  </a:lnTo>
                  <a:cubicBezTo>
                    <a:pt x="414" y="368"/>
                    <a:pt x="422" y="359"/>
                    <a:pt x="419" y="359"/>
                  </a:cubicBezTo>
                  <a:close/>
                  <a:moveTo>
                    <a:pt x="780" y="0"/>
                  </a:moveTo>
                  <a:cubicBezTo>
                    <a:pt x="685" y="0"/>
                    <a:pt x="614" y="66"/>
                    <a:pt x="608" y="159"/>
                  </a:cubicBezTo>
                  <a:lnTo>
                    <a:pt x="608" y="159"/>
                  </a:lnTo>
                  <a:cubicBezTo>
                    <a:pt x="607" y="159"/>
                    <a:pt x="607" y="159"/>
                    <a:pt x="607" y="160"/>
                  </a:cubicBezTo>
                  <a:lnTo>
                    <a:pt x="607" y="174"/>
                  </a:lnTo>
                  <a:cubicBezTo>
                    <a:pt x="607" y="174"/>
                    <a:pt x="607" y="175"/>
                    <a:pt x="607" y="175"/>
                  </a:cubicBezTo>
                  <a:lnTo>
                    <a:pt x="607" y="175"/>
                  </a:lnTo>
                  <a:cubicBezTo>
                    <a:pt x="607" y="175"/>
                    <a:pt x="607" y="175"/>
                    <a:pt x="607" y="175"/>
                  </a:cubicBezTo>
                  <a:lnTo>
                    <a:pt x="607" y="175"/>
                  </a:lnTo>
                  <a:lnTo>
                    <a:pt x="607" y="189"/>
                  </a:lnTo>
                  <a:cubicBezTo>
                    <a:pt x="606" y="190"/>
                    <a:pt x="605" y="191"/>
                    <a:pt x="604" y="191"/>
                  </a:cubicBezTo>
                  <a:cubicBezTo>
                    <a:pt x="603" y="191"/>
                    <a:pt x="603" y="188"/>
                    <a:pt x="604" y="183"/>
                  </a:cubicBezTo>
                  <a:lnTo>
                    <a:pt x="604" y="183"/>
                  </a:lnTo>
                  <a:cubicBezTo>
                    <a:pt x="600" y="190"/>
                    <a:pt x="593" y="192"/>
                    <a:pt x="593" y="202"/>
                  </a:cubicBezTo>
                  <a:cubicBezTo>
                    <a:pt x="583" y="212"/>
                    <a:pt x="574" y="222"/>
                    <a:pt x="564" y="235"/>
                  </a:cubicBezTo>
                  <a:lnTo>
                    <a:pt x="564" y="235"/>
                  </a:lnTo>
                  <a:cubicBezTo>
                    <a:pt x="565" y="234"/>
                    <a:pt x="566" y="234"/>
                    <a:pt x="567" y="234"/>
                  </a:cubicBezTo>
                  <a:lnTo>
                    <a:pt x="567" y="234"/>
                  </a:lnTo>
                  <a:cubicBezTo>
                    <a:pt x="569" y="234"/>
                    <a:pt x="569" y="237"/>
                    <a:pt x="564" y="246"/>
                  </a:cubicBezTo>
                  <a:lnTo>
                    <a:pt x="549" y="260"/>
                  </a:lnTo>
                  <a:lnTo>
                    <a:pt x="535" y="275"/>
                  </a:lnTo>
                  <a:lnTo>
                    <a:pt x="478" y="333"/>
                  </a:lnTo>
                  <a:lnTo>
                    <a:pt x="492" y="318"/>
                  </a:lnTo>
                  <a:lnTo>
                    <a:pt x="492" y="318"/>
                  </a:lnTo>
                  <a:cubicBezTo>
                    <a:pt x="478" y="318"/>
                    <a:pt x="478" y="333"/>
                    <a:pt x="478" y="333"/>
                  </a:cubicBezTo>
                  <a:cubicBezTo>
                    <a:pt x="463" y="333"/>
                    <a:pt x="449" y="347"/>
                    <a:pt x="434" y="347"/>
                  </a:cubicBezTo>
                  <a:cubicBezTo>
                    <a:pt x="434" y="362"/>
                    <a:pt x="420" y="362"/>
                    <a:pt x="405" y="376"/>
                  </a:cubicBezTo>
                  <a:cubicBezTo>
                    <a:pt x="376" y="376"/>
                    <a:pt x="347" y="391"/>
                    <a:pt x="333" y="391"/>
                  </a:cubicBezTo>
                  <a:cubicBezTo>
                    <a:pt x="318" y="391"/>
                    <a:pt x="304" y="391"/>
                    <a:pt x="289" y="376"/>
                  </a:cubicBezTo>
                  <a:lnTo>
                    <a:pt x="276" y="376"/>
                  </a:lnTo>
                  <a:cubicBezTo>
                    <a:pt x="245" y="366"/>
                    <a:pt x="214" y="356"/>
                    <a:pt x="184" y="356"/>
                  </a:cubicBezTo>
                  <a:cubicBezTo>
                    <a:pt x="171" y="356"/>
                    <a:pt x="158" y="357"/>
                    <a:pt x="145" y="362"/>
                  </a:cubicBezTo>
                  <a:cubicBezTo>
                    <a:pt x="102" y="376"/>
                    <a:pt x="58" y="404"/>
                    <a:pt x="45" y="433"/>
                  </a:cubicBezTo>
                  <a:cubicBezTo>
                    <a:pt x="1" y="506"/>
                    <a:pt x="16" y="622"/>
                    <a:pt x="102" y="664"/>
                  </a:cubicBezTo>
                  <a:cubicBezTo>
                    <a:pt x="180" y="703"/>
                    <a:pt x="250" y="723"/>
                    <a:pt x="328" y="723"/>
                  </a:cubicBezTo>
                  <a:cubicBezTo>
                    <a:pt x="366" y="723"/>
                    <a:pt x="406" y="718"/>
                    <a:pt x="449" y="708"/>
                  </a:cubicBezTo>
                  <a:cubicBezTo>
                    <a:pt x="535" y="679"/>
                    <a:pt x="622" y="635"/>
                    <a:pt x="709" y="578"/>
                  </a:cubicBezTo>
                  <a:cubicBezTo>
                    <a:pt x="766" y="520"/>
                    <a:pt x="824" y="462"/>
                    <a:pt x="867" y="391"/>
                  </a:cubicBezTo>
                  <a:cubicBezTo>
                    <a:pt x="911" y="318"/>
                    <a:pt x="940" y="246"/>
                    <a:pt x="940" y="174"/>
                  </a:cubicBezTo>
                  <a:cubicBezTo>
                    <a:pt x="940" y="87"/>
                    <a:pt x="867" y="0"/>
                    <a:pt x="7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2"/>
            <p:cNvSpPr/>
            <p:nvPr/>
          </p:nvSpPr>
          <p:spPr>
            <a:xfrm>
              <a:off x="4584875" y="3111275"/>
              <a:ext cx="102400" cy="145750"/>
            </a:xfrm>
            <a:custGeom>
              <a:avLst/>
              <a:gdLst/>
              <a:ahLst/>
              <a:cxnLst/>
              <a:rect l="l" t="t" r="r" b="b"/>
              <a:pathLst>
                <a:path w="4096" h="5830" extrusionOk="0">
                  <a:moveTo>
                    <a:pt x="1716" y="4505"/>
                  </a:moveTo>
                  <a:cubicBezTo>
                    <a:pt x="1716" y="4505"/>
                    <a:pt x="1720" y="4509"/>
                    <a:pt x="1733" y="4521"/>
                  </a:cubicBezTo>
                  <a:cubicBezTo>
                    <a:pt x="1725" y="4513"/>
                    <a:pt x="1716" y="4505"/>
                    <a:pt x="1716" y="4505"/>
                  </a:cubicBezTo>
                  <a:close/>
                  <a:moveTo>
                    <a:pt x="2722" y="1"/>
                  </a:moveTo>
                  <a:cubicBezTo>
                    <a:pt x="2097" y="1"/>
                    <a:pt x="1445" y="270"/>
                    <a:pt x="982" y="666"/>
                  </a:cubicBezTo>
                  <a:cubicBezTo>
                    <a:pt x="578" y="1013"/>
                    <a:pt x="275" y="1519"/>
                    <a:pt x="260" y="2081"/>
                  </a:cubicBezTo>
                  <a:cubicBezTo>
                    <a:pt x="260" y="2443"/>
                    <a:pt x="376" y="2803"/>
                    <a:pt x="491" y="3136"/>
                  </a:cubicBezTo>
                  <a:cubicBezTo>
                    <a:pt x="607" y="3453"/>
                    <a:pt x="751" y="3771"/>
                    <a:pt x="924" y="4060"/>
                  </a:cubicBezTo>
                  <a:cubicBezTo>
                    <a:pt x="1007" y="4202"/>
                    <a:pt x="1106" y="4353"/>
                    <a:pt x="1217" y="4489"/>
                  </a:cubicBezTo>
                  <a:lnTo>
                    <a:pt x="1217" y="4489"/>
                  </a:lnTo>
                  <a:cubicBezTo>
                    <a:pt x="1025" y="4502"/>
                    <a:pt x="831" y="4536"/>
                    <a:pt x="651" y="4593"/>
                  </a:cubicBezTo>
                  <a:cubicBezTo>
                    <a:pt x="449" y="4651"/>
                    <a:pt x="231" y="4766"/>
                    <a:pt x="131" y="4968"/>
                  </a:cubicBezTo>
                  <a:cubicBezTo>
                    <a:pt x="0" y="5228"/>
                    <a:pt x="87" y="5503"/>
                    <a:pt x="189" y="5748"/>
                  </a:cubicBezTo>
                  <a:cubicBezTo>
                    <a:pt x="219" y="5805"/>
                    <a:pt x="267" y="5829"/>
                    <a:pt x="317" y="5829"/>
                  </a:cubicBezTo>
                  <a:cubicBezTo>
                    <a:pt x="429" y="5829"/>
                    <a:pt x="547" y="5706"/>
                    <a:pt x="477" y="5575"/>
                  </a:cubicBezTo>
                  <a:cubicBezTo>
                    <a:pt x="405" y="5417"/>
                    <a:pt x="347" y="5214"/>
                    <a:pt x="477" y="5070"/>
                  </a:cubicBezTo>
                  <a:cubicBezTo>
                    <a:pt x="578" y="4940"/>
                    <a:pt x="766" y="4897"/>
                    <a:pt x="910" y="4868"/>
                  </a:cubicBezTo>
                  <a:cubicBezTo>
                    <a:pt x="1075" y="4829"/>
                    <a:pt x="1246" y="4816"/>
                    <a:pt x="1411" y="4816"/>
                  </a:cubicBezTo>
                  <a:cubicBezTo>
                    <a:pt x="1491" y="4816"/>
                    <a:pt x="1570" y="4820"/>
                    <a:pt x="1646" y="4824"/>
                  </a:cubicBezTo>
                  <a:cubicBezTo>
                    <a:pt x="1656" y="4826"/>
                    <a:pt x="1665" y="4826"/>
                    <a:pt x="1674" y="4826"/>
                  </a:cubicBezTo>
                  <a:cubicBezTo>
                    <a:pt x="1824" y="4826"/>
                    <a:pt x="1856" y="4603"/>
                    <a:pt x="1733" y="4521"/>
                  </a:cubicBezTo>
                  <a:cubicBezTo>
                    <a:pt x="1690" y="4493"/>
                    <a:pt x="1661" y="4464"/>
                    <a:pt x="1632" y="4435"/>
                  </a:cubicBezTo>
                  <a:cubicBezTo>
                    <a:pt x="1531" y="4333"/>
                    <a:pt x="1430" y="4218"/>
                    <a:pt x="1344" y="4102"/>
                  </a:cubicBezTo>
                  <a:cubicBezTo>
                    <a:pt x="997" y="3598"/>
                    <a:pt x="751" y="2991"/>
                    <a:pt x="622" y="2385"/>
                  </a:cubicBezTo>
                  <a:cubicBezTo>
                    <a:pt x="405" y="1374"/>
                    <a:pt x="1401" y="566"/>
                    <a:pt x="2296" y="378"/>
                  </a:cubicBezTo>
                  <a:cubicBezTo>
                    <a:pt x="2435" y="347"/>
                    <a:pt x="2577" y="330"/>
                    <a:pt x="2716" y="330"/>
                  </a:cubicBezTo>
                  <a:cubicBezTo>
                    <a:pt x="3098" y="330"/>
                    <a:pt x="3469" y="453"/>
                    <a:pt x="3754" y="739"/>
                  </a:cubicBezTo>
                  <a:cubicBezTo>
                    <a:pt x="3788" y="777"/>
                    <a:pt x="3827" y="792"/>
                    <a:pt x="3865" y="792"/>
                  </a:cubicBezTo>
                  <a:cubicBezTo>
                    <a:pt x="3986" y="792"/>
                    <a:pt x="4095" y="629"/>
                    <a:pt x="3985" y="508"/>
                  </a:cubicBezTo>
                  <a:cubicBezTo>
                    <a:pt x="3639" y="150"/>
                    <a:pt x="3189" y="1"/>
                    <a:pt x="27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2"/>
            <p:cNvSpPr/>
            <p:nvPr/>
          </p:nvSpPr>
          <p:spPr>
            <a:xfrm>
              <a:off x="4525200" y="2832175"/>
              <a:ext cx="158175" cy="143375"/>
            </a:xfrm>
            <a:custGeom>
              <a:avLst/>
              <a:gdLst/>
              <a:ahLst/>
              <a:cxnLst/>
              <a:rect l="l" t="t" r="r" b="b"/>
              <a:pathLst>
                <a:path w="6327" h="5735" extrusionOk="0">
                  <a:moveTo>
                    <a:pt x="6102" y="1"/>
                  </a:moveTo>
                  <a:cubicBezTo>
                    <a:pt x="6087" y="1"/>
                    <a:pt x="6071" y="3"/>
                    <a:pt x="6054" y="8"/>
                  </a:cubicBezTo>
                  <a:cubicBezTo>
                    <a:pt x="4899" y="354"/>
                    <a:pt x="3889" y="1119"/>
                    <a:pt x="3009" y="1898"/>
                  </a:cubicBezTo>
                  <a:cubicBezTo>
                    <a:pt x="2128" y="2678"/>
                    <a:pt x="1305" y="3544"/>
                    <a:pt x="612" y="4512"/>
                  </a:cubicBezTo>
                  <a:cubicBezTo>
                    <a:pt x="395" y="4814"/>
                    <a:pt x="150" y="5161"/>
                    <a:pt x="35" y="5522"/>
                  </a:cubicBezTo>
                  <a:cubicBezTo>
                    <a:pt x="0" y="5651"/>
                    <a:pt x="100" y="5734"/>
                    <a:pt x="200" y="5734"/>
                  </a:cubicBezTo>
                  <a:cubicBezTo>
                    <a:pt x="269" y="5734"/>
                    <a:pt x="337" y="5696"/>
                    <a:pt x="366" y="5609"/>
                  </a:cubicBezTo>
                  <a:cubicBezTo>
                    <a:pt x="453" y="5320"/>
                    <a:pt x="641" y="5045"/>
                    <a:pt x="814" y="4801"/>
                  </a:cubicBezTo>
                  <a:cubicBezTo>
                    <a:pt x="1088" y="4396"/>
                    <a:pt x="1421" y="4006"/>
                    <a:pt x="1752" y="3631"/>
                  </a:cubicBezTo>
                  <a:cubicBezTo>
                    <a:pt x="2561" y="2722"/>
                    <a:pt x="3471" y="1856"/>
                    <a:pt x="4481" y="1176"/>
                  </a:cubicBezTo>
                  <a:cubicBezTo>
                    <a:pt x="5001" y="830"/>
                    <a:pt x="5550" y="512"/>
                    <a:pt x="6141" y="339"/>
                  </a:cubicBezTo>
                  <a:cubicBezTo>
                    <a:pt x="6326" y="273"/>
                    <a:pt x="6269" y="1"/>
                    <a:pt x="61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4551675" y="2975100"/>
              <a:ext cx="63925" cy="20850"/>
            </a:xfrm>
            <a:custGeom>
              <a:avLst/>
              <a:gdLst/>
              <a:ahLst/>
              <a:cxnLst/>
              <a:rect l="l" t="t" r="r" b="b"/>
              <a:pathLst>
                <a:path w="2557" h="834" extrusionOk="0">
                  <a:moveTo>
                    <a:pt x="2360" y="1"/>
                  </a:moveTo>
                  <a:cubicBezTo>
                    <a:pt x="2348" y="1"/>
                    <a:pt x="2336" y="3"/>
                    <a:pt x="2325" y="7"/>
                  </a:cubicBezTo>
                  <a:cubicBezTo>
                    <a:pt x="1921" y="166"/>
                    <a:pt x="1502" y="281"/>
                    <a:pt x="1069" y="368"/>
                  </a:cubicBezTo>
                  <a:cubicBezTo>
                    <a:pt x="766" y="426"/>
                    <a:pt x="448" y="454"/>
                    <a:pt x="145" y="512"/>
                  </a:cubicBezTo>
                  <a:cubicBezTo>
                    <a:pt x="58" y="527"/>
                    <a:pt x="0" y="643"/>
                    <a:pt x="29" y="714"/>
                  </a:cubicBezTo>
                  <a:cubicBezTo>
                    <a:pt x="42" y="799"/>
                    <a:pt x="114" y="833"/>
                    <a:pt x="188" y="833"/>
                  </a:cubicBezTo>
                  <a:cubicBezTo>
                    <a:pt x="203" y="833"/>
                    <a:pt x="217" y="832"/>
                    <a:pt x="231" y="830"/>
                  </a:cubicBezTo>
                  <a:cubicBezTo>
                    <a:pt x="535" y="787"/>
                    <a:pt x="853" y="743"/>
                    <a:pt x="1170" y="685"/>
                  </a:cubicBezTo>
                  <a:cubicBezTo>
                    <a:pt x="1588" y="614"/>
                    <a:pt x="2008" y="498"/>
                    <a:pt x="2412" y="325"/>
                  </a:cubicBezTo>
                  <a:cubicBezTo>
                    <a:pt x="2498" y="296"/>
                    <a:pt x="2556" y="223"/>
                    <a:pt x="2527" y="123"/>
                  </a:cubicBezTo>
                  <a:cubicBezTo>
                    <a:pt x="2503" y="62"/>
                    <a:pt x="2427" y="1"/>
                    <a:pt x="23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4478050" y="3039850"/>
              <a:ext cx="16625" cy="17025"/>
            </a:xfrm>
            <a:custGeom>
              <a:avLst/>
              <a:gdLst/>
              <a:ahLst/>
              <a:cxnLst/>
              <a:rect l="l" t="t" r="r" b="b"/>
              <a:pathLst>
                <a:path w="665" h="681" extrusionOk="0">
                  <a:moveTo>
                    <a:pt x="333" y="1"/>
                  </a:moveTo>
                  <a:cubicBezTo>
                    <a:pt x="145" y="1"/>
                    <a:pt x="0" y="160"/>
                    <a:pt x="0" y="334"/>
                  </a:cubicBezTo>
                  <a:cubicBezTo>
                    <a:pt x="0" y="521"/>
                    <a:pt x="145" y="680"/>
                    <a:pt x="333" y="680"/>
                  </a:cubicBezTo>
                  <a:cubicBezTo>
                    <a:pt x="520" y="680"/>
                    <a:pt x="664" y="521"/>
                    <a:pt x="664" y="334"/>
                  </a:cubicBezTo>
                  <a:cubicBezTo>
                    <a:pt x="664" y="160"/>
                    <a:pt x="520" y="1"/>
                    <a:pt x="3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4775250" y="3086925"/>
              <a:ext cx="31975" cy="95250"/>
            </a:xfrm>
            <a:custGeom>
              <a:avLst/>
              <a:gdLst/>
              <a:ahLst/>
              <a:cxnLst/>
              <a:rect l="l" t="t" r="r" b="b"/>
              <a:pathLst>
                <a:path w="1279" h="3810" extrusionOk="0">
                  <a:moveTo>
                    <a:pt x="232" y="1"/>
                  </a:moveTo>
                  <a:cubicBezTo>
                    <a:pt x="116" y="1"/>
                    <a:pt x="0" y="124"/>
                    <a:pt x="81" y="255"/>
                  </a:cubicBezTo>
                  <a:cubicBezTo>
                    <a:pt x="312" y="601"/>
                    <a:pt x="499" y="947"/>
                    <a:pt x="629" y="1338"/>
                  </a:cubicBezTo>
                  <a:cubicBezTo>
                    <a:pt x="889" y="2089"/>
                    <a:pt x="947" y="2868"/>
                    <a:pt x="845" y="3648"/>
                  </a:cubicBezTo>
                  <a:cubicBezTo>
                    <a:pt x="838" y="3756"/>
                    <a:pt x="918" y="3810"/>
                    <a:pt x="1001" y="3810"/>
                  </a:cubicBezTo>
                  <a:cubicBezTo>
                    <a:pt x="1084" y="3810"/>
                    <a:pt x="1170" y="3756"/>
                    <a:pt x="1178" y="3648"/>
                  </a:cubicBezTo>
                  <a:cubicBezTo>
                    <a:pt x="1278" y="2839"/>
                    <a:pt x="1220" y="2016"/>
                    <a:pt x="961" y="1251"/>
                  </a:cubicBezTo>
                  <a:cubicBezTo>
                    <a:pt x="816" y="832"/>
                    <a:pt x="614" y="457"/>
                    <a:pt x="369" y="81"/>
                  </a:cubicBezTo>
                  <a:cubicBezTo>
                    <a:pt x="334" y="24"/>
                    <a:pt x="283" y="1"/>
                    <a:pt x="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4439800" y="3052500"/>
              <a:ext cx="19125" cy="13050"/>
            </a:xfrm>
            <a:custGeom>
              <a:avLst/>
              <a:gdLst/>
              <a:ahLst/>
              <a:cxnLst/>
              <a:rect l="l" t="t" r="r" b="b"/>
              <a:pathLst>
                <a:path w="765" h="522" extrusionOk="0">
                  <a:moveTo>
                    <a:pt x="397" y="0"/>
                  </a:moveTo>
                  <a:cubicBezTo>
                    <a:pt x="267" y="0"/>
                    <a:pt x="137" y="29"/>
                    <a:pt x="102" y="72"/>
                  </a:cubicBezTo>
                  <a:cubicBezTo>
                    <a:pt x="0" y="246"/>
                    <a:pt x="231" y="506"/>
                    <a:pt x="375" y="521"/>
                  </a:cubicBezTo>
                  <a:cubicBezTo>
                    <a:pt x="378" y="521"/>
                    <a:pt x="381" y="521"/>
                    <a:pt x="384" y="521"/>
                  </a:cubicBezTo>
                  <a:cubicBezTo>
                    <a:pt x="517" y="521"/>
                    <a:pt x="764" y="229"/>
                    <a:pt x="693" y="101"/>
                  </a:cubicBezTo>
                  <a:cubicBezTo>
                    <a:pt x="657" y="29"/>
                    <a:pt x="527" y="0"/>
                    <a:pt x="3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9" name="Google Shape;1469;p32"/>
          <p:cNvGrpSpPr/>
          <p:nvPr/>
        </p:nvGrpSpPr>
        <p:grpSpPr>
          <a:xfrm>
            <a:off x="3008749" y="1064192"/>
            <a:ext cx="711537" cy="576424"/>
            <a:chOff x="3565325" y="2910550"/>
            <a:chExt cx="439600" cy="356125"/>
          </a:xfrm>
        </p:grpSpPr>
        <p:sp>
          <p:nvSpPr>
            <p:cNvPr id="1470" name="Google Shape;1470;p32"/>
            <p:cNvSpPr/>
            <p:nvPr/>
          </p:nvSpPr>
          <p:spPr>
            <a:xfrm>
              <a:off x="3565325" y="2910550"/>
              <a:ext cx="86325" cy="67600"/>
            </a:xfrm>
            <a:custGeom>
              <a:avLst/>
              <a:gdLst/>
              <a:ahLst/>
              <a:cxnLst/>
              <a:rect l="l" t="t" r="r" b="b"/>
              <a:pathLst>
                <a:path w="3453" h="2704" extrusionOk="0">
                  <a:moveTo>
                    <a:pt x="2248" y="337"/>
                  </a:moveTo>
                  <a:cubicBezTo>
                    <a:pt x="2288" y="337"/>
                    <a:pt x="2329" y="342"/>
                    <a:pt x="2368" y="351"/>
                  </a:cubicBezTo>
                  <a:cubicBezTo>
                    <a:pt x="2497" y="395"/>
                    <a:pt x="2584" y="496"/>
                    <a:pt x="2570" y="626"/>
                  </a:cubicBezTo>
                  <a:cubicBezTo>
                    <a:pt x="2541" y="857"/>
                    <a:pt x="2252" y="1015"/>
                    <a:pt x="2050" y="1117"/>
                  </a:cubicBezTo>
                  <a:cubicBezTo>
                    <a:pt x="1867" y="1208"/>
                    <a:pt x="1669" y="1264"/>
                    <a:pt x="1467" y="1279"/>
                  </a:cubicBezTo>
                  <a:lnTo>
                    <a:pt x="1467" y="1279"/>
                  </a:lnTo>
                  <a:cubicBezTo>
                    <a:pt x="1503" y="959"/>
                    <a:pt x="1649" y="646"/>
                    <a:pt x="1877" y="467"/>
                  </a:cubicBezTo>
                  <a:cubicBezTo>
                    <a:pt x="1977" y="389"/>
                    <a:pt x="2112" y="337"/>
                    <a:pt x="2248" y="337"/>
                  </a:cubicBezTo>
                  <a:close/>
                  <a:moveTo>
                    <a:pt x="334" y="1"/>
                  </a:moveTo>
                  <a:cubicBezTo>
                    <a:pt x="284" y="1"/>
                    <a:pt x="234" y="27"/>
                    <a:pt x="203" y="91"/>
                  </a:cubicBezTo>
                  <a:cubicBezTo>
                    <a:pt x="43" y="395"/>
                    <a:pt x="0" y="727"/>
                    <a:pt x="159" y="1044"/>
                  </a:cubicBezTo>
                  <a:cubicBezTo>
                    <a:pt x="318" y="1319"/>
                    <a:pt x="607" y="1492"/>
                    <a:pt x="909" y="1564"/>
                  </a:cubicBezTo>
                  <a:cubicBezTo>
                    <a:pt x="981" y="1582"/>
                    <a:pt x="1055" y="1595"/>
                    <a:pt x="1130" y="1603"/>
                  </a:cubicBezTo>
                  <a:lnTo>
                    <a:pt x="1130" y="1603"/>
                  </a:lnTo>
                  <a:cubicBezTo>
                    <a:pt x="1140" y="1695"/>
                    <a:pt x="1158" y="1784"/>
                    <a:pt x="1184" y="1868"/>
                  </a:cubicBezTo>
                  <a:cubicBezTo>
                    <a:pt x="1300" y="2228"/>
                    <a:pt x="1560" y="2503"/>
                    <a:pt x="1920" y="2632"/>
                  </a:cubicBezTo>
                  <a:cubicBezTo>
                    <a:pt x="2061" y="2682"/>
                    <a:pt x="2206" y="2704"/>
                    <a:pt x="2352" y="2704"/>
                  </a:cubicBezTo>
                  <a:cubicBezTo>
                    <a:pt x="2670" y="2704"/>
                    <a:pt x="2990" y="2602"/>
                    <a:pt x="3277" y="2474"/>
                  </a:cubicBezTo>
                  <a:cubicBezTo>
                    <a:pt x="3452" y="2399"/>
                    <a:pt x="3345" y="2182"/>
                    <a:pt x="3192" y="2182"/>
                  </a:cubicBezTo>
                  <a:cubicBezTo>
                    <a:pt x="3168" y="2182"/>
                    <a:pt x="3144" y="2188"/>
                    <a:pt x="3119" y="2199"/>
                  </a:cubicBezTo>
                  <a:cubicBezTo>
                    <a:pt x="2898" y="2297"/>
                    <a:pt x="2632" y="2368"/>
                    <a:pt x="2378" y="2368"/>
                  </a:cubicBezTo>
                  <a:cubicBezTo>
                    <a:pt x="2066" y="2368"/>
                    <a:pt x="1771" y="2262"/>
                    <a:pt x="1588" y="1968"/>
                  </a:cubicBezTo>
                  <a:cubicBezTo>
                    <a:pt x="1527" y="1862"/>
                    <a:pt x="1488" y="1739"/>
                    <a:pt x="1470" y="1610"/>
                  </a:cubicBezTo>
                  <a:lnTo>
                    <a:pt x="1470" y="1610"/>
                  </a:lnTo>
                  <a:cubicBezTo>
                    <a:pt x="1653" y="1598"/>
                    <a:pt x="1837" y="1563"/>
                    <a:pt x="2006" y="1506"/>
                  </a:cubicBezTo>
                  <a:cubicBezTo>
                    <a:pt x="2324" y="1377"/>
                    <a:pt x="2699" y="1175"/>
                    <a:pt x="2844" y="842"/>
                  </a:cubicBezTo>
                  <a:cubicBezTo>
                    <a:pt x="3061" y="359"/>
                    <a:pt x="2642" y="7"/>
                    <a:pt x="2203" y="7"/>
                  </a:cubicBezTo>
                  <a:cubicBezTo>
                    <a:pt x="2117" y="7"/>
                    <a:pt x="2031" y="20"/>
                    <a:pt x="1949" y="49"/>
                  </a:cubicBezTo>
                  <a:cubicBezTo>
                    <a:pt x="1476" y="223"/>
                    <a:pt x="1186" y="750"/>
                    <a:pt x="1132" y="1268"/>
                  </a:cubicBezTo>
                  <a:lnTo>
                    <a:pt x="1132" y="1268"/>
                  </a:lnTo>
                  <a:cubicBezTo>
                    <a:pt x="906" y="1238"/>
                    <a:pt x="660" y="1138"/>
                    <a:pt x="505" y="958"/>
                  </a:cubicBezTo>
                  <a:cubicBezTo>
                    <a:pt x="332" y="755"/>
                    <a:pt x="376" y="482"/>
                    <a:pt x="491" y="251"/>
                  </a:cubicBezTo>
                  <a:cubicBezTo>
                    <a:pt x="550" y="122"/>
                    <a:pt x="441" y="1"/>
                    <a:pt x="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2"/>
            <p:cNvSpPr/>
            <p:nvPr/>
          </p:nvSpPr>
          <p:spPr>
            <a:xfrm>
              <a:off x="3567125" y="2924250"/>
              <a:ext cx="437800" cy="342425"/>
            </a:xfrm>
            <a:custGeom>
              <a:avLst/>
              <a:gdLst/>
              <a:ahLst/>
              <a:cxnLst/>
              <a:rect l="l" t="t" r="r" b="b"/>
              <a:pathLst>
                <a:path w="17512" h="13697" extrusionOk="0">
                  <a:moveTo>
                    <a:pt x="7923" y="0"/>
                  </a:moveTo>
                  <a:cubicBezTo>
                    <a:pt x="4146" y="0"/>
                    <a:pt x="1037" y="1605"/>
                    <a:pt x="491" y="5318"/>
                  </a:cubicBezTo>
                  <a:cubicBezTo>
                    <a:pt x="0" y="8638"/>
                    <a:pt x="2036" y="10457"/>
                    <a:pt x="2036" y="10457"/>
                  </a:cubicBezTo>
                  <a:cubicBezTo>
                    <a:pt x="1950" y="11323"/>
                    <a:pt x="1776" y="12724"/>
                    <a:pt x="2036" y="13142"/>
                  </a:cubicBezTo>
                  <a:cubicBezTo>
                    <a:pt x="2191" y="13383"/>
                    <a:pt x="2967" y="13512"/>
                    <a:pt x="3586" y="13512"/>
                  </a:cubicBezTo>
                  <a:cubicBezTo>
                    <a:pt x="4006" y="13512"/>
                    <a:pt x="4354" y="13453"/>
                    <a:pt x="4389" y="13331"/>
                  </a:cubicBezTo>
                  <a:cubicBezTo>
                    <a:pt x="4475" y="13027"/>
                    <a:pt x="4577" y="11165"/>
                    <a:pt x="4577" y="11165"/>
                  </a:cubicBezTo>
                  <a:cubicBezTo>
                    <a:pt x="5086" y="11416"/>
                    <a:pt x="6531" y="11526"/>
                    <a:pt x="7995" y="11526"/>
                  </a:cubicBezTo>
                  <a:cubicBezTo>
                    <a:pt x="9229" y="11526"/>
                    <a:pt x="10476" y="11448"/>
                    <a:pt x="11189" y="11310"/>
                  </a:cubicBezTo>
                  <a:lnTo>
                    <a:pt x="11189" y="11310"/>
                  </a:lnTo>
                  <a:cubicBezTo>
                    <a:pt x="11231" y="12551"/>
                    <a:pt x="11102" y="13460"/>
                    <a:pt x="11665" y="13590"/>
                  </a:cubicBezTo>
                  <a:cubicBezTo>
                    <a:pt x="11918" y="13648"/>
                    <a:pt x="12257" y="13696"/>
                    <a:pt x="12586" y="13696"/>
                  </a:cubicBezTo>
                  <a:cubicBezTo>
                    <a:pt x="13157" y="13696"/>
                    <a:pt x="13695" y="13551"/>
                    <a:pt x="13686" y="13056"/>
                  </a:cubicBezTo>
                  <a:cubicBezTo>
                    <a:pt x="13686" y="12262"/>
                    <a:pt x="13715" y="10876"/>
                    <a:pt x="13715" y="10876"/>
                  </a:cubicBezTo>
                  <a:cubicBezTo>
                    <a:pt x="14898" y="10617"/>
                    <a:pt x="16284" y="10328"/>
                    <a:pt x="16588" y="9764"/>
                  </a:cubicBezTo>
                  <a:cubicBezTo>
                    <a:pt x="16948" y="9086"/>
                    <a:pt x="17512" y="7195"/>
                    <a:pt x="17035" y="7065"/>
                  </a:cubicBezTo>
                  <a:cubicBezTo>
                    <a:pt x="16573" y="6950"/>
                    <a:pt x="15938" y="6848"/>
                    <a:pt x="15938" y="6848"/>
                  </a:cubicBezTo>
                  <a:cubicBezTo>
                    <a:pt x="16444" y="4567"/>
                    <a:pt x="15764" y="1218"/>
                    <a:pt x="10785" y="280"/>
                  </a:cubicBezTo>
                  <a:cubicBezTo>
                    <a:pt x="9809" y="96"/>
                    <a:pt x="8846" y="0"/>
                    <a:pt x="79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3950050" y="3127525"/>
              <a:ext cx="34675" cy="25125"/>
            </a:xfrm>
            <a:custGeom>
              <a:avLst/>
              <a:gdLst/>
              <a:ahLst/>
              <a:cxnLst/>
              <a:rect l="l" t="t" r="r" b="b"/>
              <a:pathLst>
                <a:path w="1387" h="1005" extrusionOk="0">
                  <a:moveTo>
                    <a:pt x="332" y="147"/>
                  </a:moveTo>
                  <a:lnTo>
                    <a:pt x="332" y="161"/>
                  </a:lnTo>
                  <a:cubicBezTo>
                    <a:pt x="332" y="174"/>
                    <a:pt x="335" y="181"/>
                    <a:pt x="337" y="181"/>
                  </a:cubicBezTo>
                  <a:cubicBezTo>
                    <a:pt x="339" y="181"/>
                    <a:pt x="340" y="170"/>
                    <a:pt x="332" y="147"/>
                  </a:cubicBezTo>
                  <a:close/>
                  <a:moveTo>
                    <a:pt x="441" y="371"/>
                  </a:moveTo>
                  <a:cubicBezTo>
                    <a:pt x="443" y="373"/>
                    <a:pt x="445" y="376"/>
                    <a:pt x="447" y="378"/>
                  </a:cubicBezTo>
                  <a:cubicBezTo>
                    <a:pt x="445" y="375"/>
                    <a:pt x="443" y="373"/>
                    <a:pt x="441" y="371"/>
                  </a:cubicBezTo>
                  <a:close/>
                  <a:moveTo>
                    <a:pt x="182" y="1"/>
                  </a:moveTo>
                  <a:cubicBezTo>
                    <a:pt x="174" y="1"/>
                    <a:pt x="167" y="1"/>
                    <a:pt x="159" y="3"/>
                  </a:cubicBezTo>
                  <a:cubicBezTo>
                    <a:pt x="72" y="3"/>
                    <a:pt x="1" y="74"/>
                    <a:pt x="1" y="161"/>
                  </a:cubicBezTo>
                  <a:cubicBezTo>
                    <a:pt x="1" y="407"/>
                    <a:pt x="203" y="638"/>
                    <a:pt x="376" y="782"/>
                  </a:cubicBezTo>
                  <a:cubicBezTo>
                    <a:pt x="491" y="883"/>
                    <a:pt x="636" y="955"/>
                    <a:pt x="780" y="984"/>
                  </a:cubicBezTo>
                  <a:cubicBezTo>
                    <a:pt x="835" y="998"/>
                    <a:pt x="891" y="1004"/>
                    <a:pt x="945" y="1004"/>
                  </a:cubicBezTo>
                  <a:cubicBezTo>
                    <a:pt x="1062" y="1004"/>
                    <a:pt x="1177" y="975"/>
                    <a:pt x="1285" y="927"/>
                  </a:cubicBezTo>
                  <a:cubicBezTo>
                    <a:pt x="1358" y="898"/>
                    <a:pt x="1386" y="767"/>
                    <a:pt x="1343" y="696"/>
                  </a:cubicBezTo>
                  <a:cubicBezTo>
                    <a:pt x="1303" y="646"/>
                    <a:pt x="1250" y="624"/>
                    <a:pt x="1193" y="624"/>
                  </a:cubicBezTo>
                  <a:cubicBezTo>
                    <a:pt x="1167" y="624"/>
                    <a:pt x="1139" y="629"/>
                    <a:pt x="1112" y="638"/>
                  </a:cubicBezTo>
                  <a:cubicBezTo>
                    <a:pt x="1098" y="652"/>
                    <a:pt x="1098" y="652"/>
                    <a:pt x="1083" y="652"/>
                  </a:cubicBezTo>
                  <a:cubicBezTo>
                    <a:pt x="1069" y="652"/>
                    <a:pt x="1054" y="667"/>
                    <a:pt x="1040" y="667"/>
                  </a:cubicBezTo>
                  <a:lnTo>
                    <a:pt x="982" y="667"/>
                  </a:lnTo>
                  <a:cubicBezTo>
                    <a:pt x="973" y="671"/>
                    <a:pt x="963" y="673"/>
                    <a:pt x="953" y="673"/>
                  </a:cubicBezTo>
                  <a:cubicBezTo>
                    <a:pt x="934" y="673"/>
                    <a:pt x="915" y="667"/>
                    <a:pt x="896" y="667"/>
                  </a:cubicBezTo>
                  <a:lnTo>
                    <a:pt x="838" y="667"/>
                  </a:lnTo>
                  <a:cubicBezTo>
                    <a:pt x="823" y="652"/>
                    <a:pt x="794" y="638"/>
                    <a:pt x="765" y="638"/>
                  </a:cubicBezTo>
                  <a:lnTo>
                    <a:pt x="780" y="638"/>
                  </a:lnTo>
                  <a:cubicBezTo>
                    <a:pt x="765" y="638"/>
                    <a:pt x="765" y="638"/>
                    <a:pt x="751" y="623"/>
                  </a:cubicBezTo>
                  <a:cubicBezTo>
                    <a:pt x="736" y="623"/>
                    <a:pt x="736" y="623"/>
                    <a:pt x="722" y="609"/>
                  </a:cubicBezTo>
                  <a:lnTo>
                    <a:pt x="636" y="565"/>
                  </a:lnTo>
                  <a:lnTo>
                    <a:pt x="607" y="536"/>
                  </a:lnTo>
                  <a:cubicBezTo>
                    <a:pt x="601" y="533"/>
                    <a:pt x="598" y="532"/>
                    <a:pt x="597" y="532"/>
                  </a:cubicBezTo>
                  <a:lnTo>
                    <a:pt x="597" y="532"/>
                  </a:lnTo>
                  <a:cubicBezTo>
                    <a:pt x="594" y="532"/>
                    <a:pt x="605" y="541"/>
                    <a:pt x="602" y="541"/>
                  </a:cubicBezTo>
                  <a:cubicBezTo>
                    <a:pt x="601" y="541"/>
                    <a:pt x="598" y="539"/>
                    <a:pt x="592" y="536"/>
                  </a:cubicBezTo>
                  <a:cubicBezTo>
                    <a:pt x="549" y="493"/>
                    <a:pt x="505" y="465"/>
                    <a:pt x="476" y="421"/>
                  </a:cubicBezTo>
                  <a:cubicBezTo>
                    <a:pt x="462" y="407"/>
                    <a:pt x="462" y="392"/>
                    <a:pt x="447" y="392"/>
                  </a:cubicBezTo>
                  <a:cubicBezTo>
                    <a:pt x="439" y="375"/>
                    <a:pt x="436" y="368"/>
                    <a:pt x="437" y="368"/>
                  </a:cubicBezTo>
                  <a:lnTo>
                    <a:pt x="437" y="368"/>
                  </a:lnTo>
                  <a:cubicBezTo>
                    <a:pt x="438" y="368"/>
                    <a:pt x="439" y="369"/>
                    <a:pt x="441" y="371"/>
                  </a:cubicBezTo>
                  <a:lnTo>
                    <a:pt x="441" y="371"/>
                  </a:lnTo>
                  <a:cubicBezTo>
                    <a:pt x="429" y="358"/>
                    <a:pt x="416" y="345"/>
                    <a:pt x="405" y="320"/>
                  </a:cubicBezTo>
                  <a:cubicBezTo>
                    <a:pt x="390" y="305"/>
                    <a:pt x="376" y="276"/>
                    <a:pt x="361" y="262"/>
                  </a:cubicBezTo>
                  <a:cubicBezTo>
                    <a:pt x="361" y="248"/>
                    <a:pt x="361" y="235"/>
                    <a:pt x="349" y="234"/>
                  </a:cubicBezTo>
                  <a:lnTo>
                    <a:pt x="349" y="234"/>
                  </a:lnTo>
                  <a:cubicBezTo>
                    <a:pt x="350" y="237"/>
                    <a:pt x="351" y="241"/>
                    <a:pt x="351" y="241"/>
                  </a:cubicBezTo>
                  <a:cubicBezTo>
                    <a:pt x="351" y="241"/>
                    <a:pt x="349" y="239"/>
                    <a:pt x="347" y="234"/>
                  </a:cubicBezTo>
                  <a:lnTo>
                    <a:pt x="347" y="234"/>
                  </a:lnTo>
                  <a:cubicBezTo>
                    <a:pt x="348" y="234"/>
                    <a:pt x="348" y="234"/>
                    <a:pt x="349" y="234"/>
                  </a:cubicBezTo>
                  <a:lnTo>
                    <a:pt x="349" y="234"/>
                  </a:lnTo>
                  <a:cubicBezTo>
                    <a:pt x="348" y="232"/>
                    <a:pt x="348" y="230"/>
                    <a:pt x="347" y="229"/>
                  </a:cubicBezTo>
                  <a:lnTo>
                    <a:pt x="347" y="229"/>
                  </a:lnTo>
                  <a:cubicBezTo>
                    <a:pt x="347" y="230"/>
                    <a:pt x="347" y="232"/>
                    <a:pt x="347" y="234"/>
                  </a:cubicBezTo>
                  <a:cubicBezTo>
                    <a:pt x="343" y="223"/>
                    <a:pt x="342" y="219"/>
                    <a:pt x="343" y="219"/>
                  </a:cubicBezTo>
                  <a:lnTo>
                    <a:pt x="343" y="219"/>
                  </a:lnTo>
                  <a:cubicBezTo>
                    <a:pt x="343" y="219"/>
                    <a:pt x="345" y="224"/>
                    <a:pt x="347" y="229"/>
                  </a:cubicBezTo>
                  <a:lnTo>
                    <a:pt x="347" y="229"/>
                  </a:lnTo>
                  <a:cubicBezTo>
                    <a:pt x="345" y="203"/>
                    <a:pt x="332" y="189"/>
                    <a:pt x="332" y="176"/>
                  </a:cubicBezTo>
                  <a:lnTo>
                    <a:pt x="332" y="161"/>
                  </a:lnTo>
                  <a:cubicBezTo>
                    <a:pt x="332" y="81"/>
                    <a:pt x="271" y="1"/>
                    <a:pt x="1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3923350" y="3084275"/>
              <a:ext cx="20575" cy="20950"/>
            </a:xfrm>
            <a:custGeom>
              <a:avLst/>
              <a:gdLst/>
              <a:ahLst/>
              <a:cxnLst/>
              <a:rect l="l" t="t" r="r" b="b"/>
              <a:pathLst>
                <a:path w="823" h="838" extrusionOk="0">
                  <a:moveTo>
                    <a:pt x="418" y="0"/>
                  </a:moveTo>
                  <a:cubicBezTo>
                    <a:pt x="187" y="0"/>
                    <a:pt x="0" y="187"/>
                    <a:pt x="0" y="418"/>
                  </a:cubicBezTo>
                  <a:cubicBezTo>
                    <a:pt x="0" y="649"/>
                    <a:pt x="187" y="838"/>
                    <a:pt x="418" y="838"/>
                  </a:cubicBezTo>
                  <a:cubicBezTo>
                    <a:pt x="649" y="838"/>
                    <a:pt x="823" y="649"/>
                    <a:pt x="823" y="418"/>
                  </a:cubicBezTo>
                  <a:cubicBezTo>
                    <a:pt x="823" y="187"/>
                    <a:pt x="649" y="0"/>
                    <a:pt x="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3788700" y="2977525"/>
              <a:ext cx="152275" cy="140275"/>
            </a:xfrm>
            <a:custGeom>
              <a:avLst/>
              <a:gdLst/>
              <a:ahLst/>
              <a:cxnLst/>
              <a:rect l="l" t="t" r="r" b="b"/>
              <a:pathLst>
                <a:path w="6091" h="5611" extrusionOk="0">
                  <a:moveTo>
                    <a:pt x="1521" y="1"/>
                  </a:moveTo>
                  <a:cubicBezTo>
                    <a:pt x="1047" y="1"/>
                    <a:pt x="623" y="68"/>
                    <a:pt x="305" y="228"/>
                  </a:cubicBezTo>
                  <a:cubicBezTo>
                    <a:pt x="1" y="1339"/>
                    <a:pt x="189" y="4890"/>
                    <a:pt x="2008" y="5541"/>
                  </a:cubicBezTo>
                  <a:cubicBezTo>
                    <a:pt x="2139" y="5589"/>
                    <a:pt x="2273" y="5611"/>
                    <a:pt x="2408" y="5611"/>
                  </a:cubicBezTo>
                  <a:cubicBezTo>
                    <a:pt x="4143" y="5611"/>
                    <a:pt x="6090" y="1918"/>
                    <a:pt x="5862" y="1368"/>
                  </a:cubicBezTo>
                  <a:cubicBezTo>
                    <a:pt x="5670" y="903"/>
                    <a:pt x="3264" y="1"/>
                    <a:pt x="15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3650275" y="2995325"/>
              <a:ext cx="118025" cy="51325"/>
            </a:xfrm>
            <a:custGeom>
              <a:avLst/>
              <a:gdLst/>
              <a:ahLst/>
              <a:cxnLst/>
              <a:rect l="l" t="t" r="r" b="b"/>
              <a:pathLst>
                <a:path w="4721" h="2053" extrusionOk="0">
                  <a:moveTo>
                    <a:pt x="2309" y="1"/>
                  </a:moveTo>
                  <a:cubicBezTo>
                    <a:pt x="630" y="1"/>
                    <a:pt x="0" y="1874"/>
                    <a:pt x="1944" y="2042"/>
                  </a:cubicBezTo>
                  <a:cubicBezTo>
                    <a:pt x="2026" y="2049"/>
                    <a:pt x="2105" y="2052"/>
                    <a:pt x="2183" y="2052"/>
                  </a:cubicBezTo>
                  <a:cubicBezTo>
                    <a:pt x="4015" y="2052"/>
                    <a:pt x="4721" y="173"/>
                    <a:pt x="2477" y="7"/>
                  </a:cubicBezTo>
                  <a:cubicBezTo>
                    <a:pt x="2420" y="3"/>
                    <a:pt x="2364" y="1"/>
                    <a:pt x="23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3603700" y="2991825"/>
              <a:ext cx="64750" cy="34300"/>
            </a:xfrm>
            <a:custGeom>
              <a:avLst/>
              <a:gdLst/>
              <a:ahLst/>
              <a:cxnLst/>
              <a:rect l="l" t="t" r="r" b="b"/>
              <a:pathLst>
                <a:path w="2590" h="1372" extrusionOk="0">
                  <a:moveTo>
                    <a:pt x="1489" y="1"/>
                  </a:moveTo>
                  <a:cubicBezTo>
                    <a:pt x="1464" y="1"/>
                    <a:pt x="1437" y="1"/>
                    <a:pt x="1410" y="3"/>
                  </a:cubicBezTo>
                  <a:cubicBezTo>
                    <a:pt x="0" y="70"/>
                    <a:pt x="278" y="1372"/>
                    <a:pt x="1246" y="1372"/>
                  </a:cubicBezTo>
                  <a:cubicBezTo>
                    <a:pt x="1298" y="1372"/>
                    <a:pt x="1354" y="1368"/>
                    <a:pt x="1410" y="1360"/>
                  </a:cubicBezTo>
                  <a:cubicBezTo>
                    <a:pt x="2483" y="1190"/>
                    <a:pt x="2590" y="1"/>
                    <a:pt x="1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3653000" y="2925100"/>
              <a:ext cx="107575" cy="52325"/>
            </a:xfrm>
            <a:custGeom>
              <a:avLst/>
              <a:gdLst/>
              <a:ahLst/>
              <a:cxnLst/>
              <a:rect l="l" t="t" r="r" b="b"/>
              <a:pathLst>
                <a:path w="4303" h="2093" extrusionOk="0">
                  <a:moveTo>
                    <a:pt x="3567" y="0"/>
                  </a:moveTo>
                  <a:lnTo>
                    <a:pt x="3567" y="0"/>
                  </a:lnTo>
                  <a:cubicBezTo>
                    <a:pt x="2397" y="102"/>
                    <a:pt x="1300" y="347"/>
                    <a:pt x="347" y="795"/>
                  </a:cubicBezTo>
                  <a:cubicBezTo>
                    <a:pt x="0" y="1321"/>
                    <a:pt x="480" y="2092"/>
                    <a:pt x="1516" y="2092"/>
                  </a:cubicBezTo>
                  <a:cubicBezTo>
                    <a:pt x="1814" y="2092"/>
                    <a:pt x="2158" y="2029"/>
                    <a:pt x="2542" y="1877"/>
                  </a:cubicBezTo>
                  <a:cubicBezTo>
                    <a:pt x="4058" y="1286"/>
                    <a:pt x="4303" y="347"/>
                    <a:pt x="35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3974225" y="3109525"/>
              <a:ext cx="11225" cy="22025"/>
            </a:xfrm>
            <a:custGeom>
              <a:avLst/>
              <a:gdLst/>
              <a:ahLst/>
              <a:cxnLst/>
              <a:rect l="l" t="t" r="r" b="b"/>
              <a:pathLst>
                <a:path w="449" h="881" extrusionOk="0">
                  <a:moveTo>
                    <a:pt x="217" y="1"/>
                  </a:moveTo>
                  <a:cubicBezTo>
                    <a:pt x="102" y="1"/>
                    <a:pt x="0" y="203"/>
                    <a:pt x="0" y="448"/>
                  </a:cubicBezTo>
                  <a:cubicBezTo>
                    <a:pt x="0" y="694"/>
                    <a:pt x="102" y="881"/>
                    <a:pt x="217" y="881"/>
                  </a:cubicBezTo>
                  <a:cubicBezTo>
                    <a:pt x="347" y="881"/>
                    <a:pt x="448" y="694"/>
                    <a:pt x="448" y="448"/>
                  </a:cubicBezTo>
                  <a:cubicBezTo>
                    <a:pt x="448" y="203"/>
                    <a:pt x="347" y="1"/>
                    <a:pt x="2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9" name="Google Shape;1479;p32"/>
          <p:cNvSpPr/>
          <p:nvPr/>
        </p:nvSpPr>
        <p:spPr>
          <a:xfrm>
            <a:off x="5935984" y="2248544"/>
            <a:ext cx="254103" cy="695641"/>
          </a:xfrm>
          <a:custGeom>
            <a:avLst/>
            <a:gdLst/>
            <a:ahLst/>
            <a:cxnLst/>
            <a:rect l="l" t="t" r="r" b="b"/>
            <a:pathLst>
              <a:path w="5862" h="16048" extrusionOk="0">
                <a:moveTo>
                  <a:pt x="1748" y="1492"/>
                </a:moveTo>
                <a:lnTo>
                  <a:pt x="1748" y="1492"/>
                </a:lnTo>
                <a:cubicBezTo>
                  <a:pt x="3019" y="1709"/>
                  <a:pt x="3725" y="1969"/>
                  <a:pt x="4707" y="3224"/>
                </a:cubicBezTo>
                <a:cubicBezTo>
                  <a:pt x="3625" y="2849"/>
                  <a:pt x="2628" y="2300"/>
                  <a:pt x="1748" y="1492"/>
                </a:cubicBezTo>
                <a:close/>
                <a:moveTo>
                  <a:pt x="2412" y="3470"/>
                </a:moveTo>
                <a:cubicBezTo>
                  <a:pt x="2773" y="4465"/>
                  <a:pt x="2195" y="6198"/>
                  <a:pt x="1271" y="6920"/>
                </a:cubicBezTo>
                <a:cubicBezTo>
                  <a:pt x="1228" y="5620"/>
                  <a:pt x="1662" y="4509"/>
                  <a:pt x="2412" y="3470"/>
                </a:cubicBezTo>
                <a:close/>
                <a:moveTo>
                  <a:pt x="3538" y="6011"/>
                </a:moveTo>
                <a:cubicBezTo>
                  <a:pt x="4187" y="6284"/>
                  <a:pt x="5342" y="7656"/>
                  <a:pt x="5559" y="8421"/>
                </a:cubicBezTo>
                <a:cubicBezTo>
                  <a:pt x="4895" y="8075"/>
                  <a:pt x="3725" y="6675"/>
                  <a:pt x="3538" y="6011"/>
                </a:cubicBezTo>
                <a:close/>
                <a:moveTo>
                  <a:pt x="3221" y="9331"/>
                </a:moveTo>
                <a:lnTo>
                  <a:pt x="3221" y="9331"/>
                </a:lnTo>
                <a:cubicBezTo>
                  <a:pt x="2657" y="10529"/>
                  <a:pt x="1690" y="11150"/>
                  <a:pt x="536" y="11525"/>
                </a:cubicBezTo>
                <a:cubicBezTo>
                  <a:pt x="1242" y="10586"/>
                  <a:pt x="2166" y="9909"/>
                  <a:pt x="3221" y="9331"/>
                </a:cubicBezTo>
                <a:close/>
                <a:moveTo>
                  <a:pt x="3061" y="11684"/>
                </a:moveTo>
                <a:lnTo>
                  <a:pt x="3061" y="11684"/>
                </a:lnTo>
                <a:cubicBezTo>
                  <a:pt x="4014" y="12651"/>
                  <a:pt x="4158" y="13791"/>
                  <a:pt x="4014" y="15019"/>
                </a:cubicBezTo>
                <a:cubicBezTo>
                  <a:pt x="3336" y="14022"/>
                  <a:pt x="3105" y="12911"/>
                  <a:pt x="3061" y="11684"/>
                </a:cubicBezTo>
                <a:close/>
                <a:moveTo>
                  <a:pt x="2354" y="12940"/>
                </a:moveTo>
                <a:lnTo>
                  <a:pt x="2354" y="12940"/>
                </a:lnTo>
                <a:cubicBezTo>
                  <a:pt x="2311" y="13329"/>
                  <a:pt x="2210" y="13691"/>
                  <a:pt x="2051" y="14037"/>
                </a:cubicBezTo>
                <a:cubicBezTo>
                  <a:pt x="1748" y="14701"/>
                  <a:pt x="982" y="15452"/>
                  <a:pt x="203" y="15827"/>
                </a:cubicBezTo>
                <a:cubicBezTo>
                  <a:pt x="593" y="14600"/>
                  <a:pt x="1373" y="13705"/>
                  <a:pt x="2354" y="12940"/>
                </a:cubicBezTo>
                <a:close/>
                <a:moveTo>
                  <a:pt x="300" y="0"/>
                </a:moveTo>
                <a:cubicBezTo>
                  <a:pt x="279" y="0"/>
                  <a:pt x="256" y="10"/>
                  <a:pt x="232" y="34"/>
                </a:cubicBezTo>
                <a:cubicBezTo>
                  <a:pt x="160" y="106"/>
                  <a:pt x="247" y="150"/>
                  <a:pt x="290" y="192"/>
                </a:cubicBezTo>
                <a:cubicBezTo>
                  <a:pt x="449" y="381"/>
                  <a:pt x="622" y="554"/>
                  <a:pt x="780" y="741"/>
                </a:cubicBezTo>
                <a:cubicBezTo>
                  <a:pt x="1402" y="1449"/>
                  <a:pt x="1906" y="2213"/>
                  <a:pt x="2311" y="3066"/>
                </a:cubicBezTo>
                <a:cubicBezTo>
                  <a:pt x="2354" y="3166"/>
                  <a:pt x="2368" y="3268"/>
                  <a:pt x="2282" y="3354"/>
                </a:cubicBezTo>
                <a:cubicBezTo>
                  <a:pt x="2224" y="3412"/>
                  <a:pt x="2181" y="3484"/>
                  <a:pt x="2137" y="3557"/>
                </a:cubicBezTo>
                <a:cubicBezTo>
                  <a:pt x="1444" y="4581"/>
                  <a:pt x="1040" y="5707"/>
                  <a:pt x="1098" y="6964"/>
                </a:cubicBezTo>
                <a:cubicBezTo>
                  <a:pt x="1113" y="7050"/>
                  <a:pt x="1113" y="7137"/>
                  <a:pt x="1213" y="7166"/>
                </a:cubicBezTo>
                <a:cubicBezTo>
                  <a:pt x="1227" y="7170"/>
                  <a:pt x="1239" y="7172"/>
                  <a:pt x="1251" y="7172"/>
                </a:cubicBezTo>
                <a:cubicBezTo>
                  <a:pt x="1314" y="7172"/>
                  <a:pt x="1353" y="7113"/>
                  <a:pt x="1402" y="7064"/>
                </a:cubicBezTo>
                <a:cubicBezTo>
                  <a:pt x="2181" y="6213"/>
                  <a:pt x="2759" y="5274"/>
                  <a:pt x="2701" y="4061"/>
                </a:cubicBezTo>
                <a:lnTo>
                  <a:pt x="2701" y="4061"/>
                </a:lnTo>
                <a:cubicBezTo>
                  <a:pt x="3032" y="4942"/>
                  <a:pt x="3221" y="5851"/>
                  <a:pt x="3321" y="6775"/>
                </a:cubicBezTo>
                <a:cubicBezTo>
                  <a:pt x="3394" y="7382"/>
                  <a:pt x="3365" y="7988"/>
                  <a:pt x="3365" y="8609"/>
                </a:cubicBezTo>
                <a:cubicBezTo>
                  <a:pt x="3365" y="8927"/>
                  <a:pt x="3263" y="9129"/>
                  <a:pt x="2961" y="9287"/>
                </a:cubicBezTo>
                <a:cubicBezTo>
                  <a:pt x="2095" y="9735"/>
                  <a:pt x="1315" y="10342"/>
                  <a:pt x="651" y="11063"/>
                </a:cubicBezTo>
                <a:cubicBezTo>
                  <a:pt x="507" y="11237"/>
                  <a:pt x="347" y="11395"/>
                  <a:pt x="232" y="11597"/>
                </a:cubicBezTo>
                <a:cubicBezTo>
                  <a:pt x="203" y="11641"/>
                  <a:pt x="189" y="11699"/>
                  <a:pt x="218" y="11756"/>
                </a:cubicBezTo>
                <a:cubicBezTo>
                  <a:pt x="245" y="11784"/>
                  <a:pt x="278" y="11793"/>
                  <a:pt x="314" y="11793"/>
                </a:cubicBezTo>
                <a:cubicBezTo>
                  <a:pt x="334" y="11793"/>
                  <a:pt x="355" y="11790"/>
                  <a:pt x="376" y="11785"/>
                </a:cubicBezTo>
                <a:cubicBezTo>
                  <a:pt x="536" y="11727"/>
                  <a:pt x="709" y="11670"/>
                  <a:pt x="867" y="11612"/>
                </a:cubicBezTo>
                <a:cubicBezTo>
                  <a:pt x="1647" y="11294"/>
                  <a:pt x="2368" y="10904"/>
                  <a:pt x="2888" y="10226"/>
                </a:cubicBezTo>
                <a:cubicBezTo>
                  <a:pt x="3004" y="10053"/>
                  <a:pt x="3119" y="9894"/>
                  <a:pt x="3263" y="9691"/>
                </a:cubicBezTo>
                <a:lnTo>
                  <a:pt x="3263" y="9691"/>
                </a:lnTo>
                <a:cubicBezTo>
                  <a:pt x="3235" y="9778"/>
                  <a:pt x="3221" y="9807"/>
                  <a:pt x="3221" y="9851"/>
                </a:cubicBezTo>
                <a:cubicBezTo>
                  <a:pt x="3090" y="10731"/>
                  <a:pt x="2830" y="11597"/>
                  <a:pt x="2484" y="12434"/>
                </a:cubicBezTo>
                <a:cubicBezTo>
                  <a:pt x="2455" y="12536"/>
                  <a:pt x="2383" y="12623"/>
                  <a:pt x="2297" y="12694"/>
                </a:cubicBezTo>
                <a:cubicBezTo>
                  <a:pt x="1806" y="13200"/>
                  <a:pt x="1242" y="13647"/>
                  <a:pt x="838" y="14239"/>
                </a:cubicBezTo>
                <a:cubicBezTo>
                  <a:pt x="492" y="14730"/>
                  <a:pt x="218" y="15250"/>
                  <a:pt x="30" y="15827"/>
                </a:cubicBezTo>
                <a:cubicBezTo>
                  <a:pt x="16" y="15899"/>
                  <a:pt x="1" y="15972"/>
                  <a:pt x="74" y="16030"/>
                </a:cubicBezTo>
                <a:cubicBezTo>
                  <a:pt x="91" y="16042"/>
                  <a:pt x="110" y="16048"/>
                  <a:pt x="129" y="16048"/>
                </a:cubicBezTo>
                <a:cubicBezTo>
                  <a:pt x="173" y="16048"/>
                  <a:pt x="220" y="16021"/>
                  <a:pt x="261" y="16001"/>
                </a:cubicBezTo>
                <a:cubicBezTo>
                  <a:pt x="809" y="15668"/>
                  <a:pt x="1315" y="15293"/>
                  <a:pt x="1748" y="14802"/>
                </a:cubicBezTo>
                <a:cubicBezTo>
                  <a:pt x="2224" y="14253"/>
                  <a:pt x="2397" y="13589"/>
                  <a:pt x="2570" y="12911"/>
                </a:cubicBezTo>
                <a:cubicBezTo>
                  <a:pt x="2657" y="12579"/>
                  <a:pt x="2730" y="12247"/>
                  <a:pt x="2903" y="11886"/>
                </a:cubicBezTo>
                <a:cubicBezTo>
                  <a:pt x="2917" y="12752"/>
                  <a:pt x="3105" y="13518"/>
                  <a:pt x="3394" y="14282"/>
                </a:cubicBezTo>
                <a:cubicBezTo>
                  <a:pt x="3523" y="14615"/>
                  <a:pt x="3696" y="14932"/>
                  <a:pt x="3942" y="15206"/>
                </a:cubicBezTo>
                <a:cubicBezTo>
                  <a:pt x="3979" y="15256"/>
                  <a:pt x="4028" y="15296"/>
                  <a:pt x="4087" y="15296"/>
                </a:cubicBezTo>
                <a:cubicBezTo>
                  <a:pt x="4096" y="15296"/>
                  <a:pt x="4106" y="15295"/>
                  <a:pt x="4116" y="15293"/>
                </a:cubicBezTo>
                <a:cubicBezTo>
                  <a:pt x="4202" y="15279"/>
                  <a:pt x="4216" y="15192"/>
                  <a:pt x="4216" y="15134"/>
                </a:cubicBezTo>
                <a:cubicBezTo>
                  <a:pt x="4274" y="14542"/>
                  <a:pt x="4274" y="13965"/>
                  <a:pt x="4173" y="13387"/>
                </a:cubicBezTo>
                <a:cubicBezTo>
                  <a:pt x="4043" y="12665"/>
                  <a:pt x="3683" y="12059"/>
                  <a:pt x="3177" y="11539"/>
                </a:cubicBezTo>
                <a:cubicBezTo>
                  <a:pt x="3105" y="11468"/>
                  <a:pt x="3047" y="11410"/>
                  <a:pt x="3076" y="11294"/>
                </a:cubicBezTo>
                <a:cubicBezTo>
                  <a:pt x="3321" y="10471"/>
                  <a:pt x="3465" y="9634"/>
                  <a:pt x="3523" y="8783"/>
                </a:cubicBezTo>
                <a:cubicBezTo>
                  <a:pt x="3567" y="8205"/>
                  <a:pt x="3567" y="7628"/>
                  <a:pt x="3523" y="7050"/>
                </a:cubicBezTo>
                <a:cubicBezTo>
                  <a:pt x="3509" y="6833"/>
                  <a:pt x="3494" y="6631"/>
                  <a:pt x="3481" y="6415"/>
                </a:cubicBezTo>
                <a:lnTo>
                  <a:pt x="3481" y="6415"/>
                </a:lnTo>
                <a:cubicBezTo>
                  <a:pt x="3870" y="7050"/>
                  <a:pt x="4303" y="7613"/>
                  <a:pt x="4838" y="8103"/>
                </a:cubicBezTo>
                <a:cubicBezTo>
                  <a:pt x="5082" y="8306"/>
                  <a:pt x="5328" y="8523"/>
                  <a:pt x="5602" y="8667"/>
                </a:cubicBezTo>
                <a:cubicBezTo>
                  <a:pt x="5636" y="8687"/>
                  <a:pt x="5666" y="8697"/>
                  <a:pt x="5696" y="8697"/>
                </a:cubicBezTo>
                <a:cubicBezTo>
                  <a:pt x="5731" y="8697"/>
                  <a:pt x="5766" y="8683"/>
                  <a:pt x="5804" y="8652"/>
                </a:cubicBezTo>
                <a:cubicBezTo>
                  <a:pt x="5862" y="8594"/>
                  <a:pt x="5833" y="8537"/>
                  <a:pt x="5804" y="8479"/>
                </a:cubicBezTo>
                <a:cubicBezTo>
                  <a:pt x="5790" y="8450"/>
                  <a:pt x="5775" y="8421"/>
                  <a:pt x="5761" y="8378"/>
                </a:cubicBezTo>
                <a:cubicBezTo>
                  <a:pt x="5256" y="7295"/>
                  <a:pt x="4549" y="6371"/>
                  <a:pt x="3494" y="5751"/>
                </a:cubicBezTo>
                <a:cubicBezTo>
                  <a:pt x="3365" y="5678"/>
                  <a:pt x="3321" y="5578"/>
                  <a:pt x="3292" y="5433"/>
                </a:cubicBezTo>
                <a:cubicBezTo>
                  <a:pt x="3119" y="4596"/>
                  <a:pt x="2845" y="3788"/>
                  <a:pt x="2470" y="2993"/>
                </a:cubicBezTo>
                <a:cubicBezTo>
                  <a:pt x="2282" y="2604"/>
                  <a:pt x="2080" y="2228"/>
                  <a:pt x="1864" y="1853"/>
                </a:cubicBezTo>
                <a:lnTo>
                  <a:pt x="1864" y="1853"/>
                </a:lnTo>
                <a:cubicBezTo>
                  <a:pt x="2513" y="2387"/>
                  <a:pt x="3235" y="2806"/>
                  <a:pt x="4000" y="3152"/>
                </a:cubicBezTo>
                <a:cubicBezTo>
                  <a:pt x="4260" y="3282"/>
                  <a:pt x="4534" y="3397"/>
                  <a:pt x="4823" y="3441"/>
                </a:cubicBezTo>
                <a:cubicBezTo>
                  <a:pt x="4850" y="3446"/>
                  <a:pt x="4880" y="3452"/>
                  <a:pt x="4908" y="3452"/>
                </a:cubicBezTo>
                <a:cubicBezTo>
                  <a:pt x="4955" y="3452"/>
                  <a:pt x="4998" y="3437"/>
                  <a:pt x="5025" y="3383"/>
                </a:cubicBezTo>
                <a:cubicBezTo>
                  <a:pt x="5053" y="3297"/>
                  <a:pt x="4996" y="3253"/>
                  <a:pt x="4953" y="3195"/>
                </a:cubicBezTo>
                <a:cubicBezTo>
                  <a:pt x="4851" y="3080"/>
                  <a:pt x="4765" y="2964"/>
                  <a:pt x="4664" y="2849"/>
                </a:cubicBezTo>
                <a:cubicBezTo>
                  <a:pt x="4202" y="2344"/>
                  <a:pt x="3696" y="1867"/>
                  <a:pt x="3032" y="1622"/>
                </a:cubicBezTo>
                <a:cubicBezTo>
                  <a:pt x="2570" y="1463"/>
                  <a:pt x="2095" y="1362"/>
                  <a:pt x="1618" y="1261"/>
                </a:cubicBezTo>
                <a:cubicBezTo>
                  <a:pt x="1473" y="1232"/>
                  <a:pt x="1373" y="1174"/>
                  <a:pt x="1286" y="1059"/>
                </a:cubicBezTo>
                <a:cubicBezTo>
                  <a:pt x="1011" y="712"/>
                  <a:pt x="723" y="381"/>
                  <a:pt x="420" y="77"/>
                </a:cubicBezTo>
                <a:cubicBezTo>
                  <a:pt x="382" y="38"/>
                  <a:pt x="343" y="0"/>
                  <a:pt x="3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0" name="Google Shape;1480;p32"/>
          <p:cNvSpPr/>
          <p:nvPr/>
        </p:nvSpPr>
        <p:spPr>
          <a:xfrm>
            <a:off x="2965349" y="2278680"/>
            <a:ext cx="254753" cy="695511"/>
          </a:xfrm>
          <a:custGeom>
            <a:avLst/>
            <a:gdLst/>
            <a:ahLst/>
            <a:cxnLst/>
            <a:rect l="l" t="t" r="r" b="b"/>
            <a:pathLst>
              <a:path w="5877" h="16045" extrusionOk="0">
                <a:moveTo>
                  <a:pt x="5674" y="188"/>
                </a:moveTo>
                <a:lnTo>
                  <a:pt x="5674" y="188"/>
                </a:lnTo>
                <a:cubicBezTo>
                  <a:pt x="5284" y="1444"/>
                  <a:pt x="4490" y="2339"/>
                  <a:pt x="3523" y="3104"/>
                </a:cubicBezTo>
                <a:lnTo>
                  <a:pt x="3523" y="3104"/>
                </a:lnTo>
                <a:cubicBezTo>
                  <a:pt x="3567" y="2714"/>
                  <a:pt x="3667" y="2354"/>
                  <a:pt x="3826" y="2007"/>
                </a:cubicBezTo>
                <a:cubicBezTo>
                  <a:pt x="4216" y="1199"/>
                  <a:pt x="4895" y="679"/>
                  <a:pt x="5674" y="188"/>
                </a:cubicBezTo>
                <a:close/>
                <a:moveTo>
                  <a:pt x="1863" y="1040"/>
                </a:moveTo>
                <a:cubicBezTo>
                  <a:pt x="2527" y="2021"/>
                  <a:pt x="2772" y="3133"/>
                  <a:pt x="2816" y="4360"/>
                </a:cubicBezTo>
                <a:cubicBezTo>
                  <a:pt x="1863" y="3407"/>
                  <a:pt x="1719" y="2252"/>
                  <a:pt x="1863" y="1040"/>
                </a:cubicBezTo>
                <a:close/>
                <a:moveTo>
                  <a:pt x="5370" y="4519"/>
                </a:moveTo>
                <a:lnTo>
                  <a:pt x="5370" y="4519"/>
                </a:lnTo>
                <a:cubicBezTo>
                  <a:pt x="4635" y="5457"/>
                  <a:pt x="3711" y="6136"/>
                  <a:pt x="2685" y="6699"/>
                </a:cubicBezTo>
                <a:cubicBezTo>
                  <a:pt x="3090" y="5674"/>
                  <a:pt x="4129" y="4866"/>
                  <a:pt x="5370" y="4519"/>
                </a:cubicBezTo>
                <a:close/>
                <a:moveTo>
                  <a:pt x="318" y="7622"/>
                </a:moveTo>
                <a:cubicBezTo>
                  <a:pt x="1213" y="8244"/>
                  <a:pt x="1877" y="9052"/>
                  <a:pt x="2354" y="10034"/>
                </a:cubicBezTo>
                <a:cubicBezTo>
                  <a:pt x="1386" y="9470"/>
                  <a:pt x="780" y="8619"/>
                  <a:pt x="318" y="7622"/>
                </a:cubicBezTo>
                <a:close/>
                <a:moveTo>
                  <a:pt x="4606" y="9124"/>
                </a:moveTo>
                <a:cubicBezTo>
                  <a:pt x="4635" y="10423"/>
                  <a:pt x="4216" y="11535"/>
                  <a:pt x="3480" y="12560"/>
                </a:cubicBezTo>
                <a:cubicBezTo>
                  <a:pt x="3047" y="11737"/>
                  <a:pt x="3682" y="9832"/>
                  <a:pt x="4606" y="9124"/>
                </a:cubicBezTo>
                <a:close/>
                <a:moveTo>
                  <a:pt x="1170" y="12835"/>
                </a:moveTo>
                <a:cubicBezTo>
                  <a:pt x="1675" y="12848"/>
                  <a:pt x="3609" y="13974"/>
                  <a:pt x="4086" y="14538"/>
                </a:cubicBezTo>
                <a:cubicBezTo>
                  <a:pt x="2845" y="14407"/>
                  <a:pt x="1877" y="13830"/>
                  <a:pt x="1170" y="12835"/>
                </a:cubicBezTo>
                <a:close/>
                <a:moveTo>
                  <a:pt x="5742" y="1"/>
                </a:moveTo>
                <a:cubicBezTo>
                  <a:pt x="5696" y="1"/>
                  <a:pt x="5654" y="25"/>
                  <a:pt x="5616" y="44"/>
                </a:cubicBezTo>
                <a:cubicBezTo>
                  <a:pt x="5068" y="362"/>
                  <a:pt x="4562" y="751"/>
                  <a:pt x="4129" y="1242"/>
                </a:cubicBezTo>
                <a:cubicBezTo>
                  <a:pt x="3653" y="1776"/>
                  <a:pt x="3480" y="2454"/>
                  <a:pt x="3307" y="3118"/>
                </a:cubicBezTo>
                <a:cubicBezTo>
                  <a:pt x="3220" y="3465"/>
                  <a:pt x="3147" y="3797"/>
                  <a:pt x="2989" y="4129"/>
                </a:cubicBezTo>
                <a:cubicBezTo>
                  <a:pt x="2974" y="4100"/>
                  <a:pt x="2960" y="4086"/>
                  <a:pt x="2960" y="4086"/>
                </a:cubicBezTo>
                <a:cubicBezTo>
                  <a:pt x="2960" y="3278"/>
                  <a:pt x="2772" y="2512"/>
                  <a:pt x="2483" y="1776"/>
                </a:cubicBezTo>
                <a:cubicBezTo>
                  <a:pt x="2354" y="1430"/>
                  <a:pt x="2181" y="1126"/>
                  <a:pt x="1950" y="852"/>
                </a:cubicBezTo>
                <a:cubicBezTo>
                  <a:pt x="1913" y="804"/>
                  <a:pt x="1866" y="744"/>
                  <a:pt x="1800" y="744"/>
                </a:cubicBezTo>
                <a:cubicBezTo>
                  <a:pt x="1788" y="744"/>
                  <a:pt x="1775" y="746"/>
                  <a:pt x="1761" y="751"/>
                </a:cubicBezTo>
                <a:cubicBezTo>
                  <a:pt x="1661" y="766"/>
                  <a:pt x="1661" y="866"/>
                  <a:pt x="1661" y="924"/>
                </a:cubicBezTo>
                <a:cubicBezTo>
                  <a:pt x="1603" y="1501"/>
                  <a:pt x="1603" y="2079"/>
                  <a:pt x="1704" y="2643"/>
                </a:cubicBezTo>
                <a:cubicBezTo>
                  <a:pt x="1834" y="3378"/>
                  <a:pt x="2194" y="3985"/>
                  <a:pt x="2700" y="4504"/>
                </a:cubicBezTo>
                <a:cubicBezTo>
                  <a:pt x="2758" y="4577"/>
                  <a:pt x="2830" y="4635"/>
                  <a:pt x="2801" y="4750"/>
                </a:cubicBezTo>
                <a:cubicBezTo>
                  <a:pt x="2556" y="5573"/>
                  <a:pt x="2397" y="6425"/>
                  <a:pt x="2354" y="7276"/>
                </a:cubicBezTo>
                <a:cubicBezTo>
                  <a:pt x="2310" y="7853"/>
                  <a:pt x="2310" y="8417"/>
                  <a:pt x="2354" y="8994"/>
                </a:cubicBezTo>
                <a:cubicBezTo>
                  <a:pt x="2368" y="9197"/>
                  <a:pt x="2383" y="9413"/>
                  <a:pt x="2397" y="9630"/>
                </a:cubicBezTo>
                <a:cubicBezTo>
                  <a:pt x="2007" y="9008"/>
                  <a:pt x="1588" y="8446"/>
                  <a:pt x="1055" y="7955"/>
                </a:cubicBezTo>
                <a:cubicBezTo>
                  <a:pt x="824" y="7753"/>
                  <a:pt x="593" y="7565"/>
                  <a:pt x="318" y="7406"/>
                </a:cubicBezTo>
                <a:cubicBezTo>
                  <a:pt x="273" y="7379"/>
                  <a:pt x="223" y="7347"/>
                  <a:pt x="170" y="7347"/>
                </a:cubicBezTo>
                <a:cubicBezTo>
                  <a:pt x="138" y="7347"/>
                  <a:pt x="106" y="7359"/>
                  <a:pt x="73" y="7391"/>
                </a:cubicBezTo>
                <a:cubicBezTo>
                  <a:pt x="0" y="7464"/>
                  <a:pt x="58" y="7536"/>
                  <a:pt x="87" y="7609"/>
                </a:cubicBezTo>
                <a:cubicBezTo>
                  <a:pt x="102" y="7637"/>
                  <a:pt x="116" y="7651"/>
                  <a:pt x="116" y="7680"/>
                </a:cubicBezTo>
                <a:cubicBezTo>
                  <a:pt x="622" y="8764"/>
                  <a:pt x="1328" y="9672"/>
                  <a:pt x="2368" y="10294"/>
                </a:cubicBezTo>
                <a:cubicBezTo>
                  <a:pt x="2498" y="10365"/>
                  <a:pt x="2556" y="10467"/>
                  <a:pt x="2585" y="10596"/>
                </a:cubicBezTo>
                <a:cubicBezTo>
                  <a:pt x="2758" y="11463"/>
                  <a:pt x="3047" y="12300"/>
                  <a:pt x="3422" y="13094"/>
                </a:cubicBezTo>
                <a:cubicBezTo>
                  <a:pt x="3595" y="13470"/>
                  <a:pt x="3811" y="13830"/>
                  <a:pt x="4042" y="14220"/>
                </a:cubicBezTo>
                <a:cubicBezTo>
                  <a:pt x="4000" y="14192"/>
                  <a:pt x="3971" y="14192"/>
                  <a:pt x="3971" y="14177"/>
                </a:cubicBezTo>
                <a:cubicBezTo>
                  <a:pt x="3307" y="13614"/>
                  <a:pt x="2570" y="13210"/>
                  <a:pt x="1790" y="12848"/>
                </a:cubicBezTo>
                <a:cubicBezTo>
                  <a:pt x="1545" y="12733"/>
                  <a:pt x="1299" y="12632"/>
                  <a:pt x="1011" y="12604"/>
                </a:cubicBezTo>
                <a:cubicBezTo>
                  <a:pt x="994" y="12604"/>
                  <a:pt x="977" y="12602"/>
                  <a:pt x="960" y="12602"/>
                </a:cubicBezTo>
                <a:cubicBezTo>
                  <a:pt x="921" y="12602"/>
                  <a:pt x="883" y="12610"/>
                  <a:pt x="852" y="12661"/>
                </a:cubicBezTo>
                <a:cubicBezTo>
                  <a:pt x="824" y="12733"/>
                  <a:pt x="866" y="12777"/>
                  <a:pt x="910" y="12820"/>
                </a:cubicBezTo>
                <a:cubicBezTo>
                  <a:pt x="1011" y="12950"/>
                  <a:pt x="1112" y="13079"/>
                  <a:pt x="1228" y="13195"/>
                </a:cubicBezTo>
                <a:cubicBezTo>
                  <a:pt x="1675" y="13701"/>
                  <a:pt x="2166" y="14163"/>
                  <a:pt x="2830" y="14407"/>
                </a:cubicBezTo>
                <a:cubicBezTo>
                  <a:pt x="3292" y="14581"/>
                  <a:pt x="3769" y="14682"/>
                  <a:pt x="4244" y="14783"/>
                </a:cubicBezTo>
                <a:cubicBezTo>
                  <a:pt x="4404" y="14812"/>
                  <a:pt x="4504" y="14869"/>
                  <a:pt x="4606" y="15000"/>
                </a:cubicBezTo>
                <a:cubicBezTo>
                  <a:pt x="4822" y="15303"/>
                  <a:pt x="5082" y="15577"/>
                  <a:pt x="5342" y="15851"/>
                </a:cubicBezTo>
                <a:cubicBezTo>
                  <a:pt x="5399" y="15909"/>
                  <a:pt x="5472" y="15967"/>
                  <a:pt x="5530" y="16024"/>
                </a:cubicBezTo>
                <a:cubicBezTo>
                  <a:pt x="5549" y="16037"/>
                  <a:pt x="5569" y="16045"/>
                  <a:pt x="5587" y="16045"/>
                </a:cubicBezTo>
                <a:cubicBezTo>
                  <a:pt x="5609" y="16045"/>
                  <a:pt x="5629" y="16034"/>
                  <a:pt x="5645" y="16011"/>
                </a:cubicBezTo>
                <a:cubicBezTo>
                  <a:pt x="5674" y="15967"/>
                  <a:pt x="5674" y="15938"/>
                  <a:pt x="5645" y="15909"/>
                </a:cubicBezTo>
                <a:cubicBezTo>
                  <a:pt x="5601" y="15866"/>
                  <a:pt x="5559" y="15822"/>
                  <a:pt x="5530" y="15780"/>
                </a:cubicBezTo>
                <a:cubicBezTo>
                  <a:pt x="4721" y="14971"/>
                  <a:pt x="4086" y="14047"/>
                  <a:pt x="3580" y="13022"/>
                </a:cubicBezTo>
                <a:cubicBezTo>
                  <a:pt x="3523" y="12892"/>
                  <a:pt x="3509" y="12791"/>
                  <a:pt x="3609" y="12675"/>
                </a:cubicBezTo>
                <a:cubicBezTo>
                  <a:pt x="3942" y="12213"/>
                  <a:pt x="4216" y="11722"/>
                  <a:pt x="4418" y="11189"/>
                </a:cubicBezTo>
                <a:cubicBezTo>
                  <a:pt x="4678" y="10510"/>
                  <a:pt x="4822" y="9817"/>
                  <a:pt x="4779" y="9081"/>
                </a:cubicBezTo>
                <a:cubicBezTo>
                  <a:pt x="4764" y="8994"/>
                  <a:pt x="4750" y="8908"/>
                  <a:pt x="4664" y="8879"/>
                </a:cubicBezTo>
                <a:cubicBezTo>
                  <a:pt x="4651" y="8872"/>
                  <a:pt x="4637" y="8870"/>
                  <a:pt x="4625" y="8870"/>
                </a:cubicBezTo>
                <a:cubicBezTo>
                  <a:pt x="4580" y="8870"/>
                  <a:pt x="4538" y="8903"/>
                  <a:pt x="4504" y="8937"/>
                </a:cubicBezTo>
                <a:cubicBezTo>
                  <a:pt x="3971" y="9514"/>
                  <a:pt x="3523" y="10134"/>
                  <a:pt x="3307" y="10900"/>
                </a:cubicBezTo>
                <a:cubicBezTo>
                  <a:pt x="3191" y="11260"/>
                  <a:pt x="3176" y="11622"/>
                  <a:pt x="3176" y="11982"/>
                </a:cubicBezTo>
                <a:cubicBezTo>
                  <a:pt x="2845" y="11102"/>
                  <a:pt x="2643" y="10192"/>
                  <a:pt x="2556" y="9268"/>
                </a:cubicBezTo>
                <a:cubicBezTo>
                  <a:pt x="2483" y="8662"/>
                  <a:pt x="2512" y="8042"/>
                  <a:pt x="2512" y="7420"/>
                </a:cubicBezTo>
                <a:cubicBezTo>
                  <a:pt x="2498" y="7118"/>
                  <a:pt x="2614" y="6930"/>
                  <a:pt x="2902" y="6771"/>
                </a:cubicBezTo>
                <a:cubicBezTo>
                  <a:pt x="3769" y="6309"/>
                  <a:pt x="4548" y="5717"/>
                  <a:pt x="5226" y="4981"/>
                </a:cubicBezTo>
                <a:cubicBezTo>
                  <a:pt x="5370" y="4808"/>
                  <a:pt x="5515" y="4649"/>
                  <a:pt x="5645" y="4446"/>
                </a:cubicBezTo>
                <a:cubicBezTo>
                  <a:pt x="5674" y="4404"/>
                  <a:pt x="5688" y="4346"/>
                  <a:pt x="5659" y="4302"/>
                </a:cubicBezTo>
                <a:cubicBezTo>
                  <a:pt x="5631" y="4264"/>
                  <a:pt x="5596" y="4251"/>
                  <a:pt x="5559" y="4251"/>
                </a:cubicBezTo>
                <a:cubicBezTo>
                  <a:pt x="5540" y="4251"/>
                  <a:pt x="5520" y="4254"/>
                  <a:pt x="5501" y="4259"/>
                </a:cubicBezTo>
                <a:cubicBezTo>
                  <a:pt x="4649" y="4548"/>
                  <a:pt x="3840" y="4895"/>
                  <a:pt x="3220" y="5559"/>
                </a:cubicBezTo>
                <a:cubicBezTo>
                  <a:pt x="3003" y="5790"/>
                  <a:pt x="2816" y="6049"/>
                  <a:pt x="2628" y="6352"/>
                </a:cubicBezTo>
                <a:cubicBezTo>
                  <a:pt x="2772" y="5385"/>
                  <a:pt x="3032" y="4504"/>
                  <a:pt x="3378" y="3638"/>
                </a:cubicBezTo>
                <a:cubicBezTo>
                  <a:pt x="3422" y="3523"/>
                  <a:pt x="3494" y="3436"/>
                  <a:pt x="3567" y="3349"/>
                </a:cubicBezTo>
                <a:cubicBezTo>
                  <a:pt x="4013" y="2887"/>
                  <a:pt x="4533" y="2483"/>
                  <a:pt x="4924" y="1963"/>
                </a:cubicBezTo>
                <a:cubicBezTo>
                  <a:pt x="5328" y="1430"/>
                  <a:pt x="5645" y="852"/>
                  <a:pt x="5832" y="217"/>
                </a:cubicBezTo>
                <a:cubicBezTo>
                  <a:pt x="5861" y="144"/>
                  <a:pt x="5876" y="73"/>
                  <a:pt x="5819" y="29"/>
                </a:cubicBezTo>
                <a:cubicBezTo>
                  <a:pt x="5793" y="8"/>
                  <a:pt x="5767" y="1"/>
                  <a:pt x="574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1" name="Google Shape;1481;p32"/>
          <p:cNvSpPr/>
          <p:nvPr/>
        </p:nvSpPr>
        <p:spPr>
          <a:xfrm>
            <a:off x="4454991" y="1594738"/>
            <a:ext cx="279808" cy="190816"/>
          </a:xfrm>
          <a:custGeom>
            <a:avLst/>
            <a:gdLst/>
            <a:ahLst/>
            <a:cxnLst/>
            <a:rect l="l" t="t" r="r" b="b"/>
            <a:pathLst>
              <a:path w="6455" h="4402" extrusionOk="0">
                <a:moveTo>
                  <a:pt x="472" y="407"/>
                </a:moveTo>
                <a:cubicBezTo>
                  <a:pt x="507" y="407"/>
                  <a:pt x="539" y="437"/>
                  <a:pt x="578" y="446"/>
                </a:cubicBezTo>
                <a:lnTo>
                  <a:pt x="709" y="490"/>
                </a:lnTo>
                <a:cubicBezTo>
                  <a:pt x="1098" y="606"/>
                  <a:pt x="1488" y="735"/>
                  <a:pt x="1820" y="981"/>
                </a:cubicBezTo>
                <a:cubicBezTo>
                  <a:pt x="2369" y="1370"/>
                  <a:pt x="2557" y="1934"/>
                  <a:pt x="2571" y="2583"/>
                </a:cubicBezTo>
                <a:cubicBezTo>
                  <a:pt x="1993" y="1732"/>
                  <a:pt x="1113" y="1168"/>
                  <a:pt x="420" y="432"/>
                </a:cubicBezTo>
                <a:cubicBezTo>
                  <a:pt x="439" y="414"/>
                  <a:pt x="456" y="407"/>
                  <a:pt x="472" y="407"/>
                </a:cubicBezTo>
                <a:close/>
                <a:moveTo>
                  <a:pt x="405" y="692"/>
                </a:moveTo>
                <a:lnTo>
                  <a:pt x="405" y="692"/>
                </a:lnTo>
                <a:cubicBezTo>
                  <a:pt x="1084" y="1385"/>
                  <a:pt x="1922" y="1905"/>
                  <a:pt x="2441" y="2771"/>
                </a:cubicBezTo>
                <a:cubicBezTo>
                  <a:pt x="1358" y="2453"/>
                  <a:pt x="680" y="1774"/>
                  <a:pt x="405" y="692"/>
                </a:cubicBezTo>
                <a:close/>
                <a:moveTo>
                  <a:pt x="5862" y="317"/>
                </a:moveTo>
                <a:lnTo>
                  <a:pt x="5862" y="317"/>
                </a:lnTo>
                <a:cubicBezTo>
                  <a:pt x="5011" y="1125"/>
                  <a:pt x="4332" y="2034"/>
                  <a:pt x="3726" y="3031"/>
                </a:cubicBezTo>
                <a:cubicBezTo>
                  <a:pt x="3523" y="2338"/>
                  <a:pt x="3697" y="1659"/>
                  <a:pt x="4260" y="1125"/>
                </a:cubicBezTo>
                <a:cubicBezTo>
                  <a:pt x="4592" y="822"/>
                  <a:pt x="4982" y="648"/>
                  <a:pt x="5386" y="490"/>
                </a:cubicBezTo>
                <a:lnTo>
                  <a:pt x="5862" y="317"/>
                </a:lnTo>
                <a:close/>
                <a:moveTo>
                  <a:pt x="6108" y="404"/>
                </a:moveTo>
                <a:lnTo>
                  <a:pt x="6108" y="404"/>
                </a:lnTo>
                <a:cubicBezTo>
                  <a:pt x="6021" y="706"/>
                  <a:pt x="5877" y="966"/>
                  <a:pt x="5775" y="1226"/>
                </a:cubicBezTo>
                <a:cubicBezTo>
                  <a:pt x="5502" y="1905"/>
                  <a:pt x="5098" y="2496"/>
                  <a:pt x="4462" y="2900"/>
                </a:cubicBezTo>
                <a:cubicBezTo>
                  <a:pt x="4289" y="3016"/>
                  <a:pt x="4101" y="3118"/>
                  <a:pt x="3856" y="3160"/>
                </a:cubicBezTo>
                <a:cubicBezTo>
                  <a:pt x="4491" y="2121"/>
                  <a:pt x="5184" y="1197"/>
                  <a:pt x="6108" y="404"/>
                </a:cubicBezTo>
                <a:close/>
                <a:moveTo>
                  <a:pt x="6315" y="0"/>
                </a:moveTo>
                <a:cubicBezTo>
                  <a:pt x="6289" y="0"/>
                  <a:pt x="6263" y="7"/>
                  <a:pt x="6237" y="13"/>
                </a:cubicBezTo>
                <a:cubicBezTo>
                  <a:pt x="5733" y="173"/>
                  <a:pt x="5242" y="331"/>
                  <a:pt x="4765" y="577"/>
                </a:cubicBezTo>
                <a:cubicBezTo>
                  <a:pt x="4000" y="952"/>
                  <a:pt x="3279" y="1745"/>
                  <a:pt x="3510" y="2929"/>
                </a:cubicBezTo>
                <a:cubicBezTo>
                  <a:pt x="3538" y="3103"/>
                  <a:pt x="3567" y="3305"/>
                  <a:pt x="3481" y="3478"/>
                </a:cubicBezTo>
                <a:cubicBezTo>
                  <a:pt x="3408" y="3637"/>
                  <a:pt x="3336" y="3782"/>
                  <a:pt x="3279" y="3940"/>
                </a:cubicBezTo>
                <a:cubicBezTo>
                  <a:pt x="3148" y="3695"/>
                  <a:pt x="3033" y="3435"/>
                  <a:pt x="2903" y="3189"/>
                </a:cubicBezTo>
                <a:cubicBezTo>
                  <a:pt x="2859" y="3089"/>
                  <a:pt x="2817" y="2987"/>
                  <a:pt x="2802" y="2872"/>
                </a:cubicBezTo>
                <a:cubicBezTo>
                  <a:pt x="2773" y="2669"/>
                  <a:pt x="2759" y="2438"/>
                  <a:pt x="2730" y="2222"/>
                </a:cubicBezTo>
                <a:cubicBezTo>
                  <a:pt x="2628" y="1515"/>
                  <a:pt x="2282" y="981"/>
                  <a:pt x="1633" y="648"/>
                </a:cubicBezTo>
                <a:cubicBezTo>
                  <a:pt x="1171" y="417"/>
                  <a:pt x="665" y="288"/>
                  <a:pt x="174" y="129"/>
                </a:cubicBezTo>
                <a:cubicBezTo>
                  <a:pt x="153" y="124"/>
                  <a:pt x="134" y="120"/>
                  <a:pt x="117" y="120"/>
                </a:cubicBezTo>
                <a:cubicBezTo>
                  <a:pt x="87" y="120"/>
                  <a:pt x="63" y="130"/>
                  <a:pt x="45" y="158"/>
                </a:cubicBezTo>
                <a:cubicBezTo>
                  <a:pt x="1" y="201"/>
                  <a:pt x="16" y="259"/>
                  <a:pt x="45" y="302"/>
                </a:cubicBezTo>
                <a:cubicBezTo>
                  <a:pt x="116" y="446"/>
                  <a:pt x="160" y="606"/>
                  <a:pt x="218" y="764"/>
                </a:cubicBezTo>
                <a:cubicBezTo>
                  <a:pt x="420" y="1414"/>
                  <a:pt x="723" y="2005"/>
                  <a:pt x="1300" y="2425"/>
                </a:cubicBezTo>
                <a:cubicBezTo>
                  <a:pt x="1647" y="2669"/>
                  <a:pt x="2051" y="2829"/>
                  <a:pt x="2441" y="2973"/>
                </a:cubicBezTo>
                <a:cubicBezTo>
                  <a:pt x="2571" y="3016"/>
                  <a:pt x="2643" y="3074"/>
                  <a:pt x="2701" y="3189"/>
                </a:cubicBezTo>
                <a:cubicBezTo>
                  <a:pt x="2888" y="3551"/>
                  <a:pt x="3076" y="3897"/>
                  <a:pt x="3177" y="4286"/>
                </a:cubicBezTo>
                <a:cubicBezTo>
                  <a:pt x="3192" y="4344"/>
                  <a:pt x="3206" y="4402"/>
                  <a:pt x="3279" y="4402"/>
                </a:cubicBezTo>
                <a:cubicBezTo>
                  <a:pt x="3365" y="4402"/>
                  <a:pt x="3350" y="4344"/>
                  <a:pt x="3365" y="4286"/>
                </a:cubicBezTo>
                <a:cubicBezTo>
                  <a:pt x="3423" y="4026"/>
                  <a:pt x="3538" y="3782"/>
                  <a:pt x="3654" y="3536"/>
                </a:cubicBezTo>
                <a:cubicBezTo>
                  <a:pt x="3697" y="3435"/>
                  <a:pt x="3769" y="3377"/>
                  <a:pt x="3885" y="3349"/>
                </a:cubicBezTo>
                <a:cubicBezTo>
                  <a:pt x="4707" y="3103"/>
                  <a:pt x="5271" y="2569"/>
                  <a:pt x="5675" y="1832"/>
                </a:cubicBezTo>
                <a:cubicBezTo>
                  <a:pt x="5964" y="1312"/>
                  <a:pt x="6151" y="750"/>
                  <a:pt x="6397" y="215"/>
                </a:cubicBezTo>
                <a:cubicBezTo>
                  <a:pt x="6426" y="158"/>
                  <a:pt x="6455" y="100"/>
                  <a:pt x="6411" y="42"/>
                </a:cubicBezTo>
                <a:cubicBezTo>
                  <a:pt x="6379" y="10"/>
                  <a:pt x="6347" y="0"/>
                  <a:pt x="631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2FDE7E-E677-4C08-8AF7-31191FA5C42E}"/>
              </a:ext>
            </a:extLst>
          </p:cNvPr>
          <p:cNvSpPr txBox="1"/>
          <p:nvPr/>
        </p:nvSpPr>
        <p:spPr>
          <a:xfrm>
            <a:off x="3332575" y="2266958"/>
            <a:ext cx="26337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THANKS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2" name="Google Shape;262;p16"/>
          <p:cNvCxnSpPr>
            <a:cxnSpLocks/>
            <a:endCxn id="71" idx="1"/>
          </p:cNvCxnSpPr>
          <p:nvPr/>
        </p:nvCxnSpPr>
        <p:spPr>
          <a:xfrm>
            <a:off x="1708737" y="3472226"/>
            <a:ext cx="380626" cy="6346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71" name="Google Shape;271;p16"/>
          <p:cNvCxnSpPr>
            <a:cxnSpLocks/>
            <a:endCxn id="70" idx="1"/>
          </p:cNvCxnSpPr>
          <p:nvPr/>
        </p:nvCxnSpPr>
        <p:spPr>
          <a:xfrm>
            <a:off x="1711152" y="1936604"/>
            <a:ext cx="329138" cy="3367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74" name="Google Shape;274;p16"/>
          <p:cNvSpPr txBox="1">
            <a:spLocks noGrp="1"/>
          </p:cNvSpPr>
          <p:nvPr>
            <p:ph type="title"/>
          </p:nvPr>
        </p:nvSpPr>
        <p:spPr>
          <a:xfrm>
            <a:off x="2089363" y="363931"/>
            <a:ext cx="4964520" cy="472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MỤC TIÊU</a:t>
            </a:r>
            <a:endParaRPr dirty="0"/>
          </a:p>
        </p:txBody>
      </p:sp>
      <p:grpSp>
        <p:nvGrpSpPr>
          <p:cNvPr id="275" name="Google Shape;275;p16"/>
          <p:cNvGrpSpPr/>
          <p:nvPr/>
        </p:nvGrpSpPr>
        <p:grpSpPr>
          <a:xfrm>
            <a:off x="995738" y="1539801"/>
            <a:ext cx="754481" cy="740488"/>
            <a:chOff x="995738" y="1539800"/>
            <a:chExt cx="1049475" cy="1007775"/>
          </a:xfrm>
        </p:grpSpPr>
        <p:sp>
          <p:nvSpPr>
            <p:cNvPr id="272" name="Google Shape;272;p16"/>
            <p:cNvSpPr/>
            <p:nvPr/>
          </p:nvSpPr>
          <p:spPr>
            <a:xfrm>
              <a:off x="1019625" y="1542838"/>
              <a:ext cx="1001700" cy="1001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6" name="Google Shape;276;p16"/>
            <p:cNvGrpSpPr/>
            <p:nvPr/>
          </p:nvGrpSpPr>
          <p:grpSpPr>
            <a:xfrm>
              <a:off x="995738" y="1539800"/>
              <a:ext cx="1049475" cy="1007775"/>
              <a:chOff x="995738" y="1963725"/>
              <a:chExt cx="1049475" cy="1007775"/>
            </a:xfrm>
          </p:grpSpPr>
          <p:sp>
            <p:nvSpPr>
              <p:cNvPr id="277" name="Google Shape;277;p16"/>
              <p:cNvSpPr/>
              <p:nvPr/>
            </p:nvSpPr>
            <p:spPr>
              <a:xfrm>
                <a:off x="995738" y="1963725"/>
                <a:ext cx="1049475" cy="1007775"/>
              </a:xfrm>
              <a:custGeom>
                <a:avLst/>
                <a:gdLst/>
                <a:ahLst/>
                <a:cxnLst/>
                <a:rect l="l" t="t" r="r" b="b"/>
                <a:pathLst>
                  <a:path w="41979" h="40311" extrusionOk="0">
                    <a:moveTo>
                      <a:pt x="21049" y="1"/>
                    </a:moveTo>
                    <a:cubicBezTo>
                      <a:pt x="16794" y="1"/>
                      <a:pt x="12540" y="1393"/>
                      <a:pt x="8754" y="3678"/>
                    </a:cubicBezTo>
                    <a:cubicBezTo>
                      <a:pt x="3195" y="7033"/>
                      <a:pt x="383" y="13518"/>
                      <a:pt x="128" y="19891"/>
                    </a:cubicBezTo>
                    <a:cubicBezTo>
                      <a:pt x="0" y="23405"/>
                      <a:pt x="479" y="27000"/>
                      <a:pt x="2124" y="30099"/>
                    </a:cubicBezTo>
                    <a:cubicBezTo>
                      <a:pt x="5463" y="36360"/>
                      <a:pt x="12907" y="39363"/>
                      <a:pt x="19982" y="40113"/>
                    </a:cubicBezTo>
                    <a:cubicBezTo>
                      <a:pt x="21023" y="40232"/>
                      <a:pt x="22073" y="40310"/>
                      <a:pt x="23119" y="40310"/>
                    </a:cubicBezTo>
                    <a:cubicBezTo>
                      <a:pt x="24049" y="40310"/>
                      <a:pt x="24976" y="40248"/>
                      <a:pt x="25892" y="40098"/>
                    </a:cubicBezTo>
                    <a:cubicBezTo>
                      <a:pt x="33129" y="38963"/>
                      <a:pt x="38752" y="32399"/>
                      <a:pt x="40205" y="25226"/>
                    </a:cubicBezTo>
                    <a:cubicBezTo>
                      <a:pt x="41978" y="16440"/>
                      <a:pt x="37809" y="6649"/>
                      <a:pt x="29982" y="2305"/>
                    </a:cubicBezTo>
                    <a:cubicBezTo>
                      <a:pt x="27117" y="708"/>
                      <a:pt x="24083" y="1"/>
                      <a:pt x="210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16"/>
              <p:cNvSpPr/>
              <p:nvPr/>
            </p:nvSpPr>
            <p:spPr>
              <a:xfrm>
                <a:off x="1032800" y="1999304"/>
                <a:ext cx="975382" cy="936626"/>
              </a:xfrm>
              <a:custGeom>
                <a:avLst/>
                <a:gdLst/>
                <a:ahLst/>
                <a:cxnLst/>
                <a:rect l="l" t="t" r="r" b="b"/>
                <a:pathLst>
                  <a:path w="41979" h="40311" extrusionOk="0">
                    <a:moveTo>
                      <a:pt x="21049" y="1"/>
                    </a:moveTo>
                    <a:cubicBezTo>
                      <a:pt x="16794" y="1"/>
                      <a:pt x="12540" y="1393"/>
                      <a:pt x="8754" y="3678"/>
                    </a:cubicBezTo>
                    <a:cubicBezTo>
                      <a:pt x="3195" y="7033"/>
                      <a:pt x="383" y="13518"/>
                      <a:pt x="128" y="19891"/>
                    </a:cubicBezTo>
                    <a:cubicBezTo>
                      <a:pt x="0" y="23405"/>
                      <a:pt x="479" y="27000"/>
                      <a:pt x="2124" y="30099"/>
                    </a:cubicBezTo>
                    <a:cubicBezTo>
                      <a:pt x="5463" y="36360"/>
                      <a:pt x="12907" y="39363"/>
                      <a:pt x="19982" y="40113"/>
                    </a:cubicBezTo>
                    <a:cubicBezTo>
                      <a:pt x="21023" y="40232"/>
                      <a:pt x="22073" y="40310"/>
                      <a:pt x="23119" y="40310"/>
                    </a:cubicBezTo>
                    <a:cubicBezTo>
                      <a:pt x="24049" y="40310"/>
                      <a:pt x="24976" y="40248"/>
                      <a:pt x="25892" y="40098"/>
                    </a:cubicBezTo>
                    <a:cubicBezTo>
                      <a:pt x="33129" y="38963"/>
                      <a:pt x="38752" y="32399"/>
                      <a:pt x="40205" y="25226"/>
                    </a:cubicBezTo>
                    <a:cubicBezTo>
                      <a:pt x="41978" y="16440"/>
                      <a:pt x="37809" y="6649"/>
                      <a:pt x="29982" y="2305"/>
                    </a:cubicBezTo>
                    <a:cubicBezTo>
                      <a:pt x="27117" y="708"/>
                      <a:pt x="24083" y="1"/>
                      <a:pt x="2104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9" name="Google Shape;279;p16"/>
          <p:cNvGrpSpPr/>
          <p:nvPr/>
        </p:nvGrpSpPr>
        <p:grpSpPr>
          <a:xfrm>
            <a:off x="973873" y="3067738"/>
            <a:ext cx="754481" cy="736025"/>
            <a:chOff x="3004919" y="1517025"/>
            <a:chExt cx="1099800" cy="1053325"/>
          </a:xfrm>
        </p:grpSpPr>
        <p:sp>
          <p:nvSpPr>
            <p:cNvPr id="263" name="Google Shape;263;p16"/>
            <p:cNvSpPr/>
            <p:nvPr/>
          </p:nvSpPr>
          <p:spPr>
            <a:xfrm>
              <a:off x="3053969" y="1542838"/>
              <a:ext cx="1001700" cy="1001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0" name="Google Shape;280;p16"/>
            <p:cNvGrpSpPr/>
            <p:nvPr/>
          </p:nvGrpSpPr>
          <p:grpSpPr>
            <a:xfrm>
              <a:off x="3004919" y="1517025"/>
              <a:ext cx="1099800" cy="1053325"/>
              <a:chOff x="2991950" y="1975300"/>
              <a:chExt cx="1099800" cy="1053325"/>
            </a:xfrm>
          </p:grpSpPr>
          <p:sp>
            <p:nvSpPr>
              <p:cNvPr id="281" name="Google Shape;281;p16"/>
              <p:cNvSpPr/>
              <p:nvPr/>
            </p:nvSpPr>
            <p:spPr>
              <a:xfrm>
                <a:off x="2991950" y="1975300"/>
                <a:ext cx="1099800" cy="1053325"/>
              </a:xfrm>
              <a:custGeom>
                <a:avLst/>
                <a:gdLst/>
                <a:ahLst/>
                <a:cxnLst/>
                <a:rect l="l" t="t" r="r" b="b"/>
                <a:pathLst>
                  <a:path w="43992" h="42133" extrusionOk="0">
                    <a:moveTo>
                      <a:pt x="22490" y="1"/>
                    </a:moveTo>
                    <a:cubicBezTo>
                      <a:pt x="21882" y="1"/>
                      <a:pt x="21270" y="23"/>
                      <a:pt x="20653" y="68"/>
                    </a:cubicBezTo>
                    <a:cubicBezTo>
                      <a:pt x="17395" y="308"/>
                      <a:pt x="14072" y="691"/>
                      <a:pt x="11101" y="2017"/>
                    </a:cubicBezTo>
                    <a:cubicBezTo>
                      <a:pt x="5958" y="4317"/>
                      <a:pt x="2396" y="9285"/>
                      <a:pt x="1198" y="14620"/>
                    </a:cubicBezTo>
                    <a:cubicBezTo>
                      <a:pt x="0" y="19939"/>
                      <a:pt x="974" y="25578"/>
                      <a:pt x="3131" y="30626"/>
                    </a:cubicBezTo>
                    <a:cubicBezTo>
                      <a:pt x="4281" y="33293"/>
                      <a:pt x="5798" y="35897"/>
                      <a:pt x="8162" y="37670"/>
                    </a:cubicBezTo>
                    <a:cubicBezTo>
                      <a:pt x="10639" y="39507"/>
                      <a:pt x="13753" y="40274"/>
                      <a:pt x="16788" y="40977"/>
                    </a:cubicBezTo>
                    <a:cubicBezTo>
                      <a:pt x="19041" y="41520"/>
                      <a:pt x="21324" y="42063"/>
                      <a:pt x="23656" y="42127"/>
                    </a:cubicBezTo>
                    <a:cubicBezTo>
                      <a:pt x="23799" y="42131"/>
                      <a:pt x="23942" y="42132"/>
                      <a:pt x="24085" y="42132"/>
                    </a:cubicBezTo>
                    <a:cubicBezTo>
                      <a:pt x="28270" y="42132"/>
                      <a:pt x="32422" y="40567"/>
                      <a:pt x="35573" y="37910"/>
                    </a:cubicBezTo>
                    <a:cubicBezTo>
                      <a:pt x="43559" y="31137"/>
                      <a:pt x="43991" y="18533"/>
                      <a:pt x="39566" y="9764"/>
                    </a:cubicBezTo>
                    <a:cubicBezTo>
                      <a:pt x="36236" y="3164"/>
                      <a:pt x="29713" y="1"/>
                      <a:pt x="224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16"/>
              <p:cNvSpPr/>
              <p:nvPr/>
            </p:nvSpPr>
            <p:spPr>
              <a:xfrm>
                <a:off x="3030773" y="2012499"/>
                <a:ext cx="1022154" cy="978960"/>
              </a:xfrm>
              <a:custGeom>
                <a:avLst/>
                <a:gdLst/>
                <a:ahLst/>
                <a:cxnLst/>
                <a:rect l="l" t="t" r="r" b="b"/>
                <a:pathLst>
                  <a:path w="43992" h="42133" extrusionOk="0">
                    <a:moveTo>
                      <a:pt x="22490" y="1"/>
                    </a:moveTo>
                    <a:cubicBezTo>
                      <a:pt x="21882" y="1"/>
                      <a:pt x="21270" y="23"/>
                      <a:pt x="20653" y="68"/>
                    </a:cubicBezTo>
                    <a:cubicBezTo>
                      <a:pt x="17395" y="308"/>
                      <a:pt x="14072" y="691"/>
                      <a:pt x="11101" y="2017"/>
                    </a:cubicBezTo>
                    <a:cubicBezTo>
                      <a:pt x="5958" y="4317"/>
                      <a:pt x="2396" y="9285"/>
                      <a:pt x="1198" y="14620"/>
                    </a:cubicBezTo>
                    <a:cubicBezTo>
                      <a:pt x="0" y="19939"/>
                      <a:pt x="974" y="25578"/>
                      <a:pt x="3131" y="30626"/>
                    </a:cubicBezTo>
                    <a:cubicBezTo>
                      <a:pt x="4281" y="33293"/>
                      <a:pt x="5798" y="35897"/>
                      <a:pt x="8162" y="37670"/>
                    </a:cubicBezTo>
                    <a:cubicBezTo>
                      <a:pt x="10639" y="39507"/>
                      <a:pt x="13753" y="40274"/>
                      <a:pt x="16788" y="40977"/>
                    </a:cubicBezTo>
                    <a:cubicBezTo>
                      <a:pt x="19041" y="41520"/>
                      <a:pt x="21324" y="42063"/>
                      <a:pt x="23656" y="42127"/>
                    </a:cubicBezTo>
                    <a:cubicBezTo>
                      <a:pt x="23799" y="42131"/>
                      <a:pt x="23942" y="42132"/>
                      <a:pt x="24085" y="42132"/>
                    </a:cubicBezTo>
                    <a:cubicBezTo>
                      <a:pt x="28270" y="42132"/>
                      <a:pt x="32422" y="40567"/>
                      <a:pt x="35573" y="37910"/>
                    </a:cubicBezTo>
                    <a:cubicBezTo>
                      <a:pt x="43559" y="31137"/>
                      <a:pt x="43991" y="18533"/>
                      <a:pt x="39566" y="9764"/>
                    </a:cubicBezTo>
                    <a:cubicBezTo>
                      <a:pt x="36236" y="3164"/>
                      <a:pt x="29713" y="1"/>
                      <a:pt x="224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1" name="Google Shape;291;p16"/>
          <p:cNvGrpSpPr/>
          <p:nvPr/>
        </p:nvGrpSpPr>
        <p:grpSpPr>
          <a:xfrm>
            <a:off x="1194073" y="1739916"/>
            <a:ext cx="357809" cy="370961"/>
            <a:chOff x="1271632" y="1977363"/>
            <a:chExt cx="497708" cy="504863"/>
          </a:xfrm>
        </p:grpSpPr>
        <p:sp>
          <p:nvSpPr>
            <p:cNvPr id="292" name="Google Shape;292;p16"/>
            <p:cNvSpPr/>
            <p:nvPr/>
          </p:nvSpPr>
          <p:spPr>
            <a:xfrm>
              <a:off x="1271632" y="1977363"/>
              <a:ext cx="497700" cy="504863"/>
            </a:xfrm>
            <a:custGeom>
              <a:avLst/>
              <a:gdLst/>
              <a:ahLst/>
              <a:cxnLst/>
              <a:rect l="l" t="t" r="r" b="b"/>
              <a:pathLst>
                <a:path w="24457" h="24809" extrusionOk="0">
                  <a:moveTo>
                    <a:pt x="14201" y="0"/>
                  </a:moveTo>
                  <a:cubicBezTo>
                    <a:pt x="13376" y="0"/>
                    <a:pt x="12545" y="97"/>
                    <a:pt x="11725" y="239"/>
                  </a:cubicBezTo>
                  <a:cubicBezTo>
                    <a:pt x="11390" y="303"/>
                    <a:pt x="11071" y="366"/>
                    <a:pt x="10735" y="446"/>
                  </a:cubicBezTo>
                  <a:cubicBezTo>
                    <a:pt x="8643" y="910"/>
                    <a:pt x="6598" y="1708"/>
                    <a:pt x="4841" y="2922"/>
                  </a:cubicBezTo>
                  <a:cubicBezTo>
                    <a:pt x="4761" y="2986"/>
                    <a:pt x="4697" y="3033"/>
                    <a:pt x="4617" y="3082"/>
                  </a:cubicBezTo>
                  <a:cubicBezTo>
                    <a:pt x="2221" y="4807"/>
                    <a:pt x="432" y="7203"/>
                    <a:pt x="145" y="10142"/>
                  </a:cubicBezTo>
                  <a:cubicBezTo>
                    <a:pt x="128" y="10302"/>
                    <a:pt x="128" y="10462"/>
                    <a:pt x="113" y="10637"/>
                  </a:cubicBezTo>
                  <a:cubicBezTo>
                    <a:pt x="0" y="13976"/>
                    <a:pt x="1039" y="17330"/>
                    <a:pt x="3131" y="19933"/>
                  </a:cubicBezTo>
                  <a:cubicBezTo>
                    <a:pt x="3387" y="20253"/>
                    <a:pt x="3674" y="20557"/>
                    <a:pt x="3962" y="20860"/>
                  </a:cubicBezTo>
                  <a:cubicBezTo>
                    <a:pt x="4234" y="21132"/>
                    <a:pt x="4522" y="21403"/>
                    <a:pt x="4809" y="21643"/>
                  </a:cubicBezTo>
                  <a:cubicBezTo>
                    <a:pt x="5783" y="22474"/>
                    <a:pt x="6854" y="23145"/>
                    <a:pt x="7987" y="23656"/>
                  </a:cubicBezTo>
                  <a:cubicBezTo>
                    <a:pt x="9660" y="24410"/>
                    <a:pt x="11459" y="24808"/>
                    <a:pt x="13246" y="24808"/>
                  </a:cubicBezTo>
                  <a:cubicBezTo>
                    <a:pt x="15094" y="24808"/>
                    <a:pt x="16929" y="24381"/>
                    <a:pt x="18594" y="23480"/>
                  </a:cubicBezTo>
                  <a:cubicBezTo>
                    <a:pt x="19520" y="22968"/>
                    <a:pt x="20415" y="22314"/>
                    <a:pt x="21213" y="21483"/>
                  </a:cubicBezTo>
                  <a:cubicBezTo>
                    <a:pt x="22842" y="19822"/>
                    <a:pt x="23786" y="18001"/>
                    <a:pt x="24201" y="16021"/>
                  </a:cubicBezTo>
                  <a:cubicBezTo>
                    <a:pt x="24361" y="15254"/>
                    <a:pt x="24440" y="14470"/>
                    <a:pt x="24440" y="13656"/>
                  </a:cubicBezTo>
                  <a:cubicBezTo>
                    <a:pt x="24456" y="12713"/>
                    <a:pt x="24376" y="11740"/>
                    <a:pt x="24201" y="10717"/>
                  </a:cubicBezTo>
                  <a:cubicBezTo>
                    <a:pt x="23929" y="9007"/>
                    <a:pt x="23449" y="7314"/>
                    <a:pt x="22683" y="5781"/>
                  </a:cubicBezTo>
                  <a:cubicBezTo>
                    <a:pt x="22395" y="5190"/>
                    <a:pt x="22060" y="4631"/>
                    <a:pt x="21677" y="4088"/>
                  </a:cubicBezTo>
                  <a:cubicBezTo>
                    <a:pt x="21390" y="3672"/>
                    <a:pt x="21053" y="3257"/>
                    <a:pt x="20687" y="2890"/>
                  </a:cubicBezTo>
                  <a:cubicBezTo>
                    <a:pt x="19392" y="1532"/>
                    <a:pt x="17748" y="510"/>
                    <a:pt x="15910" y="158"/>
                  </a:cubicBezTo>
                  <a:cubicBezTo>
                    <a:pt x="15346" y="47"/>
                    <a:pt x="14775" y="0"/>
                    <a:pt x="142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6"/>
            <p:cNvSpPr/>
            <p:nvPr/>
          </p:nvSpPr>
          <p:spPr>
            <a:xfrm>
              <a:off x="1490074" y="1977363"/>
              <a:ext cx="202544" cy="65547"/>
            </a:xfrm>
            <a:custGeom>
              <a:avLst/>
              <a:gdLst/>
              <a:ahLst/>
              <a:cxnLst/>
              <a:rect l="l" t="t" r="r" b="b"/>
              <a:pathLst>
                <a:path w="9953" h="3221" extrusionOk="0">
                  <a:moveTo>
                    <a:pt x="3467" y="0"/>
                  </a:moveTo>
                  <a:cubicBezTo>
                    <a:pt x="2642" y="0"/>
                    <a:pt x="1811" y="97"/>
                    <a:pt x="991" y="239"/>
                  </a:cubicBezTo>
                  <a:cubicBezTo>
                    <a:pt x="656" y="303"/>
                    <a:pt x="337" y="366"/>
                    <a:pt x="1" y="446"/>
                  </a:cubicBezTo>
                  <a:cubicBezTo>
                    <a:pt x="64" y="494"/>
                    <a:pt x="128" y="558"/>
                    <a:pt x="192" y="622"/>
                  </a:cubicBezTo>
                  <a:cubicBezTo>
                    <a:pt x="976" y="1276"/>
                    <a:pt x="1758" y="1932"/>
                    <a:pt x="2541" y="2603"/>
                  </a:cubicBezTo>
                  <a:cubicBezTo>
                    <a:pt x="2701" y="2731"/>
                    <a:pt x="2860" y="2874"/>
                    <a:pt x="3067" y="2969"/>
                  </a:cubicBezTo>
                  <a:cubicBezTo>
                    <a:pt x="3276" y="3050"/>
                    <a:pt x="3499" y="3082"/>
                    <a:pt x="3738" y="3114"/>
                  </a:cubicBezTo>
                  <a:cubicBezTo>
                    <a:pt x="4494" y="3184"/>
                    <a:pt x="5256" y="3220"/>
                    <a:pt x="6019" y="3220"/>
                  </a:cubicBezTo>
                  <a:cubicBezTo>
                    <a:pt x="7337" y="3220"/>
                    <a:pt x="8658" y="3113"/>
                    <a:pt x="9953" y="2890"/>
                  </a:cubicBezTo>
                  <a:cubicBezTo>
                    <a:pt x="8658" y="1532"/>
                    <a:pt x="7014" y="510"/>
                    <a:pt x="5176" y="158"/>
                  </a:cubicBezTo>
                  <a:cubicBezTo>
                    <a:pt x="4612" y="47"/>
                    <a:pt x="4041" y="0"/>
                    <a:pt x="34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6"/>
            <p:cNvSpPr/>
            <p:nvPr/>
          </p:nvSpPr>
          <p:spPr>
            <a:xfrm>
              <a:off x="1599295" y="2089351"/>
              <a:ext cx="59524" cy="33618"/>
            </a:xfrm>
            <a:custGeom>
              <a:avLst/>
              <a:gdLst/>
              <a:ahLst/>
              <a:cxnLst/>
              <a:rect l="l" t="t" r="r" b="b"/>
              <a:pathLst>
                <a:path w="2925" h="1652" extrusionOk="0">
                  <a:moveTo>
                    <a:pt x="2667" y="1"/>
                  </a:moveTo>
                  <a:cubicBezTo>
                    <a:pt x="2493" y="1"/>
                    <a:pt x="2315" y="22"/>
                    <a:pt x="2158" y="71"/>
                  </a:cubicBezTo>
                  <a:cubicBezTo>
                    <a:pt x="2012" y="129"/>
                    <a:pt x="1892" y="201"/>
                    <a:pt x="1738" y="201"/>
                  </a:cubicBezTo>
                  <a:cubicBezTo>
                    <a:pt x="1724" y="201"/>
                    <a:pt x="1709" y="200"/>
                    <a:pt x="1694" y="199"/>
                  </a:cubicBezTo>
                  <a:cubicBezTo>
                    <a:pt x="1615" y="199"/>
                    <a:pt x="1534" y="182"/>
                    <a:pt x="1455" y="182"/>
                  </a:cubicBezTo>
                  <a:cubicBezTo>
                    <a:pt x="1423" y="182"/>
                    <a:pt x="1406" y="182"/>
                    <a:pt x="1391" y="199"/>
                  </a:cubicBezTo>
                  <a:cubicBezTo>
                    <a:pt x="1231" y="214"/>
                    <a:pt x="1119" y="326"/>
                    <a:pt x="1008" y="438"/>
                  </a:cubicBezTo>
                  <a:cubicBezTo>
                    <a:pt x="624" y="789"/>
                    <a:pt x="273" y="1204"/>
                    <a:pt x="1" y="1652"/>
                  </a:cubicBezTo>
                  <a:cubicBezTo>
                    <a:pt x="544" y="1636"/>
                    <a:pt x="1072" y="1620"/>
                    <a:pt x="1598" y="1604"/>
                  </a:cubicBezTo>
                  <a:cubicBezTo>
                    <a:pt x="1822" y="1604"/>
                    <a:pt x="2045" y="1604"/>
                    <a:pt x="2254" y="1508"/>
                  </a:cubicBezTo>
                  <a:cubicBezTo>
                    <a:pt x="2780" y="1268"/>
                    <a:pt x="2924" y="582"/>
                    <a:pt x="2829" y="7"/>
                  </a:cubicBezTo>
                  <a:cubicBezTo>
                    <a:pt x="2775" y="3"/>
                    <a:pt x="2721" y="1"/>
                    <a:pt x="26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6"/>
            <p:cNvSpPr/>
            <p:nvPr/>
          </p:nvSpPr>
          <p:spPr>
            <a:xfrm>
              <a:off x="1274562" y="2040062"/>
              <a:ext cx="193122" cy="377757"/>
            </a:xfrm>
            <a:custGeom>
              <a:avLst/>
              <a:gdLst/>
              <a:ahLst/>
              <a:cxnLst/>
              <a:rect l="l" t="t" r="r" b="b"/>
              <a:pathLst>
                <a:path w="9490" h="18563" extrusionOk="0">
                  <a:moveTo>
                    <a:pt x="4473" y="1"/>
                  </a:moveTo>
                  <a:cubicBezTo>
                    <a:pt x="2077" y="1726"/>
                    <a:pt x="288" y="4122"/>
                    <a:pt x="1" y="7061"/>
                  </a:cubicBezTo>
                  <a:cubicBezTo>
                    <a:pt x="208" y="7140"/>
                    <a:pt x="400" y="7189"/>
                    <a:pt x="623" y="7221"/>
                  </a:cubicBezTo>
                  <a:cubicBezTo>
                    <a:pt x="943" y="7268"/>
                    <a:pt x="1279" y="7253"/>
                    <a:pt x="1566" y="7381"/>
                  </a:cubicBezTo>
                  <a:cubicBezTo>
                    <a:pt x="2141" y="7636"/>
                    <a:pt x="2397" y="8354"/>
                    <a:pt x="2972" y="8578"/>
                  </a:cubicBezTo>
                  <a:cubicBezTo>
                    <a:pt x="3148" y="8653"/>
                    <a:pt x="3336" y="8672"/>
                    <a:pt x="3530" y="8672"/>
                  </a:cubicBezTo>
                  <a:cubicBezTo>
                    <a:pt x="3741" y="8672"/>
                    <a:pt x="3958" y="8649"/>
                    <a:pt x="4170" y="8649"/>
                  </a:cubicBezTo>
                  <a:cubicBezTo>
                    <a:pt x="4345" y="8649"/>
                    <a:pt x="4517" y="8665"/>
                    <a:pt x="4680" y="8723"/>
                  </a:cubicBezTo>
                  <a:cubicBezTo>
                    <a:pt x="5272" y="8914"/>
                    <a:pt x="5575" y="9568"/>
                    <a:pt x="5560" y="10192"/>
                  </a:cubicBezTo>
                  <a:cubicBezTo>
                    <a:pt x="5543" y="10799"/>
                    <a:pt x="5272" y="11358"/>
                    <a:pt x="5000" y="11917"/>
                  </a:cubicBezTo>
                  <a:lnTo>
                    <a:pt x="4712" y="12492"/>
                  </a:lnTo>
                  <a:cubicBezTo>
                    <a:pt x="4105" y="13738"/>
                    <a:pt x="3498" y="14984"/>
                    <a:pt x="3115" y="16309"/>
                  </a:cubicBezTo>
                  <a:cubicBezTo>
                    <a:pt x="3068" y="16486"/>
                    <a:pt x="3036" y="16661"/>
                    <a:pt x="2987" y="16852"/>
                  </a:cubicBezTo>
                  <a:cubicBezTo>
                    <a:pt x="3243" y="17172"/>
                    <a:pt x="3530" y="17476"/>
                    <a:pt x="3818" y="17779"/>
                  </a:cubicBezTo>
                  <a:cubicBezTo>
                    <a:pt x="4090" y="18051"/>
                    <a:pt x="4378" y="18322"/>
                    <a:pt x="4665" y="18562"/>
                  </a:cubicBezTo>
                  <a:cubicBezTo>
                    <a:pt x="5862" y="17508"/>
                    <a:pt x="7988" y="16613"/>
                    <a:pt x="8578" y="15383"/>
                  </a:cubicBezTo>
                  <a:cubicBezTo>
                    <a:pt x="8882" y="14761"/>
                    <a:pt x="9153" y="13402"/>
                    <a:pt x="9313" y="12731"/>
                  </a:cubicBezTo>
                  <a:cubicBezTo>
                    <a:pt x="9489" y="12060"/>
                    <a:pt x="9377" y="11278"/>
                    <a:pt x="8865" y="10831"/>
                  </a:cubicBezTo>
                  <a:cubicBezTo>
                    <a:pt x="8706" y="10687"/>
                    <a:pt x="8531" y="10591"/>
                    <a:pt x="8403" y="10431"/>
                  </a:cubicBezTo>
                  <a:cubicBezTo>
                    <a:pt x="8290" y="10271"/>
                    <a:pt x="8258" y="10096"/>
                    <a:pt x="8195" y="9905"/>
                  </a:cubicBezTo>
                  <a:cubicBezTo>
                    <a:pt x="8019" y="9409"/>
                    <a:pt x="7651" y="8978"/>
                    <a:pt x="7189" y="8723"/>
                  </a:cubicBezTo>
                  <a:cubicBezTo>
                    <a:pt x="6757" y="8467"/>
                    <a:pt x="6246" y="8371"/>
                    <a:pt x="5799" y="8147"/>
                  </a:cubicBezTo>
                  <a:cubicBezTo>
                    <a:pt x="5351" y="7924"/>
                    <a:pt x="4936" y="7492"/>
                    <a:pt x="4985" y="6997"/>
                  </a:cubicBezTo>
                  <a:cubicBezTo>
                    <a:pt x="5048" y="6263"/>
                    <a:pt x="5958" y="5975"/>
                    <a:pt x="6437" y="5400"/>
                  </a:cubicBezTo>
                  <a:cubicBezTo>
                    <a:pt x="6582" y="5240"/>
                    <a:pt x="6693" y="5032"/>
                    <a:pt x="6837" y="4872"/>
                  </a:cubicBezTo>
                  <a:cubicBezTo>
                    <a:pt x="7125" y="4569"/>
                    <a:pt x="7540" y="4442"/>
                    <a:pt x="7924" y="4265"/>
                  </a:cubicBezTo>
                  <a:cubicBezTo>
                    <a:pt x="8467" y="4010"/>
                    <a:pt x="8978" y="3594"/>
                    <a:pt x="9202" y="3036"/>
                  </a:cubicBezTo>
                  <a:cubicBezTo>
                    <a:pt x="9425" y="2461"/>
                    <a:pt x="9281" y="1726"/>
                    <a:pt x="8754" y="1407"/>
                  </a:cubicBezTo>
                  <a:cubicBezTo>
                    <a:pt x="8227" y="1071"/>
                    <a:pt x="7476" y="1230"/>
                    <a:pt x="6997" y="815"/>
                  </a:cubicBezTo>
                  <a:cubicBezTo>
                    <a:pt x="6869" y="704"/>
                    <a:pt x="6774" y="559"/>
                    <a:pt x="6629" y="448"/>
                  </a:cubicBezTo>
                  <a:cubicBezTo>
                    <a:pt x="6454" y="326"/>
                    <a:pt x="6251" y="290"/>
                    <a:pt x="6039" y="290"/>
                  </a:cubicBezTo>
                  <a:cubicBezTo>
                    <a:pt x="5865" y="290"/>
                    <a:pt x="5685" y="314"/>
                    <a:pt x="5511" y="336"/>
                  </a:cubicBezTo>
                  <a:cubicBezTo>
                    <a:pt x="5442" y="342"/>
                    <a:pt x="5370" y="346"/>
                    <a:pt x="5296" y="346"/>
                  </a:cubicBezTo>
                  <a:cubicBezTo>
                    <a:pt x="4979" y="346"/>
                    <a:pt x="4641" y="276"/>
                    <a:pt x="4473" y="16"/>
                  </a:cubicBezTo>
                  <a:lnTo>
                    <a:pt x="44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6"/>
            <p:cNvSpPr/>
            <p:nvPr/>
          </p:nvSpPr>
          <p:spPr>
            <a:xfrm>
              <a:off x="1599641" y="2094988"/>
              <a:ext cx="169699" cy="360195"/>
            </a:xfrm>
            <a:custGeom>
              <a:avLst/>
              <a:gdLst/>
              <a:ahLst/>
              <a:cxnLst/>
              <a:rect l="l" t="t" r="r" b="b"/>
              <a:pathLst>
                <a:path w="8339" h="17700" extrusionOk="0">
                  <a:moveTo>
                    <a:pt x="6565" y="1"/>
                  </a:moveTo>
                  <a:cubicBezTo>
                    <a:pt x="6262" y="401"/>
                    <a:pt x="5830" y="720"/>
                    <a:pt x="5367" y="944"/>
                  </a:cubicBezTo>
                  <a:cubicBezTo>
                    <a:pt x="4648" y="1295"/>
                    <a:pt x="3866" y="1487"/>
                    <a:pt x="3163" y="1838"/>
                  </a:cubicBezTo>
                  <a:cubicBezTo>
                    <a:pt x="2444" y="2205"/>
                    <a:pt x="1773" y="2780"/>
                    <a:pt x="1613" y="3564"/>
                  </a:cubicBezTo>
                  <a:cubicBezTo>
                    <a:pt x="1598" y="3675"/>
                    <a:pt x="1581" y="3803"/>
                    <a:pt x="1613" y="3915"/>
                  </a:cubicBezTo>
                  <a:cubicBezTo>
                    <a:pt x="1645" y="4043"/>
                    <a:pt x="1741" y="4139"/>
                    <a:pt x="1821" y="4218"/>
                  </a:cubicBezTo>
                  <a:cubicBezTo>
                    <a:pt x="2205" y="4633"/>
                    <a:pt x="2684" y="4937"/>
                    <a:pt x="3210" y="5097"/>
                  </a:cubicBezTo>
                  <a:cubicBezTo>
                    <a:pt x="3546" y="5208"/>
                    <a:pt x="3962" y="5353"/>
                    <a:pt x="3962" y="5687"/>
                  </a:cubicBezTo>
                  <a:cubicBezTo>
                    <a:pt x="3962" y="5896"/>
                    <a:pt x="3785" y="6055"/>
                    <a:pt x="3594" y="6119"/>
                  </a:cubicBezTo>
                  <a:cubicBezTo>
                    <a:pt x="3498" y="6151"/>
                    <a:pt x="3399" y="6163"/>
                    <a:pt x="3298" y="6163"/>
                  </a:cubicBezTo>
                  <a:cubicBezTo>
                    <a:pt x="3196" y="6163"/>
                    <a:pt x="3092" y="6151"/>
                    <a:pt x="2987" y="6135"/>
                  </a:cubicBezTo>
                  <a:cubicBezTo>
                    <a:pt x="2476" y="6087"/>
                    <a:pt x="1964" y="6024"/>
                    <a:pt x="1453" y="5960"/>
                  </a:cubicBezTo>
                  <a:cubicBezTo>
                    <a:pt x="1381" y="5955"/>
                    <a:pt x="1306" y="5950"/>
                    <a:pt x="1232" y="5950"/>
                  </a:cubicBezTo>
                  <a:cubicBezTo>
                    <a:pt x="1060" y="5950"/>
                    <a:pt x="894" y="5976"/>
                    <a:pt x="782" y="6087"/>
                  </a:cubicBezTo>
                  <a:cubicBezTo>
                    <a:pt x="703" y="6167"/>
                    <a:pt x="671" y="6279"/>
                    <a:pt x="639" y="6390"/>
                  </a:cubicBezTo>
                  <a:cubicBezTo>
                    <a:pt x="431" y="6982"/>
                    <a:pt x="224" y="7589"/>
                    <a:pt x="32" y="8179"/>
                  </a:cubicBezTo>
                  <a:cubicBezTo>
                    <a:pt x="16" y="8228"/>
                    <a:pt x="0" y="8275"/>
                    <a:pt x="16" y="8324"/>
                  </a:cubicBezTo>
                  <a:cubicBezTo>
                    <a:pt x="32" y="8371"/>
                    <a:pt x="80" y="8403"/>
                    <a:pt x="128" y="8420"/>
                  </a:cubicBezTo>
                  <a:cubicBezTo>
                    <a:pt x="628" y="8655"/>
                    <a:pt x="1155" y="8822"/>
                    <a:pt x="1697" y="8822"/>
                  </a:cubicBezTo>
                  <a:cubicBezTo>
                    <a:pt x="1743" y="8822"/>
                    <a:pt x="1790" y="8821"/>
                    <a:pt x="1837" y="8818"/>
                  </a:cubicBezTo>
                  <a:cubicBezTo>
                    <a:pt x="1904" y="8813"/>
                    <a:pt x="1974" y="8807"/>
                    <a:pt x="2042" y="8807"/>
                  </a:cubicBezTo>
                  <a:cubicBezTo>
                    <a:pt x="2167" y="8807"/>
                    <a:pt x="2287" y="8826"/>
                    <a:pt x="2380" y="8899"/>
                  </a:cubicBezTo>
                  <a:cubicBezTo>
                    <a:pt x="2635" y="9090"/>
                    <a:pt x="2507" y="9489"/>
                    <a:pt x="2364" y="9777"/>
                  </a:cubicBezTo>
                  <a:cubicBezTo>
                    <a:pt x="2220" y="10049"/>
                    <a:pt x="2060" y="10336"/>
                    <a:pt x="1789" y="10479"/>
                  </a:cubicBezTo>
                  <a:cubicBezTo>
                    <a:pt x="1502" y="10624"/>
                    <a:pt x="1134" y="10560"/>
                    <a:pt x="831" y="10688"/>
                  </a:cubicBezTo>
                  <a:cubicBezTo>
                    <a:pt x="224" y="10927"/>
                    <a:pt x="111" y="11725"/>
                    <a:pt x="80" y="12364"/>
                  </a:cubicBezTo>
                  <a:cubicBezTo>
                    <a:pt x="80" y="12764"/>
                    <a:pt x="64" y="13180"/>
                    <a:pt x="271" y="13514"/>
                  </a:cubicBezTo>
                  <a:cubicBezTo>
                    <a:pt x="399" y="13738"/>
                    <a:pt x="607" y="13898"/>
                    <a:pt x="782" y="14074"/>
                  </a:cubicBezTo>
                  <a:cubicBezTo>
                    <a:pt x="1741" y="15016"/>
                    <a:pt x="1964" y="16438"/>
                    <a:pt x="2476" y="17700"/>
                  </a:cubicBezTo>
                  <a:cubicBezTo>
                    <a:pt x="3402" y="17188"/>
                    <a:pt x="4297" y="16534"/>
                    <a:pt x="5095" y="15703"/>
                  </a:cubicBezTo>
                  <a:cubicBezTo>
                    <a:pt x="6724" y="14042"/>
                    <a:pt x="7668" y="12221"/>
                    <a:pt x="8083" y="10241"/>
                  </a:cubicBezTo>
                  <a:lnTo>
                    <a:pt x="8034" y="10192"/>
                  </a:lnTo>
                  <a:cubicBezTo>
                    <a:pt x="7859" y="10017"/>
                    <a:pt x="7604" y="9953"/>
                    <a:pt x="7363" y="9904"/>
                  </a:cubicBezTo>
                  <a:cubicBezTo>
                    <a:pt x="6973" y="9847"/>
                    <a:pt x="6580" y="9818"/>
                    <a:pt x="6188" y="9818"/>
                  </a:cubicBezTo>
                  <a:cubicBezTo>
                    <a:pt x="5603" y="9818"/>
                    <a:pt x="5021" y="9883"/>
                    <a:pt x="4456" y="10017"/>
                  </a:cubicBezTo>
                  <a:cubicBezTo>
                    <a:pt x="4289" y="10043"/>
                    <a:pt x="4120" y="10089"/>
                    <a:pt x="3953" y="10089"/>
                  </a:cubicBezTo>
                  <a:cubicBezTo>
                    <a:pt x="3913" y="10089"/>
                    <a:pt x="3873" y="10087"/>
                    <a:pt x="3834" y="10081"/>
                  </a:cubicBezTo>
                  <a:cubicBezTo>
                    <a:pt x="2987" y="9985"/>
                    <a:pt x="3067" y="8100"/>
                    <a:pt x="3738" y="7764"/>
                  </a:cubicBezTo>
                  <a:cubicBezTo>
                    <a:pt x="4009" y="7636"/>
                    <a:pt x="4328" y="7685"/>
                    <a:pt x="4616" y="7621"/>
                  </a:cubicBezTo>
                  <a:cubicBezTo>
                    <a:pt x="4888" y="7557"/>
                    <a:pt x="5112" y="7381"/>
                    <a:pt x="5383" y="7269"/>
                  </a:cubicBezTo>
                  <a:cubicBezTo>
                    <a:pt x="5491" y="7229"/>
                    <a:pt x="5613" y="7203"/>
                    <a:pt x="5733" y="7203"/>
                  </a:cubicBezTo>
                  <a:cubicBezTo>
                    <a:pt x="5897" y="7203"/>
                    <a:pt x="6055" y="7252"/>
                    <a:pt x="6166" y="7381"/>
                  </a:cubicBezTo>
                  <a:cubicBezTo>
                    <a:pt x="6309" y="7557"/>
                    <a:pt x="6294" y="7813"/>
                    <a:pt x="6373" y="8020"/>
                  </a:cubicBezTo>
                  <a:cubicBezTo>
                    <a:pt x="6499" y="8361"/>
                    <a:pt x="6859" y="8581"/>
                    <a:pt x="7212" y="8581"/>
                  </a:cubicBezTo>
                  <a:cubicBezTo>
                    <a:pt x="7354" y="8581"/>
                    <a:pt x="7495" y="8545"/>
                    <a:pt x="7619" y="8467"/>
                  </a:cubicBezTo>
                  <a:cubicBezTo>
                    <a:pt x="7779" y="8371"/>
                    <a:pt x="7907" y="8228"/>
                    <a:pt x="8034" y="8100"/>
                  </a:cubicBezTo>
                  <a:cubicBezTo>
                    <a:pt x="8130" y="8020"/>
                    <a:pt x="8226" y="7940"/>
                    <a:pt x="8338" y="7876"/>
                  </a:cubicBezTo>
                  <a:cubicBezTo>
                    <a:pt x="8338" y="6933"/>
                    <a:pt x="8258" y="5960"/>
                    <a:pt x="8098" y="4937"/>
                  </a:cubicBezTo>
                  <a:cubicBezTo>
                    <a:pt x="7811" y="3227"/>
                    <a:pt x="7331" y="1534"/>
                    <a:pt x="65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297;p16"/>
          <p:cNvGrpSpPr/>
          <p:nvPr/>
        </p:nvGrpSpPr>
        <p:grpSpPr>
          <a:xfrm>
            <a:off x="1185656" y="3270947"/>
            <a:ext cx="326098" cy="330655"/>
            <a:chOff x="3735675" y="1568100"/>
            <a:chExt cx="475350" cy="473200"/>
          </a:xfrm>
        </p:grpSpPr>
        <p:sp>
          <p:nvSpPr>
            <p:cNvPr id="298" name="Google Shape;298;p16"/>
            <p:cNvSpPr/>
            <p:nvPr/>
          </p:nvSpPr>
          <p:spPr>
            <a:xfrm>
              <a:off x="3830700" y="1901400"/>
              <a:ext cx="315125" cy="139900"/>
            </a:xfrm>
            <a:custGeom>
              <a:avLst/>
              <a:gdLst/>
              <a:ahLst/>
              <a:cxnLst/>
              <a:rect l="l" t="t" r="r" b="b"/>
              <a:pathLst>
                <a:path w="12605" h="5596" extrusionOk="0">
                  <a:moveTo>
                    <a:pt x="2126" y="0"/>
                  </a:moveTo>
                  <a:cubicBezTo>
                    <a:pt x="1135" y="1214"/>
                    <a:pt x="448" y="2652"/>
                    <a:pt x="97" y="4169"/>
                  </a:cubicBezTo>
                  <a:cubicBezTo>
                    <a:pt x="49" y="4392"/>
                    <a:pt x="1" y="4648"/>
                    <a:pt x="97" y="4856"/>
                  </a:cubicBezTo>
                  <a:cubicBezTo>
                    <a:pt x="256" y="5176"/>
                    <a:pt x="672" y="5255"/>
                    <a:pt x="1023" y="5287"/>
                  </a:cubicBezTo>
                  <a:cubicBezTo>
                    <a:pt x="3156" y="5493"/>
                    <a:pt x="5295" y="5595"/>
                    <a:pt x="7432" y="5595"/>
                  </a:cubicBezTo>
                  <a:cubicBezTo>
                    <a:pt x="8928" y="5595"/>
                    <a:pt x="10424" y="5545"/>
                    <a:pt x="11917" y="5446"/>
                  </a:cubicBezTo>
                  <a:cubicBezTo>
                    <a:pt x="12189" y="5414"/>
                    <a:pt x="12541" y="5335"/>
                    <a:pt x="12588" y="5063"/>
                  </a:cubicBezTo>
                  <a:cubicBezTo>
                    <a:pt x="12604" y="4952"/>
                    <a:pt x="12572" y="4824"/>
                    <a:pt x="12524" y="4712"/>
                  </a:cubicBezTo>
                  <a:cubicBezTo>
                    <a:pt x="11934" y="3259"/>
                    <a:pt x="11342" y="1789"/>
                    <a:pt x="10767" y="335"/>
                  </a:cubicBezTo>
                  <a:lnTo>
                    <a:pt x="21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6"/>
            <p:cNvSpPr/>
            <p:nvPr/>
          </p:nvSpPr>
          <p:spPr>
            <a:xfrm>
              <a:off x="3772025" y="1618875"/>
              <a:ext cx="435300" cy="343025"/>
            </a:xfrm>
            <a:custGeom>
              <a:avLst/>
              <a:gdLst/>
              <a:ahLst/>
              <a:cxnLst/>
              <a:rect l="l" t="t" r="r" b="b"/>
              <a:pathLst>
                <a:path w="17412" h="13721" extrusionOk="0">
                  <a:moveTo>
                    <a:pt x="9311" y="0"/>
                  </a:moveTo>
                  <a:cubicBezTo>
                    <a:pt x="8777" y="0"/>
                    <a:pt x="8243" y="49"/>
                    <a:pt x="7715" y="152"/>
                  </a:cubicBezTo>
                  <a:cubicBezTo>
                    <a:pt x="3291" y="998"/>
                    <a:pt x="0" y="6109"/>
                    <a:pt x="2460" y="10294"/>
                  </a:cubicBezTo>
                  <a:cubicBezTo>
                    <a:pt x="3610" y="12228"/>
                    <a:pt x="5766" y="13457"/>
                    <a:pt x="8002" y="13681"/>
                  </a:cubicBezTo>
                  <a:cubicBezTo>
                    <a:pt x="8270" y="13707"/>
                    <a:pt x="8538" y="13720"/>
                    <a:pt x="8806" y="13720"/>
                  </a:cubicBezTo>
                  <a:cubicBezTo>
                    <a:pt x="10776" y="13720"/>
                    <a:pt x="12729" y="13016"/>
                    <a:pt x="14360" y="11891"/>
                  </a:cubicBezTo>
                  <a:cubicBezTo>
                    <a:pt x="15079" y="11380"/>
                    <a:pt x="15765" y="10790"/>
                    <a:pt x="16245" y="10055"/>
                  </a:cubicBezTo>
                  <a:cubicBezTo>
                    <a:pt x="16852" y="9129"/>
                    <a:pt x="17139" y="8026"/>
                    <a:pt x="17267" y="6940"/>
                  </a:cubicBezTo>
                  <a:cubicBezTo>
                    <a:pt x="17411" y="5678"/>
                    <a:pt x="17331" y="4320"/>
                    <a:pt x="16645" y="3250"/>
                  </a:cubicBezTo>
                  <a:cubicBezTo>
                    <a:pt x="16165" y="2531"/>
                    <a:pt x="15446" y="1988"/>
                    <a:pt x="14696" y="1557"/>
                  </a:cubicBezTo>
                  <a:cubicBezTo>
                    <a:pt x="13067" y="599"/>
                    <a:pt x="11187" y="0"/>
                    <a:pt x="93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6"/>
            <p:cNvSpPr/>
            <p:nvPr/>
          </p:nvSpPr>
          <p:spPr>
            <a:xfrm>
              <a:off x="3735675" y="1616975"/>
              <a:ext cx="128325" cy="166950"/>
            </a:xfrm>
            <a:custGeom>
              <a:avLst/>
              <a:gdLst/>
              <a:ahLst/>
              <a:cxnLst/>
              <a:rect l="l" t="t" r="r" b="b"/>
              <a:pathLst>
                <a:path w="5133" h="6678" extrusionOk="0">
                  <a:moveTo>
                    <a:pt x="2766" y="0"/>
                  </a:moveTo>
                  <a:cubicBezTo>
                    <a:pt x="2348" y="0"/>
                    <a:pt x="1868" y="159"/>
                    <a:pt x="1326" y="530"/>
                  </a:cubicBezTo>
                  <a:cubicBezTo>
                    <a:pt x="799" y="898"/>
                    <a:pt x="447" y="1505"/>
                    <a:pt x="256" y="2128"/>
                  </a:cubicBezTo>
                  <a:cubicBezTo>
                    <a:pt x="192" y="2304"/>
                    <a:pt x="160" y="2479"/>
                    <a:pt x="128" y="2671"/>
                  </a:cubicBezTo>
                  <a:cubicBezTo>
                    <a:pt x="0" y="3454"/>
                    <a:pt x="96" y="4268"/>
                    <a:pt x="383" y="5003"/>
                  </a:cubicBezTo>
                  <a:cubicBezTo>
                    <a:pt x="837" y="6198"/>
                    <a:pt x="1521" y="6677"/>
                    <a:pt x="2216" y="6677"/>
                  </a:cubicBezTo>
                  <a:cubicBezTo>
                    <a:pt x="3260" y="6677"/>
                    <a:pt x="4332" y="5597"/>
                    <a:pt x="4696" y="4236"/>
                  </a:cubicBezTo>
                  <a:cubicBezTo>
                    <a:pt x="5132" y="2634"/>
                    <a:pt x="4467" y="0"/>
                    <a:pt x="27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6"/>
            <p:cNvSpPr/>
            <p:nvPr/>
          </p:nvSpPr>
          <p:spPr>
            <a:xfrm>
              <a:off x="4051300" y="1568100"/>
              <a:ext cx="159725" cy="116275"/>
            </a:xfrm>
            <a:custGeom>
              <a:avLst/>
              <a:gdLst/>
              <a:ahLst/>
              <a:cxnLst/>
              <a:rect l="l" t="t" r="r" b="b"/>
              <a:pathLst>
                <a:path w="6389" h="4651" extrusionOk="0">
                  <a:moveTo>
                    <a:pt x="2379" y="0"/>
                  </a:moveTo>
                  <a:cubicBezTo>
                    <a:pt x="1" y="0"/>
                    <a:pt x="685" y="3921"/>
                    <a:pt x="3157" y="4547"/>
                  </a:cubicBezTo>
                  <a:cubicBezTo>
                    <a:pt x="3443" y="4618"/>
                    <a:pt x="3697" y="4650"/>
                    <a:pt x="3923" y="4650"/>
                  </a:cubicBezTo>
                  <a:cubicBezTo>
                    <a:pt x="6389" y="4650"/>
                    <a:pt x="5398" y="751"/>
                    <a:pt x="3173" y="121"/>
                  </a:cubicBezTo>
                  <a:cubicBezTo>
                    <a:pt x="2878" y="38"/>
                    <a:pt x="2614" y="0"/>
                    <a:pt x="23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6"/>
            <p:cNvSpPr/>
            <p:nvPr/>
          </p:nvSpPr>
          <p:spPr>
            <a:xfrm>
              <a:off x="3870650" y="1657300"/>
              <a:ext cx="261175" cy="277325"/>
            </a:xfrm>
            <a:custGeom>
              <a:avLst/>
              <a:gdLst/>
              <a:ahLst/>
              <a:cxnLst/>
              <a:rect l="l" t="t" r="r" b="b"/>
              <a:pathLst>
                <a:path w="10447" h="11093" extrusionOk="0">
                  <a:moveTo>
                    <a:pt x="6907" y="1"/>
                  </a:moveTo>
                  <a:cubicBezTo>
                    <a:pt x="6472" y="1"/>
                    <a:pt x="6033" y="168"/>
                    <a:pt x="5687" y="436"/>
                  </a:cubicBezTo>
                  <a:cubicBezTo>
                    <a:pt x="5239" y="787"/>
                    <a:pt x="4952" y="1857"/>
                    <a:pt x="4505" y="1984"/>
                  </a:cubicBezTo>
                  <a:cubicBezTo>
                    <a:pt x="4455" y="2001"/>
                    <a:pt x="4400" y="2008"/>
                    <a:pt x="4341" y="2008"/>
                  </a:cubicBezTo>
                  <a:cubicBezTo>
                    <a:pt x="4007" y="2008"/>
                    <a:pt x="3555" y="1775"/>
                    <a:pt x="3243" y="1761"/>
                  </a:cubicBezTo>
                  <a:cubicBezTo>
                    <a:pt x="3020" y="1753"/>
                    <a:pt x="2760" y="1737"/>
                    <a:pt x="2502" y="1737"/>
                  </a:cubicBezTo>
                  <a:cubicBezTo>
                    <a:pt x="2245" y="1737"/>
                    <a:pt x="1989" y="1753"/>
                    <a:pt x="1774" y="1809"/>
                  </a:cubicBezTo>
                  <a:cubicBezTo>
                    <a:pt x="575" y="2129"/>
                    <a:pt x="0" y="3598"/>
                    <a:pt x="224" y="4732"/>
                  </a:cubicBezTo>
                  <a:cubicBezTo>
                    <a:pt x="320" y="5164"/>
                    <a:pt x="528" y="5594"/>
                    <a:pt x="879" y="5882"/>
                  </a:cubicBezTo>
                  <a:cubicBezTo>
                    <a:pt x="1297" y="6236"/>
                    <a:pt x="1851" y="6331"/>
                    <a:pt x="2417" y="6331"/>
                  </a:cubicBezTo>
                  <a:cubicBezTo>
                    <a:pt x="2695" y="6331"/>
                    <a:pt x="2975" y="6308"/>
                    <a:pt x="3243" y="6282"/>
                  </a:cubicBezTo>
                  <a:lnTo>
                    <a:pt x="3243" y="6282"/>
                  </a:lnTo>
                  <a:cubicBezTo>
                    <a:pt x="3195" y="7560"/>
                    <a:pt x="3195" y="8981"/>
                    <a:pt x="4010" y="9971"/>
                  </a:cubicBezTo>
                  <a:cubicBezTo>
                    <a:pt x="4612" y="10724"/>
                    <a:pt x="5588" y="11093"/>
                    <a:pt x="6560" y="11093"/>
                  </a:cubicBezTo>
                  <a:cubicBezTo>
                    <a:pt x="6825" y="11093"/>
                    <a:pt x="7091" y="11065"/>
                    <a:pt x="7348" y="11010"/>
                  </a:cubicBezTo>
                  <a:cubicBezTo>
                    <a:pt x="8642" y="10738"/>
                    <a:pt x="9824" y="9764"/>
                    <a:pt x="10144" y="8470"/>
                  </a:cubicBezTo>
                  <a:cubicBezTo>
                    <a:pt x="10447" y="7176"/>
                    <a:pt x="9712" y="5658"/>
                    <a:pt x="8434" y="5275"/>
                  </a:cubicBezTo>
                  <a:cubicBezTo>
                    <a:pt x="9345" y="4429"/>
                    <a:pt x="9313" y="2959"/>
                    <a:pt x="8881" y="1793"/>
                  </a:cubicBezTo>
                  <a:cubicBezTo>
                    <a:pt x="8626" y="1074"/>
                    <a:pt x="8178" y="355"/>
                    <a:pt x="7460" y="99"/>
                  </a:cubicBezTo>
                  <a:cubicBezTo>
                    <a:pt x="7282" y="32"/>
                    <a:pt x="7095" y="1"/>
                    <a:pt x="69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6"/>
            <p:cNvSpPr/>
            <p:nvPr/>
          </p:nvSpPr>
          <p:spPr>
            <a:xfrm>
              <a:off x="3895725" y="1760050"/>
              <a:ext cx="42825" cy="36525"/>
            </a:xfrm>
            <a:custGeom>
              <a:avLst/>
              <a:gdLst/>
              <a:ahLst/>
              <a:cxnLst/>
              <a:rect l="l" t="t" r="r" b="b"/>
              <a:pathLst>
                <a:path w="1713" h="1461" extrusionOk="0">
                  <a:moveTo>
                    <a:pt x="1016" y="1"/>
                  </a:moveTo>
                  <a:cubicBezTo>
                    <a:pt x="325" y="1"/>
                    <a:pt x="1" y="1105"/>
                    <a:pt x="707" y="1405"/>
                  </a:cubicBezTo>
                  <a:cubicBezTo>
                    <a:pt x="789" y="1443"/>
                    <a:pt x="878" y="1461"/>
                    <a:pt x="968" y="1461"/>
                  </a:cubicBezTo>
                  <a:cubicBezTo>
                    <a:pt x="1106" y="1461"/>
                    <a:pt x="1245" y="1419"/>
                    <a:pt x="1361" y="1341"/>
                  </a:cubicBezTo>
                  <a:cubicBezTo>
                    <a:pt x="1553" y="1213"/>
                    <a:pt x="1681" y="990"/>
                    <a:pt x="1697" y="766"/>
                  </a:cubicBezTo>
                  <a:cubicBezTo>
                    <a:pt x="1713" y="430"/>
                    <a:pt x="1474" y="95"/>
                    <a:pt x="1154" y="15"/>
                  </a:cubicBezTo>
                  <a:cubicBezTo>
                    <a:pt x="1107" y="5"/>
                    <a:pt x="1061" y="1"/>
                    <a:pt x="10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6"/>
            <p:cNvSpPr/>
            <p:nvPr/>
          </p:nvSpPr>
          <p:spPr>
            <a:xfrm>
              <a:off x="4036725" y="1708925"/>
              <a:ext cx="42800" cy="36550"/>
            </a:xfrm>
            <a:custGeom>
              <a:avLst/>
              <a:gdLst/>
              <a:ahLst/>
              <a:cxnLst/>
              <a:rect l="l" t="t" r="r" b="b"/>
              <a:pathLst>
                <a:path w="1712" h="1462" extrusionOk="0">
                  <a:moveTo>
                    <a:pt x="1014" y="1"/>
                  </a:moveTo>
                  <a:cubicBezTo>
                    <a:pt x="324" y="1"/>
                    <a:pt x="0" y="1105"/>
                    <a:pt x="705" y="1406"/>
                  </a:cubicBezTo>
                  <a:cubicBezTo>
                    <a:pt x="787" y="1443"/>
                    <a:pt x="877" y="1461"/>
                    <a:pt x="967" y="1461"/>
                  </a:cubicBezTo>
                  <a:cubicBezTo>
                    <a:pt x="1105" y="1461"/>
                    <a:pt x="1244" y="1419"/>
                    <a:pt x="1360" y="1342"/>
                  </a:cubicBezTo>
                  <a:cubicBezTo>
                    <a:pt x="1567" y="1214"/>
                    <a:pt x="1680" y="990"/>
                    <a:pt x="1695" y="767"/>
                  </a:cubicBezTo>
                  <a:cubicBezTo>
                    <a:pt x="1712" y="430"/>
                    <a:pt x="1472" y="96"/>
                    <a:pt x="1152" y="15"/>
                  </a:cubicBezTo>
                  <a:cubicBezTo>
                    <a:pt x="1105" y="6"/>
                    <a:pt x="1059" y="1"/>
                    <a:pt x="10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6"/>
            <p:cNvSpPr/>
            <p:nvPr/>
          </p:nvSpPr>
          <p:spPr>
            <a:xfrm>
              <a:off x="3994425" y="1856150"/>
              <a:ext cx="111475" cy="41650"/>
            </a:xfrm>
            <a:custGeom>
              <a:avLst/>
              <a:gdLst/>
              <a:ahLst/>
              <a:cxnLst/>
              <a:rect l="l" t="t" r="r" b="b"/>
              <a:pathLst>
                <a:path w="4459" h="1666" extrusionOk="0">
                  <a:moveTo>
                    <a:pt x="4346" y="1"/>
                  </a:moveTo>
                  <a:cubicBezTo>
                    <a:pt x="4318" y="1"/>
                    <a:pt x="4290" y="13"/>
                    <a:pt x="4266" y="36"/>
                  </a:cubicBezTo>
                  <a:cubicBezTo>
                    <a:pt x="3275" y="926"/>
                    <a:pt x="1924" y="1429"/>
                    <a:pt x="594" y="1429"/>
                  </a:cubicBezTo>
                  <a:cubicBezTo>
                    <a:pt x="444" y="1429"/>
                    <a:pt x="294" y="1423"/>
                    <a:pt x="145" y="1410"/>
                  </a:cubicBezTo>
                  <a:cubicBezTo>
                    <a:pt x="81" y="1410"/>
                    <a:pt x="17" y="1459"/>
                    <a:pt x="17" y="1523"/>
                  </a:cubicBezTo>
                  <a:cubicBezTo>
                    <a:pt x="1" y="1586"/>
                    <a:pt x="49" y="1634"/>
                    <a:pt x="113" y="1634"/>
                  </a:cubicBezTo>
                  <a:cubicBezTo>
                    <a:pt x="273" y="1650"/>
                    <a:pt x="433" y="1666"/>
                    <a:pt x="592" y="1666"/>
                  </a:cubicBezTo>
                  <a:cubicBezTo>
                    <a:pt x="1982" y="1666"/>
                    <a:pt x="3387" y="1139"/>
                    <a:pt x="4410" y="196"/>
                  </a:cubicBezTo>
                  <a:cubicBezTo>
                    <a:pt x="4458" y="164"/>
                    <a:pt x="4458" y="85"/>
                    <a:pt x="4426" y="36"/>
                  </a:cubicBezTo>
                  <a:cubicBezTo>
                    <a:pt x="4402" y="13"/>
                    <a:pt x="4374" y="1"/>
                    <a:pt x="43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6"/>
            <p:cNvSpPr/>
            <p:nvPr/>
          </p:nvSpPr>
          <p:spPr>
            <a:xfrm>
              <a:off x="3993250" y="1801925"/>
              <a:ext cx="32775" cy="23625"/>
            </a:xfrm>
            <a:custGeom>
              <a:avLst/>
              <a:gdLst/>
              <a:ahLst/>
              <a:cxnLst/>
              <a:rect l="l" t="t" r="r" b="b"/>
              <a:pathLst>
                <a:path w="1311" h="945" extrusionOk="0">
                  <a:moveTo>
                    <a:pt x="698" y="0"/>
                  </a:moveTo>
                  <a:cubicBezTo>
                    <a:pt x="613" y="0"/>
                    <a:pt x="527" y="16"/>
                    <a:pt x="448" y="50"/>
                  </a:cubicBezTo>
                  <a:cubicBezTo>
                    <a:pt x="160" y="193"/>
                    <a:pt x="1" y="544"/>
                    <a:pt x="80" y="848"/>
                  </a:cubicBezTo>
                  <a:cubicBezTo>
                    <a:pt x="96" y="912"/>
                    <a:pt x="144" y="944"/>
                    <a:pt x="192" y="944"/>
                  </a:cubicBezTo>
                  <a:cubicBezTo>
                    <a:pt x="208" y="944"/>
                    <a:pt x="208" y="944"/>
                    <a:pt x="224" y="928"/>
                  </a:cubicBezTo>
                  <a:cubicBezTo>
                    <a:pt x="288" y="912"/>
                    <a:pt x="320" y="848"/>
                    <a:pt x="303" y="800"/>
                  </a:cubicBezTo>
                  <a:cubicBezTo>
                    <a:pt x="256" y="593"/>
                    <a:pt x="352" y="352"/>
                    <a:pt x="544" y="257"/>
                  </a:cubicBezTo>
                  <a:cubicBezTo>
                    <a:pt x="594" y="236"/>
                    <a:pt x="648" y="226"/>
                    <a:pt x="702" y="226"/>
                  </a:cubicBezTo>
                  <a:cubicBezTo>
                    <a:pt x="851" y="226"/>
                    <a:pt x="1000" y="303"/>
                    <a:pt x="1070" y="433"/>
                  </a:cubicBezTo>
                  <a:cubicBezTo>
                    <a:pt x="1095" y="482"/>
                    <a:pt x="1138" y="502"/>
                    <a:pt x="1185" y="502"/>
                  </a:cubicBezTo>
                  <a:cubicBezTo>
                    <a:pt x="1200" y="502"/>
                    <a:pt x="1215" y="500"/>
                    <a:pt x="1230" y="497"/>
                  </a:cubicBezTo>
                  <a:cubicBezTo>
                    <a:pt x="1278" y="465"/>
                    <a:pt x="1310" y="401"/>
                    <a:pt x="1278" y="337"/>
                  </a:cubicBezTo>
                  <a:cubicBezTo>
                    <a:pt x="1172" y="125"/>
                    <a:pt x="936" y="0"/>
                    <a:pt x="6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6"/>
            <p:cNvSpPr/>
            <p:nvPr/>
          </p:nvSpPr>
          <p:spPr>
            <a:xfrm>
              <a:off x="4028400" y="1788100"/>
              <a:ext cx="29950" cy="22650"/>
            </a:xfrm>
            <a:custGeom>
              <a:avLst/>
              <a:gdLst/>
              <a:ahLst/>
              <a:cxnLst/>
              <a:rect l="l" t="t" r="r" b="b"/>
              <a:pathLst>
                <a:path w="1198" h="906" extrusionOk="0">
                  <a:moveTo>
                    <a:pt x="584" y="0"/>
                  </a:moveTo>
                  <a:cubicBezTo>
                    <a:pt x="505" y="0"/>
                    <a:pt x="426" y="14"/>
                    <a:pt x="352" y="43"/>
                  </a:cubicBezTo>
                  <a:cubicBezTo>
                    <a:pt x="207" y="107"/>
                    <a:pt x="96" y="251"/>
                    <a:pt x="48" y="426"/>
                  </a:cubicBezTo>
                  <a:cubicBezTo>
                    <a:pt x="0" y="586"/>
                    <a:pt x="32" y="746"/>
                    <a:pt x="111" y="858"/>
                  </a:cubicBezTo>
                  <a:cubicBezTo>
                    <a:pt x="128" y="890"/>
                    <a:pt x="175" y="905"/>
                    <a:pt x="207" y="905"/>
                  </a:cubicBezTo>
                  <a:cubicBezTo>
                    <a:pt x="224" y="905"/>
                    <a:pt x="256" y="905"/>
                    <a:pt x="271" y="890"/>
                  </a:cubicBezTo>
                  <a:cubicBezTo>
                    <a:pt x="320" y="858"/>
                    <a:pt x="335" y="778"/>
                    <a:pt x="303" y="730"/>
                  </a:cubicBezTo>
                  <a:cubicBezTo>
                    <a:pt x="256" y="666"/>
                    <a:pt x="239" y="571"/>
                    <a:pt x="271" y="490"/>
                  </a:cubicBezTo>
                  <a:cubicBezTo>
                    <a:pt x="288" y="379"/>
                    <a:pt x="367" y="298"/>
                    <a:pt x="447" y="251"/>
                  </a:cubicBezTo>
                  <a:cubicBezTo>
                    <a:pt x="488" y="236"/>
                    <a:pt x="532" y="229"/>
                    <a:pt x="577" y="229"/>
                  </a:cubicBezTo>
                  <a:cubicBezTo>
                    <a:pt x="727" y="229"/>
                    <a:pt x="889" y="307"/>
                    <a:pt x="974" y="443"/>
                  </a:cubicBezTo>
                  <a:cubicBezTo>
                    <a:pt x="995" y="474"/>
                    <a:pt x="1036" y="491"/>
                    <a:pt x="1075" y="491"/>
                  </a:cubicBezTo>
                  <a:cubicBezTo>
                    <a:pt x="1096" y="491"/>
                    <a:pt x="1117" y="486"/>
                    <a:pt x="1134" y="475"/>
                  </a:cubicBezTo>
                  <a:cubicBezTo>
                    <a:pt x="1182" y="443"/>
                    <a:pt x="1198" y="362"/>
                    <a:pt x="1166" y="315"/>
                  </a:cubicBezTo>
                  <a:cubicBezTo>
                    <a:pt x="1036" y="113"/>
                    <a:pt x="810" y="0"/>
                    <a:pt x="5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6"/>
            <p:cNvSpPr/>
            <p:nvPr/>
          </p:nvSpPr>
          <p:spPr>
            <a:xfrm>
              <a:off x="3776000" y="1666925"/>
              <a:ext cx="51475" cy="87625"/>
            </a:xfrm>
            <a:custGeom>
              <a:avLst/>
              <a:gdLst/>
              <a:ahLst/>
              <a:cxnLst/>
              <a:rect l="l" t="t" r="r" b="b"/>
              <a:pathLst>
                <a:path w="2059" h="3505" extrusionOk="0">
                  <a:moveTo>
                    <a:pt x="1050" y="1"/>
                  </a:moveTo>
                  <a:cubicBezTo>
                    <a:pt x="1035" y="1"/>
                    <a:pt x="1021" y="1"/>
                    <a:pt x="1007" y="2"/>
                  </a:cubicBezTo>
                  <a:cubicBezTo>
                    <a:pt x="672" y="34"/>
                    <a:pt x="448" y="370"/>
                    <a:pt x="320" y="673"/>
                  </a:cubicBezTo>
                  <a:cubicBezTo>
                    <a:pt x="112" y="1216"/>
                    <a:pt x="1" y="1808"/>
                    <a:pt x="16" y="2383"/>
                  </a:cubicBezTo>
                  <a:cubicBezTo>
                    <a:pt x="33" y="2766"/>
                    <a:pt x="112" y="3165"/>
                    <a:pt x="384" y="3420"/>
                  </a:cubicBezTo>
                  <a:cubicBezTo>
                    <a:pt x="432" y="3452"/>
                    <a:pt x="480" y="3484"/>
                    <a:pt x="544" y="3501"/>
                  </a:cubicBezTo>
                  <a:cubicBezTo>
                    <a:pt x="556" y="3504"/>
                    <a:pt x="568" y="3505"/>
                    <a:pt x="581" y="3505"/>
                  </a:cubicBezTo>
                  <a:cubicBezTo>
                    <a:pt x="637" y="3505"/>
                    <a:pt x="699" y="3481"/>
                    <a:pt x="751" y="3469"/>
                  </a:cubicBezTo>
                  <a:cubicBezTo>
                    <a:pt x="1294" y="3229"/>
                    <a:pt x="1694" y="2734"/>
                    <a:pt x="1869" y="2174"/>
                  </a:cubicBezTo>
                  <a:cubicBezTo>
                    <a:pt x="2058" y="1576"/>
                    <a:pt x="2015" y="1"/>
                    <a:pt x="10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6"/>
            <p:cNvSpPr/>
            <p:nvPr/>
          </p:nvSpPr>
          <p:spPr>
            <a:xfrm>
              <a:off x="4090700" y="1597975"/>
              <a:ext cx="67100" cy="54375"/>
            </a:xfrm>
            <a:custGeom>
              <a:avLst/>
              <a:gdLst/>
              <a:ahLst/>
              <a:cxnLst/>
              <a:rect l="l" t="t" r="r" b="b"/>
              <a:pathLst>
                <a:path w="2684" h="2175" extrusionOk="0">
                  <a:moveTo>
                    <a:pt x="972" y="1"/>
                  </a:moveTo>
                  <a:cubicBezTo>
                    <a:pt x="749" y="1"/>
                    <a:pt x="546" y="66"/>
                    <a:pt x="415" y="236"/>
                  </a:cubicBezTo>
                  <a:cubicBezTo>
                    <a:pt x="0" y="764"/>
                    <a:pt x="782" y="1642"/>
                    <a:pt x="1197" y="1914"/>
                  </a:cubicBezTo>
                  <a:cubicBezTo>
                    <a:pt x="1457" y="2079"/>
                    <a:pt x="1769" y="2175"/>
                    <a:pt x="2075" y="2175"/>
                  </a:cubicBezTo>
                  <a:cubicBezTo>
                    <a:pt x="2184" y="2175"/>
                    <a:pt x="2292" y="2163"/>
                    <a:pt x="2396" y="2138"/>
                  </a:cubicBezTo>
                  <a:cubicBezTo>
                    <a:pt x="2475" y="2121"/>
                    <a:pt x="2571" y="2089"/>
                    <a:pt x="2620" y="2010"/>
                  </a:cubicBezTo>
                  <a:cubicBezTo>
                    <a:pt x="2684" y="1929"/>
                    <a:pt x="2684" y="1802"/>
                    <a:pt x="2684" y="1690"/>
                  </a:cubicBezTo>
                  <a:cubicBezTo>
                    <a:pt x="2635" y="1211"/>
                    <a:pt x="2428" y="747"/>
                    <a:pt x="2077" y="413"/>
                  </a:cubicBezTo>
                  <a:cubicBezTo>
                    <a:pt x="1850" y="216"/>
                    <a:pt x="1377" y="1"/>
                    <a:pt x="9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6C4408EC-FDED-47D1-BEEE-1BB1BCF67C64}"/>
              </a:ext>
            </a:extLst>
          </p:cNvPr>
          <p:cNvSpPr txBox="1"/>
          <p:nvPr/>
        </p:nvSpPr>
        <p:spPr>
          <a:xfrm>
            <a:off x="2040290" y="1739916"/>
            <a:ext cx="69897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Nghe –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xác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tả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“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Đêm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trăng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Tây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3E9D3E1-9A6B-4B7F-8EAE-2ADDC555C9DD}"/>
              </a:ext>
            </a:extLst>
          </p:cNvPr>
          <p:cNvSpPr txBox="1"/>
          <p:nvPr/>
        </p:nvSpPr>
        <p:spPr>
          <a:xfrm>
            <a:off x="2089363" y="3124629"/>
            <a:ext cx="54244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tả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Điền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chỗ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trống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uyu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</a:t>
            </a:r>
            <a:r>
              <a:rPr lang="en-US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000" i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367;p45">
            <a:extLst>
              <a:ext uri="{FF2B5EF4-FFF2-40B4-BE49-F238E27FC236}">
                <a16:creationId xmlns:a16="http://schemas.microsoft.com/office/drawing/2014/main" id="{338E762D-4C55-4CB3-A560-F5413DCFD8FB}"/>
              </a:ext>
            </a:extLst>
          </p:cNvPr>
          <p:cNvSpPr/>
          <p:nvPr/>
        </p:nvSpPr>
        <p:spPr>
          <a:xfrm>
            <a:off x="748620" y="1474080"/>
            <a:ext cx="7646760" cy="3035130"/>
          </a:xfrm>
          <a:custGeom>
            <a:avLst/>
            <a:gdLst/>
            <a:ahLst/>
            <a:cxnLst/>
            <a:rect l="l" t="t" r="r" b="b"/>
            <a:pathLst>
              <a:path w="29176" h="28619" extrusionOk="0">
                <a:moveTo>
                  <a:pt x="5770" y="1"/>
                </a:moveTo>
                <a:cubicBezTo>
                  <a:pt x="4718" y="1"/>
                  <a:pt x="3669" y="42"/>
                  <a:pt x="2628" y="172"/>
                </a:cubicBezTo>
                <a:cubicBezTo>
                  <a:pt x="1299" y="330"/>
                  <a:pt x="433" y="937"/>
                  <a:pt x="332" y="2337"/>
                </a:cubicBezTo>
                <a:cubicBezTo>
                  <a:pt x="116" y="5239"/>
                  <a:pt x="101" y="8184"/>
                  <a:pt x="58" y="11115"/>
                </a:cubicBezTo>
                <a:cubicBezTo>
                  <a:pt x="14" y="14002"/>
                  <a:pt x="0" y="16903"/>
                  <a:pt x="43" y="19805"/>
                </a:cubicBezTo>
                <a:cubicBezTo>
                  <a:pt x="58" y="20643"/>
                  <a:pt x="72" y="21465"/>
                  <a:pt x="87" y="22302"/>
                </a:cubicBezTo>
                <a:cubicBezTo>
                  <a:pt x="101" y="23053"/>
                  <a:pt x="72" y="23832"/>
                  <a:pt x="231" y="24583"/>
                </a:cubicBezTo>
                <a:cubicBezTo>
                  <a:pt x="289" y="24800"/>
                  <a:pt x="360" y="25016"/>
                  <a:pt x="447" y="25218"/>
                </a:cubicBezTo>
                <a:cubicBezTo>
                  <a:pt x="822" y="26157"/>
                  <a:pt x="1501" y="26951"/>
                  <a:pt x="2425" y="27457"/>
                </a:cubicBezTo>
                <a:cubicBezTo>
                  <a:pt x="3767" y="28178"/>
                  <a:pt x="5342" y="28308"/>
                  <a:pt x="6814" y="28452"/>
                </a:cubicBezTo>
                <a:cubicBezTo>
                  <a:pt x="8068" y="28565"/>
                  <a:pt x="9323" y="28619"/>
                  <a:pt x="10574" y="28619"/>
                </a:cubicBezTo>
                <a:cubicBezTo>
                  <a:pt x="12376" y="28619"/>
                  <a:pt x="14171" y="28506"/>
                  <a:pt x="15952" y="28294"/>
                </a:cubicBezTo>
                <a:cubicBezTo>
                  <a:pt x="16307" y="28297"/>
                  <a:pt x="16663" y="28299"/>
                  <a:pt x="17018" y="28299"/>
                </a:cubicBezTo>
                <a:cubicBezTo>
                  <a:pt x="19550" y="28299"/>
                  <a:pt x="22080" y="28208"/>
                  <a:pt x="24600" y="28005"/>
                </a:cubicBezTo>
                <a:cubicBezTo>
                  <a:pt x="25495" y="27947"/>
                  <a:pt x="26534" y="27961"/>
                  <a:pt x="27327" y="27514"/>
                </a:cubicBezTo>
                <a:cubicBezTo>
                  <a:pt x="28007" y="27124"/>
                  <a:pt x="28425" y="26475"/>
                  <a:pt x="28671" y="25738"/>
                </a:cubicBezTo>
                <a:cubicBezTo>
                  <a:pt x="28902" y="25089"/>
                  <a:pt x="28944" y="24381"/>
                  <a:pt x="29017" y="23703"/>
                </a:cubicBezTo>
                <a:cubicBezTo>
                  <a:pt x="29089" y="22779"/>
                  <a:pt x="29175" y="21855"/>
                  <a:pt x="29175" y="20916"/>
                </a:cubicBezTo>
                <a:cubicBezTo>
                  <a:pt x="29175" y="19040"/>
                  <a:pt x="28815" y="17163"/>
                  <a:pt x="28815" y="15272"/>
                </a:cubicBezTo>
                <a:cubicBezTo>
                  <a:pt x="28815" y="13438"/>
                  <a:pt x="29002" y="11605"/>
                  <a:pt x="29060" y="9787"/>
                </a:cubicBezTo>
                <a:cubicBezTo>
                  <a:pt x="29118" y="7823"/>
                  <a:pt x="29089" y="5860"/>
                  <a:pt x="28973" y="3897"/>
                </a:cubicBezTo>
                <a:cubicBezTo>
                  <a:pt x="28887" y="2309"/>
                  <a:pt x="28642" y="503"/>
                  <a:pt x="26692" y="316"/>
                </a:cubicBezTo>
                <a:cubicBezTo>
                  <a:pt x="26251" y="273"/>
                  <a:pt x="25801" y="261"/>
                  <a:pt x="25349" y="261"/>
                </a:cubicBezTo>
                <a:cubicBezTo>
                  <a:pt x="24858" y="261"/>
                  <a:pt x="24364" y="275"/>
                  <a:pt x="23875" y="275"/>
                </a:cubicBezTo>
                <a:cubicBezTo>
                  <a:pt x="23770" y="275"/>
                  <a:pt x="23665" y="274"/>
                  <a:pt x="23560" y="272"/>
                </a:cubicBezTo>
                <a:cubicBezTo>
                  <a:pt x="22492" y="272"/>
                  <a:pt x="21409" y="259"/>
                  <a:pt x="20340" y="259"/>
                </a:cubicBezTo>
                <a:cubicBezTo>
                  <a:pt x="18117" y="244"/>
                  <a:pt x="15894" y="230"/>
                  <a:pt x="13657" y="215"/>
                </a:cubicBezTo>
                <a:cubicBezTo>
                  <a:pt x="13526" y="215"/>
                  <a:pt x="13397" y="230"/>
                  <a:pt x="13295" y="272"/>
                </a:cubicBezTo>
                <a:cubicBezTo>
                  <a:pt x="11130" y="230"/>
                  <a:pt x="8979" y="56"/>
                  <a:pt x="6814" y="13"/>
                </a:cubicBezTo>
                <a:cubicBezTo>
                  <a:pt x="6466" y="5"/>
                  <a:pt x="6118" y="1"/>
                  <a:pt x="57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0" name="Text Box 2">
            <a:extLst>
              <a:ext uri="{FF2B5EF4-FFF2-40B4-BE49-F238E27FC236}">
                <a16:creationId xmlns:a16="http://schemas.microsoft.com/office/drawing/2014/main" id="{F89A2890-0105-45FF-9353-8113E46F9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18635"/>
            <a:ext cx="554355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300" b="0" u="none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3300" b="0" u="none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0" u="none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3300" b="0" u="none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0" u="none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300" b="0" u="none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0" u="none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3300" b="0" u="none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0" u="none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3300" b="0" u="none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4217611E-3541-4A6A-974F-F0CFBB1E9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100" y="163354"/>
            <a:ext cx="53149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0" u="none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b="0" u="none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b="0" u="none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000" b="0" u="none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(Nghe- </a:t>
            </a:r>
            <a:r>
              <a:rPr lang="en-US" altLang="en-US" b="0" u="none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b="0" u="none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181" name="Text Box 13">
            <a:extLst>
              <a:ext uri="{FF2B5EF4-FFF2-40B4-BE49-F238E27FC236}">
                <a16:creationId xmlns:a16="http://schemas.microsoft.com/office/drawing/2014/main" id="{88AEA1C8-9C86-472F-AE8F-2FDA12A11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5148" y="1794809"/>
            <a:ext cx="664821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rọi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gợn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hây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hẩy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rập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rình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sen.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Bấy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đóa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ngào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ngạt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36"/>
          <p:cNvSpPr txBox="1">
            <a:spLocks noGrp="1"/>
          </p:cNvSpPr>
          <p:nvPr>
            <p:ph type="title"/>
          </p:nvPr>
        </p:nvSpPr>
        <p:spPr>
          <a:xfrm>
            <a:off x="1848440" y="442595"/>
            <a:ext cx="5447120" cy="5600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tìm hiểu nội dung bài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4" name="Google Shape;1104;p36"/>
          <p:cNvSpPr txBox="1">
            <a:spLocks noGrp="1"/>
          </p:cNvSpPr>
          <p:nvPr>
            <p:ph type="subTitle" idx="4294967295"/>
          </p:nvPr>
        </p:nvSpPr>
        <p:spPr>
          <a:xfrm>
            <a:off x="1209040" y="1723364"/>
            <a:ext cx="6515100" cy="6953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Đêm trăng trên Hồ Tây đẹp như thế nào ? </a:t>
            </a:r>
          </a:p>
        </p:txBody>
      </p:sp>
      <p:sp>
        <p:nvSpPr>
          <p:cNvPr id="1109" name="Google Shape;1109;p36"/>
          <p:cNvSpPr/>
          <p:nvPr/>
        </p:nvSpPr>
        <p:spPr>
          <a:xfrm>
            <a:off x="8349078" y="1400096"/>
            <a:ext cx="755906" cy="304866"/>
          </a:xfrm>
          <a:custGeom>
            <a:avLst/>
            <a:gdLst/>
            <a:ahLst/>
            <a:cxnLst/>
            <a:rect l="l" t="t" r="r" b="b"/>
            <a:pathLst>
              <a:path w="27661" h="11156" extrusionOk="0">
                <a:moveTo>
                  <a:pt x="15411" y="0"/>
                </a:moveTo>
                <a:cubicBezTo>
                  <a:pt x="14256" y="0"/>
                  <a:pt x="13192" y="790"/>
                  <a:pt x="12463" y="2037"/>
                </a:cubicBezTo>
                <a:cubicBezTo>
                  <a:pt x="11916" y="1763"/>
                  <a:pt x="11308" y="1641"/>
                  <a:pt x="10730" y="1611"/>
                </a:cubicBezTo>
                <a:cubicBezTo>
                  <a:pt x="8663" y="1611"/>
                  <a:pt x="6900" y="3313"/>
                  <a:pt x="6171" y="5684"/>
                </a:cubicBezTo>
                <a:cubicBezTo>
                  <a:pt x="5654" y="5471"/>
                  <a:pt x="5107" y="5350"/>
                  <a:pt x="4560" y="5350"/>
                </a:cubicBezTo>
                <a:cubicBezTo>
                  <a:pt x="3375" y="5380"/>
                  <a:pt x="2219" y="5897"/>
                  <a:pt x="1429" y="6839"/>
                </a:cubicBezTo>
                <a:cubicBezTo>
                  <a:pt x="1" y="8420"/>
                  <a:pt x="1064" y="11155"/>
                  <a:pt x="3101" y="11155"/>
                </a:cubicBezTo>
                <a:lnTo>
                  <a:pt x="24408" y="11155"/>
                </a:lnTo>
                <a:cubicBezTo>
                  <a:pt x="27144" y="11155"/>
                  <a:pt x="27661" y="6809"/>
                  <a:pt x="25016" y="6140"/>
                </a:cubicBezTo>
                <a:cubicBezTo>
                  <a:pt x="24834" y="6110"/>
                  <a:pt x="24652" y="6079"/>
                  <a:pt x="24469" y="6049"/>
                </a:cubicBezTo>
                <a:cubicBezTo>
                  <a:pt x="23952" y="3374"/>
                  <a:pt x="22402" y="1398"/>
                  <a:pt x="20548" y="1398"/>
                </a:cubicBezTo>
                <a:cubicBezTo>
                  <a:pt x="19788" y="1398"/>
                  <a:pt x="19059" y="1733"/>
                  <a:pt x="18512" y="2280"/>
                </a:cubicBezTo>
                <a:cubicBezTo>
                  <a:pt x="17752" y="882"/>
                  <a:pt x="16657" y="0"/>
                  <a:pt x="154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TextBox 428">
            <a:extLst>
              <a:ext uri="{FF2B5EF4-FFF2-40B4-BE49-F238E27FC236}">
                <a16:creationId xmlns:a16="http://schemas.microsoft.com/office/drawing/2014/main" id="{AF9D1473-2B6C-4753-BDB0-6C0A7D77AC27}"/>
              </a:ext>
            </a:extLst>
          </p:cNvPr>
          <p:cNvSpPr txBox="1"/>
          <p:nvPr/>
        </p:nvSpPr>
        <p:spPr>
          <a:xfrm>
            <a:off x="1209040" y="2724812"/>
            <a:ext cx="68523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 tỏa sáng rọi vào các gợn sóng lăn tăn ; gió đông nam hây hẩy ; sóng vỗ rập rình ; hương sen đưa theo chiều gió thơm ngào ngạt.</a:t>
            </a:r>
            <a:endParaRPr lang="vi-VN" sz="2000" b="0" i="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Thumbs Up Chicken">
            <a:extLst>
              <a:ext uri="{FF2B5EF4-FFF2-40B4-BE49-F238E27FC236}">
                <a16:creationId xmlns:a16="http://schemas.microsoft.com/office/drawing/2014/main" id="{40DCD887-3582-4186-A032-29DB84552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6578" y="3148011"/>
            <a:ext cx="1905000" cy="1905000"/>
          </a:xfrm>
          <a:prstGeom prst="rect">
            <a:avLst/>
          </a:prstGeom>
        </p:spPr>
      </p:pic>
      <p:pic>
        <p:nvPicPr>
          <p:cNvPr id="5" name="Picture 4" descr="Wondering Chicken">
            <a:extLst>
              <a:ext uri="{FF2B5EF4-FFF2-40B4-BE49-F238E27FC236}">
                <a16:creationId xmlns:a16="http://schemas.microsoft.com/office/drawing/2014/main" id="{061FBE7E-AA29-46DF-B788-44FD818654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4480" y="1101141"/>
            <a:ext cx="1656281" cy="16562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2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4" grpId="0" build="p"/>
      <p:bldP spid="4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4" name="Google Shape;2054;p41"/>
          <p:cNvGrpSpPr/>
          <p:nvPr/>
        </p:nvGrpSpPr>
        <p:grpSpPr>
          <a:xfrm>
            <a:off x="1109713" y="3800060"/>
            <a:ext cx="615535" cy="580326"/>
            <a:chOff x="3748913" y="3101275"/>
            <a:chExt cx="1634140" cy="1591200"/>
          </a:xfrm>
        </p:grpSpPr>
        <p:sp>
          <p:nvSpPr>
            <p:cNvPr id="2055" name="Google Shape;2055;p41"/>
            <p:cNvSpPr/>
            <p:nvPr/>
          </p:nvSpPr>
          <p:spPr>
            <a:xfrm>
              <a:off x="3748913" y="3101275"/>
              <a:ext cx="1610100" cy="1591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56" name="Google Shape;2056;p41"/>
            <p:cNvGrpSpPr/>
            <p:nvPr/>
          </p:nvGrpSpPr>
          <p:grpSpPr>
            <a:xfrm>
              <a:off x="3760939" y="3101297"/>
              <a:ext cx="1622113" cy="1591145"/>
              <a:chOff x="584427" y="1098272"/>
              <a:chExt cx="1622113" cy="1591145"/>
            </a:xfrm>
          </p:grpSpPr>
          <p:sp>
            <p:nvSpPr>
              <p:cNvPr id="2057" name="Google Shape;2057;p41"/>
              <p:cNvSpPr/>
              <p:nvPr/>
            </p:nvSpPr>
            <p:spPr>
              <a:xfrm>
                <a:off x="584427" y="1098272"/>
                <a:ext cx="1622113" cy="1591145"/>
              </a:xfrm>
              <a:custGeom>
                <a:avLst/>
                <a:gdLst/>
                <a:ahLst/>
                <a:cxnLst/>
                <a:rect l="l" t="t" r="r" b="b"/>
                <a:pathLst>
                  <a:path w="29176" h="28619" extrusionOk="0">
                    <a:moveTo>
                      <a:pt x="5770" y="1"/>
                    </a:moveTo>
                    <a:cubicBezTo>
                      <a:pt x="4718" y="1"/>
                      <a:pt x="3669" y="42"/>
                      <a:pt x="2628" y="172"/>
                    </a:cubicBezTo>
                    <a:cubicBezTo>
                      <a:pt x="1299" y="330"/>
                      <a:pt x="433" y="937"/>
                      <a:pt x="332" y="2337"/>
                    </a:cubicBezTo>
                    <a:cubicBezTo>
                      <a:pt x="116" y="5239"/>
                      <a:pt x="101" y="8184"/>
                      <a:pt x="58" y="11115"/>
                    </a:cubicBezTo>
                    <a:cubicBezTo>
                      <a:pt x="14" y="14002"/>
                      <a:pt x="0" y="16903"/>
                      <a:pt x="43" y="19805"/>
                    </a:cubicBezTo>
                    <a:cubicBezTo>
                      <a:pt x="58" y="20643"/>
                      <a:pt x="72" y="21465"/>
                      <a:pt x="87" y="22302"/>
                    </a:cubicBezTo>
                    <a:cubicBezTo>
                      <a:pt x="101" y="23053"/>
                      <a:pt x="72" y="23832"/>
                      <a:pt x="231" y="24583"/>
                    </a:cubicBezTo>
                    <a:cubicBezTo>
                      <a:pt x="289" y="24800"/>
                      <a:pt x="360" y="25016"/>
                      <a:pt x="447" y="25218"/>
                    </a:cubicBezTo>
                    <a:cubicBezTo>
                      <a:pt x="822" y="26157"/>
                      <a:pt x="1501" y="26951"/>
                      <a:pt x="2425" y="27457"/>
                    </a:cubicBezTo>
                    <a:cubicBezTo>
                      <a:pt x="3767" y="28178"/>
                      <a:pt x="5342" y="28308"/>
                      <a:pt x="6814" y="28452"/>
                    </a:cubicBezTo>
                    <a:cubicBezTo>
                      <a:pt x="8068" y="28565"/>
                      <a:pt x="9323" y="28619"/>
                      <a:pt x="10574" y="28619"/>
                    </a:cubicBezTo>
                    <a:cubicBezTo>
                      <a:pt x="12376" y="28619"/>
                      <a:pt x="14171" y="28506"/>
                      <a:pt x="15952" y="28294"/>
                    </a:cubicBezTo>
                    <a:cubicBezTo>
                      <a:pt x="16307" y="28297"/>
                      <a:pt x="16663" y="28299"/>
                      <a:pt x="17018" y="28299"/>
                    </a:cubicBezTo>
                    <a:cubicBezTo>
                      <a:pt x="19550" y="28299"/>
                      <a:pt x="22080" y="28208"/>
                      <a:pt x="24600" y="28005"/>
                    </a:cubicBezTo>
                    <a:cubicBezTo>
                      <a:pt x="25495" y="27947"/>
                      <a:pt x="26534" y="27961"/>
                      <a:pt x="27327" y="27514"/>
                    </a:cubicBezTo>
                    <a:cubicBezTo>
                      <a:pt x="28007" y="27124"/>
                      <a:pt x="28425" y="26475"/>
                      <a:pt x="28671" y="25738"/>
                    </a:cubicBezTo>
                    <a:cubicBezTo>
                      <a:pt x="28902" y="25089"/>
                      <a:pt x="28944" y="24381"/>
                      <a:pt x="29017" y="23703"/>
                    </a:cubicBezTo>
                    <a:cubicBezTo>
                      <a:pt x="29089" y="22779"/>
                      <a:pt x="29175" y="21855"/>
                      <a:pt x="29175" y="20916"/>
                    </a:cubicBezTo>
                    <a:cubicBezTo>
                      <a:pt x="29175" y="19040"/>
                      <a:pt x="28815" y="17163"/>
                      <a:pt x="28815" y="15272"/>
                    </a:cubicBezTo>
                    <a:cubicBezTo>
                      <a:pt x="28815" y="13438"/>
                      <a:pt x="29002" y="11605"/>
                      <a:pt x="29060" y="9787"/>
                    </a:cubicBezTo>
                    <a:cubicBezTo>
                      <a:pt x="29118" y="7823"/>
                      <a:pt x="29089" y="5860"/>
                      <a:pt x="28973" y="3897"/>
                    </a:cubicBezTo>
                    <a:cubicBezTo>
                      <a:pt x="28887" y="2309"/>
                      <a:pt x="28642" y="503"/>
                      <a:pt x="26692" y="316"/>
                    </a:cubicBezTo>
                    <a:cubicBezTo>
                      <a:pt x="26251" y="273"/>
                      <a:pt x="25801" y="261"/>
                      <a:pt x="25349" y="261"/>
                    </a:cubicBezTo>
                    <a:cubicBezTo>
                      <a:pt x="24858" y="261"/>
                      <a:pt x="24364" y="275"/>
                      <a:pt x="23875" y="275"/>
                    </a:cubicBezTo>
                    <a:cubicBezTo>
                      <a:pt x="23770" y="275"/>
                      <a:pt x="23665" y="274"/>
                      <a:pt x="23560" y="272"/>
                    </a:cubicBezTo>
                    <a:cubicBezTo>
                      <a:pt x="22492" y="272"/>
                      <a:pt x="21409" y="259"/>
                      <a:pt x="20340" y="259"/>
                    </a:cubicBezTo>
                    <a:cubicBezTo>
                      <a:pt x="18117" y="244"/>
                      <a:pt x="15894" y="230"/>
                      <a:pt x="13657" y="215"/>
                    </a:cubicBezTo>
                    <a:cubicBezTo>
                      <a:pt x="13526" y="215"/>
                      <a:pt x="13397" y="230"/>
                      <a:pt x="13295" y="272"/>
                    </a:cubicBezTo>
                    <a:cubicBezTo>
                      <a:pt x="11130" y="230"/>
                      <a:pt x="8979" y="56"/>
                      <a:pt x="6814" y="13"/>
                    </a:cubicBezTo>
                    <a:cubicBezTo>
                      <a:pt x="6466" y="5"/>
                      <a:pt x="6118" y="1"/>
                      <a:pt x="57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41"/>
              <p:cNvSpPr/>
              <p:nvPr/>
            </p:nvSpPr>
            <p:spPr>
              <a:xfrm>
                <a:off x="638970" y="1151927"/>
                <a:ext cx="1512975" cy="1483286"/>
              </a:xfrm>
              <a:custGeom>
                <a:avLst/>
                <a:gdLst/>
                <a:ahLst/>
                <a:cxnLst/>
                <a:rect l="l" t="t" r="r" b="b"/>
                <a:pathLst>
                  <a:path w="27213" h="26679" extrusionOk="0">
                    <a:moveTo>
                      <a:pt x="4865" y="420"/>
                    </a:moveTo>
                    <a:cubicBezTo>
                      <a:pt x="5183" y="420"/>
                      <a:pt x="5487" y="420"/>
                      <a:pt x="5804" y="433"/>
                    </a:cubicBezTo>
                    <a:cubicBezTo>
                      <a:pt x="6844" y="448"/>
                      <a:pt x="7912" y="506"/>
                      <a:pt x="8936" y="564"/>
                    </a:cubicBezTo>
                    <a:cubicBezTo>
                      <a:pt x="10033" y="622"/>
                      <a:pt x="11159" y="679"/>
                      <a:pt x="12285" y="693"/>
                    </a:cubicBezTo>
                    <a:lnTo>
                      <a:pt x="12503" y="693"/>
                    </a:lnTo>
                    <a:cubicBezTo>
                      <a:pt x="12516" y="693"/>
                      <a:pt x="12545" y="693"/>
                      <a:pt x="12574" y="679"/>
                    </a:cubicBezTo>
                    <a:lnTo>
                      <a:pt x="12719" y="636"/>
                    </a:lnTo>
                    <a:lnTo>
                      <a:pt x="22564" y="708"/>
                    </a:lnTo>
                    <a:lnTo>
                      <a:pt x="22724" y="708"/>
                    </a:lnTo>
                    <a:cubicBezTo>
                      <a:pt x="23012" y="708"/>
                      <a:pt x="23286" y="693"/>
                      <a:pt x="23575" y="693"/>
                    </a:cubicBezTo>
                    <a:cubicBezTo>
                      <a:pt x="23835" y="693"/>
                      <a:pt x="24109" y="679"/>
                      <a:pt x="24383" y="679"/>
                    </a:cubicBezTo>
                    <a:cubicBezTo>
                      <a:pt x="24860" y="679"/>
                      <a:pt x="25249" y="693"/>
                      <a:pt x="25582" y="737"/>
                    </a:cubicBezTo>
                    <a:cubicBezTo>
                      <a:pt x="26115" y="780"/>
                      <a:pt x="26491" y="982"/>
                      <a:pt x="26606" y="3003"/>
                    </a:cubicBezTo>
                    <a:cubicBezTo>
                      <a:pt x="26722" y="4924"/>
                      <a:pt x="26751" y="6858"/>
                      <a:pt x="26693" y="8778"/>
                    </a:cubicBezTo>
                    <a:cubicBezTo>
                      <a:pt x="26664" y="9528"/>
                      <a:pt x="26621" y="10279"/>
                      <a:pt x="26577" y="11030"/>
                    </a:cubicBezTo>
                    <a:cubicBezTo>
                      <a:pt x="26520" y="12098"/>
                      <a:pt x="26448" y="13195"/>
                      <a:pt x="26448" y="14307"/>
                    </a:cubicBezTo>
                    <a:cubicBezTo>
                      <a:pt x="26448" y="15318"/>
                      <a:pt x="26549" y="16300"/>
                      <a:pt x="26635" y="17252"/>
                    </a:cubicBezTo>
                    <a:cubicBezTo>
                      <a:pt x="26722" y="18190"/>
                      <a:pt x="26795" y="19071"/>
                      <a:pt x="26808" y="19951"/>
                    </a:cubicBezTo>
                    <a:cubicBezTo>
                      <a:pt x="26808" y="20817"/>
                      <a:pt x="26737" y="21713"/>
                      <a:pt x="26650" y="22608"/>
                    </a:cubicBezTo>
                    <a:lnTo>
                      <a:pt x="26635" y="22738"/>
                    </a:lnTo>
                    <a:cubicBezTo>
                      <a:pt x="26592" y="23329"/>
                      <a:pt x="26535" y="23878"/>
                      <a:pt x="26375" y="24326"/>
                    </a:cubicBezTo>
                    <a:cubicBezTo>
                      <a:pt x="26217" y="24817"/>
                      <a:pt x="25971" y="25148"/>
                      <a:pt x="25654" y="25337"/>
                    </a:cubicBezTo>
                    <a:cubicBezTo>
                      <a:pt x="25278" y="25553"/>
                      <a:pt x="24629" y="25596"/>
                      <a:pt x="24008" y="25625"/>
                    </a:cubicBezTo>
                    <a:cubicBezTo>
                      <a:pt x="23835" y="25639"/>
                      <a:pt x="23676" y="25654"/>
                      <a:pt x="23517" y="25668"/>
                    </a:cubicBezTo>
                    <a:cubicBezTo>
                      <a:pt x="21064" y="25858"/>
                      <a:pt x="18555" y="25948"/>
                      <a:pt x="16049" y="25948"/>
                    </a:cubicBezTo>
                    <a:cubicBezTo>
                      <a:pt x="15695" y="25948"/>
                      <a:pt x="15340" y="25947"/>
                      <a:pt x="14986" y="25943"/>
                    </a:cubicBezTo>
                    <a:lnTo>
                      <a:pt x="14884" y="25943"/>
                    </a:lnTo>
                    <a:lnTo>
                      <a:pt x="14812" y="25957"/>
                    </a:lnTo>
                    <a:cubicBezTo>
                      <a:pt x="13080" y="26159"/>
                      <a:pt x="11348" y="26274"/>
                      <a:pt x="9658" y="26274"/>
                    </a:cubicBezTo>
                    <a:cubicBezTo>
                      <a:pt x="8417" y="26274"/>
                      <a:pt x="7175" y="26217"/>
                      <a:pt x="5962" y="26101"/>
                    </a:cubicBezTo>
                    <a:lnTo>
                      <a:pt x="5818" y="26087"/>
                    </a:lnTo>
                    <a:cubicBezTo>
                      <a:pt x="4505" y="25957"/>
                      <a:pt x="3148" y="25841"/>
                      <a:pt x="2108" y="25264"/>
                    </a:cubicBezTo>
                    <a:cubicBezTo>
                      <a:pt x="1487" y="24932"/>
                      <a:pt x="1011" y="24398"/>
                      <a:pt x="765" y="23749"/>
                    </a:cubicBezTo>
                    <a:lnTo>
                      <a:pt x="723" y="23676"/>
                    </a:lnTo>
                    <a:cubicBezTo>
                      <a:pt x="679" y="23560"/>
                      <a:pt x="636" y="23445"/>
                      <a:pt x="607" y="23329"/>
                    </a:cubicBezTo>
                    <a:cubicBezTo>
                      <a:pt x="505" y="22854"/>
                      <a:pt x="505" y="22305"/>
                      <a:pt x="492" y="21728"/>
                    </a:cubicBezTo>
                    <a:lnTo>
                      <a:pt x="492" y="21699"/>
                    </a:lnTo>
                    <a:lnTo>
                      <a:pt x="492" y="21308"/>
                    </a:lnTo>
                    <a:cubicBezTo>
                      <a:pt x="477" y="20471"/>
                      <a:pt x="463" y="19649"/>
                      <a:pt x="448" y="18825"/>
                    </a:cubicBezTo>
                    <a:cubicBezTo>
                      <a:pt x="405" y="15953"/>
                      <a:pt x="419" y="13037"/>
                      <a:pt x="463" y="10164"/>
                    </a:cubicBezTo>
                    <a:cubicBezTo>
                      <a:pt x="477" y="9759"/>
                      <a:pt x="477" y="9355"/>
                      <a:pt x="477" y="8937"/>
                    </a:cubicBezTo>
                    <a:cubicBezTo>
                      <a:pt x="520" y="6468"/>
                      <a:pt x="563" y="3927"/>
                      <a:pt x="736" y="1473"/>
                    </a:cubicBezTo>
                    <a:cubicBezTo>
                      <a:pt x="765" y="1069"/>
                      <a:pt x="780" y="708"/>
                      <a:pt x="1820" y="578"/>
                    </a:cubicBezTo>
                    <a:cubicBezTo>
                      <a:pt x="2715" y="477"/>
                      <a:pt x="3710" y="420"/>
                      <a:pt x="4865" y="420"/>
                    </a:cubicBezTo>
                    <a:close/>
                    <a:moveTo>
                      <a:pt x="4865" y="0"/>
                    </a:moveTo>
                    <a:cubicBezTo>
                      <a:pt x="3696" y="0"/>
                      <a:pt x="2686" y="58"/>
                      <a:pt x="1762" y="174"/>
                    </a:cubicBezTo>
                    <a:cubicBezTo>
                      <a:pt x="621" y="318"/>
                      <a:pt x="361" y="737"/>
                      <a:pt x="318" y="1444"/>
                    </a:cubicBezTo>
                    <a:cubicBezTo>
                      <a:pt x="145" y="3913"/>
                      <a:pt x="101" y="6468"/>
                      <a:pt x="72" y="8937"/>
                    </a:cubicBezTo>
                    <a:cubicBezTo>
                      <a:pt x="59" y="9341"/>
                      <a:pt x="59" y="9745"/>
                      <a:pt x="44" y="10164"/>
                    </a:cubicBezTo>
                    <a:cubicBezTo>
                      <a:pt x="1" y="13037"/>
                      <a:pt x="1" y="15953"/>
                      <a:pt x="30" y="18825"/>
                    </a:cubicBezTo>
                    <a:cubicBezTo>
                      <a:pt x="44" y="19663"/>
                      <a:pt x="59" y="20486"/>
                      <a:pt x="72" y="21308"/>
                    </a:cubicBezTo>
                    <a:lnTo>
                      <a:pt x="72" y="21699"/>
                    </a:lnTo>
                    <a:lnTo>
                      <a:pt x="87" y="21741"/>
                    </a:lnTo>
                    <a:cubicBezTo>
                      <a:pt x="87" y="22334"/>
                      <a:pt x="87" y="22896"/>
                      <a:pt x="203" y="23416"/>
                    </a:cubicBezTo>
                    <a:cubicBezTo>
                      <a:pt x="232" y="23560"/>
                      <a:pt x="289" y="23705"/>
                      <a:pt x="347" y="23849"/>
                    </a:cubicBezTo>
                    <a:lnTo>
                      <a:pt x="376" y="23907"/>
                    </a:lnTo>
                    <a:cubicBezTo>
                      <a:pt x="665" y="24629"/>
                      <a:pt x="1213" y="25250"/>
                      <a:pt x="1906" y="25639"/>
                    </a:cubicBezTo>
                    <a:cubicBezTo>
                      <a:pt x="3032" y="26246"/>
                      <a:pt x="4418" y="26376"/>
                      <a:pt x="5775" y="26505"/>
                    </a:cubicBezTo>
                    <a:lnTo>
                      <a:pt x="5920" y="26520"/>
                    </a:lnTo>
                    <a:cubicBezTo>
                      <a:pt x="7146" y="26621"/>
                      <a:pt x="8403" y="26679"/>
                      <a:pt x="9658" y="26679"/>
                    </a:cubicBezTo>
                    <a:cubicBezTo>
                      <a:pt x="11362" y="26679"/>
                      <a:pt x="13109" y="26578"/>
                      <a:pt x="14855" y="26376"/>
                    </a:cubicBezTo>
                    <a:lnTo>
                      <a:pt x="14928" y="26361"/>
                    </a:lnTo>
                    <a:lnTo>
                      <a:pt x="14986" y="26361"/>
                    </a:lnTo>
                    <a:cubicBezTo>
                      <a:pt x="15306" y="26364"/>
                      <a:pt x="15628" y="26366"/>
                      <a:pt x="15949" y="26366"/>
                    </a:cubicBezTo>
                    <a:cubicBezTo>
                      <a:pt x="18491" y="26366"/>
                      <a:pt x="21047" y="26265"/>
                      <a:pt x="23546" y="26072"/>
                    </a:cubicBezTo>
                    <a:cubicBezTo>
                      <a:pt x="23705" y="26058"/>
                      <a:pt x="23863" y="26058"/>
                      <a:pt x="24023" y="26043"/>
                    </a:cubicBezTo>
                    <a:cubicBezTo>
                      <a:pt x="24701" y="26001"/>
                      <a:pt x="25394" y="25972"/>
                      <a:pt x="25856" y="25697"/>
                    </a:cubicBezTo>
                    <a:cubicBezTo>
                      <a:pt x="26275" y="25466"/>
                      <a:pt x="26577" y="25048"/>
                      <a:pt x="26780" y="24455"/>
                    </a:cubicBezTo>
                    <a:cubicBezTo>
                      <a:pt x="26953" y="23965"/>
                      <a:pt x="26997" y="23387"/>
                      <a:pt x="27054" y="22781"/>
                    </a:cubicBezTo>
                    <a:lnTo>
                      <a:pt x="27068" y="22651"/>
                    </a:lnTo>
                    <a:cubicBezTo>
                      <a:pt x="27141" y="21728"/>
                      <a:pt x="27213" y="20846"/>
                      <a:pt x="27213" y="19951"/>
                    </a:cubicBezTo>
                    <a:cubicBezTo>
                      <a:pt x="27213" y="19056"/>
                      <a:pt x="27141" y="18161"/>
                      <a:pt x="27039" y="17223"/>
                    </a:cubicBezTo>
                    <a:cubicBezTo>
                      <a:pt x="26953" y="16271"/>
                      <a:pt x="26866" y="15303"/>
                      <a:pt x="26866" y="14307"/>
                    </a:cubicBezTo>
                    <a:cubicBezTo>
                      <a:pt x="26866" y="13210"/>
                      <a:pt x="26924" y="12113"/>
                      <a:pt x="26997" y="11045"/>
                    </a:cubicBezTo>
                    <a:cubicBezTo>
                      <a:pt x="27039" y="10337"/>
                      <a:pt x="27083" y="9543"/>
                      <a:pt x="27112" y="8793"/>
                    </a:cubicBezTo>
                    <a:cubicBezTo>
                      <a:pt x="27170" y="6858"/>
                      <a:pt x="27141" y="4909"/>
                      <a:pt x="27026" y="2989"/>
                    </a:cubicBezTo>
                    <a:cubicBezTo>
                      <a:pt x="26910" y="1084"/>
                      <a:pt x="26564" y="405"/>
                      <a:pt x="25625" y="318"/>
                    </a:cubicBezTo>
                    <a:cubicBezTo>
                      <a:pt x="25264" y="289"/>
                      <a:pt x="24874" y="260"/>
                      <a:pt x="24383" y="260"/>
                    </a:cubicBezTo>
                    <a:cubicBezTo>
                      <a:pt x="24109" y="260"/>
                      <a:pt x="23835" y="275"/>
                      <a:pt x="23561" y="275"/>
                    </a:cubicBezTo>
                    <a:cubicBezTo>
                      <a:pt x="23286" y="275"/>
                      <a:pt x="22997" y="289"/>
                      <a:pt x="22724" y="289"/>
                    </a:cubicBezTo>
                    <a:lnTo>
                      <a:pt x="12676" y="218"/>
                    </a:lnTo>
                    <a:cubicBezTo>
                      <a:pt x="12661" y="218"/>
                      <a:pt x="12632" y="218"/>
                      <a:pt x="12618" y="231"/>
                    </a:cubicBezTo>
                    <a:lnTo>
                      <a:pt x="12474" y="275"/>
                    </a:lnTo>
                    <a:lnTo>
                      <a:pt x="12301" y="275"/>
                    </a:lnTo>
                    <a:cubicBezTo>
                      <a:pt x="11174" y="260"/>
                      <a:pt x="10048" y="203"/>
                      <a:pt x="8965" y="145"/>
                    </a:cubicBezTo>
                    <a:cubicBezTo>
                      <a:pt x="7926" y="87"/>
                      <a:pt x="6857" y="44"/>
                      <a:pt x="5818" y="15"/>
                    </a:cubicBezTo>
                    <a:cubicBezTo>
                      <a:pt x="5500" y="15"/>
                      <a:pt x="5183" y="0"/>
                      <a:pt x="48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59" name="Google Shape;2059;p41"/>
          <p:cNvGrpSpPr/>
          <p:nvPr/>
        </p:nvGrpSpPr>
        <p:grpSpPr>
          <a:xfrm>
            <a:off x="1117467" y="1343790"/>
            <a:ext cx="645945" cy="580346"/>
            <a:chOff x="584427" y="1098272"/>
            <a:chExt cx="1622113" cy="1591145"/>
          </a:xfrm>
        </p:grpSpPr>
        <p:sp>
          <p:nvSpPr>
            <p:cNvPr id="2060" name="Google Shape;2060;p41"/>
            <p:cNvSpPr/>
            <p:nvPr/>
          </p:nvSpPr>
          <p:spPr>
            <a:xfrm>
              <a:off x="584427" y="1098272"/>
              <a:ext cx="1622113" cy="1591145"/>
            </a:xfrm>
            <a:custGeom>
              <a:avLst/>
              <a:gdLst/>
              <a:ahLst/>
              <a:cxnLst/>
              <a:rect l="l" t="t" r="r" b="b"/>
              <a:pathLst>
                <a:path w="29176" h="28619" extrusionOk="0">
                  <a:moveTo>
                    <a:pt x="5770" y="1"/>
                  </a:moveTo>
                  <a:cubicBezTo>
                    <a:pt x="4718" y="1"/>
                    <a:pt x="3669" y="42"/>
                    <a:pt x="2628" y="172"/>
                  </a:cubicBezTo>
                  <a:cubicBezTo>
                    <a:pt x="1299" y="330"/>
                    <a:pt x="433" y="937"/>
                    <a:pt x="332" y="2337"/>
                  </a:cubicBezTo>
                  <a:cubicBezTo>
                    <a:pt x="116" y="5239"/>
                    <a:pt x="101" y="8184"/>
                    <a:pt x="58" y="11115"/>
                  </a:cubicBezTo>
                  <a:cubicBezTo>
                    <a:pt x="14" y="14002"/>
                    <a:pt x="0" y="16903"/>
                    <a:pt x="43" y="19805"/>
                  </a:cubicBezTo>
                  <a:cubicBezTo>
                    <a:pt x="58" y="20643"/>
                    <a:pt x="72" y="21465"/>
                    <a:pt x="87" y="22302"/>
                  </a:cubicBezTo>
                  <a:cubicBezTo>
                    <a:pt x="101" y="23053"/>
                    <a:pt x="72" y="23832"/>
                    <a:pt x="231" y="24583"/>
                  </a:cubicBezTo>
                  <a:cubicBezTo>
                    <a:pt x="289" y="24800"/>
                    <a:pt x="360" y="25016"/>
                    <a:pt x="447" y="25218"/>
                  </a:cubicBezTo>
                  <a:cubicBezTo>
                    <a:pt x="822" y="26157"/>
                    <a:pt x="1501" y="26951"/>
                    <a:pt x="2425" y="27457"/>
                  </a:cubicBezTo>
                  <a:cubicBezTo>
                    <a:pt x="3767" y="28178"/>
                    <a:pt x="5342" y="28308"/>
                    <a:pt x="6814" y="28452"/>
                  </a:cubicBezTo>
                  <a:cubicBezTo>
                    <a:pt x="8068" y="28565"/>
                    <a:pt x="9323" y="28619"/>
                    <a:pt x="10574" y="28619"/>
                  </a:cubicBezTo>
                  <a:cubicBezTo>
                    <a:pt x="12376" y="28619"/>
                    <a:pt x="14171" y="28506"/>
                    <a:pt x="15952" y="28294"/>
                  </a:cubicBezTo>
                  <a:cubicBezTo>
                    <a:pt x="16307" y="28297"/>
                    <a:pt x="16663" y="28299"/>
                    <a:pt x="17018" y="28299"/>
                  </a:cubicBezTo>
                  <a:cubicBezTo>
                    <a:pt x="19550" y="28299"/>
                    <a:pt x="22080" y="28208"/>
                    <a:pt x="24600" y="28005"/>
                  </a:cubicBezTo>
                  <a:cubicBezTo>
                    <a:pt x="25495" y="27947"/>
                    <a:pt x="26534" y="27961"/>
                    <a:pt x="27327" y="27514"/>
                  </a:cubicBezTo>
                  <a:cubicBezTo>
                    <a:pt x="28007" y="27124"/>
                    <a:pt x="28425" y="26475"/>
                    <a:pt x="28671" y="25738"/>
                  </a:cubicBezTo>
                  <a:cubicBezTo>
                    <a:pt x="28902" y="25089"/>
                    <a:pt x="28944" y="24381"/>
                    <a:pt x="29017" y="23703"/>
                  </a:cubicBezTo>
                  <a:cubicBezTo>
                    <a:pt x="29089" y="22779"/>
                    <a:pt x="29175" y="21855"/>
                    <a:pt x="29175" y="20916"/>
                  </a:cubicBezTo>
                  <a:cubicBezTo>
                    <a:pt x="29175" y="19040"/>
                    <a:pt x="28815" y="17163"/>
                    <a:pt x="28815" y="15272"/>
                  </a:cubicBezTo>
                  <a:cubicBezTo>
                    <a:pt x="28815" y="13438"/>
                    <a:pt x="29002" y="11605"/>
                    <a:pt x="29060" y="9787"/>
                  </a:cubicBezTo>
                  <a:cubicBezTo>
                    <a:pt x="29118" y="7823"/>
                    <a:pt x="29089" y="5860"/>
                    <a:pt x="28973" y="3897"/>
                  </a:cubicBezTo>
                  <a:cubicBezTo>
                    <a:pt x="28887" y="2309"/>
                    <a:pt x="28642" y="503"/>
                    <a:pt x="26692" y="316"/>
                  </a:cubicBezTo>
                  <a:cubicBezTo>
                    <a:pt x="26251" y="273"/>
                    <a:pt x="25801" y="261"/>
                    <a:pt x="25349" y="261"/>
                  </a:cubicBezTo>
                  <a:cubicBezTo>
                    <a:pt x="24858" y="261"/>
                    <a:pt x="24364" y="275"/>
                    <a:pt x="23875" y="275"/>
                  </a:cubicBezTo>
                  <a:cubicBezTo>
                    <a:pt x="23770" y="275"/>
                    <a:pt x="23665" y="274"/>
                    <a:pt x="23560" y="272"/>
                  </a:cubicBezTo>
                  <a:cubicBezTo>
                    <a:pt x="22492" y="272"/>
                    <a:pt x="21409" y="259"/>
                    <a:pt x="20340" y="259"/>
                  </a:cubicBezTo>
                  <a:cubicBezTo>
                    <a:pt x="18117" y="244"/>
                    <a:pt x="15894" y="230"/>
                    <a:pt x="13657" y="215"/>
                  </a:cubicBezTo>
                  <a:cubicBezTo>
                    <a:pt x="13526" y="215"/>
                    <a:pt x="13397" y="230"/>
                    <a:pt x="13295" y="272"/>
                  </a:cubicBezTo>
                  <a:cubicBezTo>
                    <a:pt x="11130" y="230"/>
                    <a:pt x="8979" y="56"/>
                    <a:pt x="6814" y="13"/>
                  </a:cubicBezTo>
                  <a:cubicBezTo>
                    <a:pt x="6466" y="5"/>
                    <a:pt x="6118" y="1"/>
                    <a:pt x="5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41"/>
            <p:cNvSpPr/>
            <p:nvPr/>
          </p:nvSpPr>
          <p:spPr>
            <a:xfrm>
              <a:off x="638970" y="1151927"/>
              <a:ext cx="1512975" cy="1483286"/>
            </a:xfrm>
            <a:custGeom>
              <a:avLst/>
              <a:gdLst/>
              <a:ahLst/>
              <a:cxnLst/>
              <a:rect l="l" t="t" r="r" b="b"/>
              <a:pathLst>
                <a:path w="27213" h="26679" extrusionOk="0">
                  <a:moveTo>
                    <a:pt x="4865" y="420"/>
                  </a:moveTo>
                  <a:cubicBezTo>
                    <a:pt x="5183" y="420"/>
                    <a:pt x="5487" y="420"/>
                    <a:pt x="5804" y="433"/>
                  </a:cubicBezTo>
                  <a:cubicBezTo>
                    <a:pt x="6844" y="448"/>
                    <a:pt x="7912" y="506"/>
                    <a:pt x="8936" y="564"/>
                  </a:cubicBezTo>
                  <a:cubicBezTo>
                    <a:pt x="10033" y="622"/>
                    <a:pt x="11159" y="679"/>
                    <a:pt x="12285" y="693"/>
                  </a:cubicBezTo>
                  <a:lnTo>
                    <a:pt x="12503" y="693"/>
                  </a:lnTo>
                  <a:cubicBezTo>
                    <a:pt x="12516" y="693"/>
                    <a:pt x="12545" y="693"/>
                    <a:pt x="12574" y="679"/>
                  </a:cubicBezTo>
                  <a:lnTo>
                    <a:pt x="12719" y="636"/>
                  </a:lnTo>
                  <a:lnTo>
                    <a:pt x="22564" y="708"/>
                  </a:lnTo>
                  <a:lnTo>
                    <a:pt x="22724" y="708"/>
                  </a:lnTo>
                  <a:cubicBezTo>
                    <a:pt x="23012" y="708"/>
                    <a:pt x="23286" y="693"/>
                    <a:pt x="23575" y="693"/>
                  </a:cubicBezTo>
                  <a:cubicBezTo>
                    <a:pt x="23835" y="693"/>
                    <a:pt x="24109" y="679"/>
                    <a:pt x="24383" y="679"/>
                  </a:cubicBezTo>
                  <a:cubicBezTo>
                    <a:pt x="24860" y="679"/>
                    <a:pt x="25249" y="693"/>
                    <a:pt x="25582" y="737"/>
                  </a:cubicBezTo>
                  <a:cubicBezTo>
                    <a:pt x="26115" y="780"/>
                    <a:pt x="26491" y="982"/>
                    <a:pt x="26606" y="3003"/>
                  </a:cubicBezTo>
                  <a:cubicBezTo>
                    <a:pt x="26722" y="4924"/>
                    <a:pt x="26751" y="6858"/>
                    <a:pt x="26693" y="8778"/>
                  </a:cubicBezTo>
                  <a:cubicBezTo>
                    <a:pt x="26664" y="9528"/>
                    <a:pt x="26621" y="10279"/>
                    <a:pt x="26577" y="11030"/>
                  </a:cubicBezTo>
                  <a:cubicBezTo>
                    <a:pt x="26520" y="12098"/>
                    <a:pt x="26448" y="13195"/>
                    <a:pt x="26448" y="14307"/>
                  </a:cubicBezTo>
                  <a:cubicBezTo>
                    <a:pt x="26448" y="15318"/>
                    <a:pt x="26549" y="16300"/>
                    <a:pt x="26635" y="17252"/>
                  </a:cubicBezTo>
                  <a:cubicBezTo>
                    <a:pt x="26722" y="18190"/>
                    <a:pt x="26795" y="19071"/>
                    <a:pt x="26808" y="19951"/>
                  </a:cubicBezTo>
                  <a:cubicBezTo>
                    <a:pt x="26808" y="20817"/>
                    <a:pt x="26737" y="21713"/>
                    <a:pt x="26650" y="22608"/>
                  </a:cubicBezTo>
                  <a:lnTo>
                    <a:pt x="26635" y="22738"/>
                  </a:lnTo>
                  <a:cubicBezTo>
                    <a:pt x="26592" y="23329"/>
                    <a:pt x="26535" y="23878"/>
                    <a:pt x="26375" y="24326"/>
                  </a:cubicBezTo>
                  <a:cubicBezTo>
                    <a:pt x="26217" y="24817"/>
                    <a:pt x="25971" y="25148"/>
                    <a:pt x="25654" y="25337"/>
                  </a:cubicBezTo>
                  <a:cubicBezTo>
                    <a:pt x="25278" y="25553"/>
                    <a:pt x="24629" y="25596"/>
                    <a:pt x="24008" y="25625"/>
                  </a:cubicBezTo>
                  <a:cubicBezTo>
                    <a:pt x="23835" y="25639"/>
                    <a:pt x="23676" y="25654"/>
                    <a:pt x="23517" y="25668"/>
                  </a:cubicBezTo>
                  <a:cubicBezTo>
                    <a:pt x="21064" y="25858"/>
                    <a:pt x="18555" y="25948"/>
                    <a:pt x="16049" y="25948"/>
                  </a:cubicBezTo>
                  <a:cubicBezTo>
                    <a:pt x="15695" y="25948"/>
                    <a:pt x="15340" y="25947"/>
                    <a:pt x="14986" y="25943"/>
                  </a:cubicBezTo>
                  <a:lnTo>
                    <a:pt x="14884" y="25943"/>
                  </a:lnTo>
                  <a:lnTo>
                    <a:pt x="14812" y="25957"/>
                  </a:lnTo>
                  <a:cubicBezTo>
                    <a:pt x="13080" y="26159"/>
                    <a:pt x="11348" y="26274"/>
                    <a:pt x="9658" y="26274"/>
                  </a:cubicBezTo>
                  <a:cubicBezTo>
                    <a:pt x="8417" y="26274"/>
                    <a:pt x="7175" y="26217"/>
                    <a:pt x="5962" y="26101"/>
                  </a:cubicBezTo>
                  <a:lnTo>
                    <a:pt x="5818" y="26087"/>
                  </a:lnTo>
                  <a:cubicBezTo>
                    <a:pt x="4505" y="25957"/>
                    <a:pt x="3148" y="25841"/>
                    <a:pt x="2108" y="25264"/>
                  </a:cubicBezTo>
                  <a:cubicBezTo>
                    <a:pt x="1487" y="24932"/>
                    <a:pt x="1011" y="24398"/>
                    <a:pt x="765" y="23749"/>
                  </a:cubicBezTo>
                  <a:lnTo>
                    <a:pt x="723" y="23676"/>
                  </a:lnTo>
                  <a:cubicBezTo>
                    <a:pt x="679" y="23560"/>
                    <a:pt x="636" y="23445"/>
                    <a:pt x="607" y="23329"/>
                  </a:cubicBezTo>
                  <a:cubicBezTo>
                    <a:pt x="505" y="22854"/>
                    <a:pt x="505" y="22305"/>
                    <a:pt x="492" y="21728"/>
                  </a:cubicBezTo>
                  <a:lnTo>
                    <a:pt x="492" y="21699"/>
                  </a:lnTo>
                  <a:lnTo>
                    <a:pt x="492" y="21308"/>
                  </a:lnTo>
                  <a:cubicBezTo>
                    <a:pt x="477" y="20471"/>
                    <a:pt x="463" y="19649"/>
                    <a:pt x="448" y="18825"/>
                  </a:cubicBezTo>
                  <a:cubicBezTo>
                    <a:pt x="405" y="15953"/>
                    <a:pt x="419" y="13037"/>
                    <a:pt x="463" y="10164"/>
                  </a:cubicBezTo>
                  <a:cubicBezTo>
                    <a:pt x="477" y="9759"/>
                    <a:pt x="477" y="9355"/>
                    <a:pt x="477" y="8937"/>
                  </a:cubicBezTo>
                  <a:cubicBezTo>
                    <a:pt x="520" y="6468"/>
                    <a:pt x="563" y="3927"/>
                    <a:pt x="736" y="1473"/>
                  </a:cubicBezTo>
                  <a:cubicBezTo>
                    <a:pt x="765" y="1069"/>
                    <a:pt x="780" y="708"/>
                    <a:pt x="1820" y="578"/>
                  </a:cubicBezTo>
                  <a:cubicBezTo>
                    <a:pt x="2715" y="477"/>
                    <a:pt x="3710" y="420"/>
                    <a:pt x="4865" y="420"/>
                  </a:cubicBezTo>
                  <a:close/>
                  <a:moveTo>
                    <a:pt x="4865" y="0"/>
                  </a:moveTo>
                  <a:cubicBezTo>
                    <a:pt x="3696" y="0"/>
                    <a:pt x="2686" y="58"/>
                    <a:pt x="1762" y="174"/>
                  </a:cubicBezTo>
                  <a:cubicBezTo>
                    <a:pt x="621" y="318"/>
                    <a:pt x="361" y="737"/>
                    <a:pt x="318" y="1444"/>
                  </a:cubicBezTo>
                  <a:cubicBezTo>
                    <a:pt x="145" y="3913"/>
                    <a:pt x="101" y="6468"/>
                    <a:pt x="72" y="8937"/>
                  </a:cubicBezTo>
                  <a:cubicBezTo>
                    <a:pt x="59" y="9341"/>
                    <a:pt x="59" y="9745"/>
                    <a:pt x="44" y="10164"/>
                  </a:cubicBezTo>
                  <a:cubicBezTo>
                    <a:pt x="1" y="13037"/>
                    <a:pt x="1" y="15953"/>
                    <a:pt x="30" y="18825"/>
                  </a:cubicBezTo>
                  <a:cubicBezTo>
                    <a:pt x="44" y="19663"/>
                    <a:pt x="59" y="20486"/>
                    <a:pt x="72" y="21308"/>
                  </a:cubicBezTo>
                  <a:lnTo>
                    <a:pt x="72" y="21699"/>
                  </a:lnTo>
                  <a:lnTo>
                    <a:pt x="87" y="21741"/>
                  </a:lnTo>
                  <a:cubicBezTo>
                    <a:pt x="87" y="22334"/>
                    <a:pt x="87" y="22896"/>
                    <a:pt x="203" y="23416"/>
                  </a:cubicBezTo>
                  <a:cubicBezTo>
                    <a:pt x="232" y="23560"/>
                    <a:pt x="289" y="23705"/>
                    <a:pt x="347" y="23849"/>
                  </a:cubicBezTo>
                  <a:lnTo>
                    <a:pt x="376" y="23907"/>
                  </a:lnTo>
                  <a:cubicBezTo>
                    <a:pt x="665" y="24629"/>
                    <a:pt x="1213" y="25250"/>
                    <a:pt x="1906" y="25639"/>
                  </a:cubicBezTo>
                  <a:cubicBezTo>
                    <a:pt x="3032" y="26246"/>
                    <a:pt x="4418" y="26376"/>
                    <a:pt x="5775" y="26505"/>
                  </a:cubicBezTo>
                  <a:lnTo>
                    <a:pt x="5920" y="26520"/>
                  </a:lnTo>
                  <a:cubicBezTo>
                    <a:pt x="7146" y="26621"/>
                    <a:pt x="8403" y="26679"/>
                    <a:pt x="9658" y="26679"/>
                  </a:cubicBezTo>
                  <a:cubicBezTo>
                    <a:pt x="11362" y="26679"/>
                    <a:pt x="13109" y="26578"/>
                    <a:pt x="14855" y="26376"/>
                  </a:cubicBezTo>
                  <a:lnTo>
                    <a:pt x="14928" y="26361"/>
                  </a:lnTo>
                  <a:lnTo>
                    <a:pt x="14986" y="26361"/>
                  </a:lnTo>
                  <a:cubicBezTo>
                    <a:pt x="15306" y="26364"/>
                    <a:pt x="15628" y="26366"/>
                    <a:pt x="15949" y="26366"/>
                  </a:cubicBezTo>
                  <a:cubicBezTo>
                    <a:pt x="18491" y="26366"/>
                    <a:pt x="21047" y="26265"/>
                    <a:pt x="23546" y="26072"/>
                  </a:cubicBezTo>
                  <a:cubicBezTo>
                    <a:pt x="23705" y="26058"/>
                    <a:pt x="23863" y="26058"/>
                    <a:pt x="24023" y="26043"/>
                  </a:cubicBezTo>
                  <a:cubicBezTo>
                    <a:pt x="24701" y="26001"/>
                    <a:pt x="25394" y="25972"/>
                    <a:pt x="25856" y="25697"/>
                  </a:cubicBezTo>
                  <a:cubicBezTo>
                    <a:pt x="26275" y="25466"/>
                    <a:pt x="26577" y="25048"/>
                    <a:pt x="26780" y="24455"/>
                  </a:cubicBezTo>
                  <a:cubicBezTo>
                    <a:pt x="26953" y="23965"/>
                    <a:pt x="26997" y="23387"/>
                    <a:pt x="27054" y="22781"/>
                  </a:cubicBezTo>
                  <a:lnTo>
                    <a:pt x="27068" y="22651"/>
                  </a:lnTo>
                  <a:cubicBezTo>
                    <a:pt x="27141" y="21728"/>
                    <a:pt x="27213" y="20846"/>
                    <a:pt x="27213" y="19951"/>
                  </a:cubicBezTo>
                  <a:cubicBezTo>
                    <a:pt x="27213" y="19056"/>
                    <a:pt x="27141" y="18161"/>
                    <a:pt x="27039" y="17223"/>
                  </a:cubicBezTo>
                  <a:cubicBezTo>
                    <a:pt x="26953" y="16271"/>
                    <a:pt x="26866" y="15303"/>
                    <a:pt x="26866" y="14307"/>
                  </a:cubicBezTo>
                  <a:cubicBezTo>
                    <a:pt x="26866" y="13210"/>
                    <a:pt x="26924" y="12113"/>
                    <a:pt x="26997" y="11045"/>
                  </a:cubicBezTo>
                  <a:cubicBezTo>
                    <a:pt x="27039" y="10337"/>
                    <a:pt x="27083" y="9543"/>
                    <a:pt x="27112" y="8793"/>
                  </a:cubicBezTo>
                  <a:cubicBezTo>
                    <a:pt x="27170" y="6858"/>
                    <a:pt x="27141" y="4909"/>
                    <a:pt x="27026" y="2989"/>
                  </a:cubicBezTo>
                  <a:cubicBezTo>
                    <a:pt x="26910" y="1084"/>
                    <a:pt x="26564" y="405"/>
                    <a:pt x="25625" y="318"/>
                  </a:cubicBezTo>
                  <a:cubicBezTo>
                    <a:pt x="25264" y="289"/>
                    <a:pt x="24874" y="260"/>
                    <a:pt x="24383" y="260"/>
                  </a:cubicBezTo>
                  <a:cubicBezTo>
                    <a:pt x="24109" y="260"/>
                    <a:pt x="23835" y="275"/>
                    <a:pt x="23561" y="275"/>
                  </a:cubicBezTo>
                  <a:cubicBezTo>
                    <a:pt x="23286" y="275"/>
                    <a:pt x="22997" y="289"/>
                    <a:pt x="22724" y="289"/>
                  </a:cubicBezTo>
                  <a:lnTo>
                    <a:pt x="12676" y="218"/>
                  </a:lnTo>
                  <a:cubicBezTo>
                    <a:pt x="12661" y="218"/>
                    <a:pt x="12632" y="218"/>
                    <a:pt x="12618" y="231"/>
                  </a:cubicBezTo>
                  <a:lnTo>
                    <a:pt x="12474" y="275"/>
                  </a:lnTo>
                  <a:lnTo>
                    <a:pt x="12301" y="275"/>
                  </a:lnTo>
                  <a:cubicBezTo>
                    <a:pt x="11174" y="260"/>
                    <a:pt x="10048" y="203"/>
                    <a:pt x="8965" y="145"/>
                  </a:cubicBezTo>
                  <a:cubicBezTo>
                    <a:pt x="7926" y="87"/>
                    <a:pt x="6857" y="44"/>
                    <a:pt x="5818" y="15"/>
                  </a:cubicBezTo>
                  <a:cubicBezTo>
                    <a:pt x="5500" y="15"/>
                    <a:pt x="5183" y="0"/>
                    <a:pt x="48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3" name="Google Shape;2063;p41"/>
          <p:cNvGrpSpPr/>
          <p:nvPr/>
        </p:nvGrpSpPr>
        <p:grpSpPr>
          <a:xfrm>
            <a:off x="1123308" y="2506829"/>
            <a:ext cx="608684" cy="580346"/>
            <a:chOff x="3754913" y="1098250"/>
            <a:chExt cx="1628140" cy="1591200"/>
          </a:xfrm>
        </p:grpSpPr>
        <p:sp>
          <p:nvSpPr>
            <p:cNvPr id="2064" name="Google Shape;2064;p41"/>
            <p:cNvSpPr/>
            <p:nvPr/>
          </p:nvSpPr>
          <p:spPr>
            <a:xfrm>
              <a:off x="3754913" y="1098250"/>
              <a:ext cx="1610100" cy="1591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65" name="Google Shape;2065;p41"/>
            <p:cNvGrpSpPr/>
            <p:nvPr/>
          </p:nvGrpSpPr>
          <p:grpSpPr>
            <a:xfrm>
              <a:off x="3760939" y="1098272"/>
              <a:ext cx="1622113" cy="1591145"/>
              <a:chOff x="584427" y="1098272"/>
              <a:chExt cx="1622113" cy="1591145"/>
            </a:xfrm>
          </p:grpSpPr>
          <p:sp>
            <p:nvSpPr>
              <p:cNvPr id="2066" name="Google Shape;2066;p41"/>
              <p:cNvSpPr/>
              <p:nvPr/>
            </p:nvSpPr>
            <p:spPr>
              <a:xfrm>
                <a:off x="584427" y="1098272"/>
                <a:ext cx="1622113" cy="1591145"/>
              </a:xfrm>
              <a:custGeom>
                <a:avLst/>
                <a:gdLst/>
                <a:ahLst/>
                <a:cxnLst/>
                <a:rect l="l" t="t" r="r" b="b"/>
                <a:pathLst>
                  <a:path w="29176" h="28619" extrusionOk="0">
                    <a:moveTo>
                      <a:pt x="5770" y="1"/>
                    </a:moveTo>
                    <a:cubicBezTo>
                      <a:pt x="4718" y="1"/>
                      <a:pt x="3669" y="42"/>
                      <a:pt x="2628" y="172"/>
                    </a:cubicBezTo>
                    <a:cubicBezTo>
                      <a:pt x="1299" y="330"/>
                      <a:pt x="433" y="937"/>
                      <a:pt x="332" y="2337"/>
                    </a:cubicBezTo>
                    <a:cubicBezTo>
                      <a:pt x="116" y="5239"/>
                      <a:pt x="101" y="8184"/>
                      <a:pt x="58" y="11115"/>
                    </a:cubicBezTo>
                    <a:cubicBezTo>
                      <a:pt x="14" y="14002"/>
                      <a:pt x="0" y="16903"/>
                      <a:pt x="43" y="19805"/>
                    </a:cubicBezTo>
                    <a:cubicBezTo>
                      <a:pt x="58" y="20643"/>
                      <a:pt x="72" y="21465"/>
                      <a:pt x="87" y="22302"/>
                    </a:cubicBezTo>
                    <a:cubicBezTo>
                      <a:pt x="101" y="23053"/>
                      <a:pt x="72" y="23832"/>
                      <a:pt x="231" y="24583"/>
                    </a:cubicBezTo>
                    <a:cubicBezTo>
                      <a:pt x="289" y="24800"/>
                      <a:pt x="360" y="25016"/>
                      <a:pt x="447" y="25218"/>
                    </a:cubicBezTo>
                    <a:cubicBezTo>
                      <a:pt x="822" y="26157"/>
                      <a:pt x="1501" y="26951"/>
                      <a:pt x="2425" y="27457"/>
                    </a:cubicBezTo>
                    <a:cubicBezTo>
                      <a:pt x="3767" y="28178"/>
                      <a:pt x="5342" y="28308"/>
                      <a:pt x="6814" y="28452"/>
                    </a:cubicBezTo>
                    <a:cubicBezTo>
                      <a:pt x="8068" y="28565"/>
                      <a:pt x="9323" y="28619"/>
                      <a:pt x="10574" y="28619"/>
                    </a:cubicBezTo>
                    <a:cubicBezTo>
                      <a:pt x="12376" y="28619"/>
                      <a:pt x="14171" y="28506"/>
                      <a:pt x="15952" y="28294"/>
                    </a:cubicBezTo>
                    <a:cubicBezTo>
                      <a:pt x="16307" y="28297"/>
                      <a:pt x="16663" y="28299"/>
                      <a:pt x="17018" y="28299"/>
                    </a:cubicBezTo>
                    <a:cubicBezTo>
                      <a:pt x="19550" y="28299"/>
                      <a:pt x="22080" y="28208"/>
                      <a:pt x="24600" y="28005"/>
                    </a:cubicBezTo>
                    <a:cubicBezTo>
                      <a:pt x="25495" y="27947"/>
                      <a:pt x="26534" y="27961"/>
                      <a:pt x="27327" y="27514"/>
                    </a:cubicBezTo>
                    <a:cubicBezTo>
                      <a:pt x="28007" y="27124"/>
                      <a:pt x="28425" y="26475"/>
                      <a:pt x="28671" y="25738"/>
                    </a:cubicBezTo>
                    <a:cubicBezTo>
                      <a:pt x="28902" y="25089"/>
                      <a:pt x="28944" y="24381"/>
                      <a:pt x="29017" y="23703"/>
                    </a:cubicBezTo>
                    <a:cubicBezTo>
                      <a:pt x="29089" y="22779"/>
                      <a:pt x="29175" y="21855"/>
                      <a:pt x="29175" y="20916"/>
                    </a:cubicBezTo>
                    <a:cubicBezTo>
                      <a:pt x="29175" y="19040"/>
                      <a:pt x="28815" y="17163"/>
                      <a:pt x="28815" y="15272"/>
                    </a:cubicBezTo>
                    <a:cubicBezTo>
                      <a:pt x="28815" y="13438"/>
                      <a:pt x="29002" y="11605"/>
                      <a:pt x="29060" y="9787"/>
                    </a:cubicBezTo>
                    <a:cubicBezTo>
                      <a:pt x="29118" y="7823"/>
                      <a:pt x="29089" y="5860"/>
                      <a:pt x="28973" y="3897"/>
                    </a:cubicBezTo>
                    <a:cubicBezTo>
                      <a:pt x="28887" y="2309"/>
                      <a:pt x="28642" y="503"/>
                      <a:pt x="26692" y="316"/>
                    </a:cubicBezTo>
                    <a:cubicBezTo>
                      <a:pt x="26251" y="273"/>
                      <a:pt x="25801" y="261"/>
                      <a:pt x="25349" y="261"/>
                    </a:cubicBezTo>
                    <a:cubicBezTo>
                      <a:pt x="24858" y="261"/>
                      <a:pt x="24364" y="275"/>
                      <a:pt x="23875" y="275"/>
                    </a:cubicBezTo>
                    <a:cubicBezTo>
                      <a:pt x="23770" y="275"/>
                      <a:pt x="23665" y="274"/>
                      <a:pt x="23560" y="272"/>
                    </a:cubicBezTo>
                    <a:cubicBezTo>
                      <a:pt x="22492" y="272"/>
                      <a:pt x="21409" y="259"/>
                      <a:pt x="20340" y="259"/>
                    </a:cubicBezTo>
                    <a:cubicBezTo>
                      <a:pt x="18117" y="244"/>
                      <a:pt x="15894" y="230"/>
                      <a:pt x="13657" y="215"/>
                    </a:cubicBezTo>
                    <a:cubicBezTo>
                      <a:pt x="13526" y="215"/>
                      <a:pt x="13397" y="230"/>
                      <a:pt x="13295" y="272"/>
                    </a:cubicBezTo>
                    <a:cubicBezTo>
                      <a:pt x="11130" y="230"/>
                      <a:pt x="8979" y="56"/>
                      <a:pt x="6814" y="13"/>
                    </a:cubicBezTo>
                    <a:cubicBezTo>
                      <a:pt x="6466" y="5"/>
                      <a:pt x="6118" y="1"/>
                      <a:pt x="57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41"/>
              <p:cNvSpPr/>
              <p:nvPr/>
            </p:nvSpPr>
            <p:spPr>
              <a:xfrm>
                <a:off x="638970" y="1151927"/>
                <a:ext cx="1512975" cy="1483286"/>
              </a:xfrm>
              <a:custGeom>
                <a:avLst/>
                <a:gdLst/>
                <a:ahLst/>
                <a:cxnLst/>
                <a:rect l="l" t="t" r="r" b="b"/>
                <a:pathLst>
                  <a:path w="27213" h="26679" extrusionOk="0">
                    <a:moveTo>
                      <a:pt x="4865" y="420"/>
                    </a:moveTo>
                    <a:cubicBezTo>
                      <a:pt x="5183" y="420"/>
                      <a:pt x="5487" y="420"/>
                      <a:pt x="5804" y="433"/>
                    </a:cubicBezTo>
                    <a:cubicBezTo>
                      <a:pt x="6844" y="448"/>
                      <a:pt x="7912" y="506"/>
                      <a:pt x="8936" y="564"/>
                    </a:cubicBezTo>
                    <a:cubicBezTo>
                      <a:pt x="10033" y="622"/>
                      <a:pt x="11159" y="679"/>
                      <a:pt x="12285" y="693"/>
                    </a:cubicBezTo>
                    <a:lnTo>
                      <a:pt x="12503" y="693"/>
                    </a:lnTo>
                    <a:cubicBezTo>
                      <a:pt x="12516" y="693"/>
                      <a:pt x="12545" y="693"/>
                      <a:pt x="12574" y="679"/>
                    </a:cubicBezTo>
                    <a:lnTo>
                      <a:pt x="12719" y="636"/>
                    </a:lnTo>
                    <a:lnTo>
                      <a:pt x="22564" y="708"/>
                    </a:lnTo>
                    <a:lnTo>
                      <a:pt x="22724" y="708"/>
                    </a:lnTo>
                    <a:cubicBezTo>
                      <a:pt x="23012" y="708"/>
                      <a:pt x="23286" y="693"/>
                      <a:pt x="23575" y="693"/>
                    </a:cubicBezTo>
                    <a:cubicBezTo>
                      <a:pt x="23835" y="693"/>
                      <a:pt x="24109" y="679"/>
                      <a:pt x="24383" y="679"/>
                    </a:cubicBezTo>
                    <a:cubicBezTo>
                      <a:pt x="24860" y="679"/>
                      <a:pt x="25249" y="693"/>
                      <a:pt x="25582" y="737"/>
                    </a:cubicBezTo>
                    <a:cubicBezTo>
                      <a:pt x="26115" y="780"/>
                      <a:pt x="26491" y="982"/>
                      <a:pt x="26606" y="3003"/>
                    </a:cubicBezTo>
                    <a:cubicBezTo>
                      <a:pt x="26722" y="4924"/>
                      <a:pt x="26751" y="6858"/>
                      <a:pt x="26693" y="8778"/>
                    </a:cubicBezTo>
                    <a:cubicBezTo>
                      <a:pt x="26664" y="9528"/>
                      <a:pt x="26621" y="10279"/>
                      <a:pt x="26577" y="11030"/>
                    </a:cubicBezTo>
                    <a:cubicBezTo>
                      <a:pt x="26520" y="12098"/>
                      <a:pt x="26448" y="13195"/>
                      <a:pt x="26448" y="14307"/>
                    </a:cubicBezTo>
                    <a:cubicBezTo>
                      <a:pt x="26448" y="15318"/>
                      <a:pt x="26549" y="16300"/>
                      <a:pt x="26635" y="17252"/>
                    </a:cubicBezTo>
                    <a:cubicBezTo>
                      <a:pt x="26722" y="18190"/>
                      <a:pt x="26795" y="19071"/>
                      <a:pt x="26808" y="19951"/>
                    </a:cubicBezTo>
                    <a:cubicBezTo>
                      <a:pt x="26808" y="20817"/>
                      <a:pt x="26737" y="21713"/>
                      <a:pt x="26650" y="22608"/>
                    </a:cubicBezTo>
                    <a:lnTo>
                      <a:pt x="26635" y="22738"/>
                    </a:lnTo>
                    <a:cubicBezTo>
                      <a:pt x="26592" y="23329"/>
                      <a:pt x="26535" y="23878"/>
                      <a:pt x="26375" y="24326"/>
                    </a:cubicBezTo>
                    <a:cubicBezTo>
                      <a:pt x="26217" y="24817"/>
                      <a:pt x="25971" y="25148"/>
                      <a:pt x="25654" y="25337"/>
                    </a:cubicBezTo>
                    <a:cubicBezTo>
                      <a:pt x="25278" y="25553"/>
                      <a:pt x="24629" y="25596"/>
                      <a:pt x="24008" y="25625"/>
                    </a:cubicBezTo>
                    <a:cubicBezTo>
                      <a:pt x="23835" y="25639"/>
                      <a:pt x="23676" y="25654"/>
                      <a:pt x="23517" y="25668"/>
                    </a:cubicBezTo>
                    <a:cubicBezTo>
                      <a:pt x="21064" y="25858"/>
                      <a:pt x="18555" y="25948"/>
                      <a:pt x="16049" y="25948"/>
                    </a:cubicBezTo>
                    <a:cubicBezTo>
                      <a:pt x="15695" y="25948"/>
                      <a:pt x="15340" y="25947"/>
                      <a:pt x="14986" y="25943"/>
                    </a:cubicBezTo>
                    <a:lnTo>
                      <a:pt x="14884" y="25943"/>
                    </a:lnTo>
                    <a:lnTo>
                      <a:pt x="14812" y="25957"/>
                    </a:lnTo>
                    <a:cubicBezTo>
                      <a:pt x="13080" y="26159"/>
                      <a:pt x="11348" y="26274"/>
                      <a:pt x="9658" y="26274"/>
                    </a:cubicBezTo>
                    <a:cubicBezTo>
                      <a:pt x="8417" y="26274"/>
                      <a:pt x="7175" y="26217"/>
                      <a:pt x="5962" y="26101"/>
                    </a:cubicBezTo>
                    <a:lnTo>
                      <a:pt x="5818" y="26087"/>
                    </a:lnTo>
                    <a:cubicBezTo>
                      <a:pt x="4505" y="25957"/>
                      <a:pt x="3148" y="25841"/>
                      <a:pt x="2108" y="25264"/>
                    </a:cubicBezTo>
                    <a:cubicBezTo>
                      <a:pt x="1487" y="24932"/>
                      <a:pt x="1011" y="24398"/>
                      <a:pt x="765" y="23749"/>
                    </a:cubicBezTo>
                    <a:lnTo>
                      <a:pt x="723" y="23676"/>
                    </a:lnTo>
                    <a:cubicBezTo>
                      <a:pt x="679" y="23560"/>
                      <a:pt x="636" y="23445"/>
                      <a:pt x="607" y="23329"/>
                    </a:cubicBezTo>
                    <a:cubicBezTo>
                      <a:pt x="505" y="22854"/>
                      <a:pt x="505" y="22305"/>
                      <a:pt x="492" y="21728"/>
                    </a:cubicBezTo>
                    <a:lnTo>
                      <a:pt x="492" y="21699"/>
                    </a:lnTo>
                    <a:lnTo>
                      <a:pt x="492" y="21308"/>
                    </a:lnTo>
                    <a:cubicBezTo>
                      <a:pt x="477" y="20471"/>
                      <a:pt x="463" y="19649"/>
                      <a:pt x="448" y="18825"/>
                    </a:cubicBezTo>
                    <a:cubicBezTo>
                      <a:pt x="405" y="15953"/>
                      <a:pt x="419" y="13037"/>
                      <a:pt x="463" y="10164"/>
                    </a:cubicBezTo>
                    <a:cubicBezTo>
                      <a:pt x="477" y="9759"/>
                      <a:pt x="477" y="9355"/>
                      <a:pt x="477" y="8937"/>
                    </a:cubicBezTo>
                    <a:cubicBezTo>
                      <a:pt x="520" y="6468"/>
                      <a:pt x="563" y="3927"/>
                      <a:pt x="736" y="1473"/>
                    </a:cubicBezTo>
                    <a:cubicBezTo>
                      <a:pt x="765" y="1069"/>
                      <a:pt x="780" y="708"/>
                      <a:pt x="1820" y="578"/>
                    </a:cubicBezTo>
                    <a:cubicBezTo>
                      <a:pt x="2715" y="477"/>
                      <a:pt x="3710" y="420"/>
                      <a:pt x="4865" y="420"/>
                    </a:cubicBezTo>
                    <a:close/>
                    <a:moveTo>
                      <a:pt x="4865" y="0"/>
                    </a:moveTo>
                    <a:cubicBezTo>
                      <a:pt x="3696" y="0"/>
                      <a:pt x="2686" y="58"/>
                      <a:pt x="1762" y="174"/>
                    </a:cubicBezTo>
                    <a:cubicBezTo>
                      <a:pt x="621" y="318"/>
                      <a:pt x="361" y="737"/>
                      <a:pt x="318" y="1444"/>
                    </a:cubicBezTo>
                    <a:cubicBezTo>
                      <a:pt x="145" y="3913"/>
                      <a:pt x="101" y="6468"/>
                      <a:pt x="72" y="8937"/>
                    </a:cubicBezTo>
                    <a:cubicBezTo>
                      <a:pt x="59" y="9341"/>
                      <a:pt x="59" y="9745"/>
                      <a:pt x="44" y="10164"/>
                    </a:cubicBezTo>
                    <a:cubicBezTo>
                      <a:pt x="1" y="13037"/>
                      <a:pt x="1" y="15953"/>
                      <a:pt x="30" y="18825"/>
                    </a:cubicBezTo>
                    <a:cubicBezTo>
                      <a:pt x="44" y="19663"/>
                      <a:pt x="59" y="20486"/>
                      <a:pt x="72" y="21308"/>
                    </a:cubicBezTo>
                    <a:lnTo>
                      <a:pt x="72" y="21699"/>
                    </a:lnTo>
                    <a:lnTo>
                      <a:pt x="87" y="21741"/>
                    </a:lnTo>
                    <a:cubicBezTo>
                      <a:pt x="87" y="22334"/>
                      <a:pt x="87" y="22896"/>
                      <a:pt x="203" y="23416"/>
                    </a:cubicBezTo>
                    <a:cubicBezTo>
                      <a:pt x="232" y="23560"/>
                      <a:pt x="289" y="23705"/>
                      <a:pt x="347" y="23849"/>
                    </a:cubicBezTo>
                    <a:lnTo>
                      <a:pt x="376" y="23907"/>
                    </a:lnTo>
                    <a:cubicBezTo>
                      <a:pt x="665" y="24629"/>
                      <a:pt x="1213" y="25250"/>
                      <a:pt x="1906" y="25639"/>
                    </a:cubicBezTo>
                    <a:cubicBezTo>
                      <a:pt x="3032" y="26246"/>
                      <a:pt x="4418" y="26376"/>
                      <a:pt x="5775" y="26505"/>
                    </a:cubicBezTo>
                    <a:lnTo>
                      <a:pt x="5920" y="26520"/>
                    </a:lnTo>
                    <a:cubicBezTo>
                      <a:pt x="7146" y="26621"/>
                      <a:pt x="8403" y="26679"/>
                      <a:pt x="9658" y="26679"/>
                    </a:cubicBezTo>
                    <a:cubicBezTo>
                      <a:pt x="11362" y="26679"/>
                      <a:pt x="13109" y="26578"/>
                      <a:pt x="14855" y="26376"/>
                    </a:cubicBezTo>
                    <a:lnTo>
                      <a:pt x="14928" y="26361"/>
                    </a:lnTo>
                    <a:lnTo>
                      <a:pt x="14986" y="26361"/>
                    </a:lnTo>
                    <a:cubicBezTo>
                      <a:pt x="15306" y="26364"/>
                      <a:pt x="15628" y="26366"/>
                      <a:pt x="15949" y="26366"/>
                    </a:cubicBezTo>
                    <a:cubicBezTo>
                      <a:pt x="18491" y="26366"/>
                      <a:pt x="21047" y="26265"/>
                      <a:pt x="23546" y="26072"/>
                    </a:cubicBezTo>
                    <a:cubicBezTo>
                      <a:pt x="23705" y="26058"/>
                      <a:pt x="23863" y="26058"/>
                      <a:pt x="24023" y="26043"/>
                    </a:cubicBezTo>
                    <a:cubicBezTo>
                      <a:pt x="24701" y="26001"/>
                      <a:pt x="25394" y="25972"/>
                      <a:pt x="25856" y="25697"/>
                    </a:cubicBezTo>
                    <a:cubicBezTo>
                      <a:pt x="26275" y="25466"/>
                      <a:pt x="26577" y="25048"/>
                      <a:pt x="26780" y="24455"/>
                    </a:cubicBezTo>
                    <a:cubicBezTo>
                      <a:pt x="26953" y="23965"/>
                      <a:pt x="26997" y="23387"/>
                      <a:pt x="27054" y="22781"/>
                    </a:cubicBezTo>
                    <a:lnTo>
                      <a:pt x="27068" y="22651"/>
                    </a:lnTo>
                    <a:cubicBezTo>
                      <a:pt x="27141" y="21728"/>
                      <a:pt x="27213" y="20846"/>
                      <a:pt x="27213" y="19951"/>
                    </a:cubicBezTo>
                    <a:cubicBezTo>
                      <a:pt x="27213" y="19056"/>
                      <a:pt x="27141" y="18161"/>
                      <a:pt x="27039" y="17223"/>
                    </a:cubicBezTo>
                    <a:cubicBezTo>
                      <a:pt x="26953" y="16271"/>
                      <a:pt x="26866" y="15303"/>
                      <a:pt x="26866" y="14307"/>
                    </a:cubicBezTo>
                    <a:cubicBezTo>
                      <a:pt x="26866" y="13210"/>
                      <a:pt x="26924" y="12113"/>
                      <a:pt x="26997" y="11045"/>
                    </a:cubicBezTo>
                    <a:cubicBezTo>
                      <a:pt x="27039" y="10337"/>
                      <a:pt x="27083" y="9543"/>
                      <a:pt x="27112" y="8793"/>
                    </a:cubicBezTo>
                    <a:cubicBezTo>
                      <a:pt x="27170" y="6858"/>
                      <a:pt x="27141" y="4909"/>
                      <a:pt x="27026" y="2989"/>
                    </a:cubicBezTo>
                    <a:cubicBezTo>
                      <a:pt x="26910" y="1084"/>
                      <a:pt x="26564" y="405"/>
                      <a:pt x="25625" y="318"/>
                    </a:cubicBezTo>
                    <a:cubicBezTo>
                      <a:pt x="25264" y="289"/>
                      <a:pt x="24874" y="260"/>
                      <a:pt x="24383" y="260"/>
                    </a:cubicBezTo>
                    <a:cubicBezTo>
                      <a:pt x="24109" y="260"/>
                      <a:pt x="23835" y="275"/>
                      <a:pt x="23561" y="275"/>
                    </a:cubicBezTo>
                    <a:cubicBezTo>
                      <a:pt x="23286" y="275"/>
                      <a:pt x="22997" y="289"/>
                      <a:pt x="22724" y="289"/>
                    </a:cubicBezTo>
                    <a:lnTo>
                      <a:pt x="12676" y="218"/>
                    </a:lnTo>
                    <a:cubicBezTo>
                      <a:pt x="12661" y="218"/>
                      <a:pt x="12632" y="218"/>
                      <a:pt x="12618" y="231"/>
                    </a:cubicBezTo>
                    <a:lnTo>
                      <a:pt x="12474" y="275"/>
                    </a:lnTo>
                    <a:lnTo>
                      <a:pt x="12301" y="275"/>
                    </a:lnTo>
                    <a:cubicBezTo>
                      <a:pt x="11174" y="260"/>
                      <a:pt x="10048" y="203"/>
                      <a:pt x="8965" y="145"/>
                    </a:cubicBezTo>
                    <a:cubicBezTo>
                      <a:pt x="7926" y="87"/>
                      <a:pt x="6857" y="44"/>
                      <a:pt x="5818" y="15"/>
                    </a:cubicBezTo>
                    <a:cubicBezTo>
                      <a:pt x="5500" y="15"/>
                      <a:pt x="5183" y="0"/>
                      <a:pt x="48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96" name="Google Shape;2096;p41"/>
          <p:cNvGrpSpPr/>
          <p:nvPr/>
        </p:nvGrpSpPr>
        <p:grpSpPr>
          <a:xfrm>
            <a:off x="1282250" y="3917349"/>
            <a:ext cx="287809" cy="281946"/>
            <a:chOff x="3310125" y="3846825"/>
            <a:chExt cx="367400" cy="384550"/>
          </a:xfrm>
        </p:grpSpPr>
        <p:sp>
          <p:nvSpPr>
            <p:cNvPr id="2097" name="Google Shape;2097;p41"/>
            <p:cNvSpPr/>
            <p:nvPr/>
          </p:nvSpPr>
          <p:spPr>
            <a:xfrm>
              <a:off x="3602525" y="4133750"/>
              <a:ext cx="52050" cy="97600"/>
            </a:xfrm>
            <a:custGeom>
              <a:avLst/>
              <a:gdLst/>
              <a:ahLst/>
              <a:cxnLst/>
              <a:rect l="l" t="t" r="r" b="b"/>
              <a:pathLst>
                <a:path w="2082" h="3904" extrusionOk="0">
                  <a:moveTo>
                    <a:pt x="1" y="0"/>
                  </a:moveTo>
                  <a:lnTo>
                    <a:pt x="1" y="2908"/>
                  </a:lnTo>
                  <a:lnTo>
                    <a:pt x="1" y="2921"/>
                  </a:lnTo>
                  <a:cubicBezTo>
                    <a:pt x="13" y="3464"/>
                    <a:pt x="478" y="3903"/>
                    <a:pt x="1047" y="3903"/>
                  </a:cubicBezTo>
                  <a:cubicBezTo>
                    <a:pt x="1603" y="3903"/>
                    <a:pt x="2069" y="3464"/>
                    <a:pt x="2081" y="2921"/>
                  </a:cubicBezTo>
                  <a:lnTo>
                    <a:pt x="2081" y="2908"/>
                  </a:lnTo>
                  <a:lnTo>
                    <a:pt x="208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41"/>
            <p:cNvSpPr/>
            <p:nvPr/>
          </p:nvSpPr>
          <p:spPr>
            <a:xfrm>
              <a:off x="3578925" y="3955700"/>
              <a:ext cx="98600" cy="19425"/>
            </a:xfrm>
            <a:custGeom>
              <a:avLst/>
              <a:gdLst/>
              <a:ahLst/>
              <a:cxnLst/>
              <a:rect l="l" t="t" r="r" b="b"/>
              <a:pathLst>
                <a:path w="3944" h="777" extrusionOk="0">
                  <a:moveTo>
                    <a:pt x="518" y="1"/>
                  </a:moveTo>
                  <a:cubicBezTo>
                    <a:pt x="428" y="1"/>
                    <a:pt x="363" y="27"/>
                    <a:pt x="299" y="66"/>
                  </a:cubicBezTo>
                  <a:cubicBezTo>
                    <a:pt x="1" y="273"/>
                    <a:pt x="118" y="738"/>
                    <a:pt x="480" y="776"/>
                  </a:cubicBezTo>
                  <a:lnTo>
                    <a:pt x="3555" y="776"/>
                  </a:lnTo>
                  <a:cubicBezTo>
                    <a:pt x="3775" y="776"/>
                    <a:pt x="3943" y="609"/>
                    <a:pt x="3943" y="388"/>
                  </a:cubicBezTo>
                  <a:cubicBezTo>
                    <a:pt x="3943" y="182"/>
                    <a:pt x="3775" y="1"/>
                    <a:pt x="35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41"/>
            <p:cNvSpPr/>
            <p:nvPr/>
          </p:nvSpPr>
          <p:spPr>
            <a:xfrm>
              <a:off x="3602525" y="3999000"/>
              <a:ext cx="52050" cy="110850"/>
            </a:xfrm>
            <a:custGeom>
              <a:avLst/>
              <a:gdLst/>
              <a:ahLst/>
              <a:cxnLst/>
              <a:rect l="l" t="t" r="r" b="b"/>
              <a:pathLst>
                <a:path w="2082" h="4434" extrusionOk="0">
                  <a:moveTo>
                    <a:pt x="1" y="1"/>
                  </a:moveTo>
                  <a:lnTo>
                    <a:pt x="1" y="957"/>
                  </a:lnTo>
                  <a:lnTo>
                    <a:pt x="711" y="957"/>
                  </a:lnTo>
                  <a:cubicBezTo>
                    <a:pt x="1345" y="983"/>
                    <a:pt x="1345" y="1887"/>
                    <a:pt x="711" y="1913"/>
                  </a:cubicBezTo>
                  <a:lnTo>
                    <a:pt x="1" y="1913"/>
                  </a:lnTo>
                  <a:lnTo>
                    <a:pt x="1" y="2689"/>
                  </a:lnTo>
                  <a:lnTo>
                    <a:pt x="711" y="2689"/>
                  </a:lnTo>
                  <a:cubicBezTo>
                    <a:pt x="1345" y="2715"/>
                    <a:pt x="1345" y="3619"/>
                    <a:pt x="711" y="3645"/>
                  </a:cubicBezTo>
                  <a:lnTo>
                    <a:pt x="1" y="3645"/>
                  </a:lnTo>
                  <a:lnTo>
                    <a:pt x="1" y="4434"/>
                  </a:lnTo>
                  <a:lnTo>
                    <a:pt x="2081" y="4434"/>
                  </a:lnTo>
                  <a:lnTo>
                    <a:pt x="20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41"/>
            <p:cNvSpPr/>
            <p:nvPr/>
          </p:nvSpPr>
          <p:spPr>
            <a:xfrm>
              <a:off x="3310125" y="3959575"/>
              <a:ext cx="159625" cy="271800"/>
            </a:xfrm>
            <a:custGeom>
              <a:avLst/>
              <a:gdLst/>
              <a:ahLst/>
              <a:cxnLst/>
              <a:rect l="l" t="t" r="r" b="b"/>
              <a:pathLst>
                <a:path w="6385" h="10872" extrusionOk="0">
                  <a:moveTo>
                    <a:pt x="4575" y="5093"/>
                  </a:moveTo>
                  <a:cubicBezTo>
                    <a:pt x="5209" y="5119"/>
                    <a:pt x="5209" y="6023"/>
                    <a:pt x="4575" y="6049"/>
                  </a:cubicBezTo>
                  <a:cubicBezTo>
                    <a:pt x="4317" y="6049"/>
                    <a:pt x="4097" y="5830"/>
                    <a:pt x="4097" y="5572"/>
                  </a:cubicBezTo>
                  <a:cubicBezTo>
                    <a:pt x="4097" y="5300"/>
                    <a:pt x="4304" y="5093"/>
                    <a:pt x="4575" y="5093"/>
                  </a:cubicBezTo>
                  <a:close/>
                  <a:moveTo>
                    <a:pt x="2921" y="1"/>
                  </a:moveTo>
                  <a:cubicBezTo>
                    <a:pt x="569" y="78"/>
                    <a:pt x="0" y="3464"/>
                    <a:pt x="375" y="5933"/>
                  </a:cubicBezTo>
                  <a:cubicBezTo>
                    <a:pt x="595" y="7419"/>
                    <a:pt x="1177" y="8751"/>
                    <a:pt x="2016" y="9681"/>
                  </a:cubicBezTo>
                  <a:cubicBezTo>
                    <a:pt x="2704" y="10458"/>
                    <a:pt x="3488" y="10872"/>
                    <a:pt x="4260" y="10872"/>
                  </a:cubicBezTo>
                  <a:cubicBezTo>
                    <a:pt x="4374" y="10872"/>
                    <a:pt x="4488" y="10863"/>
                    <a:pt x="4601" y="10845"/>
                  </a:cubicBezTo>
                  <a:cubicBezTo>
                    <a:pt x="4937" y="10793"/>
                    <a:pt x="5261" y="10664"/>
                    <a:pt x="5571" y="10457"/>
                  </a:cubicBezTo>
                  <a:cubicBezTo>
                    <a:pt x="5816" y="10288"/>
                    <a:pt x="6088" y="10173"/>
                    <a:pt x="6385" y="10107"/>
                  </a:cubicBezTo>
                  <a:lnTo>
                    <a:pt x="6385" y="2379"/>
                  </a:lnTo>
                  <a:cubicBezTo>
                    <a:pt x="5571" y="867"/>
                    <a:pt x="4304" y="1"/>
                    <a:pt x="29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41"/>
            <p:cNvSpPr/>
            <p:nvPr/>
          </p:nvSpPr>
          <p:spPr>
            <a:xfrm>
              <a:off x="3387350" y="3846825"/>
              <a:ext cx="180300" cy="142600"/>
            </a:xfrm>
            <a:custGeom>
              <a:avLst/>
              <a:gdLst/>
              <a:ahLst/>
              <a:cxnLst/>
              <a:rect l="l" t="t" r="r" b="b"/>
              <a:pathLst>
                <a:path w="7212" h="5704" extrusionOk="0">
                  <a:moveTo>
                    <a:pt x="569" y="1"/>
                  </a:moveTo>
                  <a:cubicBezTo>
                    <a:pt x="259" y="1"/>
                    <a:pt x="0" y="246"/>
                    <a:pt x="0" y="556"/>
                  </a:cubicBezTo>
                  <a:lnTo>
                    <a:pt x="0" y="763"/>
                  </a:lnTo>
                  <a:cubicBezTo>
                    <a:pt x="63" y="2573"/>
                    <a:pt x="1514" y="4048"/>
                    <a:pt x="3176" y="4048"/>
                  </a:cubicBezTo>
                  <a:cubicBezTo>
                    <a:pt x="3212" y="4048"/>
                    <a:pt x="3247" y="4047"/>
                    <a:pt x="3283" y="4046"/>
                  </a:cubicBezTo>
                  <a:lnTo>
                    <a:pt x="3296" y="4046"/>
                  </a:lnTo>
                  <a:lnTo>
                    <a:pt x="3296" y="4226"/>
                  </a:lnTo>
                  <a:lnTo>
                    <a:pt x="3296" y="5209"/>
                  </a:lnTo>
                  <a:cubicBezTo>
                    <a:pt x="3412" y="5338"/>
                    <a:pt x="3528" y="5481"/>
                    <a:pt x="3632" y="5636"/>
                  </a:cubicBezTo>
                  <a:cubicBezTo>
                    <a:pt x="3670" y="5681"/>
                    <a:pt x="3722" y="5703"/>
                    <a:pt x="3772" y="5703"/>
                  </a:cubicBezTo>
                  <a:cubicBezTo>
                    <a:pt x="3822" y="5703"/>
                    <a:pt x="3871" y="5681"/>
                    <a:pt x="3903" y="5636"/>
                  </a:cubicBezTo>
                  <a:cubicBezTo>
                    <a:pt x="4019" y="5481"/>
                    <a:pt x="4136" y="5338"/>
                    <a:pt x="4252" y="5196"/>
                  </a:cubicBezTo>
                  <a:lnTo>
                    <a:pt x="4252" y="4226"/>
                  </a:lnTo>
                  <a:cubicBezTo>
                    <a:pt x="4252" y="3103"/>
                    <a:pt x="5157" y="2185"/>
                    <a:pt x="6281" y="2185"/>
                  </a:cubicBezTo>
                  <a:lnTo>
                    <a:pt x="6552" y="2185"/>
                  </a:lnTo>
                  <a:cubicBezTo>
                    <a:pt x="7199" y="2172"/>
                    <a:pt x="7212" y="1267"/>
                    <a:pt x="6566" y="1228"/>
                  </a:cubicBezTo>
                  <a:lnTo>
                    <a:pt x="6281" y="1228"/>
                  </a:lnTo>
                  <a:cubicBezTo>
                    <a:pt x="5325" y="1228"/>
                    <a:pt x="4472" y="1681"/>
                    <a:pt x="3916" y="2391"/>
                  </a:cubicBezTo>
                  <a:cubicBezTo>
                    <a:pt x="3528" y="1009"/>
                    <a:pt x="2262" y="1"/>
                    <a:pt x="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41"/>
            <p:cNvSpPr/>
            <p:nvPr/>
          </p:nvSpPr>
          <p:spPr>
            <a:xfrm>
              <a:off x="3493625" y="3962175"/>
              <a:ext cx="87275" cy="269150"/>
            </a:xfrm>
            <a:custGeom>
              <a:avLst/>
              <a:gdLst/>
              <a:ahLst/>
              <a:cxnLst/>
              <a:rect l="l" t="t" r="r" b="b"/>
              <a:pathLst>
                <a:path w="3491" h="10766" extrusionOk="0">
                  <a:moveTo>
                    <a:pt x="1810" y="4989"/>
                  </a:moveTo>
                  <a:cubicBezTo>
                    <a:pt x="2082" y="4989"/>
                    <a:pt x="2289" y="5196"/>
                    <a:pt x="2289" y="5468"/>
                  </a:cubicBezTo>
                  <a:cubicBezTo>
                    <a:pt x="2276" y="5784"/>
                    <a:pt x="2043" y="5942"/>
                    <a:pt x="1811" y="5942"/>
                  </a:cubicBezTo>
                  <a:cubicBezTo>
                    <a:pt x="1578" y="5942"/>
                    <a:pt x="1345" y="5784"/>
                    <a:pt x="1333" y="5468"/>
                  </a:cubicBezTo>
                  <a:cubicBezTo>
                    <a:pt x="1333" y="5196"/>
                    <a:pt x="1552" y="4989"/>
                    <a:pt x="1810" y="4989"/>
                  </a:cubicBezTo>
                  <a:close/>
                  <a:moveTo>
                    <a:pt x="2586" y="0"/>
                  </a:moveTo>
                  <a:lnTo>
                    <a:pt x="2586" y="0"/>
                  </a:lnTo>
                  <a:cubicBezTo>
                    <a:pt x="1410" y="324"/>
                    <a:pt x="635" y="1125"/>
                    <a:pt x="1" y="2275"/>
                  </a:cubicBezTo>
                  <a:lnTo>
                    <a:pt x="1" y="10003"/>
                  </a:lnTo>
                  <a:cubicBezTo>
                    <a:pt x="285" y="10069"/>
                    <a:pt x="570" y="10184"/>
                    <a:pt x="816" y="10353"/>
                  </a:cubicBezTo>
                  <a:cubicBezTo>
                    <a:pt x="1112" y="10560"/>
                    <a:pt x="1436" y="10689"/>
                    <a:pt x="1784" y="10741"/>
                  </a:cubicBezTo>
                  <a:cubicBezTo>
                    <a:pt x="1886" y="10757"/>
                    <a:pt x="1989" y="10766"/>
                    <a:pt x="2094" y="10766"/>
                  </a:cubicBezTo>
                  <a:cubicBezTo>
                    <a:pt x="2549" y="10766"/>
                    <a:pt x="3028" y="10610"/>
                    <a:pt x="3490" y="10327"/>
                  </a:cubicBezTo>
                  <a:cubicBezTo>
                    <a:pt x="3439" y="10172"/>
                    <a:pt x="3413" y="10017"/>
                    <a:pt x="3400" y="9848"/>
                  </a:cubicBezTo>
                  <a:lnTo>
                    <a:pt x="3400" y="9797"/>
                  </a:lnTo>
                  <a:lnTo>
                    <a:pt x="3400" y="1370"/>
                  </a:lnTo>
                  <a:cubicBezTo>
                    <a:pt x="2883" y="1151"/>
                    <a:pt x="2522" y="595"/>
                    <a:pt x="25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7" name="Google Shape;2107;p41"/>
          <p:cNvGrpSpPr/>
          <p:nvPr/>
        </p:nvGrpSpPr>
        <p:grpSpPr>
          <a:xfrm>
            <a:off x="1283751" y="1489903"/>
            <a:ext cx="325997" cy="297932"/>
            <a:chOff x="769800" y="5091825"/>
            <a:chExt cx="385725" cy="384725"/>
          </a:xfrm>
        </p:grpSpPr>
        <p:sp>
          <p:nvSpPr>
            <p:cNvPr id="2108" name="Google Shape;2108;p41"/>
            <p:cNvSpPr/>
            <p:nvPr/>
          </p:nvSpPr>
          <p:spPr>
            <a:xfrm>
              <a:off x="906600" y="5210625"/>
              <a:ext cx="109875" cy="16825"/>
            </a:xfrm>
            <a:custGeom>
              <a:avLst/>
              <a:gdLst/>
              <a:ahLst/>
              <a:cxnLst/>
              <a:rect l="l" t="t" r="r" b="b"/>
              <a:pathLst>
                <a:path w="4395" h="673" extrusionOk="0">
                  <a:moveTo>
                    <a:pt x="452" y="1"/>
                  </a:moveTo>
                  <a:cubicBezTo>
                    <a:pt x="0" y="26"/>
                    <a:pt x="0" y="647"/>
                    <a:pt x="452" y="673"/>
                  </a:cubicBezTo>
                  <a:lnTo>
                    <a:pt x="4032" y="673"/>
                  </a:lnTo>
                  <a:cubicBezTo>
                    <a:pt x="4187" y="673"/>
                    <a:pt x="4317" y="557"/>
                    <a:pt x="4355" y="414"/>
                  </a:cubicBezTo>
                  <a:lnTo>
                    <a:pt x="4355" y="402"/>
                  </a:lnTo>
                  <a:cubicBezTo>
                    <a:pt x="4394" y="195"/>
                    <a:pt x="4239" y="1"/>
                    <a:pt x="40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41"/>
            <p:cNvSpPr/>
            <p:nvPr/>
          </p:nvSpPr>
          <p:spPr>
            <a:xfrm>
              <a:off x="942125" y="5251350"/>
              <a:ext cx="40400" cy="168025"/>
            </a:xfrm>
            <a:custGeom>
              <a:avLst/>
              <a:gdLst/>
              <a:ahLst/>
              <a:cxnLst/>
              <a:rect l="l" t="t" r="r" b="b"/>
              <a:pathLst>
                <a:path w="1616" h="6721" extrusionOk="0">
                  <a:moveTo>
                    <a:pt x="27" y="0"/>
                  </a:moveTo>
                  <a:lnTo>
                    <a:pt x="27" y="970"/>
                  </a:lnTo>
                  <a:lnTo>
                    <a:pt x="220" y="970"/>
                  </a:lnTo>
                  <a:cubicBezTo>
                    <a:pt x="492" y="970"/>
                    <a:pt x="699" y="1189"/>
                    <a:pt x="699" y="1448"/>
                  </a:cubicBezTo>
                  <a:cubicBezTo>
                    <a:pt x="699" y="1719"/>
                    <a:pt x="492" y="1926"/>
                    <a:pt x="220" y="1926"/>
                  </a:cubicBezTo>
                  <a:lnTo>
                    <a:pt x="27" y="1926"/>
                  </a:lnTo>
                  <a:lnTo>
                    <a:pt x="27" y="2869"/>
                  </a:lnTo>
                  <a:lnTo>
                    <a:pt x="220" y="2869"/>
                  </a:lnTo>
                  <a:cubicBezTo>
                    <a:pt x="492" y="2869"/>
                    <a:pt x="699" y="3089"/>
                    <a:pt x="699" y="3348"/>
                  </a:cubicBezTo>
                  <a:cubicBezTo>
                    <a:pt x="699" y="3619"/>
                    <a:pt x="492" y="3839"/>
                    <a:pt x="220" y="3839"/>
                  </a:cubicBezTo>
                  <a:lnTo>
                    <a:pt x="27" y="3839"/>
                  </a:lnTo>
                  <a:cubicBezTo>
                    <a:pt x="1" y="4498"/>
                    <a:pt x="27" y="5002"/>
                    <a:pt x="401" y="5571"/>
                  </a:cubicBezTo>
                  <a:cubicBezTo>
                    <a:pt x="478" y="5687"/>
                    <a:pt x="518" y="5816"/>
                    <a:pt x="518" y="5959"/>
                  </a:cubicBezTo>
                  <a:lnTo>
                    <a:pt x="518" y="6450"/>
                  </a:lnTo>
                  <a:cubicBezTo>
                    <a:pt x="518" y="6605"/>
                    <a:pt x="647" y="6721"/>
                    <a:pt x="802" y="6721"/>
                  </a:cubicBezTo>
                  <a:cubicBezTo>
                    <a:pt x="957" y="6721"/>
                    <a:pt x="1086" y="6605"/>
                    <a:pt x="1086" y="6450"/>
                  </a:cubicBezTo>
                  <a:lnTo>
                    <a:pt x="1086" y="5959"/>
                  </a:lnTo>
                  <a:cubicBezTo>
                    <a:pt x="1099" y="5738"/>
                    <a:pt x="1176" y="5597"/>
                    <a:pt x="1345" y="5390"/>
                  </a:cubicBezTo>
                  <a:cubicBezTo>
                    <a:pt x="1538" y="5106"/>
                    <a:pt x="1616" y="5015"/>
                    <a:pt x="1616" y="4343"/>
                  </a:cubicBezTo>
                  <a:lnTo>
                    <a:pt x="161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41"/>
            <p:cNvSpPr/>
            <p:nvPr/>
          </p:nvSpPr>
          <p:spPr>
            <a:xfrm>
              <a:off x="769800" y="5091825"/>
              <a:ext cx="319350" cy="324650"/>
            </a:xfrm>
            <a:custGeom>
              <a:avLst/>
              <a:gdLst/>
              <a:ahLst/>
              <a:cxnLst/>
              <a:rect l="l" t="t" r="r" b="b"/>
              <a:pathLst>
                <a:path w="12774" h="12986" extrusionOk="0">
                  <a:moveTo>
                    <a:pt x="3081" y="5425"/>
                  </a:moveTo>
                  <a:cubicBezTo>
                    <a:pt x="3249" y="5425"/>
                    <a:pt x="3404" y="5516"/>
                    <a:pt x="3494" y="5671"/>
                  </a:cubicBezTo>
                  <a:lnTo>
                    <a:pt x="4451" y="7299"/>
                  </a:lnTo>
                  <a:cubicBezTo>
                    <a:pt x="5107" y="8277"/>
                    <a:pt x="4303" y="9651"/>
                    <a:pt x="3110" y="9651"/>
                  </a:cubicBezTo>
                  <a:cubicBezTo>
                    <a:pt x="3105" y="9651"/>
                    <a:pt x="3099" y="9651"/>
                    <a:pt x="3094" y="9651"/>
                  </a:cubicBezTo>
                  <a:cubicBezTo>
                    <a:pt x="3089" y="9651"/>
                    <a:pt x="3083" y="9651"/>
                    <a:pt x="3078" y="9651"/>
                  </a:cubicBezTo>
                  <a:cubicBezTo>
                    <a:pt x="1923" y="9651"/>
                    <a:pt x="1107" y="8328"/>
                    <a:pt x="1711" y="7312"/>
                  </a:cubicBezTo>
                  <a:lnTo>
                    <a:pt x="2667" y="5671"/>
                  </a:lnTo>
                  <a:cubicBezTo>
                    <a:pt x="2758" y="5516"/>
                    <a:pt x="2913" y="5425"/>
                    <a:pt x="3081" y="5425"/>
                  </a:cubicBezTo>
                  <a:close/>
                  <a:moveTo>
                    <a:pt x="7804" y="0"/>
                  </a:moveTo>
                  <a:cubicBezTo>
                    <a:pt x="3828" y="0"/>
                    <a:pt x="0" y="3103"/>
                    <a:pt x="18" y="7687"/>
                  </a:cubicBezTo>
                  <a:cubicBezTo>
                    <a:pt x="18" y="9741"/>
                    <a:pt x="819" y="11616"/>
                    <a:pt x="2138" y="12986"/>
                  </a:cubicBezTo>
                  <a:lnTo>
                    <a:pt x="5950" y="8888"/>
                  </a:lnTo>
                  <a:lnTo>
                    <a:pt x="5950" y="7842"/>
                  </a:lnTo>
                  <a:lnTo>
                    <a:pt x="5950" y="7829"/>
                  </a:lnTo>
                  <a:lnTo>
                    <a:pt x="5950" y="6381"/>
                  </a:lnTo>
                  <a:lnTo>
                    <a:pt x="5924" y="6381"/>
                  </a:lnTo>
                  <a:cubicBezTo>
                    <a:pt x="4206" y="6304"/>
                    <a:pt x="4206" y="3861"/>
                    <a:pt x="5924" y="3796"/>
                  </a:cubicBezTo>
                  <a:lnTo>
                    <a:pt x="5950" y="3796"/>
                  </a:lnTo>
                  <a:lnTo>
                    <a:pt x="5950" y="2995"/>
                  </a:lnTo>
                  <a:cubicBezTo>
                    <a:pt x="6001" y="1832"/>
                    <a:pt x="6858" y="1250"/>
                    <a:pt x="7712" y="1250"/>
                  </a:cubicBezTo>
                  <a:cubicBezTo>
                    <a:pt x="8567" y="1250"/>
                    <a:pt x="9420" y="1832"/>
                    <a:pt x="9465" y="2995"/>
                  </a:cubicBezTo>
                  <a:lnTo>
                    <a:pt x="9465" y="3796"/>
                  </a:lnTo>
                  <a:lnTo>
                    <a:pt x="9504" y="3796"/>
                  </a:lnTo>
                  <a:cubicBezTo>
                    <a:pt x="9918" y="3796"/>
                    <a:pt x="10292" y="3991"/>
                    <a:pt x="10525" y="4301"/>
                  </a:cubicBezTo>
                  <a:lnTo>
                    <a:pt x="12774" y="1897"/>
                  </a:lnTo>
                  <a:cubicBezTo>
                    <a:pt x="11292" y="588"/>
                    <a:pt x="9534" y="0"/>
                    <a:pt x="78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41"/>
            <p:cNvSpPr/>
            <p:nvPr/>
          </p:nvSpPr>
          <p:spPr>
            <a:xfrm>
              <a:off x="827275" y="5264125"/>
              <a:ext cx="39275" cy="45100"/>
            </a:xfrm>
            <a:custGeom>
              <a:avLst/>
              <a:gdLst/>
              <a:ahLst/>
              <a:cxnLst/>
              <a:rect l="l" t="t" r="r" b="b"/>
              <a:pathLst>
                <a:path w="1571" h="1804" extrusionOk="0">
                  <a:moveTo>
                    <a:pt x="788" y="0"/>
                  </a:moveTo>
                  <a:cubicBezTo>
                    <a:pt x="775" y="0"/>
                    <a:pt x="762" y="7"/>
                    <a:pt x="756" y="19"/>
                  </a:cubicBezTo>
                  <a:lnTo>
                    <a:pt x="252" y="898"/>
                  </a:lnTo>
                  <a:cubicBezTo>
                    <a:pt x="1" y="1310"/>
                    <a:pt x="357" y="1803"/>
                    <a:pt x="800" y="1803"/>
                  </a:cubicBezTo>
                  <a:cubicBezTo>
                    <a:pt x="858" y="1803"/>
                    <a:pt x="917" y="1795"/>
                    <a:pt x="976" y="1777"/>
                  </a:cubicBezTo>
                  <a:cubicBezTo>
                    <a:pt x="1324" y="1674"/>
                    <a:pt x="1570" y="1234"/>
                    <a:pt x="1338" y="898"/>
                  </a:cubicBezTo>
                  <a:lnTo>
                    <a:pt x="1338" y="885"/>
                  </a:lnTo>
                  <a:lnTo>
                    <a:pt x="821" y="19"/>
                  </a:lnTo>
                  <a:cubicBezTo>
                    <a:pt x="814" y="7"/>
                    <a:pt x="801" y="0"/>
                    <a:pt x="7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41"/>
            <p:cNvSpPr/>
            <p:nvPr/>
          </p:nvSpPr>
          <p:spPr>
            <a:xfrm>
              <a:off x="840675" y="5156025"/>
              <a:ext cx="314850" cy="320525"/>
            </a:xfrm>
            <a:custGeom>
              <a:avLst/>
              <a:gdLst/>
              <a:ahLst/>
              <a:cxnLst/>
              <a:rect l="l" t="t" r="r" b="b"/>
              <a:pathLst>
                <a:path w="12594" h="12821" extrusionOk="0">
                  <a:moveTo>
                    <a:pt x="8918" y="4473"/>
                  </a:moveTo>
                  <a:cubicBezTo>
                    <a:pt x="9086" y="4473"/>
                    <a:pt x="9254" y="4563"/>
                    <a:pt x="9332" y="4705"/>
                  </a:cubicBezTo>
                  <a:lnTo>
                    <a:pt x="10133" y="6049"/>
                  </a:lnTo>
                  <a:cubicBezTo>
                    <a:pt x="10699" y="6923"/>
                    <a:pt x="9998" y="8130"/>
                    <a:pt x="8948" y="8130"/>
                  </a:cubicBezTo>
                  <a:cubicBezTo>
                    <a:pt x="8942" y="8130"/>
                    <a:pt x="8936" y="8130"/>
                    <a:pt x="8931" y="8130"/>
                  </a:cubicBezTo>
                  <a:cubicBezTo>
                    <a:pt x="8925" y="8130"/>
                    <a:pt x="8919" y="8130"/>
                    <a:pt x="8913" y="8130"/>
                  </a:cubicBezTo>
                  <a:cubicBezTo>
                    <a:pt x="7902" y="8130"/>
                    <a:pt x="7176" y="6961"/>
                    <a:pt x="7716" y="6075"/>
                  </a:cubicBezTo>
                  <a:lnTo>
                    <a:pt x="7716" y="6062"/>
                  </a:lnTo>
                  <a:lnTo>
                    <a:pt x="8505" y="4718"/>
                  </a:lnTo>
                  <a:cubicBezTo>
                    <a:pt x="8594" y="4563"/>
                    <a:pt x="8750" y="4473"/>
                    <a:pt x="8918" y="4473"/>
                  </a:cubicBezTo>
                  <a:close/>
                  <a:moveTo>
                    <a:pt x="10611" y="1"/>
                  </a:moveTo>
                  <a:lnTo>
                    <a:pt x="7897" y="2922"/>
                  </a:lnTo>
                  <a:cubicBezTo>
                    <a:pt x="7767" y="3284"/>
                    <a:pt x="7496" y="3580"/>
                    <a:pt x="7147" y="3723"/>
                  </a:cubicBezTo>
                  <a:lnTo>
                    <a:pt x="6630" y="4240"/>
                  </a:lnTo>
                  <a:lnTo>
                    <a:pt x="6630" y="8156"/>
                  </a:lnTo>
                  <a:cubicBezTo>
                    <a:pt x="6630" y="9086"/>
                    <a:pt x="6463" y="9358"/>
                    <a:pt x="6165" y="9772"/>
                  </a:cubicBezTo>
                  <a:cubicBezTo>
                    <a:pt x="6152" y="9797"/>
                    <a:pt x="6127" y="9823"/>
                    <a:pt x="6101" y="9861"/>
                  </a:cubicBezTo>
                  <a:lnTo>
                    <a:pt x="6101" y="10263"/>
                  </a:lnTo>
                  <a:cubicBezTo>
                    <a:pt x="6068" y="11083"/>
                    <a:pt x="5467" y="11493"/>
                    <a:pt x="4865" y="11493"/>
                  </a:cubicBezTo>
                  <a:cubicBezTo>
                    <a:pt x="4262" y="11493"/>
                    <a:pt x="3658" y="11083"/>
                    <a:pt x="3619" y="10263"/>
                  </a:cubicBezTo>
                  <a:lnTo>
                    <a:pt x="3619" y="9849"/>
                  </a:lnTo>
                  <a:cubicBezTo>
                    <a:pt x="3296" y="9332"/>
                    <a:pt x="3115" y="8738"/>
                    <a:pt x="3115" y="8117"/>
                  </a:cubicBezTo>
                  <a:lnTo>
                    <a:pt x="3115" y="7730"/>
                  </a:lnTo>
                  <a:lnTo>
                    <a:pt x="1" y="11076"/>
                  </a:lnTo>
                  <a:cubicBezTo>
                    <a:pt x="1447" y="12280"/>
                    <a:pt x="3130" y="12821"/>
                    <a:pt x="4786" y="12821"/>
                  </a:cubicBezTo>
                  <a:cubicBezTo>
                    <a:pt x="8769" y="12821"/>
                    <a:pt x="12593" y="9692"/>
                    <a:pt x="12575" y="5119"/>
                  </a:cubicBezTo>
                  <a:cubicBezTo>
                    <a:pt x="12575" y="3154"/>
                    <a:pt x="11825" y="1357"/>
                    <a:pt x="106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41"/>
            <p:cNvSpPr/>
            <p:nvPr/>
          </p:nvSpPr>
          <p:spPr>
            <a:xfrm>
              <a:off x="942775" y="5147000"/>
              <a:ext cx="39750" cy="39750"/>
            </a:xfrm>
            <a:custGeom>
              <a:avLst/>
              <a:gdLst/>
              <a:ahLst/>
              <a:cxnLst/>
              <a:rect l="l" t="t" r="r" b="b"/>
              <a:pathLst>
                <a:path w="1590" h="1590" extrusionOk="0">
                  <a:moveTo>
                    <a:pt x="788" y="0"/>
                  </a:moveTo>
                  <a:cubicBezTo>
                    <a:pt x="349" y="0"/>
                    <a:pt x="1" y="349"/>
                    <a:pt x="1" y="788"/>
                  </a:cubicBezTo>
                  <a:lnTo>
                    <a:pt x="1" y="1589"/>
                  </a:lnTo>
                  <a:lnTo>
                    <a:pt x="1590" y="1589"/>
                  </a:lnTo>
                  <a:lnTo>
                    <a:pt x="1590" y="788"/>
                  </a:lnTo>
                  <a:cubicBezTo>
                    <a:pt x="1590" y="349"/>
                    <a:pt x="1228" y="0"/>
                    <a:pt x="7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41"/>
            <p:cNvSpPr/>
            <p:nvPr/>
          </p:nvSpPr>
          <p:spPr>
            <a:xfrm>
              <a:off x="1050700" y="5304450"/>
              <a:ext cx="24225" cy="30800"/>
            </a:xfrm>
            <a:custGeom>
              <a:avLst/>
              <a:gdLst/>
              <a:ahLst/>
              <a:cxnLst/>
              <a:rect l="l" t="t" r="r" b="b"/>
              <a:pathLst>
                <a:path w="969" h="1232" extrusionOk="0">
                  <a:moveTo>
                    <a:pt x="530" y="0"/>
                  </a:moveTo>
                  <a:cubicBezTo>
                    <a:pt x="515" y="0"/>
                    <a:pt x="498" y="6"/>
                    <a:pt x="491" y="21"/>
                  </a:cubicBezTo>
                  <a:lnTo>
                    <a:pt x="155" y="616"/>
                  </a:lnTo>
                  <a:cubicBezTo>
                    <a:pt x="0" y="849"/>
                    <a:pt x="155" y="1146"/>
                    <a:pt x="414" y="1210"/>
                  </a:cubicBezTo>
                  <a:cubicBezTo>
                    <a:pt x="458" y="1225"/>
                    <a:pt x="502" y="1231"/>
                    <a:pt x="545" y="1231"/>
                  </a:cubicBezTo>
                  <a:cubicBezTo>
                    <a:pt x="776" y="1231"/>
                    <a:pt x="969" y="1037"/>
                    <a:pt x="969" y="797"/>
                  </a:cubicBezTo>
                  <a:cubicBezTo>
                    <a:pt x="969" y="745"/>
                    <a:pt x="969" y="707"/>
                    <a:pt x="905" y="616"/>
                  </a:cubicBezTo>
                  <a:lnTo>
                    <a:pt x="905" y="604"/>
                  </a:lnTo>
                  <a:lnTo>
                    <a:pt x="555" y="9"/>
                  </a:lnTo>
                  <a:cubicBezTo>
                    <a:pt x="550" y="3"/>
                    <a:pt x="540" y="0"/>
                    <a:pt x="5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5" name="Google Shape;2115;p41"/>
          <p:cNvGrpSpPr/>
          <p:nvPr/>
        </p:nvGrpSpPr>
        <p:grpSpPr>
          <a:xfrm>
            <a:off x="1280949" y="2638540"/>
            <a:ext cx="300496" cy="287866"/>
            <a:chOff x="4564725" y="3843275"/>
            <a:chExt cx="391925" cy="384850"/>
          </a:xfrm>
        </p:grpSpPr>
        <p:sp>
          <p:nvSpPr>
            <p:cNvPr id="2116" name="Google Shape;2116;p41"/>
            <p:cNvSpPr/>
            <p:nvPr/>
          </p:nvSpPr>
          <p:spPr>
            <a:xfrm>
              <a:off x="4580225" y="4053275"/>
              <a:ext cx="235900" cy="71450"/>
            </a:xfrm>
            <a:custGeom>
              <a:avLst/>
              <a:gdLst/>
              <a:ahLst/>
              <a:cxnLst/>
              <a:rect l="l" t="t" r="r" b="b"/>
              <a:pathLst>
                <a:path w="9436" h="2858" extrusionOk="0">
                  <a:moveTo>
                    <a:pt x="4717" y="1"/>
                  </a:moveTo>
                  <a:lnTo>
                    <a:pt x="3800" y="790"/>
                  </a:lnTo>
                  <a:cubicBezTo>
                    <a:pt x="3645" y="931"/>
                    <a:pt x="3439" y="996"/>
                    <a:pt x="3244" y="996"/>
                  </a:cubicBezTo>
                  <a:cubicBezTo>
                    <a:pt x="3037" y="996"/>
                    <a:pt x="2844" y="931"/>
                    <a:pt x="2675" y="776"/>
                  </a:cubicBezTo>
                  <a:lnTo>
                    <a:pt x="1926" y="104"/>
                  </a:lnTo>
                  <a:lnTo>
                    <a:pt x="130" y="2418"/>
                  </a:lnTo>
                  <a:cubicBezTo>
                    <a:pt x="1" y="2599"/>
                    <a:pt x="130" y="2858"/>
                    <a:pt x="349" y="2858"/>
                  </a:cubicBezTo>
                  <a:lnTo>
                    <a:pt x="9073" y="2858"/>
                  </a:lnTo>
                  <a:cubicBezTo>
                    <a:pt x="9306" y="2858"/>
                    <a:pt x="9435" y="2599"/>
                    <a:pt x="9293" y="2418"/>
                  </a:cubicBezTo>
                  <a:lnTo>
                    <a:pt x="7483" y="92"/>
                  </a:lnTo>
                  <a:lnTo>
                    <a:pt x="6656" y="776"/>
                  </a:lnTo>
                  <a:cubicBezTo>
                    <a:pt x="6500" y="907"/>
                    <a:pt x="6309" y="972"/>
                    <a:pt x="6117" y="972"/>
                  </a:cubicBezTo>
                  <a:cubicBezTo>
                    <a:pt x="5911" y="972"/>
                    <a:pt x="5705" y="898"/>
                    <a:pt x="5545" y="750"/>
                  </a:cubicBezTo>
                  <a:lnTo>
                    <a:pt x="4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41"/>
            <p:cNvSpPr/>
            <p:nvPr/>
          </p:nvSpPr>
          <p:spPr>
            <a:xfrm>
              <a:off x="4640650" y="3843275"/>
              <a:ext cx="115375" cy="96625"/>
            </a:xfrm>
            <a:custGeom>
              <a:avLst/>
              <a:gdLst/>
              <a:ahLst/>
              <a:cxnLst/>
              <a:rect l="l" t="t" r="r" b="b"/>
              <a:pathLst>
                <a:path w="4615" h="3865" extrusionOk="0">
                  <a:moveTo>
                    <a:pt x="2294" y="1"/>
                  </a:moveTo>
                  <a:cubicBezTo>
                    <a:pt x="2146" y="1"/>
                    <a:pt x="1997" y="65"/>
                    <a:pt x="1900" y="195"/>
                  </a:cubicBezTo>
                  <a:lnTo>
                    <a:pt x="143" y="2482"/>
                  </a:lnTo>
                  <a:cubicBezTo>
                    <a:pt x="0" y="2663"/>
                    <a:pt x="129" y="2921"/>
                    <a:pt x="349" y="2921"/>
                  </a:cubicBezTo>
                  <a:lnTo>
                    <a:pt x="1047" y="2934"/>
                  </a:lnTo>
                  <a:cubicBezTo>
                    <a:pt x="1151" y="2934"/>
                    <a:pt x="1280" y="2973"/>
                    <a:pt x="1383" y="3076"/>
                  </a:cubicBezTo>
                  <a:lnTo>
                    <a:pt x="2081" y="3787"/>
                  </a:lnTo>
                  <a:cubicBezTo>
                    <a:pt x="2133" y="3839"/>
                    <a:pt x="2204" y="3865"/>
                    <a:pt x="2275" y="3865"/>
                  </a:cubicBezTo>
                  <a:cubicBezTo>
                    <a:pt x="2346" y="3865"/>
                    <a:pt x="2417" y="3839"/>
                    <a:pt x="2469" y="3787"/>
                  </a:cubicBezTo>
                  <a:lnTo>
                    <a:pt x="3219" y="3038"/>
                  </a:lnTo>
                  <a:cubicBezTo>
                    <a:pt x="3283" y="2973"/>
                    <a:pt x="3400" y="2895"/>
                    <a:pt x="3555" y="2895"/>
                  </a:cubicBezTo>
                  <a:lnTo>
                    <a:pt x="4317" y="2909"/>
                  </a:lnTo>
                  <a:cubicBezTo>
                    <a:pt x="4498" y="2909"/>
                    <a:pt x="4614" y="2688"/>
                    <a:pt x="4498" y="2533"/>
                  </a:cubicBezTo>
                  <a:lnTo>
                    <a:pt x="2688" y="195"/>
                  </a:lnTo>
                  <a:cubicBezTo>
                    <a:pt x="2592" y="65"/>
                    <a:pt x="2443" y="1"/>
                    <a:pt x="22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41"/>
            <p:cNvSpPr/>
            <p:nvPr/>
          </p:nvSpPr>
          <p:spPr>
            <a:xfrm>
              <a:off x="4612200" y="3945700"/>
              <a:ext cx="172575" cy="105750"/>
            </a:xfrm>
            <a:custGeom>
              <a:avLst/>
              <a:gdLst/>
              <a:ahLst/>
              <a:cxnLst/>
              <a:rect l="l" t="t" r="r" b="b"/>
              <a:pathLst>
                <a:path w="6903" h="4230" extrusionOk="0">
                  <a:moveTo>
                    <a:pt x="4641" y="1"/>
                  </a:moveTo>
                  <a:lnTo>
                    <a:pt x="4033" y="608"/>
                  </a:lnTo>
                  <a:cubicBezTo>
                    <a:pt x="3869" y="785"/>
                    <a:pt x="3641" y="876"/>
                    <a:pt x="3414" y="876"/>
                  </a:cubicBezTo>
                  <a:cubicBezTo>
                    <a:pt x="3195" y="876"/>
                    <a:pt x="2977" y="792"/>
                    <a:pt x="2818" y="621"/>
                  </a:cubicBezTo>
                  <a:lnTo>
                    <a:pt x="2224" y="39"/>
                  </a:lnTo>
                  <a:lnTo>
                    <a:pt x="143" y="2792"/>
                  </a:lnTo>
                  <a:cubicBezTo>
                    <a:pt x="1" y="2973"/>
                    <a:pt x="130" y="3232"/>
                    <a:pt x="363" y="3232"/>
                  </a:cubicBezTo>
                  <a:lnTo>
                    <a:pt x="609" y="3232"/>
                  </a:lnTo>
                  <a:cubicBezTo>
                    <a:pt x="750" y="3244"/>
                    <a:pt x="867" y="3309"/>
                    <a:pt x="957" y="3413"/>
                  </a:cubicBezTo>
                  <a:lnTo>
                    <a:pt x="1784" y="4162"/>
                  </a:lnTo>
                  <a:cubicBezTo>
                    <a:pt x="1836" y="4207"/>
                    <a:pt x="1901" y="4230"/>
                    <a:pt x="1967" y="4230"/>
                  </a:cubicBezTo>
                  <a:cubicBezTo>
                    <a:pt x="2033" y="4230"/>
                    <a:pt x="2101" y="4207"/>
                    <a:pt x="2160" y="4162"/>
                  </a:cubicBezTo>
                  <a:lnTo>
                    <a:pt x="3142" y="3322"/>
                  </a:lnTo>
                  <a:cubicBezTo>
                    <a:pt x="3228" y="3245"/>
                    <a:pt x="3336" y="3204"/>
                    <a:pt x="3445" y="3204"/>
                  </a:cubicBezTo>
                  <a:cubicBezTo>
                    <a:pt x="3482" y="3204"/>
                    <a:pt x="3519" y="3208"/>
                    <a:pt x="3555" y="3218"/>
                  </a:cubicBezTo>
                  <a:cubicBezTo>
                    <a:pt x="3645" y="3232"/>
                    <a:pt x="3736" y="3283"/>
                    <a:pt x="3800" y="3361"/>
                  </a:cubicBezTo>
                  <a:lnTo>
                    <a:pt x="4667" y="4136"/>
                  </a:lnTo>
                  <a:cubicBezTo>
                    <a:pt x="4712" y="4181"/>
                    <a:pt x="4773" y="4204"/>
                    <a:pt x="4836" y="4204"/>
                  </a:cubicBezTo>
                  <a:cubicBezTo>
                    <a:pt x="4899" y="4204"/>
                    <a:pt x="4964" y="4181"/>
                    <a:pt x="5015" y="4136"/>
                  </a:cubicBezTo>
                  <a:lnTo>
                    <a:pt x="5972" y="3347"/>
                  </a:lnTo>
                  <a:cubicBezTo>
                    <a:pt x="6037" y="3296"/>
                    <a:pt x="6153" y="3232"/>
                    <a:pt x="6269" y="3232"/>
                  </a:cubicBezTo>
                  <a:lnTo>
                    <a:pt x="6605" y="3232"/>
                  </a:lnTo>
                  <a:cubicBezTo>
                    <a:pt x="6799" y="3232"/>
                    <a:pt x="6902" y="3025"/>
                    <a:pt x="6786" y="2870"/>
                  </a:cubicBezTo>
                  <a:lnTo>
                    <a:pt x="5597" y="1280"/>
                  </a:lnTo>
                  <a:cubicBezTo>
                    <a:pt x="5584" y="1254"/>
                    <a:pt x="4641" y="1"/>
                    <a:pt x="46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41"/>
            <p:cNvSpPr/>
            <p:nvPr/>
          </p:nvSpPr>
          <p:spPr>
            <a:xfrm>
              <a:off x="4775700" y="3843275"/>
              <a:ext cx="105050" cy="96600"/>
            </a:xfrm>
            <a:custGeom>
              <a:avLst/>
              <a:gdLst/>
              <a:ahLst/>
              <a:cxnLst/>
              <a:rect l="l" t="t" r="r" b="b"/>
              <a:pathLst>
                <a:path w="4202" h="3864" extrusionOk="0">
                  <a:moveTo>
                    <a:pt x="1920" y="1"/>
                  </a:moveTo>
                  <a:cubicBezTo>
                    <a:pt x="1771" y="1"/>
                    <a:pt x="1622" y="65"/>
                    <a:pt x="1525" y="195"/>
                  </a:cubicBezTo>
                  <a:lnTo>
                    <a:pt x="0" y="2171"/>
                  </a:lnTo>
                  <a:lnTo>
                    <a:pt x="427" y="2728"/>
                  </a:lnTo>
                  <a:cubicBezTo>
                    <a:pt x="479" y="2779"/>
                    <a:pt x="505" y="2843"/>
                    <a:pt x="531" y="2909"/>
                  </a:cubicBezTo>
                  <a:lnTo>
                    <a:pt x="660" y="2909"/>
                  </a:lnTo>
                  <a:cubicBezTo>
                    <a:pt x="661" y="2907"/>
                    <a:pt x="667" y="2906"/>
                    <a:pt x="675" y="2906"/>
                  </a:cubicBezTo>
                  <a:cubicBezTo>
                    <a:pt x="731" y="2906"/>
                    <a:pt x="928" y="2949"/>
                    <a:pt x="996" y="3050"/>
                  </a:cubicBezTo>
                  <a:lnTo>
                    <a:pt x="1706" y="3774"/>
                  </a:lnTo>
                  <a:cubicBezTo>
                    <a:pt x="1766" y="3834"/>
                    <a:pt x="1840" y="3863"/>
                    <a:pt x="1913" y="3863"/>
                  </a:cubicBezTo>
                  <a:cubicBezTo>
                    <a:pt x="1982" y="3863"/>
                    <a:pt x="2051" y="3838"/>
                    <a:pt x="2107" y="3787"/>
                  </a:cubicBezTo>
                  <a:lnTo>
                    <a:pt x="2844" y="3038"/>
                  </a:lnTo>
                  <a:cubicBezTo>
                    <a:pt x="2921" y="2973"/>
                    <a:pt x="3038" y="2895"/>
                    <a:pt x="3180" y="2895"/>
                  </a:cubicBezTo>
                  <a:lnTo>
                    <a:pt x="3839" y="2909"/>
                  </a:lnTo>
                  <a:cubicBezTo>
                    <a:pt x="4072" y="2909"/>
                    <a:pt x="4201" y="2637"/>
                    <a:pt x="4058" y="2456"/>
                  </a:cubicBezTo>
                  <a:lnTo>
                    <a:pt x="2314" y="195"/>
                  </a:lnTo>
                  <a:cubicBezTo>
                    <a:pt x="2217" y="65"/>
                    <a:pt x="2068" y="1"/>
                    <a:pt x="19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41"/>
            <p:cNvSpPr/>
            <p:nvPr/>
          </p:nvSpPr>
          <p:spPr>
            <a:xfrm>
              <a:off x="4807050" y="4053275"/>
              <a:ext cx="134750" cy="71450"/>
            </a:xfrm>
            <a:custGeom>
              <a:avLst/>
              <a:gdLst/>
              <a:ahLst/>
              <a:cxnLst/>
              <a:rect l="l" t="t" r="r" b="b"/>
              <a:pathLst>
                <a:path w="5390" h="2858" extrusionOk="0">
                  <a:moveTo>
                    <a:pt x="672" y="1"/>
                  </a:moveTo>
                  <a:lnTo>
                    <a:pt x="0" y="583"/>
                  </a:lnTo>
                  <a:lnTo>
                    <a:pt x="1590" y="2637"/>
                  </a:lnTo>
                  <a:cubicBezTo>
                    <a:pt x="1641" y="2702"/>
                    <a:pt x="1681" y="2780"/>
                    <a:pt x="1706" y="2858"/>
                  </a:cubicBezTo>
                  <a:lnTo>
                    <a:pt x="5027" y="2858"/>
                  </a:lnTo>
                  <a:cubicBezTo>
                    <a:pt x="5260" y="2858"/>
                    <a:pt x="5389" y="2599"/>
                    <a:pt x="5248" y="2418"/>
                  </a:cubicBezTo>
                  <a:lnTo>
                    <a:pt x="3438" y="92"/>
                  </a:lnTo>
                  <a:lnTo>
                    <a:pt x="2623" y="776"/>
                  </a:lnTo>
                  <a:cubicBezTo>
                    <a:pt x="2461" y="907"/>
                    <a:pt x="2266" y="972"/>
                    <a:pt x="2073" y="972"/>
                  </a:cubicBezTo>
                  <a:cubicBezTo>
                    <a:pt x="1866" y="972"/>
                    <a:pt x="1660" y="898"/>
                    <a:pt x="1500" y="750"/>
                  </a:cubicBezTo>
                  <a:lnTo>
                    <a:pt x="6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41"/>
            <p:cNvSpPr/>
            <p:nvPr/>
          </p:nvSpPr>
          <p:spPr>
            <a:xfrm>
              <a:off x="4564725" y="4148600"/>
              <a:ext cx="391925" cy="79525"/>
            </a:xfrm>
            <a:custGeom>
              <a:avLst/>
              <a:gdLst/>
              <a:ahLst/>
              <a:cxnLst/>
              <a:rect l="l" t="t" r="r" b="b"/>
              <a:pathLst>
                <a:path w="15677" h="3181" extrusionOk="0">
                  <a:moveTo>
                    <a:pt x="4459" y="1"/>
                  </a:moveTo>
                  <a:lnTo>
                    <a:pt x="4459" y="2224"/>
                  </a:lnTo>
                  <a:lnTo>
                    <a:pt x="633" y="2224"/>
                  </a:lnTo>
                  <a:cubicBezTo>
                    <a:pt x="0" y="2250"/>
                    <a:pt x="0" y="3154"/>
                    <a:pt x="633" y="3180"/>
                  </a:cubicBezTo>
                  <a:lnTo>
                    <a:pt x="15044" y="3180"/>
                  </a:lnTo>
                  <a:cubicBezTo>
                    <a:pt x="15677" y="3154"/>
                    <a:pt x="15677" y="2250"/>
                    <a:pt x="15044" y="2224"/>
                  </a:cubicBezTo>
                  <a:lnTo>
                    <a:pt x="11231" y="2224"/>
                  </a:lnTo>
                  <a:lnTo>
                    <a:pt x="11231" y="1"/>
                  </a:lnTo>
                  <a:lnTo>
                    <a:pt x="9163" y="1"/>
                  </a:lnTo>
                  <a:lnTo>
                    <a:pt x="9163" y="2224"/>
                  </a:lnTo>
                  <a:lnTo>
                    <a:pt x="6526" y="2224"/>
                  </a:lnTo>
                  <a:lnTo>
                    <a:pt x="65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41"/>
            <p:cNvSpPr/>
            <p:nvPr/>
          </p:nvSpPr>
          <p:spPr>
            <a:xfrm>
              <a:off x="4775700" y="3945700"/>
              <a:ext cx="134125" cy="105100"/>
            </a:xfrm>
            <a:custGeom>
              <a:avLst/>
              <a:gdLst/>
              <a:ahLst/>
              <a:cxnLst/>
              <a:rect l="l" t="t" r="r" b="b"/>
              <a:pathLst>
                <a:path w="5365" h="4204" extrusionOk="0">
                  <a:moveTo>
                    <a:pt x="3128" y="1"/>
                  </a:moveTo>
                  <a:lnTo>
                    <a:pt x="2521" y="608"/>
                  </a:lnTo>
                  <a:cubicBezTo>
                    <a:pt x="2356" y="785"/>
                    <a:pt x="2128" y="876"/>
                    <a:pt x="1901" y="876"/>
                  </a:cubicBezTo>
                  <a:cubicBezTo>
                    <a:pt x="1682" y="876"/>
                    <a:pt x="1464" y="792"/>
                    <a:pt x="1306" y="621"/>
                  </a:cubicBezTo>
                  <a:lnTo>
                    <a:pt x="1293" y="621"/>
                  </a:lnTo>
                  <a:lnTo>
                    <a:pt x="712" y="13"/>
                  </a:lnTo>
                  <a:lnTo>
                    <a:pt x="0" y="969"/>
                  </a:lnTo>
                  <a:lnTo>
                    <a:pt x="1577" y="3051"/>
                  </a:lnTo>
                  <a:cubicBezTo>
                    <a:pt x="1629" y="3128"/>
                    <a:pt x="1668" y="3192"/>
                    <a:pt x="1694" y="3270"/>
                  </a:cubicBezTo>
                  <a:cubicBezTo>
                    <a:pt x="1764" y="3226"/>
                    <a:pt x="1847" y="3200"/>
                    <a:pt x="1929" y="3200"/>
                  </a:cubicBezTo>
                  <a:cubicBezTo>
                    <a:pt x="1967" y="3200"/>
                    <a:pt x="2005" y="3206"/>
                    <a:pt x="2042" y="3218"/>
                  </a:cubicBezTo>
                  <a:cubicBezTo>
                    <a:pt x="2133" y="3232"/>
                    <a:pt x="2223" y="3283"/>
                    <a:pt x="2288" y="3361"/>
                  </a:cubicBezTo>
                  <a:lnTo>
                    <a:pt x="3154" y="4136"/>
                  </a:lnTo>
                  <a:cubicBezTo>
                    <a:pt x="3199" y="4181"/>
                    <a:pt x="3261" y="4204"/>
                    <a:pt x="3325" y="4204"/>
                  </a:cubicBezTo>
                  <a:cubicBezTo>
                    <a:pt x="3390" y="4204"/>
                    <a:pt x="3458" y="4181"/>
                    <a:pt x="3516" y="4136"/>
                  </a:cubicBezTo>
                  <a:lnTo>
                    <a:pt x="4460" y="3347"/>
                  </a:lnTo>
                  <a:cubicBezTo>
                    <a:pt x="4563" y="3232"/>
                    <a:pt x="4834" y="3232"/>
                    <a:pt x="5002" y="3232"/>
                  </a:cubicBezTo>
                  <a:cubicBezTo>
                    <a:pt x="5235" y="3232"/>
                    <a:pt x="5364" y="2973"/>
                    <a:pt x="5222" y="2792"/>
                  </a:cubicBezTo>
                  <a:lnTo>
                    <a:pt x="31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1103;p36">
            <a:extLst>
              <a:ext uri="{FF2B5EF4-FFF2-40B4-BE49-F238E27FC236}">
                <a16:creationId xmlns:a16="http://schemas.microsoft.com/office/drawing/2014/main" id="{6646CF45-9992-454B-B295-0138EDDA81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26910" y="259647"/>
            <a:ext cx="5455352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trình bày bài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Google Shape;1104;p36">
            <a:extLst>
              <a:ext uri="{FF2B5EF4-FFF2-40B4-BE49-F238E27FC236}">
                <a16:creationId xmlns:a16="http://schemas.microsoft.com/office/drawing/2014/main" id="{B6AFFC96-D7F9-4A40-8315-A92327747231}"/>
              </a:ext>
            </a:extLst>
          </p:cNvPr>
          <p:cNvSpPr txBox="1">
            <a:spLocks/>
          </p:cNvSpPr>
          <p:nvPr/>
        </p:nvSpPr>
        <p:spPr>
          <a:xfrm>
            <a:off x="1782080" y="1247723"/>
            <a:ext cx="3317044" cy="694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Font typeface="Roboto"/>
              <a:buNone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1. Đoạn văn có mấy câu 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4502DD8-374C-4562-8BF9-1274A22CA3C9}"/>
              </a:ext>
            </a:extLst>
          </p:cNvPr>
          <p:cNvSpPr txBox="1"/>
          <p:nvPr/>
        </p:nvSpPr>
        <p:spPr>
          <a:xfrm>
            <a:off x="2141974" y="1757244"/>
            <a:ext cx="24859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b="0" i="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4F55339-9D5C-4087-86A5-C18AB666B28C}"/>
              </a:ext>
            </a:extLst>
          </p:cNvPr>
          <p:cNvSpPr txBox="1"/>
          <p:nvPr/>
        </p:nvSpPr>
        <p:spPr>
          <a:xfrm>
            <a:off x="1844043" y="2432276"/>
            <a:ext cx="60991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1D052806-4315-4D04-A8C5-6A9A26211FBE}"/>
              </a:ext>
            </a:extLst>
          </p:cNvPr>
          <p:cNvSpPr txBox="1"/>
          <p:nvPr/>
        </p:nvSpPr>
        <p:spPr>
          <a:xfrm>
            <a:off x="2141974" y="2869528"/>
            <a:ext cx="57210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Bấy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 viết hoa vì là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đầu câu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9F38F092-2957-493F-8521-286670379441}"/>
              </a:ext>
            </a:extLst>
          </p:cNvPr>
          <p:cNvSpPr txBox="1"/>
          <p:nvPr/>
        </p:nvSpPr>
        <p:spPr>
          <a:xfrm>
            <a:off x="1852146" y="3800060"/>
            <a:ext cx="57880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dấu câu nào được sử dụng trong đoạn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BAE7ED7-9BED-4653-9D3F-4837AF02E8F2}"/>
              </a:ext>
            </a:extLst>
          </p:cNvPr>
          <p:cNvSpPr txBox="1"/>
          <p:nvPr/>
        </p:nvSpPr>
        <p:spPr>
          <a:xfrm>
            <a:off x="2141973" y="4177139"/>
            <a:ext cx="68523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chấm, dấu phẩy, dấu ba chấm.</a:t>
            </a:r>
            <a:endParaRPr lang="vi-VN" sz="2000" b="0" i="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build="p"/>
      <p:bldP spid="96" grpId="0"/>
      <p:bldP spid="97" grpId="0"/>
      <p:bldP spid="98" grpId="0"/>
      <p:bldP spid="99" grpId="0"/>
      <p:bldP spid="1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1"/>
          <p:cNvSpPr/>
          <p:nvPr/>
        </p:nvSpPr>
        <p:spPr>
          <a:xfrm>
            <a:off x="3272993" y="2120328"/>
            <a:ext cx="640577" cy="653182"/>
          </a:xfrm>
          <a:custGeom>
            <a:avLst/>
            <a:gdLst/>
            <a:ahLst/>
            <a:cxnLst/>
            <a:rect l="l" t="t" r="r" b="b"/>
            <a:pathLst>
              <a:path w="4218" h="4301" extrusionOk="0">
                <a:moveTo>
                  <a:pt x="1776" y="1"/>
                </a:moveTo>
                <a:cubicBezTo>
                  <a:pt x="1160" y="1"/>
                  <a:pt x="501" y="270"/>
                  <a:pt x="303" y="849"/>
                </a:cubicBezTo>
                <a:cubicBezTo>
                  <a:pt x="1" y="1744"/>
                  <a:pt x="991" y="2909"/>
                  <a:pt x="1534" y="3516"/>
                </a:cubicBezTo>
                <a:cubicBezTo>
                  <a:pt x="1822" y="3852"/>
                  <a:pt x="2156" y="4203"/>
                  <a:pt x="2588" y="4283"/>
                </a:cubicBezTo>
                <a:cubicBezTo>
                  <a:pt x="2652" y="4295"/>
                  <a:pt x="2715" y="4301"/>
                  <a:pt x="2779" y="4301"/>
                </a:cubicBezTo>
                <a:cubicBezTo>
                  <a:pt x="3305" y="4301"/>
                  <a:pt x="3810" y="3901"/>
                  <a:pt x="4009" y="3388"/>
                </a:cubicBezTo>
                <a:cubicBezTo>
                  <a:pt x="4218" y="2830"/>
                  <a:pt x="4105" y="2174"/>
                  <a:pt x="3866" y="1616"/>
                </a:cubicBezTo>
                <a:cubicBezTo>
                  <a:pt x="3594" y="960"/>
                  <a:pt x="3099" y="370"/>
                  <a:pt x="2429" y="114"/>
                </a:cubicBezTo>
                <a:cubicBezTo>
                  <a:pt x="2236" y="39"/>
                  <a:pt x="2009" y="1"/>
                  <a:pt x="177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21"/>
          <p:cNvSpPr/>
          <p:nvPr/>
        </p:nvSpPr>
        <p:spPr>
          <a:xfrm>
            <a:off x="5327608" y="2161484"/>
            <a:ext cx="543534" cy="574667"/>
          </a:xfrm>
          <a:custGeom>
            <a:avLst/>
            <a:gdLst/>
            <a:ahLst/>
            <a:cxnLst/>
            <a:rect l="l" t="t" r="r" b="b"/>
            <a:pathLst>
              <a:path w="3579" h="3784" extrusionOk="0">
                <a:moveTo>
                  <a:pt x="2171" y="1"/>
                </a:moveTo>
                <a:cubicBezTo>
                  <a:pt x="1297" y="1"/>
                  <a:pt x="452" y="960"/>
                  <a:pt x="192" y="1728"/>
                </a:cubicBezTo>
                <a:cubicBezTo>
                  <a:pt x="0" y="2303"/>
                  <a:pt x="96" y="3006"/>
                  <a:pt x="560" y="3421"/>
                </a:cubicBezTo>
                <a:cubicBezTo>
                  <a:pt x="824" y="3663"/>
                  <a:pt x="1178" y="3784"/>
                  <a:pt x="1534" y="3784"/>
                </a:cubicBezTo>
                <a:cubicBezTo>
                  <a:pt x="1696" y="3784"/>
                  <a:pt x="1859" y="3759"/>
                  <a:pt x="2013" y="3709"/>
                </a:cubicBezTo>
                <a:cubicBezTo>
                  <a:pt x="2509" y="3564"/>
                  <a:pt x="2908" y="3198"/>
                  <a:pt x="3180" y="2750"/>
                </a:cubicBezTo>
                <a:cubicBezTo>
                  <a:pt x="3435" y="2335"/>
                  <a:pt x="3579" y="1839"/>
                  <a:pt x="3515" y="1345"/>
                </a:cubicBezTo>
                <a:cubicBezTo>
                  <a:pt x="3467" y="866"/>
                  <a:pt x="3195" y="402"/>
                  <a:pt x="2765" y="163"/>
                </a:cubicBezTo>
                <a:cubicBezTo>
                  <a:pt x="2569" y="50"/>
                  <a:pt x="2369" y="1"/>
                  <a:pt x="217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236531-5109-4011-9772-EE8047B7691D}"/>
              </a:ext>
            </a:extLst>
          </p:cNvPr>
          <p:cNvGrpSpPr/>
          <p:nvPr/>
        </p:nvGrpSpPr>
        <p:grpSpPr>
          <a:xfrm>
            <a:off x="3748490" y="2571982"/>
            <a:ext cx="1610858" cy="1688311"/>
            <a:chOff x="3748490" y="2571982"/>
            <a:chExt cx="1610858" cy="1688311"/>
          </a:xfrm>
        </p:grpSpPr>
        <p:sp>
          <p:nvSpPr>
            <p:cNvPr id="574" name="Google Shape;574;p21"/>
            <p:cNvSpPr/>
            <p:nvPr/>
          </p:nvSpPr>
          <p:spPr>
            <a:xfrm>
              <a:off x="3748490" y="2571982"/>
              <a:ext cx="1610858" cy="1688311"/>
            </a:xfrm>
            <a:custGeom>
              <a:avLst/>
              <a:gdLst/>
              <a:ahLst/>
              <a:cxnLst/>
              <a:rect l="l" t="t" r="r" b="b"/>
              <a:pathLst>
                <a:path w="10607" h="11117" extrusionOk="0">
                  <a:moveTo>
                    <a:pt x="7628" y="0"/>
                  </a:moveTo>
                  <a:cubicBezTo>
                    <a:pt x="6653" y="0"/>
                    <a:pt x="5692" y="663"/>
                    <a:pt x="4889" y="1293"/>
                  </a:cubicBezTo>
                  <a:lnTo>
                    <a:pt x="4889" y="1293"/>
                  </a:lnTo>
                  <a:cubicBezTo>
                    <a:pt x="4928" y="1257"/>
                    <a:pt x="4200" y="782"/>
                    <a:pt x="4137" y="750"/>
                  </a:cubicBezTo>
                  <a:cubicBezTo>
                    <a:pt x="3817" y="591"/>
                    <a:pt x="3466" y="527"/>
                    <a:pt x="3099" y="495"/>
                  </a:cubicBezTo>
                  <a:cubicBezTo>
                    <a:pt x="3046" y="491"/>
                    <a:pt x="2994" y="489"/>
                    <a:pt x="2942" y="489"/>
                  </a:cubicBezTo>
                  <a:cubicBezTo>
                    <a:pt x="1718" y="489"/>
                    <a:pt x="876" y="1549"/>
                    <a:pt x="431" y="2316"/>
                  </a:cubicBezTo>
                  <a:cubicBezTo>
                    <a:pt x="96" y="2891"/>
                    <a:pt x="0" y="3577"/>
                    <a:pt x="64" y="4232"/>
                  </a:cubicBezTo>
                  <a:cubicBezTo>
                    <a:pt x="128" y="5174"/>
                    <a:pt x="448" y="6165"/>
                    <a:pt x="991" y="6948"/>
                  </a:cubicBezTo>
                  <a:cubicBezTo>
                    <a:pt x="1438" y="7587"/>
                    <a:pt x="1996" y="8145"/>
                    <a:pt x="2571" y="8657"/>
                  </a:cubicBezTo>
                  <a:cubicBezTo>
                    <a:pt x="4122" y="10047"/>
                    <a:pt x="6405" y="11116"/>
                    <a:pt x="6405" y="11116"/>
                  </a:cubicBezTo>
                  <a:cubicBezTo>
                    <a:pt x="6405" y="11116"/>
                    <a:pt x="8705" y="9120"/>
                    <a:pt x="9536" y="7331"/>
                  </a:cubicBezTo>
                  <a:cubicBezTo>
                    <a:pt x="10128" y="6069"/>
                    <a:pt x="10607" y="4567"/>
                    <a:pt x="10494" y="3178"/>
                  </a:cubicBezTo>
                  <a:cubicBezTo>
                    <a:pt x="10383" y="1900"/>
                    <a:pt x="9440" y="431"/>
                    <a:pt x="8194" y="79"/>
                  </a:cubicBezTo>
                  <a:cubicBezTo>
                    <a:pt x="8006" y="25"/>
                    <a:pt x="7817" y="0"/>
                    <a:pt x="76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1"/>
            <p:cNvSpPr/>
            <p:nvPr/>
          </p:nvSpPr>
          <p:spPr>
            <a:xfrm>
              <a:off x="3806655" y="2700310"/>
              <a:ext cx="1419202" cy="1479949"/>
            </a:xfrm>
            <a:custGeom>
              <a:avLst/>
              <a:gdLst/>
              <a:ahLst/>
              <a:cxnLst/>
              <a:rect l="l" t="t" r="r" b="b"/>
              <a:pathLst>
                <a:path w="9345" h="9745" extrusionOk="0">
                  <a:moveTo>
                    <a:pt x="7185" y="224"/>
                  </a:moveTo>
                  <a:cubicBezTo>
                    <a:pt x="7560" y="224"/>
                    <a:pt x="7923" y="322"/>
                    <a:pt x="8226" y="560"/>
                  </a:cubicBezTo>
                  <a:cubicBezTo>
                    <a:pt x="9106" y="1262"/>
                    <a:pt x="8914" y="2636"/>
                    <a:pt x="8786" y="3196"/>
                  </a:cubicBezTo>
                  <a:cubicBezTo>
                    <a:pt x="8499" y="4570"/>
                    <a:pt x="7828" y="5863"/>
                    <a:pt x="7172" y="7125"/>
                  </a:cubicBezTo>
                  <a:cubicBezTo>
                    <a:pt x="6997" y="7477"/>
                    <a:pt x="6805" y="7843"/>
                    <a:pt x="6629" y="8212"/>
                  </a:cubicBezTo>
                  <a:cubicBezTo>
                    <a:pt x="6373" y="8723"/>
                    <a:pt x="6022" y="9298"/>
                    <a:pt x="5894" y="9505"/>
                  </a:cubicBezTo>
                  <a:cubicBezTo>
                    <a:pt x="5112" y="9281"/>
                    <a:pt x="3754" y="8291"/>
                    <a:pt x="3051" y="7732"/>
                  </a:cubicBezTo>
                  <a:cubicBezTo>
                    <a:pt x="1869" y="6757"/>
                    <a:pt x="1102" y="5799"/>
                    <a:pt x="719" y="4777"/>
                  </a:cubicBezTo>
                  <a:cubicBezTo>
                    <a:pt x="240" y="3499"/>
                    <a:pt x="416" y="2110"/>
                    <a:pt x="1151" y="1215"/>
                  </a:cubicBezTo>
                  <a:cubicBezTo>
                    <a:pt x="1374" y="960"/>
                    <a:pt x="1598" y="800"/>
                    <a:pt x="1822" y="719"/>
                  </a:cubicBezTo>
                  <a:cubicBezTo>
                    <a:pt x="1918" y="704"/>
                    <a:pt x="2013" y="687"/>
                    <a:pt x="2109" y="687"/>
                  </a:cubicBezTo>
                  <a:cubicBezTo>
                    <a:pt x="2476" y="687"/>
                    <a:pt x="2859" y="879"/>
                    <a:pt x="3132" y="1023"/>
                  </a:cubicBezTo>
                  <a:cubicBezTo>
                    <a:pt x="3626" y="1311"/>
                    <a:pt x="4090" y="1646"/>
                    <a:pt x="4521" y="2014"/>
                  </a:cubicBezTo>
                  <a:cubicBezTo>
                    <a:pt x="4544" y="2037"/>
                    <a:pt x="4567" y="2052"/>
                    <a:pt x="4597" y="2052"/>
                  </a:cubicBezTo>
                  <a:cubicBezTo>
                    <a:pt x="4608" y="2052"/>
                    <a:pt x="4620" y="2050"/>
                    <a:pt x="4633" y="2046"/>
                  </a:cubicBezTo>
                  <a:cubicBezTo>
                    <a:pt x="4665" y="2029"/>
                    <a:pt x="4697" y="1997"/>
                    <a:pt x="4697" y="1950"/>
                  </a:cubicBezTo>
                  <a:cubicBezTo>
                    <a:pt x="4793" y="1375"/>
                    <a:pt x="5272" y="960"/>
                    <a:pt x="5655" y="704"/>
                  </a:cubicBezTo>
                  <a:cubicBezTo>
                    <a:pt x="6096" y="423"/>
                    <a:pt x="6652" y="224"/>
                    <a:pt x="7185" y="224"/>
                  </a:cubicBezTo>
                  <a:close/>
                  <a:moveTo>
                    <a:pt x="7175" y="0"/>
                  </a:moveTo>
                  <a:cubicBezTo>
                    <a:pt x="6603" y="0"/>
                    <a:pt x="6012" y="208"/>
                    <a:pt x="5543" y="512"/>
                  </a:cubicBezTo>
                  <a:cubicBezTo>
                    <a:pt x="5160" y="751"/>
                    <a:pt x="4697" y="1167"/>
                    <a:pt x="4521" y="1726"/>
                  </a:cubicBezTo>
                  <a:cubicBezTo>
                    <a:pt x="4122" y="1390"/>
                    <a:pt x="3707" y="1087"/>
                    <a:pt x="3243" y="832"/>
                  </a:cubicBezTo>
                  <a:cubicBezTo>
                    <a:pt x="2953" y="667"/>
                    <a:pt x="2534" y="464"/>
                    <a:pt x="2103" y="464"/>
                  </a:cubicBezTo>
                  <a:cubicBezTo>
                    <a:pt x="1988" y="464"/>
                    <a:pt x="1872" y="479"/>
                    <a:pt x="1758" y="512"/>
                  </a:cubicBezTo>
                  <a:cubicBezTo>
                    <a:pt x="1486" y="591"/>
                    <a:pt x="1215" y="783"/>
                    <a:pt x="974" y="1071"/>
                  </a:cubicBezTo>
                  <a:cubicBezTo>
                    <a:pt x="176" y="2029"/>
                    <a:pt x="1" y="3499"/>
                    <a:pt x="495" y="4857"/>
                  </a:cubicBezTo>
                  <a:cubicBezTo>
                    <a:pt x="895" y="5911"/>
                    <a:pt x="1694" y="6917"/>
                    <a:pt x="2908" y="7907"/>
                  </a:cubicBezTo>
                  <a:cubicBezTo>
                    <a:pt x="3643" y="8499"/>
                    <a:pt x="5112" y="9569"/>
                    <a:pt x="5926" y="9745"/>
                  </a:cubicBezTo>
                  <a:lnTo>
                    <a:pt x="5958" y="9745"/>
                  </a:lnTo>
                  <a:cubicBezTo>
                    <a:pt x="5990" y="9745"/>
                    <a:pt x="6022" y="9728"/>
                    <a:pt x="6054" y="9696"/>
                  </a:cubicBezTo>
                  <a:cubicBezTo>
                    <a:pt x="6054" y="9681"/>
                    <a:pt x="6518" y="8946"/>
                    <a:pt x="6837" y="8307"/>
                  </a:cubicBezTo>
                  <a:cubicBezTo>
                    <a:pt x="7012" y="7956"/>
                    <a:pt x="7189" y="7588"/>
                    <a:pt x="7380" y="7221"/>
                  </a:cubicBezTo>
                  <a:cubicBezTo>
                    <a:pt x="8035" y="5959"/>
                    <a:pt x="8706" y="4649"/>
                    <a:pt x="9010" y="3243"/>
                  </a:cubicBezTo>
                  <a:cubicBezTo>
                    <a:pt x="9153" y="2636"/>
                    <a:pt x="9345" y="1151"/>
                    <a:pt x="8354" y="384"/>
                  </a:cubicBezTo>
                  <a:cubicBezTo>
                    <a:pt x="8009" y="113"/>
                    <a:pt x="7597" y="0"/>
                    <a:pt x="7175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0" name="Google Shape;580;p21"/>
          <p:cNvSpPr/>
          <p:nvPr/>
        </p:nvSpPr>
        <p:spPr>
          <a:xfrm>
            <a:off x="4022650" y="1667975"/>
            <a:ext cx="183300" cy="183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21"/>
          <p:cNvSpPr/>
          <p:nvPr/>
        </p:nvSpPr>
        <p:spPr>
          <a:xfrm>
            <a:off x="3537925" y="2606250"/>
            <a:ext cx="183300" cy="183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21"/>
          <p:cNvSpPr/>
          <p:nvPr/>
        </p:nvSpPr>
        <p:spPr>
          <a:xfrm>
            <a:off x="5109050" y="1851275"/>
            <a:ext cx="183300" cy="183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21"/>
          <p:cNvSpPr/>
          <p:nvPr/>
        </p:nvSpPr>
        <p:spPr>
          <a:xfrm>
            <a:off x="5666713" y="2422950"/>
            <a:ext cx="183300" cy="183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21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4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viết từ khó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85" name="Google Shape;585;p21"/>
          <p:cNvGrpSpPr/>
          <p:nvPr/>
        </p:nvGrpSpPr>
        <p:grpSpPr>
          <a:xfrm>
            <a:off x="3367900" y="2156100"/>
            <a:ext cx="699675" cy="407425"/>
            <a:chOff x="3052625" y="4146950"/>
            <a:chExt cx="699675" cy="407425"/>
          </a:xfrm>
        </p:grpSpPr>
        <p:sp>
          <p:nvSpPr>
            <p:cNvPr id="586" name="Google Shape;586;p21"/>
            <p:cNvSpPr/>
            <p:nvPr/>
          </p:nvSpPr>
          <p:spPr>
            <a:xfrm>
              <a:off x="3419225" y="4146950"/>
              <a:ext cx="333075" cy="328800"/>
            </a:xfrm>
            <a:custGeom>
              <a:avLst/>
              <a:gdLst/>
              <a:ahLst/>
              <a:cxnLst/>
              <a:rect l="l" t="t" r="r" b="b"/>
              <a:pathLst>
                <a:path w="13323" h="13152" extrusionOk="0">
                  <a:moveTo>
                    <a:pt x="7063" y="1"/>
                  </a:moveTo>
                  <a:cubicBezTo>
                    <a:pt x="6981" y="1"/>
                    <a:pt x="6898" y="21"/>
                    <a:pt x="6820" y="60"/>
                  </a:cubicBezTo>
                  <a:cubicBezTo>
                    <a:pt x="6149" y="300"/>
                    <a:pt x="5878" y="1067"/>
                    <a:pt x="5655" y="1738"/>
                  </a:cubicBezTo>
                  <a:cubicBezTo>
                    <a:pt x="5112" y="3335"/>
                    <a:pt x="4377" y="4884"/>
                    <a:pt x="3466" y="6338"/>
                  </a:cubicBezTo>
                  <a:cubicBezTo>
                    <a:pt x="3003" y="7088"/>
                    <a:pt x="2492" y="7808"/>
                    <a:pt x="1932" y="8511"/>
                  </a:cubicBezTo>
                  <a:cubicBezTo>
                    <a:pt x="1549" y="8990"/>
                    <a:pt x="878" y="9501"/>
                    <a:pt x="654" y="10108"/>
                  </a:cubicBezTo>
                  <a:cubicBezTo>
                    <a:pt x="0" y="11944"/>
                    <a:pt x="4185" y="12344"/>
                    <a:pt x="5255" y="12568"/>
                  </a:cubicBezTo>
                  <a:cubicBezTo>
                    <a:pt x="6666" y="12845"/>
                    <a:pt x="8096" y="13152"/>
                    <a:pt x="9540" y="13152"/>
                  </a:cubicBezTo>
                  <a:cubicBezTo>
                    <a:pt x="9926" y="13152"/>
                    <a:pt x="10314" y="13130"/>
                    <a:pt x="10702" y="13079"/>
                  </a:cubicBezTo>
                  <a:cubicBezTo>
                    <a:pt x="11580" y="12967"/>
                    <a:pt x="12507" y="12664"/>
                    <a:pt x="13003" y="11912"/>
                  </a:cubicBezTo>
                  <a:cubicBezTo>
                    <a:pt x="13082" y="11785"/>
                    <a:pt x="13162" y="11625"/>
                    <a:pt x="13098" y="11482"/>
                  </a:cubicBezTo>
                  <a:cubicBezTo>
                    <a:pt x="13028" y="11329"/>
                    <a:pt x="12854" y="11297"/>
                    <a:pt x="12679" y="11297"/>
                  </a:cubicBezTo>
                  <a:cubicBezTo>
                    <a:pt x="12615" y="11297"/>
                    <a:pt x="12551" y="11301"/>
                    <a:pt x="12491" y="11305"/>
                  </a:cubicBezTo>
                  <a:cubicBezTo>
                    <a:pt x="10911" y="11531"/>
                    <a:pt x="9315" y="11643"/>
                    <a:pt x="7718" y="11643"/>
                  </a:cubicBezTo>
                  <a:cubicBezTo>
                    <a:pt x="6152" y="11643"/>
                    <a:pt x="4586" y="11535"/>
                    <a:pt x="3035" y="11322"/>
                  </a:cubicBezTo>
                  <a:cubicBezTo>
                    <a:pt x="3163" y="11050"/>
                    <a:pt x="3482" y="10954"/>
                    <a:pt x="3770" y="10875"/>
                  </a:cubicBezTo>
                  <a:cubicBezTo>
                    <a:pt x="5446" y="10475"/>
                    <a:pt x="7188" y="10300"/>
                    <a:pt x="8849" y="9789"/>
                  </a:cubicBezTo>
                  <a:cubicBezTo>
                    <a:pt x="10494" y="9293"/>
                    <a:pt x="12123" y="8383"/>
                    <a:pt x="13018" y="6897"/>
                  </a:cubicBezTo>
                  <a:cubicBezTo>
                    <a:pt x="13178" y="6626"/>
                    <a:pt x="13322" y="6274"/>
                    <a:pt x="13162" y="5987"/>
                  </a:cubicBezTo>
                  <a:cubicBezTo>
                    <a:pt x="13039" y="5775"/>
                    <a:pt x="12809" y="5695"/>
                    <a:pt x="12557" y="5695"/>
                  </a:cubicBezTo>
                  <a:cubicBezTo>
                    <a:pt x="12353" y="5695"/>
                    <a:pt x="12135" y="5748"/>
                    <a:pt x="11948" y="5827"/>
                  </a:cubicBezTo>
                  <a:cubicBezTo>
                    <a:pt x="11086" y="6194"/>
                    <a:pt x="10351" y="6786"/>
                    <a:pt x="9568" y="7312"/>
                  </a:cubicBezTo>
                  <a:cubicBezTo>
                    <a:pt x="7491" y="8702"/>
                    <a:pt x="5048" y="9565"/>
                    <a:pt x="2556" y="9804"/>
                  </a:cubicBezTo>
                  <a:cubicBezTo>
                    <a:pt x="3259" y="8909"/>
                    <a:pt x="4217" y="8270"/>
                    <a:pt x="5063" y="7504"/>
                  </a:cubicBezTo>
                  <a:cubicBezTo>
                    <a:pt x="6933" y="5763"/>
                    <a:pt x="8147" y="3127"/>
                    <a:pt x="7604" y="635"/>
                  </a:cubicBezTo>
                  <a:cubicBezTo>
                    <a:pt x="7555" y="380"/>
                    <a:pt x="7459" y="109"/>
                    <a:pt x="7220" y="28"/>
                  </a:cubicBezTo>
                  <a:cubicBezTo>
                    <a:pt x="7170" y="9"/>
                    <a:pt x="7117" y="1"/>
                    <a:pt x="70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1"/>
            <p:cNvSpPr/>
            <p:nvPr/>
          </p:nvSpPr>
          <p:spPr>
            <a:xfrm>
              <a:off x="3052625" y="4351500"/>
              <a:ext cx="439300" cy="202875"/>
            </a:xfrm>
            <a:custGeom>
              <a:avLst/>
              <a:gdLst/>
              <a:ahLst/>
              <a:cxnLst/>
              <a:rect l="l" t="t" r="r" b="b"/>
              <a:pathLst>
                <a:path w="17572" h="8115" extrusionOk="0">
                  <a:moveTo>
                    <a:pt x="13091" y="0"/>
                  </a:moveTo>
                  <a:cubicBezTo>
                    <a:pt x="12365" y="0"/>
                    <a:pt x="11601" y="143"/>
                    <a:pt x="10831" y="408"/>
                  </a:cubicBezTo>
                  <a:cubicBezTo>
                    <a:pt x="10319" y="600"/>
                    <a:pt x="9808" y="776"/>
                    <a:pt x="9312" y="983"/>
                  </a:cubicBezTo>
                  <a:cubicBezTo>
                    <a:pt x="9010" y="1111"/>
                    <a:pt x="8705" y="1239"/>
                    <a:pt x="8403" y="1383"/>
                  </a:cubicBezTo>
                  <a:cubicBezTo>
                    <a:pt x="7012" y="2005"/>
                    <a:pt x="5655" y="2740"/>
                    <a:pt x="4377" y="3571"/>
                  </a:cubicBezTo>
                  <a:cubicBezTo>
                    <a:pt x="4090" y="3762"/>
                    <a:pt x="3786" y="3954"/>
                    <a:pt x="3498" y="4162"/>
                  </a:cubicBezTo>
                  <a:cubicBezTo>
                    <a:pt x="2428" y="4897"/>
                    <a:pt x="1406" y="5728"/>
                    <a:pt x="448" y="6606"/>
                  </a:cubicBezTo>
                  <a:cubicBezTo>
                    <a:pt x="224" y="6797"/>
                    <a:pt x="0" y="7053"/>
                    <a:pt x="64" y="7340"/>
                  </a:cubicBezTo>
                  <a:cubicBezTo>
                    <a:pt x="112" y="7596"/>
                    <a:pt x="384" y="7740"/>
                    <a:pt x="623" y="7820"/>
                  </a:cubicBezTo>
                  <a:cubicBezTo>
                    <a:pt x="1244" y="8044"/>
                    <a:pt x="1901" y="8115"/>
                    <a:pt x="2566" y="8115"/>
                  </a:cubicBezTo>
                  <a:cubicBezTo>
                    <a:pt x="3134" y="8115"/>
                    <a:pt x="3706" y="8063"/>
                    <a:pt x="4265" y="8011"/>
                  </a:cubicBezTo>
                  <a:cubicBezTo>
                    <a:pt x="4488" y="7979"/>
                    <a:pt x="4697" y="7964"/>
                    <a:pt x="4920" y="7932"/>
                  </a:cubicBezTo>
                  <a:cubicBezTo>
                    <a:pt x="5287" y="7900"/>
                    <a:pt x="5655" y="7852"/>
                    <a:pt x="6022" y="7820"/>
                  </a:cubicBezTo>
                  <a:cubicBezTo>
                    <a:pt x="6773" y="7724"/>
                    <a:pt x="7523" y="7645"/>
                    <a:pt x="8275" y="7532"/>
                  </a:cubicBezTo>
                  <a:cubicBezTo>
                    <a:pt x="8530" y="7500"/>
                    <a:pt x="8801" y="7468"/>
                    <a:pt x="9073" y="7421"/>
                  </a:cubicBezTo>
                  <a:cubicBezTo>
                    <a:pt x="9408" y="7372"/>
                    <a:pt x="9760" y="7325"/>
                    <a:pt x="10111" y="7277"/>
                  </a:cubicBezTo>
                  <a:lnTo>
                    <a:pt x="10735" y="7181"/>
                  </a:lnTo>
                  <a:cubicBezTo>
                    <a:pt x="11150" y="7117"/>
                    <a:pt x="11565" y="7038"/>
                    <a:pt x="11996" y="6957"/>
                  </a:cubicBezTo>
                  <a:cubicBezTo>
                    <a:pt x="12747" y="6814"/>
                    <a:pt x="13497" y="6654"/>
                    <a:pt x="14232" y="6431"/>
                  </a:cubicBezTo>
                  <a:cubicBezTo>
                    <a:pt x="14536" y="6350"/>
                    <a:pt x="14839" y="6254"/>
                    <a:pt x="15127" y="6143"/>
                  </a:cubicBezTo>
                  <a:cubicBezTo>
                    <a:pt x="15414" y="6047"/>
                    <a:pt x="15686" y="5935"/>
                    <a:pt x="15957" y="5807"/>
                  </a:cubicBezTo>
                  <a:cubicBezTo>
                    <a:pt x="16309" y="5664"/>
                    <a:pt x="16677" y="5488"/>
                    <a:pt x="16932" y="5217"/>
                  </a:cubicBezTo>
                  <a:cubicBezTo>
                    <a:pt x="17555" y="4578"/>
                    <a:pt x="17571" y="3523"/>
                    <a:pt x="17203" y="2708"/>
                  </a:cubicBezTo>
                  <a:cubicBezTo>
                    <a:pt x="16326" y="808"/>
                    <a:pt x="14816" y="0"/>
                    <a:pt x="130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1"/>
            <p:cNvSpPr/>
            <p:nvPr/>
          </p:nvSpPr>
          <p:spPr>
            <a:xfrm>
              <a:off x="3399625" y="4403625"/>
              <a:ext cx="34000" cy="108650"/>
            </a:xfrm>
            <a:custGeom>
              <a:avLst/>
              <a:gdLst/>
              <a:ahLst/>
              <a:cxnLst/>
              <a:rect l="l" t="t" r="r" b="b"/>
              <a:pathLst>
                <a:path w="1360" h="4346" extrusionOk="0">
                  <a:moveTo>
                    <a:pt x="1" y="1"/>
                  </a:moveTo>
                  <a:lnTo>
                    <a:pt x="1" y="1"/>
                  </a:lnTo>
                  <a:cubicBezTo>
                    <a:pt x="384" y="1343"/>
                    <a:pt x="608" y="2764"/>
                    <a:pt x="384" y="4154"/>
                  </a:cubicBezTo>
                  <a:cubicBezTo>
                    <a:pt x="384" y="4218"/>
                    <a:pt x="369" y="4282"/>
                    <a:pt x="352" y="4346"/>
                  </a:cubicBezTo>
                  <a:cubicBezTo>
                    <a:pt x="656" y="4265"/>
                    <a:pt x="959" y="4169"/>
                    <a:pt x="1247" y="4058"/>
                  </a:cubicBezTo>
                  <a:cubicBezTo>
                    <a:pt x="1359" y="3036"/>
                    <a:pt x="1263" y="1982"/>
                    <a:pt x="927" y="1007"/>
                  </a:cubicBezTo>
                  <a:cubicBezTo>
                    <a:pt x="768" y="544"/>
                    <a:pt x="480" y="48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1"/>
            <p:cNvSpPr/>
            <p:nvPr/>
          </p:nvSpPr>
          <p:spPr>
            <a:xfrm>
              <a:off x="3235525" y="4476700"/>
              <a:ext cx="43950" cy="63125"/>
            </a:xfrm>
            <a:custGeom>
              <a:avLst/>
              <a:gdLst/>
              <a:ahLst/>
              <a:cxnLst/>
              <a:rect l="l" t="t" r="r" b="b"/>
              <a:pathLst>
                <a:path w="1758" h="2525" extrusionOk="0">
                  <a:moveTo>
                    <a:pt x="0" y="0"/>
                  </a:moveTo>
                  <a:cubicBezTo>
                    <a:pt x="367" y="816"/>
                    <a:pt x="750" y="1662"/>
                    <a:pt x="959" y="2524"/>
                  </a:cubicBezTo>
                  <a:cubicBezTo>
                    <a:pt x="1214" y="2492"/>
                    <a:pt x="1485" y="2460"/>
                    <a:pt x="1757" y="2413"/>
                  </a:cubicBezTo>
                  <a:cubicBezTo>
                    <a:pt x="1374" y="1455"/>
                    <a:pt x="831" y="59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1"/>
            <p:cNvSpPr/>
            <p:nvPr/>
          </p:nvSpPr>
          <p:spPr>
            <a:xfrm>
              <a:off x="3262675" y="4376075"/>
              <a:ext cx="89850" cy="154950"/>
            </a:xfrm>
            <a:custGeom>
              <a:avLst/>
              <a:gdLst/>
              <a:ahLst/>
              <a:cxnLst/>
              <a:rect l="l" t="t" r="r" b="b"/>
              <a:pathLst>
                <a:path w="3594" h="6198" extrusionOk="0">
                  <a:moveTo>
                    <a:pt x="910" y="0"/>
                  </a:moveTo>
                  <a:cubicBezTo>
                    <a:pt x="608" y="128"/>
                    <a:pt x="303" y="256"/>
                    <a:pt x="1" y="400"/>
                  </a:cubicBezTo>
                  <a:cubicBezTo>
                    <a:pt x="1374" y="2061"/>
                    <a:pt x="2333" y="4106"/>
                    <a:pt x="2333" y="6198"/>
                  </a:cubicBezTo>
                  <a:cubicBezTo>
                    <a:pt x="2748" y="6134"/>
                    <a:pt x="3163" y="6055"/>
                    <a:pt x="3594" y="5974"/>
                  </a:cubicBezTo>
                  <a:cubicBezTo>
                    <a:pt x="3594" y="3961"/>
                    <a:pt x="2812" y="1965"/>
                    <a:pt x="1438" y="496"/>
                  </a:cubicBezTo>
                  <a:cubicBezTo>
                    <a:pt x="1278" y="319"/>
                    <a:pt x="1102" y="160"/>
                    <a:pt x="9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1"/>
            <p:cNvSpPr/>
            <p:nvPr/>
          </p:nvSpPr>
          <p:spPr>
            <a:xfrm>
              <a:off x="3140075" y="4440750"/>
              <a:ext cx="63100" cy="109075"/>
            </a:xfrm>
            <a:custGeom>
              <a:avLst/>
              <a:gdLst/>
              <a:ahLst/>
              <a:cxnLst/>
              <a:rect l="l" t="t" r="r" b="b"/>
              <a:pathLst>
                <a:path w="2524" h="4363" extrusionOk="0">
                  <a:moveTo>
                    <a:pt x="879" y="1"/>
                  </a:moveTo>
                  <a:cubicBezTo>
                    <a:pt x="592" y="192"/>
                    <a:pt x="288" y="384"/>
                    <a:pt x="0" y="592"/>
                  </a:cubicBezTo>
                  <a:cubicBezTo>
                    <a:pt x="799" y="1694"/>
                    <a:pt x="1295" y="3004"/>
                    <a:pt x="1422" y="4362"/>
                  </a:cubicBezTo>
                  <a:cubicBezTo>
                    <a:pt x="1789" y="4330"/>
                    <a:pt x="2157" y="4282"/>
                    <a:pt x="2524" y="4250"/>
                  </a:cubicBezTo>
                  <a:cubicBezTo>
                    <a:pt x="2221" y="3116"/>
                    <a:pt x="1821" y="2013"/>
                    <a:pt x="1358" y="944"/>
                  </a:cubicBezTo>
                  <a:cubicBezTo>
                    <a:pt x="1214" y="624"/>
                    <a:pt x="1071" y="288"/>
                    <a:pt x="8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592" name="Google Shape;592;p21"/>
          <p:cNvCxnSpPr>
            <a:cxnSpLocks/>
            <a:endCxn id="580" idx="2"/>
          </p:cNvCxnSpPr>
          <p:nvPr/>
        </p:nvCxnSpPr>
        <p:spPr>
          <a:xfrm rot="10800000" flipH="1">
            <a:off x="2536880" y="1759710"/>
            <a:ext cx="1485900" cy="189600"/>
          </a:xfrm>
          <a:prstGeom prst="bentConnector3">
            <a:avLst>
              <a:gd name="adj1" fmla="val 49996"/>
            </a:avLst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594" name="Google Shape;594;p21"/>
          <p:cNvCxnSpPr>
            <a:cxnSpLocks/>
            <a:endCxn id="581" idx="2"/>
          </p:cNvCxnSpPr>
          <p:nvPr/>
        </p:nvCxnSpPr>
        <p:spPr>
          <a:xfrm rot="10800000" flipH="1">
            <a:off x="2536880" y="2697857"/>
            <a:ext cx="1001100" cy="699900"/>
          </a:xfrm>
          <a:prstGeom prst="bentConnector3">
            <a:avLst>
              <a:gd name="adj1" fmla="val 49997"/>
            </a:avLst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596" name="Google Shape;596;p21"/>
          <p:cNvCxnSpPr>
            <a:cxnSpLocks/>
            <a:endCxn id="582" idx="6"/>
          </p:cNvCxnSpPr>
          <p:nvPr/>
        </p:nvCxnSpPr>
        <p:spPr>
          <a:xfrm rot="10800000">
            <a:off x="5292329" y="1943010"/>
            <a:ext cx="1314900" cy="6300"/>
          </a:xfrm>
          <a:prstGeom prst="bentConnector3">
            <a:avLst>
              <a:gd name="adj1" fmla="val 49999"/>
            </a:avLst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598" name="Google Shape;598;p21"/>
          <p:cNvCxnSpPr>
            <a:cxnSpLocks/>
            <a:endCxn id="583" idx="6"/>
          </p:cNvCxnSpPr>
          <p:nvPr/>
        </p:nvCxnSpPr>
        <p:spPr>
          <a:xfrm rot="10800000">
            <a:off x="5850029" y="2514557"/>
            <a:ext cx="757200" cy="883200"/>
          </a:xfrm>
          <a:prstGeom prst="bentConnector3">
            <a:avLst>
              <a:gd name="adj1" fmla="val 50001"/>
            </a:avLst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9E9EA510-5E37-4753-9F03-6F6BADF32F3B}"/>
              </a:ext>
            </a:extLst>
          </p:cNvPr>
          <p:cNvGrpSpPr/>
          <p:nvPr/>
        </p:nvGrpSpPr>
        <p:grpSpPr>
          <a:xfrm>
            <a:off x="3955182" y="1599119"/>
            <a:ext cx="635110" cy="893588"/>
            <a:chOff x="3955182" y="1599119"/>
            <a:chExt cx="635110" cy="893588"/>
          </a:xfrm>
        </p:grpSpPr>
        <p:sp>
          <p:nvSpPr>
            <p:cNvPr id="576" name="Google Shape;576;p21"/>
            <p:cNvSpPr/>
            <p:nvPr/>
          </p:nvSpPr>
          <p:spPr>
            <a:xfrm>
              <a:off x="3955182" y="1599119"/>
              <a:ext cx="635110" cy="893588"/>
            </a:xfrm>
            <a:custGeom>
              <a:avLst/>
              <a:gdLst/>
              <a:ahLst/>
              <a:cxnLst/>
              <a:rect l="l" t="t" r="r" b="b"/>
              <a:pathLst>
                <a:path w="4182" h="5884" extrusionOk="0">
                  <a:moveTo>
                    <a:pt x="1729" y="0"/>
                  </a:moveTo>
                  <a:cubicBezTo>
                    <a:pt x="493" y="0"/>
                    <a:pt x="1" y="1754"/>
                    <a:pt x="60" y="2763"/>
                  </a:cubicBezTo>
                  <a:cubicBezTo>
                    <a:pt x="109" y="3689"/>
                    <a:pt x="540" y="4584"/>
                    <a:pt x="1195" y="5239"/>
                  </a:cubicBezTo>
                  <a:cubicBezTo>
                    <a:pt x="1498" y="5559"/>
                    <a:pt x="1866" y="5830"/>
                    <a:pt x="2313" y="5878"/>
                  </a:cubicBezTo>
                  <a:cubicBezTo>
                    <a:pt x="2351" y="5882"/>
                    <a:pt x="2388" y="5884"/>
                    <a:pt x="2426" y="5884"/>
                  </a:cubicBezTo>
                  <a:cubicBezTo>
                    <a:pt x="2880" y="5884"/>
                    <a:pt x="3310" y="5624"/>
                    <a:pt x="3591" y="5255"/>
                  </a:cubicBezTo>
                  <a:cubicBezTo>
                    <a:pt x="3894" y="4856"/>
                    <a:pt x="4022" y="4360"/>
                    <a:pt x="4070" y="3866"/>
                  </a:cubicBezTo>
                  <a:cubicBezTo>
                    <a:pt x="4182" y="2507"/>
                    <a:pt x="3575" y="367"/>
                    <a:pt x="2026" y="32"/>
                  </a:cubicBezTo>
                  <a:cubicBezTo>
                    <a:pt x="1923" y="10"/>
                    <a:pt x="1824" y="0"/>
                    <a:pt x="17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0" name="Google Shape;600;p21"/>
            <p:cNvGrpSpPr/>
            <p:nvPr/>
          </p:nvGrpSpPr>
          <p:grpSpPr>
            <a:xfrm>
              <a:off x="4067503" y="1851266"/>
              <a:ext cx="444537" cy="407433"/>
              <a:chOff x="3335475" y="3822650"/>
              <a:chExt cx="359425" cy="329425"/>
            </a:xfrm>
          </p:grpSpPr>
          <p:sp>
            <p:nvSpPr>
              <p:cNvPr id="601" name="Google Shape;601;p21"/>
              <p:cNvSpPr/>
              <p:nvPr/>
            </p:nvSpPr>
            <p:spPr>
              <a:xfrm>
                <a:off x="3470700" y="3889975"/>
                <a:ext cx="74450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2978" h="2565" extrusionOk="0">
                    <a:moveTo>
                      <a:pt x="1632" y="0"/>
                    </a:moveTo>
                    <a:cubicBezTo>
                      <a:pt x="1515" y="0"/>
                      <a:pt x="1389" y="29"/>
                      <a:pt x="1252" y="92"/>
                    </a:cubicBezTo>
                    <a:cubicBezTo>
                      <a:pt x="0" y="676"/>
                      <a:pt x="865" y="2565"/>
                      <a:pt x="2388" y="2565"/>
                    </a:cubicBezTo>
                    <a:cubicBezTo>
                      <a:pt x="2576" y="2565"/>
                      <a:pt x="2773" y="2536"/>
                      <a:pt x="2977" y="2473"/>
                    </a:cubicBezTo>
                    <a:cubicBezTo>
                      <a:pt x="2977" y="2473"/>
                      <a:pt x="2717" y="0"/>
                      <a:pt x="16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21"/>
              <p:cNvSpPr/>
              <p:nvPr/>
            </p:nvSpPr>
            <p:spPr>
              <a:xfrm>
                <a:off x="3404175" y="4051625"/>
                <a:ext cx="56725" cy="35975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39" extrusionOk="0">
                    <a:moveTo>
                      <a:pt x="1996" y="1"/>
                    </a:moveTo>
                    <a:lnTo>
                      <a:pt x="0" y="1438"/>
                    </a:lnTo>
                    <a:lnTo>
                      <a:pt x="2268" y="1438"/>
                    </a:lnTo>
                    <a:lnTo>
                      <a:pt x="199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21"/>
              <p:cNvSpPr/>
              <p:nvPr/>
            </p:nvSpPr>
            <p:spPr>
              <a:xfrm>
                <a:off x="3519325" y="3864700"/>
                <a:ext cx="124050" cy="89500"/>
              </a:xfrm>
              <a:custGeom>
                <a:avLst/>
                <a:gdLst/>
                <a:ahLst/>
                <a:cxnLst/>
                <a:rect l="l" t="t" r="r" b="b"/>
                <a:pathLst>
                  <a:path w="4962" h="3580" extrusionOk="0">
                    <a:moveTo>
                      <a:pt x="2375" y="0"/>
                    </a:moveTo>
                    <a:cubicBezTo>
                      <a:pt x="1" y="0"/>
                      <a:pt x="1447" y="3580"/>
                      <a:pt x="1447" y="3580"/>
                    </a:cubicBezTo>
                    <a:cubicBezTo>
                      <a:pt x="3300" y="3468"/>
                      <a:pt x="4962" y="98"/>
                      <a:pt x="2470" y="2"/>
                    </a:cubicBezTo>
                    <a:cubicBezTo>
                      <a:pt x="2437" y="1"/>
                      <a:pt x="2406" y="0"/>
                      <a:pt x="23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21"/>
              <p:cNvSpPr/>
              <p:nvPr/>
            </p:nvSpPr>
            <p:spPr>
              <a:xfrm>
                <a:off x="3444475" y="3945475"/>
                <a:ext cx="250425" cy="206600"/>
              </a:xfrm>
              <a:custGeom>
                <a:avLst/>
                <a:gdLst/>
                <a:ahLst/>
                <a:cxnLst/>
                <a:rect l="l" t="t" r="r" b="b"/>
                <a:pathLst>
                  <a:path w="10017" h="8264" extrusionOk="0">
                    <a:moveTo>
                      <a:pt x="5235" y="1"/>
                    </a:moveTo>
                    <a:cubicBezTo>
                      <a:pt x="5098" y="1"/>
                      <a:pt x="4961" y="5"/>
                      <a:pt x="4825" y="13"/>
                    </a:cubicBezTo>
                    <a:cubicBezTo>
                      <a:pt x="4378" y="30"/>
                      <a:pt x="3930" y="77"/>
                      <a:pt x="3500" y="173"/>
                    </a:cubicBezTo>
                    <a:cubicBezTo>
                      <a:pt x="2684" y="364"/>
                      <a:pt x="1934" y="700"/>
                      <a:pt x="1343" y="1195"/>
                    </a:cubicBezTo>
                    <a:cubicBezTo>
                      <a:pt x="560" y="1851"/>
                      <a:pt x="49" y="2777"/>
                      <a:pt x="33" y="4055"/>
                    </a:cubicBezTo>
                    <a:cubicBezTo>
                      <a:pt x="1" y="5476"/>
                      <a:pt x="752" y="6866"/>
                      <a:pt x="1950" y="7616"/>
                    </a:cubicBezTo>
                    <a:cubicBezTo>
                      <a:pt x="2381" y="7904"/>
                      <a:pt x="2876" y="8080"/>
                      <a:pt x="3372" y="8176"/>
                    </a:cubicBezTo>
                    <a:cubicBezTo>
                      <a:pt x="3667" y="8235"/>
                      <a:pt x="3968" y="8263"/>
                      <a:pt x="4271" y="8263"/>
                    </a:cubicBezTo>
                    <a:cubicBezTo>
                      <a:pt x="4868" y="8263"/>
                      <a:pt x="5472" y="8153"/>
                      <a:pt x="6055" y="7952"/>
                    </a:cubicBezTo>
                    <a:cubicBezTo>
                      <a:pt x="6358" y="7857"/>
                      <a:pt x="6646" y="7729"/>
                      <a:pt x="6933" y="7584"/>
                    </a:cubicBezTo>
                    <a:cubicBezTo>
                      <a:pt x="7301" y="7377"/>
                      <a:pt x="7653" y="7154"/>
                      <a:pt x="7972" y="6882"/>
                    </a:cubicBezTo>
                    <a:cubicBezTo>
                      <a:pt x="8132" y="6754"/>
                      <a:pt x="8275" y="6626"/>
                      <a:pt x="8403" y="6498"/>
                    </a:cubicBezTo>
                    <a:cubicBezTo>
                      <a:pt x="9074" y="5844"/>
                      <a:pt x="9585" y="5029"/>
                      <a:pt x="9777" y="4119"/>
                    </a:cubicBezTo>
                    <a:cubicBezTo>
                      <a:pt x="10017" y="3016"/>
                      <a:pt x="9729" y="1770"/>
                      <a:pt x="8882" y="1035"/>
                    </a:cubicBezTo>
                    <a:cubicBezTo>
                      <a:pt x="8260" y="477"/>
                      <a:pt x="7429" y="253"/>
                      <a:pt x="6598" y="125"/>
                    </a:cubicBezTo>
                    <a:cubicBezTo>
                      <a:pt x="6535" y="109"/>
                      <a:pt x="6471" y="93"/>
                      <a:pt x="6407" y="93"/>
                    </a:cubicBezTo>
                    <a:cubicBezTo>
                      <a:pt x="6028" y="34"/>
                      <a:pt x="5631" y="1"/>
                      <a:pt x="52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21"/>
              <p:cNvSpPr/>
              <p:nvPr/>
            </p:nvSpPr>
            <p:spPr>
              <a:xfrm>
                <a:off x="3444475" y="3975325"/>
                <a:ext cx="84300" cy="174575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6983" extrusionOk="0">
                    <a:moveTo>
                      <a:pt x="1343" y="1"/>
                    </a:moveTo>
                    <a:cubicBezTo>
                      <a:pt x="560" y="657"/>
                      <a:pt x="49" y="1583"/>
                      <a:pt x="33" y="2861"/>
                    </a:cubicBezTo>
                    <a:cubicBezTo>
                      <a:pt x="1" y="4282"/>
                      <a:pt x="752" y="5672"/>
                      <a:pt x="1950" y="6422"/>
                    </a:cubicBezTo>
                    <a:cubicBezTo>
                      <a:pt x="2381" y="6710"/>
                      <a:pt x="2876" y="6886"/>
                      <a:pt x="3372" y="6982"/>
                    </a:cubicBezTo>
                    <a:cubicBezTo>
                      <a:pt x="3244" y="6838"/>
                      <a:pt x="3116" y="6678"/>
                      <a:pt x="2988" y="6518"/>
                    </a:cubicBezTo>
                    <a:cubicBezTo>
                      <a:pt x="2301" y="5576"/>
                      <a:pt x="1934" y="4442"/>
                      <a:pt x="1679" y="3323"/>
                    </a:cubicBezTo>
                    <a:cubicBezTo>
                      <a:pt x="1423" y="2237"/>
                      <a:pt x="1247" y="1104"/>
                      <a:pt x="13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21"/>
              <p:cNvSpPr/>
              <p:nvPr/>
            </p:nvSpPr>
            <p:spPr>
              <a:xfrm>
                <a:off x="3525950" y="3945775"/>
                <a:ext cx="91875" cy="198525"/>
              </a:xfrm>
              <a:custGeom>
                <a:avLst/>
                <a:gdLst/>
                <a:ahLst/>
                <a:cxnLst/>
                <a:rect l="l" t="t" r="r" b="b"/>
                <a:pathLst>
                  <a:path w="3675" h="7941" extrusionOk="0">
                    <a:moveTo>
                      <a:pt x="1566" y="1"/>
                    </a:moveTo>
                    <a:cubicBezTo>
                      <a:pt x="1119" y="18"/>
                      <a:pt x="671" y="65"/>
                      <a:pt x="241" y="161"/>
                    </a:cubicBezTo>
                    <a:cubicBezTo>
                      <a:pt x="0" y="1886"/>
                      <a:pt x="256" y="3675"/>
                      <a:pt x="975" y="5257"/>
                    </a:cubicBezTo>
                    <a:cubicBezTo>
                      <a:pt x="1406" y="6247"/>
                      <a:pt x="2030" y="7157"/>
                      <a:pt x="2796" y="7940"/>
                    </a:cubicBezTo>
                    <a:cubicBezTo>
                      <a:pt x="3099" y="7845"/>
                      <a:pt x="3387" y="7717"/>
                      <a:pt x="3674" y="7572"/>
                    </a:cubicBezTo>
                    <a:cubicBezTo>
                      <a:pt x="3483" y="7270"/>
                      <a:pt x="3276" y="6982"/>
                      <a:pt x="3099" y="6663"/>
                    </a:cubicBezTo>
                    <a:cubicBezTo>
                      <a:pt x="2620" y="5815"/>
                      <a:pt x="2349" y="4873"/>
                      <a:pt x="2045" y="3947"/>
                    </a:cubicBezTo>
                    <a:cubicBezTo>
                      <a:pt x="1694" y="2876"/>
                      <a:pt x="1310" y="1790"/>
                      <a:pt x="1423" y="656"/>
                    </a:cubicBezTo>
                    <a:cubicBezTo>
                      <a:pt x="1455" y="433"/>
                      <a:pt x="1502" y="209"/>
                      <a:pt x="15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21"/>
              <p:cNvSpPr/>
              <p:nvPr/>
            </p:nvSpPr>
            <p:spPr>
              <a:xfrm>
                <a:off x="3608200" y="3948600"/>
                <a:ext cx="86700" cy="159350"/>
              </a:xfrm>
              <a:custGeom>
                <a:avLst/>
                <a:gdLst/>
                <a:ahLst/>
                <a:cxnLst/>
                <a:rect l="l" t="t" r="r" b="b"/>
                <a:pathLst>
                  <a:path w="3468" h="6374" extrusionOk="0">
                    <a:moveTo>
                      <a:pt x="49" y="0"/>
                    </a:moveTo>
                    <a:cubicBezTo>
                      <a:pt x="1" y="352"/>
                      <a:pt x="1" y="671"/>
                      <a:pt x="1" y="927"/>
                    </a:cubicBezTo>
                    <a:cubicBezTo>
                      <a:pt x="1" y="1869"/>
                      <a:pt x="193" y="2795"/>
                      <a:pt x="465" y="3690"/>
                    </a:cubicBezTo>
                    <a:cubicBezTo>
                      <a:pt x="688" y="4424"/>
                      <a:pt x="959" y="5159"/>
                      <a:pt x="1391" y="5783"/>
                    </a:cubicBezTo>
                    <a:cubicBezTo>
                      <a:pt x="1534" y="5990"/>
                      <a:pt x="1679" y="6198"/>
                      <a:pt x="1854" y="6373"/>
                    </a:cubicBezTo>
                    <a:cubicBezTo>
                      <a:pt x="2525" y="5719"/>
                      <a:pt x="3036" y="4904"/>
                      <a:pt x="3228" y="3994"/>
                    </a:cubicBezTo>
                    <a:cubicBezTo>
                      <a:pt x="3468" y="2891"/>
                      <a:pt x="3180" y="1645"/>
                      <a:pt x="2333" y="910"/>
                    </a:cubicBezTo>
                    <a:cubicBezTo>
                      <a:pt x="1711" y="352"/>
                      <a:pt x="880" y="128"/>
                      <a:pt x="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21"/>
              <p:cNvSpPr/>
              <p:nvPr/>
            </p:nvSpPr>
            <p:spPr>
              <a:xfrm>
                <a:off x="3632175" y="3981725"/>
                <a:ext cx="17600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704" h="689" extrusionOk="0">
                    <a:moveTo>
                      <a:pt x="352" y="1"/>
                    </a:moveTo>
                    <a:cubicBezTo>
                      <a:pt x="160" y="1"/>
                      <a:pt x="0" y="160"/>
                      <a:pt x="0" y="352"/>
                    </a:cubicBezTo>
                    <a:cubicBezTo>
                      <a:pt x="0" y="544"/>
                      <a:pt x="160" y="688"/>
                      <a:pt x="352" y="688"/>
                    </a:cubicBezTo>
                    <a:cubicBezTo>
                      <a:pt x="543" y="688"/>
                      <a:pt x="703" y="544"/>
                      <a:pt x="703" y="352"/>
                    </a:cubicBezTo>
                    <a:cubicBezTo>
                      <a:pt x="703" y="160"/>
                      <a:pt x="543" y="1"/>
                      <a:pt x="3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21"/>
              <p:cNvSpPr/>
              <p:nvPr/>
            </p:nvSpPr>
            <p:spPr>
              <a:xfrm>
                <a:off x="3335475" y="3822650"/>
                <a:ext cx="123025" cy="266925"/>
              </a:xfrm>
              <a:custGeom>
                <a:avLst/>
                <a:gdLst/>
                <a:ahLst/>
                <a:cxnLst/>
                <a:rect l="l" t="t" r="r" b="b"/>
                <a:pathLst>
                  <a:path w="4921" h="10677" extrusionOk="0">
                    <a:moveTo>
                      <a:pt x="2129" y="0"/>
                    </a:moveTo>
                    <a:cubicBezTo>
                      <a:pt x="2061" y="0"/>
                      <a:pt x="1998" y="36"/>
                      <a:pt x="1965" y="102"/>
                    </a:cubicBezTo>
                    <a:cubicBezTo>
                      <a:pt x="1917" y="198"/>
                      <a:pt x="1949" y="326"/>
                      <a:pt x="2045" y="374"/>
                    </a:cubicBezTo>
                    <a:cubicBezTo>
                      <a:pt x="2205" y="453"/>
                      <a:pt x="2380" y="549"/>
                      <a:pt x="2540" y="645"/>
                    </a:cubicBezTo>
                    <a:cubicBezTo>
                      <a:pt x="2572" y="677"/>
                      <a:pt x="2604" y="677"/>
                      <a:pt x="2636" y="677"/>
                    </a:cubicBezTo>
                    <a:cubicBezTo>
                      <a:pt x="2700" y="677"/>
                      <a:pt x="2763" y="662"/>
                      <a:pt x="2812" y="598"/>
                    </a:cubicBezTo>
                    <a:cubicBezTo>
                      <a:pt x="2859" y="502"/>
                      <a:pt x="2844" y="389"/>
                      <a:pt x="2748" y="326"/>
                    </a:cubicBezTo>
                    <a:cubicBezTo>
                      <a:pt x="2588" y="214"/>
                      <a:pt x="2397" y="102"/>
                      <a:pt x="2220" y="23"/>
                    </a:cubicBezTo>
                    <a:cubicBezTo>
                      <a:pt x="2190" y="8"/>
                      <a:pt x="2159" y="0"/>
                      <a:pt x="2129" y="0"/>
                    </a:cubicBezTo>
                    <a:close/>
                    <a:moveTo>
                      <a:pt x="3668" y="1200"/>
                    </a:moveTo>
                    <a:cubicBezTo>
                      <a:pt x="3625" y="1200"/>
                      <a:pt x="3582" y="1216"/>
                      <a:pt x="3547" y="1252"/>
                    </a:cubicBezTo>
                    <a:cubicBezTo>
                      <a:pt x="3451" y="1316"/>
                      <a:pt x="3451" y="1444"/>
                      <a:pt x="3515" y="1524"/>
                    </a:cubicBezTo>
                    <a:cubicBezTo>
                      <a:pt x="3643" y="1667"/>
                      <a:pt x="3754" y="1812"/>
                      <a:pt x="3866" y="1971"/>
                    </a:cubicBezTo>
                    <a:cubicBezTo>
                      <a:pt x="3898" y="2035"/>
                      <a:pt x="3962" y="2067"/>
                      <a:pt x="4026" y="2067"/>
                    </a:cubicBezTo>
                    <a:cubicBezTo>
                      <a:pt x="4058" y="2067"/>
                      <a:pt x="4105" y="2051"/>
                      <a:pt x="4137" y="2035"/>
                    </a:cubicBezTo>
                    <a:cubicBezTo>
                      <a:pt x="4218" y="1971"/>
                      <a:pt x="4250" y="1844"/>
                      <a:pt x="4186" y="1763"/>
                    </a:cubicBezTo>
                    <a:cubicBezTo>
                      <a:pt x="4073" y="1588"/>
                      <a:pt x="3945" y="1428"/>
                      <a:pt x="3818" y="1269"/>
                    </a:cubicBezTo>
                    <a:cubicBezTo>
                      <a:pt x="3774" y="1224"/>
                      <a:pt x="3721" y="1200"/>
                      <a:pt x="3668" y="1200"/>
                    </a:cubicBezTo>
                    <a:close/>
                    <a:moveTo>
                      <a:pt x="4621" y="2905"/>
                    </a:moveTo>
                    <a:cubicBezTo>
                      <a:pt x="4604" y="2905"/>
                      <a:pt x="4586" y="2908"/>
                      <a:pt x="4569" y="2913"/>
                    </a:cubicBezTo>
                    <a:cubicBezTo>
                      <a:pt x="4457" y="2945"/>
                      <a:pt x="4393" y="3058"/>
                      <a:pt x="4425" y="3153"/>
                    </a:cubicBezTo>
                    <a:cubicBezTo>
                      <a:pt x="4489" y="3345"/>
                      <a:pt x="4521" y="3520"/>
                      <a:pt x="4537" y="3680"/>
                    </a:cubicBezTo>
                    <a:cubicBezTo>
                      <a:pt x="4537" y="3792"/>
                      <a:pt x="4616" y="3872"/>
                      <a:pt x="4729" y="3872"/>
                    </a:cubicBezTo>
                    <a:cubicBezTo>
                      <a:pt x="4840" y="3872"/>
                      <a:pt x="4920" y="3776"/>
                      <a:pt x="4920" y="3665"/>
                    </a:cubicBezTo>
                    <a:cubicBezTo>
                      <a:pt x="4920" y="3473"/>
                      <a:pt x="4872" y="3265"/>
                      <a:pt x="4808" y="3041"/>
                    </a:cubicBezTo>
                    <a:cubicBezTo>
                      <a:pt x="4782" y="2962"/>
                      <a:pt x="4702" y="2905"/>
                      <a:pt x="4621" y="2905"/>
                    </a:cubicBezTo>
                    <a:close/>
                    <a:moveTo>
                      <a:pt x="4268" y="4743"/>
                    </a:moveTo>
                    <a:cubicBezTo>
                      <a:pt x="4209" y="4743"/>
                      <a:pt x="4152" y="4768"/>
                      <a:pt x="4105" y="4815"/>
                    </a:cubicBezTo>
                    <a:cubicBezTo>
                      <a:pt x="3994" y="4943"/>
                      <a:pt x="3866" y="5070"/>
                      <a:pt x="3722" y="5198"/>
                    </a:cubicBezTo>
                    <a:cubicBezTo>
                      <a:pt x="3643" y="5262"/>
                      <a:pt x="3626" y="5390"/>
                      <a:pt x="3690" y="5469"/>
                    </a:cubicBezTo>
                    <a:cubicBezTo>
                      <a:pt x="3738" y="5518"/>
                      <a:pt x="3786" y="5550"/>
                      <a:pt x="3850" y="5550"/>
                    </a:cubicBezTo>
                    <a:cubicBezTo>
                      <a:pt x="3882" y="5550"/>
                      <a:pt x="3930" y="5533"/>
                      <a:pt x="3977" y="5501"/>
                    </a:cubicBezTo>
                    <a:cubicBezTo>
                      <a:pt x="4137" y="5358"/>
                      <a:pt x="4282" y="5213"/>
                      <a:pt x="4409" y="5054"/>
                    </a:cubicBezTo>
                    <a:cubicBezTo>
                      <a:pt x="4489" y="4974"/>
                      <a:pt x="4473" y="4847"/>
                      <a:pt x="4393" y="4783"/>
                    </a:cubicBezTo>
                    <a:cubicBezTo>
                      <a:pt x="4353" y="4756"/>
                      <a:pt x="4310" y="4743"/>
                      <a:pt x="4268" y="4743"/>
                    </a:cubicBezTo>
                    <a:close/>
                    <a:moveTo>
                      <a:pt x="2662" y="5857"/>
                    </a:moveTo>
                    <a:cubicBezTo>
                      <a:pt x="2637" y="5857"/>
                      <a:pt x="2612" y="5861"/>
                      <a:pt x="2588" y="5869"/>
                    </a:cubicBezTo>
                    <a:lnTo>
                      <a:pt x="2380" y="5980"/>
                    </a:lnTo>
                    <a:lnTo>
                      <a:pt x="2045" y="6125"/>
                    </a:lnTo>
                    <a:cubicBezTo>
                      <a:pt x="1949" y="6172"/>
                      <a:pt x="1917" y="6300"/>
                      <a:pt x="1965" y="6395"/>
                    </a:cubicBezTo>
                    <a:cubicBezTo>
                      <a:pt x="1997" y="6459"/>
                      <a:pt x="2061" y="6508"/>
                      <a:pt x="2141" y="6508"/>
                    </a:cubicBezTo>
                    <a:cubicBezTo>
                      <a:pt x="2173" y="6508"/>
                      <a:pt x="2188" y="6491"/>
                      <a:pt x="2220" y="6491"/>
                    </a:cubicBezTo>
                    <a:cubicBezTo>
                      <a:pt x="2333" y="6427"/>
                      <a:pt x="2444" y="6380"/>
                      <a:pt x="2540" y="6332"/>
                    </a:cubicBezTo>
                    <a:lnTo>
                      <a:pt x="2748" y="6236"/>
                    </a:lnTo>
                    <a:cubicBezTo>
                      <a:pt x="2859" y="6188"/>
                      <a:pt x="2891" y="6061"/>
                      <a:pt x="2844" y="5965"/>
                    </a:cubicBezTo>
                    <a:cubicBezTo>
                      <a:pt x="2808" y="5893"/>
                      <a:pt x="2736" y="5857"/>
                      <a:pt x="2662" y="5857"/>
                    </a:cubicBezTo>
                    <a:close/>
                    <a:moveTo>
                      <a:pt x="974" y="6838"/>
                    </a:moveTo>
                    <a:cubicBezTo>
                      <a:pt x="929" y="6838"/>
                      <a:pt x="883" y="6855"/>
                      <a:pt x="847" y="6891"/>
                    </a:cubicBezTo>
                    <a:cubicBezTo>
                      <a:pt x="687" y="7034"/>
                      <a:pt x="544" y="7194"/>
                      <a:pt x="431" y="7354"/>
                    </a:cubicBezTo>
                    <a:cubicBezTo>
                      <a:pt x="367" y="7450"/>
                      <a:pt x="384" y="7578"/>
                      <a:pt x="480" y="7641"/>
                    </a:cubicBezTo>
                    <a:cubicBezTo>
                      <a:pt x="512" y="7658"/>
                      <a:pt x="544" y="7673"/>
                      <a:pt x="591" y="7673"/>
                    </a:cubicBezTo>
                    <a:cubicBezTo>
                      <a:pt x="655" y="7673"/>
                      <a:pt x="703" y="7641"/>
                      <a:pt x="751" y="7594"/>
                    </a:cubicBezTo>
                    <a:cubicBezTo>
                      <a:pt x="847" y="7450"/>
                      <a:pt x="974" y="7307"/>
                      <a:pt x="1102" y="7179"/>
                    </a:cubicBezTo>
                    <a:cubicBezTo>
                      <a:pt x="1183" y="7115"/>
                      <a:pt x="1198" y="6987"/>
                      <a:pt x="1119" y="6907"/>
                    </a:cubicBezTo>
                    <a:cubicBezTo>
                      <a:pt x="1084" y="6863"/>
                      <a:pt x="1029" y="6838"/>
                      <a:pt x="974" y="6838"/>
                    </a:cubicBezTo>
                    <a:close/>
                    <a:moveTo>
                      <a:pt x="217" y="8566"/>
                    </a:moveTo>
                    <a:cubicBezTo>
                      <a:pt x="208" y="8566"/>
                      <a:pt x="200" y="8567"/>
                      <a:pt x="192" y="8568"/>
                    </a:cubicBezTo>
                    <a:cubicBezTo>
                      <a:pt x="80" y="8584"/>
                      <a:pt x="1" y="8680"/>
                      <a:pt x="16" y="8792"/>
                    </a:cubicBezTo>
                    <a:cubicBezTo>
                      <a:pt x="33" y="8855"/>
                      <a:pt x="48" y="8904"/>
                      <a:pt x="65" y="8968"/>
                    </a:cubicBezTo>
                    <a:cubicBezTo>
                      <a:pt x="97" y="9128"/>
                      <a:pt x="160" y="9271"/>
                      <a:pt x="240" y="9415"/>
                    </a:cubicBezTo>
                    <a:cubicBezTo>
                      <a:pt x="288" y="9479"/>
                      <a:pt x="352" y="9511"/>
                      <a:pt x="416" y="9511"/>
                    </a:cubicBezTo>
                    <a:cubicBezTo>
                      <a:pt x="448" y="9511"/>
                      <a:pt x="480" y="9494"/>
                      <a:pt x="512" y="9479"/>
                    </a:cubicBezTo>
                    <a:cubicBezTo>
                      <a:pt x="608" y="9430"/>
                      <a:pt x="640" y="9303"/>
                      <a:pt x="576" y="9207"/>
                    </a:cubicBezTo>
                    <a:cubicBezTo>
                      <a:pt x="512" y="9111"/>
                      <a:pt x="463" y="8983"/>
                      <a:pt x="431" y="8872"/>
                    </a:cubicBezTo>
                    <a:cubicBezTo>
                      <a:pt x="431" y="8823"/>
                      <a:pt x="416" y="8776"/>
                      <a:pt x="416" y="8744"/>
                    </a:cubicBezTo>
                    <a:cubicBezTo>
                      <a:pt x="401" y="8641"/>
                      <a:pt x="306" y="8566"/>
                      <a:pt x="217" y="8566"/>
                    </a:cubicBezTo>
                    <a:close/>
                    <a:moveTo>
                      <a:pt x="1440" y="10016"/>
                    </a:moveTo>
                    <a:cubicBezTo>
                      <a:pt x="1367" y="10016"/>
                      <a:pt x="1296" y="10052"/>
                      <a:pt x="1262" y="10118"/>
                    </a:cubicBezTo>
                    <a:cubicBezTo>
                      <a:pt x="1215" y="10214"/>
                      <a:pt x="1247" y="10325"/>
                      <a:pt x="1342" y="10389"/>
                    </a:cubicBezTo>
                    <a:cubicBezTo>
                      <a:pt x="1518" y="10485"/>
                      <a:pt x="1726" y="10597"/>
                      <a:pt x="1869" y="10661"/>
                    </a:cubicBezTo>
                    <a:cubicBezTo>
                      <a:pt x="1901" y="10676"/>
                      <a:pt x="1917" y="10676"/>
                      <a:pt x="1949" y="10676"/>
                    </a:cubicBezTo>
                    <a:cubicBezTo>
                      <a:pt x="2029" y="10676"/>
                      <a:pt x="2093" y="10644"/>
                      <a:pt x="2124" y="10581"/>
                    </a:cubicBezTo>
                    <a:cubicBezTo>
                      <a:pt x="2173" y="10485"/>
                      <a:pt x="2141" y="10357"/>
                      <a:pt x="2045" y="10310"/>
                    </a:cubicBezTo>
                    <a:cubicBezTo>
                      <a:pt x="1901" y="10246"/>
                      <a:pt x="1709" y="10150"/>
                      <a:pt x="1534" y="10037"/>
                    </a:cubicBezTo>
                    <a:cubicBezTo>
                      <a:pt x="1505" y="10023"/>
                      <a:pt x="1472" y="10016"/>
                      <a:pt x="1440" y="100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FBCF1D7-8533-4E35-83A1-150258B37F53}"/>
              </a:ext>
            </a:extLst>
          </p:cNvPr>
          <p:cNvGrpSpPr/>
          <p:nvPr/>
        </p:nvGrpSpPr>
        <p:grpSpPr>
          <a:xfrm>
            <a:off x="4779367" y="1747038"/>
            <a:ext cx="545508" cy="682189"/>
            <a:chOff x="4779367" y="1747038"/>
            <a:chExt cx="545508" cy="682189"/>
          </a:xfrm>
        </p:grpSpPr>
        <p:sp>
          <p:nvSpPr>
            <p:cNvPr id="577" name="Google Shape;577;p21"/>
            <p:cNvSpPr/>
            <p:nvPr/>
          </p:nvSpPr>
          <p:spPr>
            <a:xfrm>
              <a:off x="4779367" y="1747038"/>
              <a:ext cx="545508" cy="682189"/>
            </a:xfrm>
            <a:custGeom>
              <a:avLst/>
              <a:gdLst/>
              <a:ahLst/>
              <a:cxnLst/>
              <a:rect l="l" t="t" r="r" b="b"/>
              <a:pathLst>
                <a:path w="3592" h="4492" extrusionOk="0">
                  <a:moveTo>
                    <a:pt x="1835" y="0"/>
                  </a:moveTo>
                  <a:cubicBezTo>
                    <a:pt x="1553" y="0"/>
                    <a:pt x="1264" y="114"/>
                    <a:pt x="991" y="383"/>
                  </a:cubicBezTo>
                  <a:cubicBezTo>
                    <a:pt x="49" y="1342"/>
                    <a:pt x="0" y="3195"/>
                    <a:pt x="959" y="4138"/>
                  </a:cubicBezTo>
                  <a:cubicBezTo>
                    <a:pt x="1119" y="4297"/>
                    <a:pt x="1295" y="4425"/>
                    <a:pt x="1519" y="4472"/>
                  </a:cubicBezTo>
                  <a:cubicBezTo>
                    <a:pt x="1579" y="4485"/>
                    <a:pt x="1639" y="4491"/>
                    <a:pt x="1699" y="4491"/>
                  </a:cubicBezTo>
                  <a:cubicBezTo>
                    <a:pt x="2020" y="4491"/>
                    <a:pt x="2331" y="4321"/>
                    <a:pt x="2573" y="4106"/>
                  </a:cubicBezTo>
                  <a:cubicBezTo>
                    <a:pt x="3131" y="3610"/>
                    <a:pt x="3483" y="2892"/>
                    <a:pt x="3531" y="2140"/>
                  </a:cubicBezTo>
                  <a:cubicBezTo>
                    <a:pt x="3592" y="1211"/>
                    <a:pt x="2754" y="0"/>
                    <a:pt x="18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0" name="Google Shape;610;p21"/>
            <p:cNvGrpSpPr/>
            <p:nvPr/>
          </p:nvGrpSpPr>
          <p:grpSpPr>
            <a:xfrm>
              <a:off x="4941525" y="1851287"/>
              <a:ext cx="226894" cy="476554"/>
              <a:chOff x="5691025" y="3800262"/>
              <a:chExt cx="226894" cy="476554"/>
            </a:xfrm>
          </p:grpSpPr>
          <p:sp>
            <p:nvSpPr>
              <p:cNvPr id="611" name="Google Shape;611;p21"/>
              <p:cNvSpPr/>
              <p:nvPr/>
            </p:nvSpPr>
            <p:spPr>
              <a:xfrm>
                <a:off x="5691025" y="3939346"/>
                <a:ext cx="226894" cy="337469"/>
              </a:xfrm>
              <a:custGeom>
                <a:avLst/>
                <a:gdLst/>
                <a:ahLst/>
                <a:cxnLst/>
                <a:rect l="l" t="t" r="r" b="b"/>
                <a:pathLst>
                  <a:path w="6519" h="9696" extrusionOk="0">
                    <a:moveTo>
                      <a:pt x="3331" y="0"/>
                    </a:moveTo>
                    <a:cubicBezTo>
                      <a:pt x="2536" y="0"/>
                      <a:pt x="1742" y="97"/>
                      <a:pt x="975" y="293"/>
                    </a:cubicBezTo>
                    <a:cubicBezTo>
                      <a:pt x="80" y="532"/>
                      <a:pt x="112" y="852"/>
                      <a:pt x="97" y="1714"/>
                    </a:cubicBezTo>
                    <a:cubicBezTo>
                      <a:pt x="97" y="2689"/>
                      <a:pt x="80" y="3663"/>
                      <a:pt x="65" y="4638"/>
                    </a:cubicBezTo>
                    <a:cubicBezTo>
                      <a:pt x="48" y="5740"/>
                      <a:pt x="33" y="6826"/>
                      <a:pt x="16" y="7912"/>
                    </a:cubicBezTo>
                    <a:cubicBezTo>
                      <a:pt x="16" y="8120"/>
                      <a:pt x="1" y="8327"/>
                      <a:pt x="97" y="8519"/>
                    </a:cubicBezTo>
                    <a:cubicBezTo>
                      <a:pt x="176" y="8695"/>
                      <a:pt x="336" y="8823"/>
                      <a:pt x="495" y="8934"/>
                    </a:cubicBezTo>
                    <a:cubicBezTo>
                      <a:pt x="1070" y="9318"/>
                      <a:pt x="1773" y="9430"/>
                      <a:pt x="2461" y="9541"/>
                    </a:cubicBezTo>
                    <a:cubicBezTo>
                      <a:pt x="2992" y="9618"/>
                      <a:pt x="3546" y="9695"/>
                      <a:pt x="4089" y="9695"/>
                    </a:cubicBezTo>
                    <a:cubicBezTo>
                      <a:pt x="4670" y="9695"/>
                      <a:pt x="5239" y="9607"/>
                      <a:pt x="5751" y="9334"/>
                    </a:cubicBezTo>
                    <a:cubicBezTo>
                      <a:pt x="5911" y="9238"/>
                      <a:pt x="6071" y="9126"/>
                      <a:pt x="6167" y="8983"/>
                    </a:cubicBezTo>
                    <a:cubicBezTo>
                      <a:pt x="6310" y="8759"/>
                      <a:pt x="6342" y="8487"/>
                      <a:pt x="6342" y="8216"/>
                    </a:cubicBezTo>
                    <a:cubicBezTo>
                      <a:pt x="6486" y="5724"/>
                      <a:pt x="6518" y="3232"/>
                      <a:pt x="6438" y="740"/>
                    </a:cubicBezTo>
                    <a:cubicBezTo>
                      <a:pt x="6438" y="692"/>
                      <a:pt x="6422" y="628"/>
                      <a:pt x="6406" y="564"/>
                    </a:cubicBezTo>
                    <a:cubicBezTo>
                      <a:pt x="6358" y="485"/>
                      <a:pt x="6246" y="453"/>
                      <a:pt x="6167" y="421"/>
                    </a:cubicBezTo>
                    <a:cubicBezTo>
                      <a:pt x="5249" y="141"/>
                      <a:pt x="4289" y="0"/>
                      <a:pt x="33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21"/>
              <p:cNvSpPr/>
              <p:nvPr/>
            </p:nvSpPr>
            <p:spPr>
              <a:xfrm>
                <a:off x="5744939" y="3861834"/>
                <a:ext cx="128500" cy="134835"/>
              </a:xfrm>
              <a:custGeom>
                <a:avLst/>
                <a:gdLst/>
                <a:ahLst/>
                <a:cxnLst/>
                <a:rect l="l" t="t" r="r" b="b"/>
                <a:pathLst>
                  <a:path w="3692" h="3874" extrusionOk="0">
                    <a:moveTo>
                      <a:pt x="1587" y="0"/>
                    </a:moveTo>
                    <a:cubicBezTo>
                      <a:pt x="1321" y="0"/>
                      <a:pt x="1055" y="35"/>
                      <a:pt x="799" y="108"/>
                    </a:cubicBezTo>
                    <a:cubicBezTo>
                      <a:pt x="608" y="156"/>
                      <a:pt x="401" y="235"/>
                      <a:pt x="288" y="412"/>
                    </a:cubicBezTo>
                    <a:cubicBezTo>
                      <a:pt x="145" y="667"/>
                      <a:pt x="256" y="970"/>
                      <a:pt x="320" y="1242"/>
                    </a:cubicBezTo>
                    <a:cubicBezTo>
                      <a:pt x="464" y="1897"/>
                      <a:pt x="352" y="2584"/>
                      <a:pt x="1" y="3142"/>
                    </a:cubicBezTo>
                    <a:lnTo>
                      <a:pt x="976" y="3574"/>
                    </a:lnTo>
                    <a:cubicBezTo>
                      <a:pt x="1300" y="3775"/>
                      <a:pt x="1682" y="3873"/>
                      <a:pt x="2066" y="3873"/>
                    </a:cubicBezTo>
                    <a:cubicBezTo>
                      <a:pt x="2629" y="3873"/>
                      <a:pt x="3197" y="3663"/>
                      <a:pt x="3595" y="3255"/>
                    </a:cubicBezTo>
                    <a:cubicBezTo>
                      <a:pt x="3643" y="3206"/>
                      <a:pt x="3691" y="3159"/>
                      <a:pt x="3675" y="3095"/>
                    </a:cubicBezTo>
                    <a:cubicBezTo>
                      <a:pt x="3659" y="3047"/>
                      <a:pt x="3627" y="3015"/>
                      <a:pt x="3595" y="2983"/>
                    </a:cubicBezTo>
                    <a:cubicBezTo>
                      <a:pt x="3195" y="2584"/>
                      <a:pt x="3068" y="1992"/>
                      <a:pt x="2988" y="1434"/>
                    </a:cubicBezTo>
                    <a:cubicBezTo>
                      <a:pt x="2956" y="1242"/>
                      <a:pt x="2940" y="1034"/>
                      <a:pt x="3084" y="891"/>
                    </a:cubicBezTo>
                    <a:cubicBezTo>
                      <a:pt x="3131" y="842"/>
                      <a:pt x="3195" y="810"/>
                      <a:pt x="3244" y="746"/>
                    </a:cubicBezTo>
                    <a:cubicBezTo>
                      <a:pt x="3323" y="603"/>
                      <a:pt x="3163" y="444"/>
                      <a:pt x="3020" y="363"/>
                    </a:cubicBezTo>
                    <a:cubicBezTo>
                      <a:pt x="2583" y="124"/>
                      <a:pt x="2084" y="0"/>
                      <a:pt x="15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21"/>
              <p:cNvSpPr/>
              <p:nvPr/>
            </p:nvSpPr>
            <p:spPr>
              <a:xfrm>
                <a:off x="5737735" y="3800262"/>
                <a:ext cx="136227" cy="122026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3506" extrusionOk="0">
                    <a:moveTo>
                      <a:pt x="1213" y="0"/>
                    </a:moveTo>
                    <a:cubicBezTo>
                      <a:pt x="1049" y="0"/>
                      <a:pt x="884" y="3"/>
                      <a:pt x="719" y="8"/>
                    </a:cubicBezTo>
                    <a:cubicBezTo>
                      <a:pt x="80" y="40"/>
                      <a:pt x="80" y="232"/>
                      <a:pt x="33" y="807"/>
                    </a:cubicBezTo>
                    <a:cubicBezTo>
                      <a:pt x="16" y="1110"/>
                      <a:pt x="1" y="1429"/>
                      <a:pt x="1" y="1733"/>
                    </a:cubicBezTo>
                    <a:cubicBezTo>
                      <a:pt x="1" y="2036"/>
                      <a:pt x="16" y="2340"/>
                      <a:pt x="33" y="2628"/>
                    </a:cubicBezTo>
                    <a:cubicBezTo>
                      <a:pt x="48" y="2771"/>
                      <a:pt x="65" y="2915"/>
                      <a:pt x="160" y="3011"/>
                    </a:cubicBezTo>
                    <a:cubicBezTo>
                      <a:pt x="224" y="3075"/>
                      <a:pt x="320" y="3107"/>
                      <a:pt x="399" y="3139"/>
                    </a:cubicBezTo>
                    <a:cubicBezTo>
                      <a:pt x="703" y="3235"/>
                      <a:pt x="1006" y="3314"/>
                      <a:pt x="1310" y="3363"/>
                    </a:cubicBezTo>
                    <a:cubicBezTo>
                      <a:pt x="1326" y="3363"/>
                      <a:pt x="1342" y="3378"/>
                      <a:pt x="1358" y="3378"/>
                    </a:cubicBezTo>
                    <a:cubicBezTo>
                      <a:pt x="1741" y="3442"/>
                      <a:pt x="2141" y="3490"/>
                      <a:pt x="2540" y="3506"/>
                    </a:cubicBezTo>
                    <a:lnTo>
                      <a:pt x="2556" y="3506"/>
                    </a:lnTo>
                    <a:cubicBezTo>
                      <a:pt x="2876" y="3506"/>
                      <a:pt x="3195" y="3506"/>
                      <a:pt x="3515" y="3474"/>
                    </a:cubicBezTo>
                    <a:cubicBezTo>
                      <a:pt x="3562" y="3474"/>
                      <a:pt x="3626" y="3459"/>
                      <a:pt x="3675" y="3427"/>
                    </a:cubicBezTo>
                    <a:cubicBezTo>
                      <a:pt x="3722" y="3378"/>
                      <a:pt x="3738" y="3299"/>
                      <a:pt x="3754" y="3235"/>
                    </a:cubicBezTo>
                    <a:cubicBezTo>
                      <a:pt x="3866" y="2532"/>
                      <a:pt x="3913" y="1829"/>
                      <a:pt x="3882" y="1110"/>
                    </a:cubicBezTo>
                    <a:cubicBezTo>
                      <a:pt x="3882" y="871"/>
                      <a:pt x="3866" y="631"/>
                      <a:pt x="3850" y="407"/>
                    </a:cubicBezTo>
                    <a:cubicBezTo>
                      <a:pt x="3834" y="343"/>
                      <a:pt x="3834" y="279"/>
                      <a:pt x="3786" y="232"/>
                    </a:cubicBezTo>
                    <a:cubicBezTo>
                      <a:pt x="3754" y="200"/>
                      <a:pt x="3690" y="183"/>
                      <a:pt x="3643" y="183"/>
                    </a:cubicBezTo>
                    <a:cubicBezTo>
                      <a:pt x="2832" y="64"/>
                      <a:pt x="2023" y="0"/>
                      <a:pt x="12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21"/>
              <p:cNvSpPr/>
              <p:nvPr/>
            </p:nvSpPr>
            <p:spPr>
              <a:xfrm>
                <a:off x="5713266" y="3966913"/>
                <a:ext cx="165150" cy="257279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7392" extrusionOk="0">
                    <a:moveTo>
                      <a:pt x="2706" y="1"/>
                    </a:moveTo>
                    <a:cubicBezTo>
                      <a:pt x="2491" y="1"/>
                      <a:pt x="2275" y="15"/>
                      <a:pt x="2061" y="44"/>
                    </a:cubicBezTo>
                    <a:cubicBezTo>
                      <a:pt x="1262" y="172"/>
                      <a:pt x="431" y="204"/>
                      <a:pt x="256" y="1114"/>
                    </a:cubicBezTo>
                    <a:cubicBezTo>
                      <a:pt x="1" y="2568"/>
                      <a:pt x="16" y="4085"/>
                      <a:pt x="80" y="5554"/>
                    </a:cubicBezTo>
                    <a:cubicBezTo>
                      <a:pt x="80" y="5923"/>
                      <a:pt x="112" y="6306"/>
                      <a:pt x="352" y="6593"/>
                    </a:cubicBezTo>
                    <a:cubicBezTo>
                      <a:pt x="512" y="6785"/>
                      <a:pt x="768" y="6896"/>
                      <a:pt x="1006" y="6992"/>
                    </a:cubicBezTo>
                    <a:cubicBezTo>
                      <a:pt x="1739" y="7258"/>
                      <a:pt x="2515" y="7391"/>
                      <a:pt x="3290" y="7391"/>
                    </a:cubicBezTo>
                    <a:cubicBezTo>
                      <a:pt x="3445" y="7391"/>
                      <a:pt x="3599" y="7386"/>
                      <a:pt x="3754" y="7375"/>
                    </a:cubicBezTo>
                    <a:cubicBezTo>
                      <a:pt x="3898" y="7360"/>
                      <a:pt x="4026" y="7360"/>
                      <a:pt x="4137" y="7280"/>
                    </a:cubicBezTo>
                    <a:cubicBezTo>
                      <a:pt x="4233" y="7232"/>
                      <a:pt x="4297" y="7152"/>
                      <a:pt x="4361" y="7056"/>
                    </a:cubicBezTo>
                    <a:cubicBezTo>
                      <a:pt x="4505" y="6832"/>
                      <a:pt x="4553" y="6545"/>
                      <a:pt x="4585" y="6289"/>
                    </a:cubicBezTo>
                    <a:cubicBezTo>
                      <a:pt x="4744" y="5011"/>
                      <a:pt x="4712" y="3718"/>
                      <a:pt x="4680" y="2440"/>
                    </a:cubicBezTo>
                    <a:cubicBezTo>
                      <a:pt x="4665" y="1913"/>
                      <a:pt x="4648" y="1369"/>
                      <a:pt x="4633" y="843"/>
                    </a:cubicBezTo>
                    <a:cubicBezTo>
                      <a:pt x="4633" y="730"/>
                      <a:pt x="4633" y="603"/>
                      <a:pt x="4569" y="492"/>
                    </a:cubicBezTo>
                    <a:cubicBezTo>
                      <a:pt x="4489" y="347"/>
                      <a:pt x="4314" y="283"/>
                      <a:pt x="4154" y="219"/>
                    </a:cubicBezTo>
                    <a:cubicBezTo>
                      <a:pt x="3688" y="75"/>
                      <a:pt x="3198" y="1"/>
                      <a:pt x="27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21"/>
              <p:cNvSpPr/>
              <p:nvPr/>
            </p:nvSpPr>
            <p:spPr>
              <a:xfrm>
                <a:off x="5756077" y="4008993"/>
                <a:ext cx="91189" cy="190314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5468" extrusionOk="0">
                    <a:moveTo>
                      <a:pt x="144" y="1"/>
                    </a:moveTo>
                    <a:lnTo>
                      <a:pt x="144" y="1"/>
                    </a:lnTo>
                    <a:cubicBezTo>
                      <a:pt x="0" y="1104"/>
                      <a:pt x="208" y="2237"/>
                      <a:pt x="720" y="3227"/>
                    </a:cubicBezTo>
                    <a:cubicBezTo>
                      <a:pt x="831" y="3451"/>
                      <a:pt x="975" y="3659"/>
                      <a:pt x="1167" y="3834"/>
                    </a:cubicBezTo>
                    <a:cubicBezTo>
                      <a:pt x="1358" y="3994"/>
                      <a:pt x="1597" y="4107"/>
                      <a:pt x="1774" y="4282"/>
                    </a:cubicBezTo>
                    <a:cubicBezTo>
                      <a:pt x="1949" y="4473"/>
                      <a:pt x="2045" y="4714"/>
                      <a:pt x="2125" y="4952"/>
                    </a:cubicBezTo>
                    <a:cubicBezTo>
                      <a:pt x="2155" y="5074"/>
                      <a:pt x="2199" y="5467"/>
                      <a:pt x="2381" y="5467"/>
                    </a:cubicBezTo>
                    <a:cubicBezTo>
                      <a:pt x="2391" y="5467"/>
                      <a:pt x="2402" y="5466"/>
                      <a:pt x="2413" y="5464"/>
                    </a:cubicBezTo>
                    <a:cubicBezTo>
                      <a:pt x="2620" y="5432"/>
                      <a:pt x="2157" y="4345"/>
                      <a:pt x="2061" y="4186"/>
                    </a:cubicBezTo>
                    <a:cubicBezTo>
                      <a:pt x="1885" y="3947"/>
                      <a:pt x="1646" y="3770"/>
                      <a:pt x="1438" y="3563"/>
                    </a:cubicBezTo>
                    <a:cubicBezTo>
                      <a:pt x="927" y="3100"/>
                      <a:pt x="575" y="2477"/>
                      <a:pt x="400" y="1790"/>
                    </a:cubicBezTo>
                    <a:cubicBezTo>
                      <a:pt x="304" y="1455"/>
                      <a:pt x="272" y="1104"/>
                      <a:pt x="240" y="767"/>
                    </a:cubicBezTo>
                    <a:lnTo>
                      <a:pt x="14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21"/>
              <p:cNvSpPr/>
              <p:nvPr/>
            </p:nvSpPr>
            <p:spPr>
              <a:xfrm>
                <a:off x="5814447" y="4045679"/>
                <a:ext cx="27252" cy="13406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852" extrusionOk="0">
                    <a:moveTo>
                      <a:pt x="480" y="1"/>
                    </a:moveTo>
                    <a:cubicBezTo>
                      <a:pt x="464" y="433"/>
                      <a:pt x="384" y="864"/>
                      <a:pt x="272" y="1279"/>
                    </a:cubicBezTo>
                    <a:cubicBezTo>
                      <a:pt x="161" y="1647"/>
                      <a:pt x="1" y="2030"/>
                      <a:pt x="16" y="2414"/>
                    </a:cubicBezTo>
                    <a:cubicBezTo>
                      <a:pt x="48" y="2812"/>
                      <a:pt x="257" y="3164"/>
                      <a:pt x="480" y="3500"/>
                    </a:cubicBezTo>
                    <a:lnTo>
                      <a:pt x="608" y="3851"/>
                    </a:lnTo>
                    <a:cubicBezTo>
                      <a:pt x="559" y="3628"/>
                      <a:pt x="512" y="3419"/>
                      <a:pt x="495" y="3196"/>
                    </a:cubicBezTo>
                    <a:cubicBezTo>
                      <a:pt x="464" y="2876"/>
                      <a:pt x="783" y="2237"/>
                      <a:pt x="783" y="1918"/>
                    </a:cubicBezTo>
                    <a:cubicBezTo>
                      <a:pt x="783" y="912"/>
                      <a:pt x="464" y="752"/>
                      <a:pt x="4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21"/>
              <p:cNvSpPr/>
              <p:nvPr/>
            </p:nvSpPr>
            <p:spPr>
              <a:xfrm>
                <a:off x="5734950" y="4136870"/>
                <a:ext cx="102536" cy="50711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145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24" y="512"/>
                      <a:pt x="671" y="976"/>
                      <a:pt x="1231" y="1087"/>
                    </a:cubicBezTo>
                    <a:cubicBezTo>
                      <a:pt x="1486" y="1135"/>
                      <a:pt x="1725" y="1119"/>
                      <a:pt x="1965" y="1167"/>
                    </a:cubicBezTo>
                    <a:cubicBezTo>
                      <a:pt x="2125" y="1183"/>
                      <a:pt x="2268" y="1231"/>
                      <a:pt x="2413" y="1278"/>
                    </a:cubicBezTo>
                    <a:cubicBezTo>
                      <a:pt x="2524" y="1327"/>
                      <a:pt x="2684" y="1438"/>
                      <a:pt x="2796" y="1455"/>
                    </a:cubicBezTo>
                    <a:cubicBezTo>
                      <a:pt x="2809" y="1456"/>
                      <a:pt x="2821" y="1457"/>
                      <a:pt x="2831" y="1457"/>
                    </a:cubicBezTo>
                    <a:cubicBezTo>
                      <a:pt x="2945" y="1457"/>
                      <a:pt x="2887" y="1380"/>
                      <a:pt x="2828" y="1263"/>
                    </a:cubicBezTo>
                    <a:cubicBezTo>
                      <a:pt x="2604" y="880"/>
                      <a:pt x="2204" y="560"/>
                      <a:pt x="1757" y="464"/>
                    </a:cubicBezTo>
                    <a:cubicBezTo>
                      <a:pt x="1502" y="416"/>
                      <a:pt x="1231" y="433"/>
                      <a:pt x="959" y="384"/>
                    </a:cubicBezTo>
                    <a:cubicBezTo>
                      <a:pt x="607" y="337"/>
                      <a:pt x="272" y="209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21"/>
              <p:cNvSpPr/>
              <p:nvPr/>
            </p:nvSpPr>
            <p:spPr>
              <a:xfrm>
                <a:off x="5729381" y="4004538"/>
                <a:ext cx="78450" cy="126795"/>
              </a:xfrm>
              <a:custGeom>
                <a:avLst/>
                <a:gdLst/>
                <a:ahLst/>
                <a:cxnLst/>
                <a:rect l="l" t="t" r="r" b="b"/>
                <a:pathLst>
                  <a:path w="2254" h="3643" extrusionOk="0">
                    <a:moveTo>
                      <a:pt x="2221" y="1"/>
                    </a:moveTo>
                    <a:cubicBezTo>
                      <a:pt x="2157" y="384"/>
                      <a:pt x="1998" y="720"/>
                      <a:pt x="1838" y="1055"/>
                    </a:cubicBezTo>
                    <a:cubicBezTo>
                      <a:pt x="1662" y="1407"/>
                      <a:pt x="1502" y="1743"/>
                      <a:pt x="1438" y="2109"/>
                    </a:cubicBezTo>
                    <a:cubicBezTo>
                      <a:pt x="1378" y="2399"/>
                      <a:pt x="1390" y="2697"/>
                      <a:pt x="1503" y="2957"/>
                    </a:cubicBezTo>
                    <a:lnTo>
                      <a:pt x="1503" y="2957"/>
                    </a:lnTo>
                    <a:cubicBezTo>
                      <a:pt x="1426" y="2830"/>
                      <a:pt x="1337" y="2711"/>
                      <a:pt x="1231" y="2605"/>
                    </a:cubicBezTo>
                    <a:cubicBezTo>
                      <a:pt x="1103" y="2477"/>
                      <a:pt x="959" y="2365"/>
                      <a:pt x="816" y="2222"/>
                    </a:cubicBezTo>
                    <a:cubicBezTo>
                      <a:pt x="480" y="1902"/>
                      <a:pt x="241" y="1470"/>
                      <a:pt x="17" y="1040"/>
                    </a:cubicBezTo>
                    <a:lnTo>
                      <a:pt x="17" y="1040"/>
                    </a:lnTo>
                    <a:cubicBezTo>
                      <a:pt x="0" y="1407"/>
                      <a:pt x="32" y="1775"/>
                      <a:pt x="177" y="2109"/>
                    </a:cubicBezTo>
                    <a:cubicBezTo>
                      <a:pt x="320" y="2445"/>
                      <a:pt x="575" y="2748"/>
                      <a:pt x="895" y="2908"/>
                    </a:cubicBezTo>
                    <a:cubicBezTo>
                      <a:pt x="1039" y="2972"/>
                      <a:pt x="1199" y="3021"/>
                      <a:pt x="1342" y="3084"/>
                    </a:cubicBezTo>
                    <a:cubicBezTo>
                      <a:pt x="1518" y="3196"/>
                      <a:pt x="1678" y="3340"/>
                      <a:pt x="1757" y="3532"/>
                    </a:cubicBezTo>
                    <a:cubicBezTo>
                      <a:pt x="1755" y="3504"/>
                      <a:pt x="1754" y="3476"/>
                      <a:pt x="1753" y="3449"/>
                    </a:cubicBezTo>
                    <a:lnTo>
                      <a:pt x="1753" y="3449"/>
                    </a:lnTo>
                    <a:cubicBezTo>
                      <a:pt x="1708" y="3348"/>
                      <a:pt x="1662" y="3247"/>
                      <a:pt x="1611" y="3148"/>
                    </a:cubicBezTo>
                    <a:lnTo>
                      <a:pt x="1611" y="3148"/>
                    </a:lnTo>
                    <a:cubicBezTo>
                      <a:pt x="1622" y="3164"/>
                      <a:pt x="1634" y="3180"/>
                      <a:pt x="1646" y="3196"/>
                    </a:cubicBezTo>
                    <a:lnTo>
                      <a:pt x="1753" y="3445"/>
                    </a:lnTo>
                    <a:lnTo>
                      <a:pt x="1753" y="3445"/>
                    </a:lnTo>
                    <a:cubicBezTo>
                      <a:pt x="1746" y="2937"/>
                      <a:pt x="2052" y="2481"/>
                      <a:pt x="2173" y="1982"/>
                    </a:cubicBezTo>
                    <a:cubicBezTo>
                      <a:pt x="2253" y="1647"/>
                      <a:pt x="2237" y="1311"/>
                      <a:pt x="2237" y="976"/>
                    </a:cubicBezTo>
                    <a:cubicBezTo>
                      <a:pt x="2221" y="656"/>
                      <a:pt x="2221" y="320"/>
                      <a:pt x="2221" y="1"/>
                    </a:cubicBezTo>
                    <a:close/>
                    <a:moveTo>
                      <a:pt x="1753" y="3445"/>
                    </a:moveTo>
                    <a:lnTo>
                      <a:pt x="1753" y="3445"/>
                    </a:lnTo>
                    <a:cubicBezTo>
                      <a:pt x="1753" y="3446"/>
                      <a:pt x="1753" y="3447"/>
                      <a:pt x="1753" y="3449"/>
                    </a:cubicBezTo>
                    <a:lnTo>
                      <a:pt x="1753" y="3449"/>
                    </a:lnTo>
                    <a:cubicBezTo>
                      <a:pt x="1782" y="3514"/>
                      <a:pt x="1810" y="3578"/>
                      <a:pt x="1838" y="3643"/>
                    </a:cubicBezTo>
                    <a:lnTo>
                      <a:pt x="1753" y="344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21"/>
              <p:cNvSpPr/>
              <p:nvPr/>
            </p:nvSpPr>
            <p:spPr>
              <a:xfrm>
                <a:off x="5751065" y="3984003"/>
                <a:ext cx="25060" cy="83950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12" extrusionOk="0">
                    <a:moveTo>
                      <a:pt x="464" y="1"/>
                    </a:moveTo>
                    <a:cubicBezTo>
                      <a:pt x="304" y="352"/>
                      <a:pt x="129" y="687"/>
                      <a:pt x="48" y="1070"/>
                    </a:cubicBezTo>
                    <a:cubicBezTo>
                      <a:pt x="16" y="1230"/>
                      <a:pt x="1" y="1406"/>
                      <a:pt x="48" y="1566"/>
                    </a:cubicBezTo>
                    <a:cubicBezTo>
                      <a:pt x="97" y="1726"/>
                      <a:pt x="240" y="1837"/>
                      <a:pt x="320" y="1981"/>
                    </a:cubicBezTo>
                    <a:cubicBezTo>
                      <a:pt x="383" y="2091"/>
                      <a:pt x="430" y="2264"/>
                      <a:pt x="447" y="2406"/>
                    </a:cubicBezTo>
                    <a:lnTo>
                      <a:pt x="447" y="2406"/>
                    </a:lnTo>
                    <a:cubicBezTo>
                      <a:pt x="419" y="2152"/>
                      <a:pt x="577" y="1915"/>
                      <a:pt x="640" y="1677"/>
                    </a:cubicBezTo>
                    <a:cubicBezTo>
                      <a:pt x="719" y="1390"/>
                      <a:pt x="672" y="1087"/>
                      <a:pt x="623" y="799"/>
                    </a:cubicBezTo>
                    <a:cubicBezTo>
                      <a:pt x="559" y="527"/>
                      <a:pt x="512" y="271"/>
                      <a:pt x="464" y="1"/>
                    </a:cubicBezTo>
                    <a:close/>
                    <a:moveTo>
                      <a:pt x="447" y="2406"/>
                    </a:moveTo>
                    <a:lnTo>
                      <a:pt x="447" y="2406"/>
                    </a:lnTo>
                    <a:cubicBezTo>
                      <a:pt x="448" y="2408"/>
                      <a:pt x="448" y="2410"/>
                      <a:pt x="448" y="2412"/>
                    </a:cubicBezTo>
                    <a:cubicBezTo>
                      <a:pt x="448" y="2410"/>
                      <a:pt x="448" y="2408"/>
                      <a:pt x="447" y="240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21"/>
              <p:cNvSpPr/>
              <p:nvPr/>
            </p:nvSpPr>
            <p:spPr>
              <a:xfrm>
                <a:off x="5737735" y="3837748"/>
                <a:ext cx="45629" cy="79564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2286" extrusionOk="0">
                    <a:moveTo>
                      <a:pt x="671" y="1"/>
                    </a:moveTo>
                    <a:cubicBezTo>
                      <a:pt x="608" y="1"/>
                      <a:pt x="576" y="17"/>
                      <a:pt x="527" y="49"/>
                    </a:cubicBezTo>
                    <a:cubicBezTo>
                      <a:pt x="303" y="193"/>
                      <a:pt x="128" y="416"/>
                      <a:pt x="1" y="656"/>
                    </a:cubicBezTo>
                    <a:cubicBezTo>
                      <a:pt x="1" y="959"/>
                      <a:pt x="16" y="1263"/>
                      <a:pt x="33" y="1551"/>
                    </a:cubicBezTo>
                    <a:cubicBezTo>
                      <a:pt x="48" y="1694"/>
                      <a:pt x="65" y="1838"/>
                      <a:pt x="160" y="1934"/>
                    </a:cubicBezTo>
                    <a:cubicBezTo>
                      <a:pt x="224" y="1998"/>
                      <a:pt x="320" y="2030"/>
                      <a:pt x="399" y="2062"/>
                    </a:cubicBezTo>
                    <a:cubicBezTo>
                      <a:pt x="703" y="2158"/>
                      <a:pt x="1006" y="2237"/>
                      <a:pt x="1310" y="2286"/>
                    </a:cubicBezTo>
                    <a:cubicBezTo>
                      <a:pt x="1247" y="1566"/>
                      <a:pt x="1134" y="831"/>
                      <a:pt x="831" y="161"/>
                    </a:cubicBezTo>
                    <a:cubicBezTo>
                      <a:pt x="799" y="97"/>
                      <a:pt x="751" y="17"/>
                      <a:pt x="6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21"/>
              <p:cNvSpPr/>
              <p:nvPr/>
            </p:nvSpPr>
            <p:spPr>
              <a:xfrm>
                <a:off x="5784966" y="3843909"/>
                <a:ext cx="41174" cy="78381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2252" extrusionOk="0">
                    <a:moveTo>
                      <a:pt x="704" y="0"/>
                    </a:moveTo>
                    <a:cubicBezTo>
                      <a:pt x="465" y="160"/>
                      <a:pt x="337" y="447"/>
                      <a:pt x="256" y="735"/>
                    </a:cubicBezTo>
                    <a:cubicBezTo>
                      <a:pt x="113" y="1182"/>
                      <a:pt x="33" y="1645"/>
                      <a:pt x="1" y="2124"/>
                    </a:cubicBezTo>
                    <a:cubicBezTo>
                      <a:pt x="384" y="2188"/>
                      <a:pt x="784" y="2236"/>
                      <a:pt x="1183" y="2252"/>
                    </a:cubicBezTo>
                    <a:cubicBezTo>
                      <a:pt x="1183" y="1470"/>
                      <a:pt x="1119" y="654"/>
                      <a:pt x="7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21"/>
              <p:cNvSpPr/>
              <p:nvPr/>
            </p:nvSpPr>
            <p:spPr>
              <a:xfrm>
                <a:off x="5826699" y="3836112"/>
                <a:ext cx="47265" cy="86177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2476" extrusionOk="0">
                    <a:moveTo>
                      <a:pt x="1119" y="1"/>
                    </a:moveTo>
                    <a:cubicBezTo>
                      <a:pt x="959" y="1"/>
                      <a:pt x="831" y="112"/>
                      <a:pt x="735" y="240"/>
                    </a:cubicBezTo>
                    <a:cubicBezTo>
                      <a:pt x="239" y="863"/>
                      <a:pt x="64" y="1662"/>
                      <a:pt x="0" y="2476"/>
                    </a:cubicBezTo>
                    <a:cubicBezTo>
                      <a:pt x="320" y="2476"/>
                      <a:pt x="639" y="2476"/>
                      <a:pt x="959" y="2444"/>
                    </a:cubicBezTo>
                    <a:cubicBezTo>
                      <a:pt x="1006" y="2444"/>
                      <a:pt x="1070" y="2429"/>
                      <a:pt x="1119" y="2397"/>
                    </a:cubicBezTo>
                    <a:cubicBezTo>
                      <a:pt x="1166" y="2348"/>
                      <a:pt x="1182" y="2269"/>
                      <a:pt x="1198" y="2205"/>
                    </a:cubicBezTo>
                    <a:cubicBezTo>
                      <a:pt x="1310" y="1502"/>
                      <a:pt x="1357" y="799"/>
                      <a:pt x="1326" y="80"/>
                    </a:cubicBezTo>
                    <a:cubicBezTo>
                      <a:pt x="1262" y="33"/>
                      <a:pt x="1198" y="1"/>
                      <a:pt x="11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23" name="Google Shape;623;p21"/>
          <p:cNvGrpSpPr/>
          <p:nvPr/>
        </p:nvGrpSpPr>
        <p:grpSpPr>
          <a:xfrm>
            <a:off x="5362028" y="2157242"/>
            <a:ext cx="509126" cy="552288"/>
            <a:chOff x="5331153" y="2081042"/>
            <a:chExt cx="509126" cy="552288"/>
          </a:xfrm>
        </p:grpSpPr>
        <p:grpSp>
          <p:nvGrpSpPr>
            <p:cNvPr id="624" name="Google Shape;624;p21"/>
            <p:cNvGrpSpPr/>
            <p:nvPr/>
          </p:nvGrpSpPr>
          <p:grpSpPr>
            <a:xfrm rot="3723876">
              <a:off x="5363440" y="2186912"/>
              <a:ext cx="444551" cy="340547"/>
              <a:chOff x="1184750" y="3752050"/>
              <a:chExt cx="437800" cy="335375"/>
            </a:xfrm>
          </p:grpSpPr>
          <p:sp>
            <p:nvSpPr>
              <p:cNvPr id="625" name="Google Shape;625;p21"/>
              <p:cNvSpPr/>
              <p:nvPr/>
            </p:nvSpPr>
            <p:spPr>
              <a:xfrm>
                <a:off x="1299850" y="3752050"/>
                <a:ext cx="224450" cy="176700"/>
              </a:xfrm>
              <a:custGeom>
                <a:avLst/>
                <a:gdLst/>
                <a:ahLst/>
                <a:cxnLst/>
                <a:rect l="l" t="t" r="r" b="b"/>
                <a:pathLst>
                  <a:path w="8978" h="7068" extrusionOk="0">
                    <a:moveTo>
                      <a:pt x="348" y="1"/>
                    </a:moveTo>
                    <a:cubicBezTo>
                      <a:pt x="301" y="1"/>
                      <a:pt x="255" y="3"/>
                      <a:pt x="208" y="7"/>
                    </a:cubicBezTo>
                    <a:cubicBezTo>
                      <a:pt x="176" y="7"/>
                      <a:pt x="144" y="7"/>
                      <a:pt x="112" y="24"/>
                    </a:cubicBezTo>
                    <a:cubicBezTo>
                      <a:pt x="80" y="56"/>
                      <a:pt x="65" y="103"/>
                      <a:pt x="48" y="152"/>
                    </a:cubicBezTo>
                    <a:cubicBezTo>
                      <a:pt x="1" y="486"/>
                      <a:pt x="97" y="822"/>
                      <a:pt x="272" y="1125"/>
                    </a:cubicBezTo>
                    <a:cubicBezTo>
                      <a:pt x="431" y="1413"/>
                      <a:pt x="640" y="1685"/>
                      <a:pt x="847" y="1956"/>
                    </a:cubicBezTo>
                    <a:cubicBezTo>
                      <a:pt x="1454" y="2818"/>
                      <a:pt x="1822" y="3809"/>
                      <a:pt x="2540" y="4608"/>
                    </a:cubicBezTo>
                    <a:cubicBezTo>
                      <a:pt x="3179" y="5327"/>
                      <a:pt x="3994" y="5885"/>
                      <a:pt x="4904" y="6222"/>
                    </a:cubicBezTo>
                    <a:cubicBezTo>
                      <a:pt x="5511" y="6429"/>
                      <a:pt x="6167" y="6556"/>
                      <a:pt x="6742" y="6876"/>
                    </a:cubicBezTo>
                    <a:lnTo>
                      <a:pt x="8978" y="7067"/>
                    </a:lnTo>
                    <a:cubicBezTo>
                      <a:pt x="8450" y="6924"/>
                      <a:pt x="8067" y="6509"/>
                      <a:pt x="7811" y="6045"/>
                    </a:cubicBezTo>
                    <a:cubicBezTo>
                      <a:pt x="7540" y="5583"/>
                      <a:pt x="7396" y="5055"/>
                      <a:pt x="7204" y="4560"/>
                    </a:cubicBezTo>
                    <a:cubicBezTo>
                      <a:pt x="6582" y="2978"/>
                      <a:pt x="5400" y="1573"/>
                      <a:pt x="3818" y="982"/>
                    </a:cubicBezTo>
                    <a:cubicBezTo>
                      <a:pt x="3307" y="790"/>
                      <a:pt x="2764" y="695"/>
                      <a:pt x="2252" y="550"/>
                    </a:cubicBezTo>
                    <a:cubicBezTo>
                      <a:pt x="1627" y="387"/>
                      <a:pt x="989" y="1"/>
                      <a:pt x="3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21"/>
              <p:cNvSpPr/>
              <p:nvPr/>
            </p:nvSpPr>
            <p:spPr>
              <a:xfrm>
                <a:off x="1184750" y="3898000"/>
                <a:ext cx="312000" cy="76025"/>
              </a:xfrm>
              <a:custGeom>
                <a:avLst/>
                <a:gdLst/>
                <a:ahLst/>
                <a:cxnLst/>
                <a:rect l="l" t="t" r="r" b="b"/>
                <a:pathLst>
                  <a:path w="12480" h="3041" extrusionOk="0">
                    <a:moveTo>
                      <a:pt x="5519" y="1"/>
                    </a:moveTo>
                    <a:cubicBezTo>
                      <a:pt x="4228" y="1"/>
                      <a:pt x="2963" y="378"/>
                      <a:pt x="1671" y="378"/>
                    </a:cubicBezTo>
                    <a:cubicBezTo>
                      <a:pt x="1547" y="378"/>
                      <a:pt x="1422" y="375"/>
                      <a:pt x="1298" y="367"/>
                    </a:cubicBezTo>
                    <a:cubicBezTo>
                      <a:pt x="1076" y="359"/>
                      <a:pt x="698" y="245"/>
                      <a:pt x="425" y="245"/>
                    </a:cubicBezTo>
                    <a:cubicBezTo>
                      <a:pt x="166" y="245"/>
                      <a:pt x="0" y="347"/>
                      <a:pt x="148" y="735"/>
                    </a:cubicBezTo>
                    <a:cubicBezTo>
                      <a:pt x="371" y="1310"/>
                      <a:pt x="1123" y="1836"/>
                      <a:pt x="1617" y="2156"/>
                    </a:cubicBezTo>
                    <a:cubicBezTo>
                      <a:pt x="2731" y="2846"/>
                      <a:pt x="4066" y="3040"/>
                      <a:pt x="5383" y="3040"/>
                    </a:cubicBezTo>
                    <a:cubicBezTo>
                      <a:pt x="5652" y="3040"/>
                      <a:pt x="5920" y="3032"/>
                      <a:pt x="6186" y="3018"/>
                    </a:cubicBezTo>
                    <a:cubicBezTo>
                      <a:pt x="7277" y="2963"/>
                      <a:pt x="8376" y="2830"/>
                      <a:pt x="9473" y="2830"/>
                    </a:cubicBezTo>
                    <a:cubicBezTo>
                      <a:pt x="9949" y="2830"/>
                      <a:pt x="10424" y="2855"/>
                      <a:pt x="10898" y="2923"/>
                    </a:cubicBezTo>
                    <a:lnTo>
                      <a:pt x="12479" y="2716"/>
                    </a:lnTo>
                    <a:cubicBezTo>
                      <a:pt x="11505" y="2588"/>
                      <a:pt x="10818" y="2220"/>
                      <a:pt x="10036" y="1677"/>
                    </a:cubicBezTo>
                    <a:cubicBezTo>
                      <a:pt x="8805" y="831"/>
                      <a:pt x="7432" y="111"/>
                      <a:pt x="5947" y="15"/>
                    </a:cubicBezTo>
                    <a:cubicBezTo>
                      <a:pt x="5804" y="5"/>
                      <a:pt x="5661" y="1"/>
                      <a:pt x="55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21"/>
              <p:cNvSpPr/>
              <p:nvPr/>
            </p:nvSpPr>
            <p:spPr>
              <a:xfrm>
                <a:off x="1350175" y="3788525"/>
                <a:ext cx="119825" cy="117050"/>
              </a:xfrm>
              <a:custGeom>
                <a:avLst/>
                <a:gdLst/>
                <a:ahLst/>
                <a:cxnLst/>
                <a:rect l="l" t="t" r="r" b="b"/>
                <a:pathLst>
                  <a:path w="4793" h="4682" extrusionOk="0">
                    <a:moveTo>
                      <a:pt x="83" y="1"/>
                    </a:moveTo>
                    <a:cubicBezTo>
                      <a:pt x="55" y="1"/>
                      <a:pt x="27" y="6"/>
                      <a:pt x="0" y="18"/>
                    </a:cubicBezTo>
                    <a:cubicBezTo>
                      <a:pt x="144" y="801"/>
                      <a:pt x="384" y="1600"/>
                      <a:pt x="846" y="2254"/>
                    </a:cubicBezTo>
                    <a:cubicBezTo>
                      <a:pt x="1342" y="2942"/>
                      <a:pt x="2060" y="3421"/>
                      <a:pt x="2844" y="3772"/>
                    </a:cubicBezTo>
                    <a:cubicBezTo>
                      <a:pt x="3211" y="3932"/>
                      <a:pt x="3611" y="4028"/>
                      <a:pt x="3977" y="4171"/>
                    </a:cubicBezTo>
                    <a:cubicBezTo>
                      <a:pt x="4281" y="4299"/>
                      <a:pt x="4505" y="4522"/>
                      <a:pt x="4793" y="4682"/>
                    </a:cubicBezTo>
                    <a:cubicBezTo>
                      <a:pt x="4616" y="3804"/>
                      <a:pt x="4217" y="2782"/>
                      <a:pt x="3530" y="2190"/>
                    </a:cubicBezTo>
                    <a:cubicBezTo>
                      <a:pt x="3099" y="1807"/>
                      <a:pt x="2556" y="1600"/>
                      <a:pt x="2045" y="1344"/>
                    </a:cubicBezTo>
                    <a:cubicBezTo>
                      <a:pt x="1470" y="1040"/>
                      <a:pt x="927" y="641"/>
                      <a:pt x="431" y="194"/>
                    </a:cubicBezTo>
                    <a:cubicBezTo>
                      <a:pt x="341" y="102"/>
                      <a:pt x="207" y="1"/>
                      <a:pt x="8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21"/>
              <p:cNvSpPr/>
              <p:nvPr/>
            </p:nvSpPr>
            <p:spPr>
              <a:xfrm>
                <a:off x="1252725" y="3923275"/>
                <a:ext cx="162550" cy="40450"/>
              </a:xfrm>
              <a:custGeom>
                <a:avLst/>
                <a:gdLst/>
                <a:ahLst/>
                <a:cxnLst/>
                <a:rect l="l" t="t" r="r" b="b"/>
                <a:pathLst>
                  <a:path w="6502" h="1618" extrusionOk="0">
                    <a:moveTo>
                      <a:pt x="3437" y="1"/>
                    </a:moveTo>
                    <a:cubicBezTo>
                      <a:pt x="3289" y="1"/>
                      <a:pt x="3145" y="9"/>
                      <a:pt x="3004" y="27"/>
                    </a:cubicBezTo>
                    <a:cubicBezTo>
                      <a:pt x="2107" y="125"/>
                      <a:pt x="1246" y="531"/>
                      <a:pt x="368" y="531"/>
                    </a:cubicBezTo>
                    <a:cubicBezTo>
                      <a:pt x="246" y="531"/>
                      <a:pt x="124" y="524"/>
                      <a:pt x="1" y="506"/>
                    </a:cubicBezTo>
                    <a:lnTo>
                      <a:pt x="1" y="506"/>
                    </a:lnTo>
                    <a:cubicBezTo>
                      <a:pt x="1061" y="1238"/>
                      <a:pt x="2353" y="1617"/>
                      <a:pt x="3644" y="1617"/>
                    </a:cubicBezTo>
                    <a:cubicBezTo>
                      <a:pt x="4298" y="1617"/>
                      <a:pt x="4952" y="1520"/>
                      <a:pt x="5575" y="1321"/>
                    </a:cubicBezTo>
                    <a:cubicBezTo>
                      <a:pt x="5879" y="1225"/>
                      <a:pt x="6167" y="1113"/>
                      <a:pt x="6502" y="1081"/>
                    </a:cubicBezTo>
                    <a:cubicBezTo>
                      <a:pt x="5703" y="436"/>
                      <a:pt x="4498" y="1"/>
                      <a:pt x="34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21"/>
              <p:cNvSpPr/>
              <p:nvPr/>
            </p:nvSpPr>
            <p:spPr>
              <a:xfrm>
                <a:off x="1377725" y="3890300"/>
                <a:ext cx="244825" cy="197125"/>
              </a:xfrm>
              <a:custGeom>
                <a:avLst/>
                <a:gdLst/>
                <a:ahLst/>
                <a:cxnLst/>
                <a:rect l="l" t="t" r="r" b="b"/>
                <a:pathLst>
                  <a:path w="9793" h="7885" extrusionOk="0">
                    <a:moveTo>
                      <a:pt x="4396" y="0"/>
                    </a:moveTo>
                    <a:cubicBezTo>
                      <a:pt x="4342" y="0"/>
                      <a:pt x="4288" y="1"/>
                      <a:pt x="4234" y="4"/>
                    </a:cubicBezTo>
                    <a:cubicBezTo>
                      <a:pt x="1629" y="116"/>
                      <a:pt x="0" y="3614"/>
                      <a:pt x="895" y="5867"/>
                    </a:cubicBezTo>
                    <a:cubicBezTo>
                      <a:pt x="1071" y="6282"/>
                      <a:pt x="1295" y="6666"/>
                      <a:pt x="1629" y="6953"/>
                    </a:cubicBezTo>
                    <a:cubicBezTo>
                      <a:pt x="1981" y="7256"/>
                      <a:pt x="2445" y="7448"/>
                      <a:pt x="2892" y="7592"/>
                    </a:cubicBezTo>
                    <a:cubicBezTo>
                      <a:pt x="3459" y="7774"/>
                      <a:pt x="4260" y="7884"/>
                      <a:pt x="5104" y="7884"/>
                    </a:cubicBezTo>
                    <a:cubicBezTo>
                      <a:pt x="6778" y="7884"/>
                      <a:pt x="8622" y="7450"/>
                      <a:pt x="9153" y="6282"/>
                    </a:cubicBezTo>
                    <a:cubicBezTo>
                      <a:pt x="9792" y="4860"/>
                      <a:pt x="8642" y="2240"/>
                      <a:pt x="7028" y="979"/>
                    </a:cubicBezTo>
                    <a:cubicBezTo>
                      <a:pt x="6273" y="389"/>
                      <a:pt x="5345" y="0"/>
                      <a:pt x="43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21"/>
              <p:cNvSpPr/>
              <p:nvPr/>
            </p:nvSpPr>
            <p:spPr>
              <a:xfrm rot="-3443818">
                <a:off x="1482328" y="4038874"/>
                <a:ext cx="31074" cy="27349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094" extrusionOk="0">
                    <a:moveTo>
                      <a:pt x="590" y="1"/>
                    </a:moveTo>
                    <a:cubicBezTo>
                      <a:pt x="560" y="1"/>
                      <a:pt x="529" y="3"/>
                      <a:pt x="497" y="9"/>
                    </a:cubicBezTo>
                    <a:cubicBezTo>
                      <a:pt x="17" y="105"/>
                      <a:pt x="1" y="776"/>
                      <a:pt x="369" y="1032"/>
                    </a:cubicBezTo>
                    <a:cubicBezTo>
                      <a:pt x="429" y="1074"/>
                      <a:pt x="504" y="1094"/>
                      <a:pt x="580" y="1094"/>
                    </a:cubicBezTo>
                    <a:cubicBezTo>
                      <a:pt x="706" y="1094"/>
                      <a:pt x="838" y="1041"/>
                      <a:pt x="927" y="953"/>
                    </a:cubicBezTo>
                    <a:cubicBezTo>
                      <a:pt x="1242" y="638"/>
                      <a:pt x="1037" y="1"/>
                      <a:pt x="59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21"/>
              <p:cNvSpPr/>
              <p:nvPr/>
            </p:nvSpPr>
            <p:spPr>
              <a:xfrm rot="-3443818">
                <a:off x="1540083" y="4013073"/>
                <a:ext cx="26274" cy="20699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828" extrusionOk="0">
                    <a:moveTo>
                      <a:pt x="706" y="0"/>
                    </a:moveTo>
                    <a:cubicBezTo>
                      <a:pt x="421" y="0"/>
                      <a:pt x="1" y="50"/>
                      <a:pt x="12" y="140"/>
                    </a:cubicBezTo>
                    <a:cubicBezTo>
                      <a:pt x="43" y="376"/>
                      <a:pt x="415" y="828"/>
                      <a:pt x="503" y="828"/>
                    </a:cubicBezTo>
                    <a:cubicBezTo>
                      <a:pt x="505" y="828"/>
                      <a:pt x="506" y="827"/>
                      <a:pt x="507" y="827"/>
                    </a:cubicBezTo>
                    <a:cubicBezTo>
                      <a:pt x="587" y="795"/>
                      <a:pt x="1050" y="108"/>
                      <a:pt x="955" y="29"/>
                    </a:cubicBezTo>
                    <a:cubicBezTo>
                      <a:pt x="926" y="9"/>
                      <a:pt x="828" y="0"/>
                      <a:pt x="7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2" name="Google Shape;632;p21"/>
            <p:cNvSpPr/>
            <p:nvPr/>
          </p:nvSpPr>
          <p:spPr>
            <a:xfrm rot="279970">
              <a:off x="5601438" y="2490998"/>
              <a:ext cx="31552" cy="27770"/>
            </a:xfrm>
            <a:custGeom>
              <a:avLst/>
              <a:gdLst/>
              <a:ahLst/>
              <a:cxnLst/>
              <a:rect l="l" t="t" r="r" b="b"/>
              <a:pathLst>
                <a:path w="1243" h="1094" extrusionOk="0">
                  <a:moveTo>
                    <a:pt x="590" y="1"/>
                  </a:moveTo>
                  <a:cubicBezTo>
                    <a:pt x="560" y="1"/>
                    <a:pt x="529" y="3"/>
                    <a:pt x="497" y="9"/>
                  </a:cubicBezTo>
                  <a:cubicBezTo>
                    <a:pt x="17" y="105"/>
                    <a:pt x="1" y="776"/>
                    <a:pt x="369" y="1032"/>
                  </a:cubicBezTo>
                  <a:cubicBezTo>
                    <a:pt x="429" y="1074"/>
                    <a:pt x="504" y="1094"/>
                    <a:pt x="580" y="1094"/>
                  </a:cubicBezTo>
                  <a:cubicBezTo>
                    <a:pt x="706" y="1094"/>
                    <a:pt x="838" y="1041"/>
                    <a:pt x="927" y="953"/>
                  </a:cubicBezTo>
                  <a:cubicBezTo>
                    <a:pt x="1242" y="638"/>
                    <a:pt x="1037" y="1"/>
                    <a:pt x="5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8" name="Google Shape;638;p21"/>
          <p:cNvSpPr txBox="1"/>
          <p:nvPr/>
        </p:nvSpPr>
        <p:spPr>
          <a:xfrm>
            <a:off x="1170530" y="3062918"/>
            <a:ext cx="13149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Tỏa sáng</a:t>
            </a:r>
            <a:endParaRPr sz="2400" dirty="0"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</p:txBody>
      </p:sp>
      <p:sp>
        <p:nvSpPr>
          <p:cNvPr id="70" name="Google Shape;638;p21">
            <a:extLst>
              <a:ext uri="{FF2B5EF4-FFF2-40B4-BE49-F238E27FC236}">
                <a16:creationId xmlns:a16="http://schemas.microsoft.com/office/drawing/2014/main" id="{220D9769-F026-4329-844E-9BBC933DB06A}"/>
              </a:ext>
            </a:extLst>
          </p:cNvPr>
          <p:cNvSpPr txBox="1"/>
          <p:nvPr/>
        </p:nvSpPr>
        <p:spPr>
          <a:xfrm>
            <a:off x="1304045" y="1617950"/>
            <a:ext cx="13149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Lăn tăn</a:t>
            </a:r>
            <a:endParaRPr sz="2400" dirty="0"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</p:txBody>
      </p:sp>
      <p:sp>
        <p:nvSpPr>
          <p:cNvPr id="71" name="Google Shape;638;p21">
            <a:extLst>
              <a:ext uri="{FF2B5EF4-FFF2-40B4-BE49-F238E27FC236}">
                <a16:creationId xmlns:a16="http://schemas.microsoft.com/office/drawing/2014/main" id="{8C9A4DB5-3967-4E63-B4B2-991F4BE2ACC4}"/>
              </a:ext>
            </a:extLst>
          </p:cNvPr>
          <p:cNvSpPr txBox="1"/>
          <p:nvPr/>
        </p:nvSpPr>
        <p:spPr>
          <a:xfrm>
            <a:off x="6687095" y="1626289"/>
            <a:ext cx="1641742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Nở muộn</a:t>
            </a:r>
            <a:endParaRPr sz="2400" dirty="0"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</p:txBody>
      </p:sp>
      <p:sp>
        <p:nvSpPr>
          <p:cNvPr id="72" name="Google Shape;638;p21">
            <a:extLst>
              <a:ext uri="{FF2B5EF4-FFF2-40B4-BE49-F238E27FC236}">
                <a16:creationId xmlns:a16="http://schemas.microsoft.com/office/drawing/2014/main" id="{81AF91A9-0F88-417B-9CAA-17D44B72C789}"/>
              </a:ext>
            </a:extLst>
          </p:cNvPr>
          <p:cNvSpPr txBox="1"/>
          <p:nvPr/>
        </p:nvSpPr>
        <p:spPr>
          <a:xfrm>
            <a:off x="6669832" y="3120773"/>
            <a:ext cx="1610857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Chiều gió</a:t>
            </a:r>
            <a:endParaRPr sz="2400" dirty="0"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7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5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5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5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6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6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7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5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5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9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7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5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7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6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6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5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5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5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5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3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75" grpId="0" animBg="1"/>
          <p:bldP spid="578" grpId="0" animBg="1"/>
          <p:bldP spid="638" grpId="0"/>
          <p:bldP spid="70" grpId="0"/>
          <p:bldP spid="71" grpId="0"/>
          <p:bldP spid="7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7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5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5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5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6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6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7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5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5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9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7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5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7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6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6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5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5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5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5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3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75" grpId="0" animBg="1"/>
          <p:bldP spid="578" grpId="0" animBg="1"/>
          <p:bldP spid="638" grpId="0"/>
          <p:bldP spid="70" grpId="0"/>
          <p:bldP spid="71" grpId="0"/>
          <p:bldP spid="72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 Box 4">
            <a:extLst>
              <a:ext uri="{FF2B5EF4-FFF2-40B4-BE49-F238E27FC236}">
                <a16:creationId xmlns:a16="http://schemas.microsoft.com/office/drawing/2014/main" id="{6C383AEE-6C67-41CB-BF61-83D31132CDB9}"/>
              </a:ext>
            </a:extLst>
          </p:cNvPr>
          <p:cNvSpPr txBox="1"/>
          <p:nvPr/>
        </p:nvSpPr>
        <p:spPr>
          <a:xfrm>
            <a:off x="3574884" y="937278"/>
            <a:ext cx="6210839" cy="369331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b="1" u="sng" dirty="0">
                <a:latin typeface="Cambria" panose="02040503050406030204" pitchFamily="18" charset="0"/>
                <a:ea typeface="Cambria" panose="02040503050406030204" pitchFamily="18" charset="0"/>
              </a:rPr>
              <a:t>1- Tư thế ngồi viết: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thẳng, không tì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ngực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hơi cúi.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cách vở khoảng 25 đến 30 cm.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Tay phải cầm bút.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Tay trái tì nhẹ lên mép vở để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Hai chân để song song thoải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mái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yên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tĩnh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hạn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chế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ồn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đủ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 eaLnBrk="0" hangingPunct="0"/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80" name="Picture 11" descr="chu hoa0005">
            <a:extLst>
              <a:ext uri="{FF2B5EF4-FFF2-40B4-BE49-F238E27FC236}">
                <a16:creationId xmlns:a16="http://schemas.microsoft.com/office/drawing/2014/main" id="{ABD21B88-01E6-4D59-BC88-72BC9875DBB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32001" contrast="40000"/>
          </a:blip>
          <a:srcRect l="56860" t="39471" r="21571" b="43802"/>
          <a:stretch>
            <a:fillRect/>
          </a:stretch>
        </p:blipFill>
        <p:spPr>
          <a:xfrm>
            <a:off x="99963" y="632769"/>
            <a:ext cx="3474921" cy="4093428"/>
          </a:xfrm>
          <a:prstGeom prst="rect">
            <a:avLst/>
          </a:prstGeom>
          <a:noFill/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81" name="Rectangle 2">
            <a:extLst>
              <a:ext uri="{FF2B5EF4-FFF2-40B4-BE49-F238E27FC236}">
                <a16:creationId xmlns:a16="http://schemas.microsoft.com/office/drawing/2014/main" id="{2CDFBA58-AB2E-4B71-89BE-A8D8EFF03F81}"/>
              </a:ext>
            </a:extLst>
          </p:cNvPr>
          <p:cNvSpPr/>
          <p:nvPr/>
        </p:nvSpPr>
        <p:spPr>
          <a:xfrm>
            <a:off x="2103194" y="16534"/>
            <a:ext cx="4962468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 CHÍNH TẢ</a:t>
            </a:r>
          </a:p>
        </p:txBody>
      </p:sp>
    </p:spTree>
  </p:cSld>
  <p:clrMapOvr>
    <a:masterClrMapping/>
  </p:clrMapOvr>
  <p:transition spd="slow"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367;p45">
            <a:extLst>
              <a:ext uri="{FF2B5EF4-FFF2-40B4-BE49-F238E27FC236}">
                <a16:creationId xmlns:a16="http://schemas.microsoft.com/office/drawing/2014/main" id="{338E762D-4C55-4CB3-A560-F5413DCFD8FB}"/>
              </a:ext>
            </a:extLst>
          </p:cNvPr>
          <p:cNvSpPr/>
          <p:nvPr/>
        </p:nvSpPr>
        <p:spPr>
          <a:xfrm>
            <a:off x="748620" y="1474080"/>
            <a:ext cx="7646760" cy="3035130"/>
          </a:xfrm>
          <a:custGeom>
            <a:avLst/>
            <a:gdLst/>
            <a:ahLst/>
            <a:cxnLst/>
            <a:rect l="l" t="t" r="r" b="b"/>
            <a:pathLst>
              <a:path w="29176" h="28619" extrusionOk="0">
                <a:moveTo>
                  <a:pt x="5770" y="1"/>
                </a:moveTo>
                <a:cubicBezTo>
                  <a:pt x="4718" y="1"/>
                  <a:pt x="3669" y="42"/>
                  <a:pt x="2628" y="172"/>
                </a:cubicBezTo>
                <a:cubicBezTo>
                  <a:pt x="1299" y="330"/>
                  <a:pt x="433" y="937"/>
                  <a:pt x="332" y="2337"/>
                </a:cubicBezTo>
                <a:cubicBezTo>
                  <a:pt x="116" y="5239"/>
                  <a:pt x="101" y="8184"/>
                  <a:pt x="58" y="11115"/>
                </a:cubicBezTo>
                <a:cubicBezTo>
                  <a:pt x="14" y="14002"/>
                  <a:pt x="0" y="16903"/>
                  <a:pt x="43" y="19805"/>
                </a:cubicBezTo>
                <a:cubicBezTo>
                  <a:pt x="58" y="20643"/>
                  <a:pt x="72" y="21465"/>
                  <a:pt x="87" y="22302"/>
                </a:cubicBezTo>
                <a:cubicBezTo>
                  <a:pt x="101" y="23053"/>
                  <a:pt x="72" y="23832"/>
                  <a:pt x="231" y="24583"/>
                </a:cubicBezTo>
                <a:cubicBezTo>
                  <a:pt x="289" y="24800"/>
                  <a:pt x="360" y="25016"/>
                  <a:pt x="447" y="25218"/>
                </a:cubicBezTo>
                <a:cubicBezTo>
                  <a:pt x="822" y="26157"/>
                  <a:pt x="1501" y="26951"/>
                  <a:pt x="2425" y="27457"/>
                </a:cubicBezTo>
                <a:cubicBezTo>
                  <a:pt x="3767" y="28178"/>
                  <a:pt x="5342" y="28308"/>
                  <a:pt x="6814" y="28452"/>
                </a:cubicBezTo>
                <a:cubicBezTo>
                  <a:pt x="8068" y="28565"/>
                  <a:pt x="9323" y="28619"/>
                  <a:pt x="10574" y="28619"/>
                </a:cubicBezTo>
                <a:cubicBezTo>
                  <a:pt x="12376" y="28619"/>
                  <a:pt x="14171" y="28506"/>
                  <a:pt x="15952" y="28294"/>
                </a:cubicBezTo>
                <a:cubicBezTo>
                  <a:pt x="16307" y="28297"/>
                  <a:pt x="16663" y="28299"/>
                  <a:pt x="17018" y="28299"/>
                </a:cubicBezTo>
                <a:cubicBezTo>
                  <a:pt x="19550" y="28299"/>
                  <a:pt x="22080" y="28208"/>
                  <a:pt x="24600" y="28005"/>
                </a:cubicBezTo>
                <a:cubicBezTo>
                  <a:pt x="25495" y="27947"/>
                  <a:pt x="26534" y="27961"/>
                  <a:pt x="27327" y="27514"/>
                </a:cubicBezTo>
                <a:cubicBezTo>
                  <a:pt x="28007" y="27124"/>
                  <a:pt x="28425" y="26475"/>
                  <a:pt x="28671" y="25738"/>
                </a:cubicBezTo>
                <a:cubicBezTo>
                  <a:pt x="28902" y="25089"/>
                  <a:pt x="28944" y="24381"/>
                  <a:pt x="29017" y="23703"/>
                </a:cubicBezTo>
                <a:cubicBezTo>
                  <a:pt x="29089" y="22779"/>
                  <a:pt x="29175" y="21855"/>
                  <a:pt x="29175" y="20916"/>
                </a:cubicBezTo>
                <a:cubicBezTo>
                  <a:pt x="29175" y="19040"/>
                  <a:pt x="28815" y="17163"/>
                  <a:pt x="28815" y="15272"/>
                </a:cubicBezTo>
                <a:cubicBezTo>
                  <a:pt x="28815" y="13438"/>
                  <a:pt x="29002" y="11605"/>
                  <a:pt x="29060" y="9787"/>
                </a:cubicBezTo>
                <a:cubicBezTo>
                  <a:pt x="29118" y="7823"/>
                  <a:pt x="29089" y="5860"/>
                  <a:pt x="28973" y="3897"/>
                </a:cubicBezTo>
                <a:cubicBezTo>
                  <a:pt x="28887" y="2309"/>
                  <a:pt x="28642" y="503"/>
                  <a:pt x="26692" y="316"/>
                </a:cubicBezTo>
                <a:cubicBezTo>
                  <a:pt x="26251" y="273"/>
                  <a:pt x="25801" y="261"/>
                  <a:pt x="25349" y="261"/>
                </a:cubicBezTo>
                <a:cubicBezTo>
                  <a:pt x="24858" y="261"/>
                  <a:pt x="24364" y="275"/>
                  <a:pt x="23875" y="275"/>
                </a:cubicBezTo>
                <a:cubicBezTo>
                  <a:pt x="23770" y="275"/>
                  <a:pt x="23665" y="274"/>
                  <a:pt x="23560" y="272"/>
                </a:cubicBezTo>
                <a:cubicBezTo>
                  <a:pt x="22492" y="272"/>
                  <a:pt x="21409" y="259"/>
                  <a:pt x="20340" y="259"/>
                </a:cubicBezTo>
                <a:cubicBezTo>
                  <a:pt x="18117" y="244"/>
                  <a:pt x="15894" y="230"/>
                  <a:pt x="13657" y="215"/>
                </a:cubicBezTo>
                <a:cubicBezTo>
                  <a:pt x="13526" y="215"/>
                  <a:pt x="13397" y="230"/>
                  <a:pt x="13295" y="272"/>
                </a:cubicBezTo>
                <a:cubicBezTo>
                  <a:pt x="11130" y="230"/>
                  <a:pt x="8979" y="56"/>
                  <a:pt x="6814" y="13"/>
                </a:cubicBezTo>
                <a:cubicBezTo>
                  <a:pt x="6466" y="5"/>
                  <a:pt x="6118" y="1"/>
                  <a:pt x="57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0" name="Text Box 2">
            <a:extLst>
              <a:ext uri="{FF2B5EF4-FFF2-40B4-BE49-F238E27FC236}">
                <a16:creationId xmlns:a16="http://schemas.microsoft.com/office/drawing/2014/main" id="{F89A2890-0105-45FF-9353-8113E46F9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18635"/>
            <a:ext cx="554355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300" b="0" u="none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3300" b="0" u="none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0" u="none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3300" b="0" u="none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0" u="none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300" b="0" u="none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0" u="none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3300" b="0" u="none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0" u="none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3300" b="0" u="none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4217611E-3541-4A6A-974F-F0CFBB1E9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100" y="163354"/>
            <a:ext cx="53149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0" u="none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b="0" u="none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b="0" u="none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000" b="0" u="none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(Nghe- </a:t>
            </a:r>
            <a:r>
              <a:rPr lang="en-US" altLang="en-US" b="0" u="none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b="0" u="none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181" name="Text Box 13">
            <a:extLst>
              <a:ext uri="{FF2B5EF4-FFF2-40B4-BE49-F238E27FC236}">
                <a16:creationId xmlns:a16="http://schemas.microsoft.com/office/drawing/2014/main" id="{88AEA1C8-9C86-472F-AE8F-2FDA12A11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5148" y="1794809"/>
            <a:ext cx="664821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rọi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gợn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hây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hẩy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rập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rình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sen.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Bấy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đóa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ngào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ngạt</a:t>
            </a:r>
            <a:r>
              <a:rPr lang="en-US" altLang="en-US" b="0" u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1045336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67" name="Google Shape;1367;p31"/>
          <p:cNvCxnSpPr>
            <a:cxnSpLocks/>
            <a:endCxn id="1369" idx="1"/>
          </p:cNvCxnSpPr>
          <p:nvPr/>
        </p:nvCxnSpPr>
        <p:spPr>
          <a:xfrm>
            <a:off x="4209412" y="1296706"/>
            <a:ext cx="1787700" cy="669900"/>
          </a:xfrm>
          <a:prstGeom prst="bentConnector2">
            <a:avLst/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370" name="Google Shape;1370;p31"/>
          <p:cNvCxnSpPr>
            <a:cxnSpLocks/>
            <a:endCxn id="1369" idx="2"/>
          </p:cNvCxnSpPr>
          <p:nvPr/>
        </p:nvCxnSpPr>
        <p:spPr>
          <a:xfrm>
            <a:off x="4209412" y="2518395"/>
            <a:ext cx="1446600" cy="271800"/>
          </a:xfrm>
          <a:prstGeom prst="bentConnector3">
            <a:avLst>
              <a:gd name="adj1" fmla="val 49997"/>
            </a:avLst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369" name="Google Shape;1369;p31"/>
          <p:cNvSpPr/>
          <p:nvPr/>
        </p:nvSpPr>
        <p:spPr>
          <a:xfrm>
            <a:off x="5655912" y="1625325"/>
            <a:ext cx="2329800" cy="2329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7" name="Google Shape;1377;p31"/>
          <p:cNvSpPr/>
          <p:nvPr/>
        </p:nvSpPr>
        <p:spPr>
          <a:xfrm>
            <a:off x="5611624" y="1625324"/>
            <a:ext cx="2418386" cy="2329800"/>
          </a:xfrm>
          <a:custGeom>
            <a:avLst/>
            <a:gdLst/>
            <a:ahLst/>
            <a:cxnLst/>
            <a:rect l="l" t="t" r="r" b="b"/>
            <a:pathLst>
              <a:path w="29566" h="28483" extrusionOk="0">
                <a:moveTo>
                  <a:pt x="15525" y="0"/>
                </a:moveTo>
                <a:cubicBezTo>
                  <a:pt x="15121" y="0"/>
                  <a:pt x="14719" y="23"/>
                  <a:pt x="14321" y="72"/>
                </a:cubicBezTo>
                <a:cubicBezTo>
                  <a:pt x="13484" y="173"/>
                  <a:pt x="12675" y="360"/>
                  <a:pt x="11852" y="549"/>
                </a:cubicBezTo>
                <a:cubicBezTo>
                  <a:pt x="11505" y="635"/>
                  <a:pt x="11145" y="722"/>
                  <a:pt x="10799" y="822"/>
                </a:cubicBezTo>
                <a:cubicBezTo>
                  <a:pt x="10437" y="924"/>
                  <a:pt x="10062" y="1011"/>
                  <a:pt x="9686" y="1111"/>
                </a:cubicBezTo>
                <a:cubicBezTo>
                  <a:pt x="9268" y="1226"/>
                  <a:pt x="8849" y="1371"/>
                  <a:pt x="8431" y="1501"/>
                </a:cubicBezTo>
                <a:cubicBezTo>
                  <a:pt x="8229" y="1573"/>
                  <a:pt x="8012" y="1646"/>
                  <a:pt x="7825" y="1717"/>
                </a:cubicBezTo>
                <a:cubicBezTo>
                  <a:pt x="7449" y="1833"/>
                  <a:pt x="7088" y="1963"/>
                  <a:pt x="6741" y="2137"/>
                </a:cubicBezTo>
                <a:cubicBezTo>
                  <a:pt x="6208" y="2396"/>
                  <a:pt x="5731" y="2728"/>
                  <a:pt x="5269" y="3103"/>
                </a:cubicBezTo>
                <a:cubicBezTo>
                  <a:pt x="5038" y="3305"/>
                  <a:pt x="4793" y="3522"/>
                  <a:pt x="4576" y="3753"/>
                </a:cubicBezTo>
                <a:cubicBezTo>
                  <a:pt x="4273" y="4071"/>
                  <a:pt x="3985" y="4417"/>
                  <a:pt x="3710" y="4764"/>
                </a:cubicBezTo>
                <a:cubicBezTo>
                  <a:pt x="3465" y="5067"/>
                  <a:pt x="3219" y="5370"/>
                  <a:pt x="3003" y="5688"/>
                </a:cubicBezTo>
                <a:cubicBezTo>
                  <a:pt x="2728" y="6077"/>
                  <a:pt x="2483" y="6481"/>
                  <a:pt x="2223" y="6885"/>
                </a:cubicBezTo>
                <a:cubicBezTo>
                  <a:pt x="1746" y="7607"/>
                  <a:pt x="1256" y="8329"/>
                  <a:pt x="895" y="9124"/>
                </a:cubicBezTo>
                <a:cubicBezTo>
                  <a:pt x="158" y="10741"/>
                  <a:pt x="0" y="12573"/>
                  <a:pt x="43" y="14321"/>
                </a:cubicBezTo>
                <a:cubicBezTo>
                  <a:pt x="72" y="15085"/>
                  <a:pt x="145" y="15836"/>
                  <a:pt x="202" y="16602"/>
                </a:cubicBezTo>
                <a:cubicBezTo>
                  <a:pt x="245" y="17006"/>
                  <a:pt x="289" y="17424"/>
                  <a:pt x="347" y="17843"/>
                </a:cubicBezTo>
                <a:cubicBezTo>
                  <a:pt x="433" y="18363"/>
                  <a:pt x="578" y="18883"/>
                  <a:pt x="765" y="19373"/>
                </a:cubicBezTo>
                <a:cubicBezTo>
                  <a:pt x="1082" y="20225"/>
                  <a:pt x="1515" y="21004"/>
                  <a:pt x="2006" y="21770"/>
                </a:cubicBezTo>
                <a:cubicBezTo>
                  <a:pt x="2281" y="22203"/>
                  <a:pt x="2599" y="22607"/>
                  <a:pt x="2974" y="22967"/>
                </a:cubicBezTo>
                <a:cubicBezTo>
                  <a:pt x="3234" y="23198"/>
                  <a:pt x="3494" y="23429"/>
                  <a:pt x="3754" y="23647"/>
                </a:cubicBezTo>
                <a:cubicBezTo>
                  <a:pt x="3927" y="23805"/>
                  <a:pt x="4085" y="23964"/>
                  <a:pt x="4244" y="24122"/>
                </a:cubicBezTo>
                <a:cubicBezTo>
                  <a:pt x="4432" y="24353"/>
                  <a:pt x="4634" y="24584"/>
                  <a:pt x="4851" y="24786"/>
                </a:cubicBezTo>
                <a:cubicBezTo>
                  <a:pt x="5327" y="25235"/>
                  <a:pt x="5875" y="25610"/>
                  <a:pt x="6424" y="25970"/>
                </a:cubicBezTo>
                <a:cubicBezTo>
                  <a:pt x="7001" y="26361"/>
                  <a:pt x="7608" y="26692"/>
                  <a:pt x="8229" y="26996"/>
                </a:cubicBezTo>
                <a:cubicBezTo>
                  <a:pt x="8806" y="27284"/>
                  <a:pt x="9369" y="27529"/>
                  <a:pt x="9975" y="27718"/>
                </a:cubicBezTo>
                <a:cubicBezTo>
                  <a:pt x="10322" y="27833"/>
                  <a:pt x="10668" y="27934"/>
                  <a:pt x="11015" y="28006"/>
                </a:cubicBezTo>
                <a:cubicBezTo>
                  <a:pt x="11492" y="28122"/>
                  <a:pt x="11953" y="28180"/>
                  <a:pt x="12429" y="28237"/>
                </a:cubicBezTo>
                <a:cubicBezTo>
                  <a:pt x="12820" y="28295"/>
                  <a:pt x="13195" y="28353"/>
                  <a:pt x="13584" y="28396"/>
                </a:cubicBezTo>
                <a:cubicBezTo>
                  <a:pt x="14061" y="28453"/>
                  <a:pt x="14537" y="28482"/>
                  <a:pt x="15014" y="28482"/>
                </a:cubicBezTo>
                <a:lnTo>
                  <a:pt x="15086" y="28482"/>
                </a:lnTo>
                <a:cubicBezTo>
                  <a:pt x="15923" y="28482"/>
                  <a:pt x="16746" y="28453"/>
                  <a:pt x="17569" y="28324"/>
                </a:cubicBezTo>
                <a:cubicBezTo>
                  <a:pt x="18002" y="28251"/>
                  <a:pt x="18435" y="28165"/>
                  <a:pt x="18854" y="28049"/>
                </a:cubicBezTo>
                <a:cubicBezTo>
                  <a:pt x="19243" y="27934"/>
                  <a:pt x="19634" y="27789"/>
                  <a:pt x="20009" y="27660"/>
                </a:cubicBezTo>
                <a:cubicBezTo>
                  <a:pt x="20456" y="27500"/>
                  <a:pt x="20889" y="27356"/>
                  <a:pt x="21308" y="27183"/>
                </a:cubicBezTo>
                <a:cubicBezTo>
                  <a:pt x="21697" y="27025"/>
                  <a:pt x="22059" y="26836"/>
                  <a:pt x="22434" y="26663"/>
                </a:cubicBezTo>
                <a:cubicBezTo>
                  <a:pt x="23243" y="26288"/>
                  <a:pt x="24051" y="25899"/>
                  <a:pt x="24758" y="25335"/>
                </a:cubicBezTo>
                <a:cubicBezTo>
                  <a:pt x="25075" y="25075"/>
                  <a:pt x="25379" y="24801"/>
                  <a:pt x="25682" y="24498"/>
                </a:cubicBezTo>
                <a:cubicBezTo>
                  <a:pt x="25986" y="24209"/>
                  <a:pt x="26274" y="23891"/>
                  <a:pt x="26534" y="23560"/>
                </a:cubicBezTo>
                <a:cubicBezTo>
                  <a:pt x="26794" y="23213"/>
                  <a:pt x="27039" y="22852"/>
                  <a:pt x="27270" y="22477"/>
                </a:cubicBezTo>
                <a:cubicBezTo>
                  <a:pt x="27487" y="22145"/>
                  <a:pt x="27718" y="21813"/>
                  <a:pt x="27905" y="21466"/>
                </a:cubicBezTo>
                <a:cubicBezTo>
                  <a:pt x="28338" y="20673"/>
                  <a:pt x="28713" y="19820"/>
                  <a:pt x="28973" y="18954"/>
                </a:cubicBezTo>
                <a:cubicBezTo>
                  <a:pt x="29204" y="18146"/>
                  <a:pt x="29306" y="17308"/>
                  <a:pt x="29393" y="16471"/>
                </a:cubicBezTo>
                <a:cubicBezTo>
                  <a:pt x="29537" y="14869"/>
                  <a:pt x="29566" y="13252"/>
                  <a:pt x="29335" y="11649"/>
                </a:cubicBezTo>
                <a:cubicBezTo>
                  <a:pt x="29219" y="10812"/>
                  <a:pt x="29031" y="9975"/>
                  <a:pt x="28757" y="9181"/>
                </a:cubicBezTo>
                <a:cubicBezTo>
                  <a:pt x="28497" y="8416"/>
                  <a:pt x="28136" y="7680"/>
                  <a:pt x="27790" y="6958"/>
                </a:cubicBezTo>
                <a:cubicBezTo>
                  <a:pt x="27602" y="6583"/>
                  <a:pt x="27414" y="6236"/>
                  <a:pt x="27183" y="5890"/>
                </a:cubicBezTo>
                <a:cubicBezTo>
                  <a:pt x="26909" y="5486"/>
                  <a:pt x="26592" y="5124"/>
                  <a:pt x="26230" y="4793"/>
                </a:cubicBezTo>
                <a:cubicBezTo>
                  <a:pt x="25610" y="4215"/>
                  <a:pt x="24960" y="3652"/>
                  <a:pt x="24267" y="3161"/>
                </a:cubicBezTo>
                <a:cubicBezTo>
                  <a:pt x="23892" y="2887"/>
                  <a:pt x="23516" y="2612"/>
                  <a:pt x="23127" y="2368"/>
                </a:cubicBezTo>
                <a:cubicBezTo>
                  <a:pt x="22925" y="2237"/>
                  <a:pt x="22723" y="2122"/>
                  <a:pt x="22506" y="2021"/>
                </a:cubicBezTo>
                <a:cubicBezTo>
                  <a:pt x="22188" y="1775"/>
                  <a:pt x="21871" y="1559"/>
                  <a:pt x="21510" y="1386"/>
                </a:cubicBezTo>
                <a:cubicBezTo>
                  <a:pt x="21062" y="1155"/>
                  <a:pt x="20600" y="953"/>
                  <a:pt x="20138" y="793"/>
                </a:cubicBezTo>
                <a:cubicBezTo>
                  <a:pt x="19185" y="462"/>
                  <a:pt x="18204" y="274"/>
                  <a:pt x="17208" y="129"/>
                </a:cubicBezTo>
                <a:cubicBezTo>
                  <a:pt x="16653" y="45"/>
                  <a:pt x="16088" y="0"/>
                  <a:pt x="1552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8" name="Google Shape;1378;p31"/>
          <p:cNvSpPr/>
          <p:nvPr/>
        </p:nvSpPr>
        <p:spPr>
          <a:xfrm>
            <a:off x="7206413" y="2167249"/>
            <a:ext cx="224449" cy="335447"/>
          </a:xfrm>
          <a:custGeom>
            <a:avLst/>
            <a:gdLst/>
            <a:ahLst/>
            <a:cxnLst/>
            <a:rect l="l" t="t" r="r" b="b"/>
            <a:pathLst>
              <a:path w="2744" h="4101" extrusionOk="0">
                <a:moveTo>
                  <a:pt x="2484" y="247"/>
                </a:moveTo>
                <a:cubicBezTo>
                  <a:pt x="2441" y="318"/>
                  <a:pt x="2383" y="405"/>
                  <a:pt x="2326" y="478"/>
                </a:cubicBezTo>
                <a:cubicBezTo>
                  <a:pt x="2268" y="564"/>
                  <a:pt x="2210" y="651"/>
                  <a:pt x="2137" y="737"/>
                </a:cubicBezTo>
                <a:cubicBezTo>
                  <a:pt x="2080" y="809"/>
                  <a:pt x="2008" y="896"/>
                  <a:pt x="1935" y="982"/>
                </a:cubicBezTo>
                <a:cubicBezTo>
                  <a:pt x="1864" y="1069"/>
                  <a:pt x="1806" y="1155"/>
                  <a:pt x="1733" y="1242"/>
                </a:cubicBezTo>
                <a:cubicBezTo>
                  <a:pt x="1726" y="1242"/>
                  <a:pt x="1722" y="1242"/>
                  <a:pt x="1721" y="1244"/>
                </a:cubicBezTo>
                <a:lnTo>
                  <a:pt x="1721" y="1244"/>
                </a:lnTo>
                <a:cubicBezTo>
                  <a:pt x="1734" y="1119"/>
                  <a:pt x="1749" y="1007"/>
                  <a:pt x="1762" y="882"/>
                </a:cubicBezTo>
                <a:cubicBezTo>
                  <a:pt x="1777" y="824"/>
                  <a:pt x="1791" y="766"/>
                  <a:pt x="1806" y="694"/>
                </a:cubicBezTo>
                <a:cubicBezTo>
                  <a:pt x="1806" y="680"/>
                  <a:pt x="1806" y="651"/>
                  <a:pt x="1820" y="636"/>
                </a:cubicBezTo>
                <a:lnTo>
                  <a:pt x="1820" y="607"/>
                </a:lnTo>
                <a:lnTo>
                  <a:pt x="1820" y="578"/>
                </a:lnTo>
                <a:cubicBezTo>
                  <a:pt x="1820" y="578"/>
                  <a:pt x="1835" y="564"/>
                  <a:pt x="1835" y="549"/>
                </a:cubicBezTo>
                <a:cubicBezTo>
                  <a:pt x="1835" y="520"/>
                  <a:pt x="1835" y="506"/>
                  <a:pt x="1849" y="491"/>
                </a:cubicBezTo>
                <a:cubicBezTo>
                  <a:pt x="1893" y="478"/>
                  <a:pt x="1935" y="449"/>
                  <a:pt x="1979" y="434"/>
                </a:cubicBezTo>
                <a:cubicBezTo>
                  <a:pt x="2152" y="362"/>
                  <a:pt x="2311" y="304"/>
                  <a:pt x="2484" y="247"/>
                </a:cubicBezTo>
                <a:close/>
                <a:moveTo>
                  <a:pt x="2599" y="289"/>
                </a:moveTo>
                <a:lnTo>
                  <a:pt x="2599" y="449"/>
                </a:lnTo>
                <a:cubicBezTo>
                  <a:pt x="2599" y="665"/>
                  <a:pt x="2599" y="882"/>
                  <a:pt x="2585" y="1084"/>
                </a:cubicBezTo>
                <a:cubicBezTo>
                  <a:pt x="2585" y="1113"/>
                  <a:pt x="2570" y="1142"/>
                  <a:pt x="2570" y="1184"/>
                </a:cubicBezTo>
                <a:lnTo>
                  <a:pt x="2484" y="1228"/>
                </a:lnTo>
                <a:lnTo>
                  <a:pt x="2470" y="1228"/>
                </a:lnTo>
                <a:cubicBezTo>
                  <a:pt x="2426" y="1257"/>
                  <a:pt x="2383" y="1271"/>
                  <a:pt x="2339" y="1300"/>
                </a:cubicBezTo>
                <a:cubicBezTo>
                  <a:pt x="2282" y="1315"/>
                  <a:pt x="2210" y="1344"/>
                  <a:pt x="2152" y="1373"/>
                </a:cubicBezTo>
                <a:lnTo>
                  <a:pt x="2152" y="1358"/>
                </a:lnTo>
                <a:cubicBezTo>
                  <a:pt x="2051" y="1401"/>
                  <a:pt x="1935" y="1444"/>
                  <a:pt x="1835" y="1473"/>
                </a:cubicBezTo>
                <a:lnTo>
                  <a:pt x="1849" y="1473"/>
                </a:lnTo>
                <a:cubicBezTo>
                  <a:pt x="1777" y="1502"/>
                  <a:pt x="1719" y="1517"/>
                  <a:pt x="1647" y="1531"/>
                </a:cubicBezTo>
                <a:cubicBezTo>
                  <a:pt x="1777" y="1386"/>
                  <a:pt x="1906" y="1242"/>
                  <a:pt x="2037" y="1084"/>
                </a:cubicBezTo>
                <a:cubicBezTo>
                  <a:pt x="2181" y="911"/>
                  <a:pt x="2326" y="722"/>
                  <a:pt x="2455" y="535"/>
                </a:cubicBezTo>
                <a:cubicBezTo>
                  <a:pt x="2484" y="478"/>
                  <a:pt x="2513" y="420"/>
                  <a:pt x="2557" y="376"/>
                </a:cubicBezTo>
                <a:lnTo>
                  <a:pt x="2599" y="289"/>
                </a:lnTo>
                <a:close/>
                <a:moveTo>
                  <a:pt x="1704" y="549"/>
                </a:moveTo>
                <a:lnTo>
                  <a:pt x="1704" y="578"/>
                </a:lnTo>
                <a:lnTo>
                  <a:pt x="1704" y="593"/>
                </a:lnTo>
                <a:cubicBezTo>
                  <a:pt x="1690" y="651"/>
                  <a:pt x="1675" y="709"/>
                  <a:pt x="1662" y="780"/>
                </a:cubicBezTo>
                <a:cubicBezTo>
                  <a:pt x="1647" y="896"/>
                  <a:pt x="1618" y="1026"/>
                  <a:pt x="1604" y="1142"/>
                </a:cubicBezTo>
                <a:cubicBezTo>
                  <a:pt x="1604" y="1199"/>
                  <a:pt x="1589" y="1271"/>
                  <a:pt x="1589" y="1329"/>
                </a:cubicBezTo>
                <a:lnTo>
                  <a:pt x="1589" y="1386"/>
                </a:lnTo>
                <a:lnTo>
                  <a:pt x="1589" y="1401"/>
                </a:lnTo>
                <a:cubicBezTo>
                  <a:pt x="1575" y="1430"/>
                  <a:pt x="1546" y="1444"/>
                  <a:pt x="1531" y="1473"/>
                </a:cubicBezTo>
                <a:cubicBezTo>
                  <a:pt x="1387" y="1632"/>
                  <a:pt x="1257" y="1777"/>
                  <a:pt x="1127" y="1935"/>
                </a:cubicBezTo>
                <a:cubicBezTo>
                  <a:pt x="1113" y="1950"/>
                  <a:pt x="1113" y="1964"/>
                  <a:pt x="1098" y="1979"/>
                </a:cubicBezTo>
                <a:lnTo>
                  <a:pt x="1098" y="1777"/>
                </a:lnTo>
                <a:cubicBezTo>
                  <a:pt x="1113" y="1646"/>
                  <a:pt x="1127" y="1531"/>
                  <a:pt x="1142" y="1401"/>
                </a:cubicBezTo>
                <a:cubicBezTo>
                  <a:pt x="1156" y="1300"/>
                  <a:pt x="1171" y="1213"/>
                  <a:pt x="1185" y="1113"/>
                </a:cubicBezTo>
                <a:lnTo>
                  <a:pt x="1271" y="766"/>
                </a:lnTo>
                <a:lnTo>
                  <a:pt x="1271" y="751"/>
                </a:lnTo>
                <a:cubicBezTo>
                  <a:pt x="1300" y="737"/>
                  <a:pt x="1344" y="709"/>
                  <a:pt x="1373" y="694"/>
                </a:cubicBezTo>
                <a:cubicBezTo>
                  <a:pt x="1488" y="636"/>
                  <a:pt x="1604" y="593"/>
                  <a:pt x="1704" y="549"/>
                </a:cubicBezTo>
                <a:close/>
                <a:moveTo>
                  <a:pt x="2557" y="1329"/>
                </a:moveTo>
                <a:cubicBezTo>
                  <a:pt x="2542" y="1373"/>
                  <a:pt x="2542" y="1415"/>
                  <a:pt x="2528" y="1473"/>
                </a:cubicBezTo>
                <a:cubicBezTo>
                  <a:pt x="2513" y="1575"/>
                  <a:pt x="2484" y="1675"/>
                  <a:pt x="2441" y="1777"/>
                </a:cubicBezTo>
                <a:cubicBezTo>
                  <a:pt x="2426" y="1835"/>
                  <a:pt x="2397" y="1906"/>
                  <a:pt x="2383" y="1964"/>
                </a:cubicBezTo>
                <a:cubicBezTo>
                  <a:pt x="2282" y="2008"/>
                  <a:pt x="2195" y="2051"/>
                  <a:pt x="2109" y="2079"/>
                </a:cubicBezTo>
                <a:cubicBezTo>
                  <a:pt x="2037" y="2094"/>
                  <a:pt x="1979" y="2123"/>
                  <a:pt x="1906" y="2137"/>
                </a:cubicBezTo>
                <a:lnTo>
                  <a:pt x="1647" y="2181"/>
                </a:lnTo>
                <a:lnTo>
                  <a:pt x="1257" y="2224"/>
                </a:lnTo>
                <a:lnTo>
                  <a:pt x="1084" y="2224"/>
                </a:lnTo>
                <a:cubicBezTo>
                  <a:pt x="1113" y="2195"/>
                  <a:pt x="1142" y="2152"/>
                  <a:pt x="1171" y="2108"/>
                </a:cubicBezTo>
                <a:cubicBezTo>
                  <a:pt x="1286" y="1979"/>
                  <a:pt x="1402" y="1835"/>
                  <a:pt x="1517" y="1704"/>
                </a:cubicBezTo>
                <a:cubicBezTo>
                  <a:pt x="1531" y="1704"/>
                  <a:pt x="1531" y="1704"/>
                  <a:pt x="1546" y="1690"/>
                </a:cubicBezTo>
                <a:cubicBezTo>
                  <a:pt x="1589" y="1690"/>
                  <a:pt x="1633" y="1675"/>
                  <a:pt x="1662" y="1661"/>
                </a:cubicBezTo>
                <a:cubicBezTo>
                  <a:pt x="1791" y="1617"/>
                  <a:pt x="1906" y="1575"/>
                  <a:pt x="2037" y="1531"/>
                </a:cubicBezTo>
                <a:cubicBezTo>
                  <a:pt x="2166" y="1488"/>
                  <a:pt x="2311" y="1444"/>
                  <a:pt x="2441" y="1373"/>
                </a:cubicBezTo>
                <a:cubicBezTo>
                  <a:pt x="2484" y="1358"/>
                  <a:pt x="2513" y="1344"/>
                  <a:pt x="2557" y="1329"/>
                </a:cubicBezTo>
                <a:close/>
                <a:moveTo>
                  <a:pt x="1127" y="838"/>
                </a:moveTo>
                <a:cubicBezTo>
                  <a:pt x="1084" y="982"/>
                  <a:pt x="1055" y="1142"/>
                  <a:pt x="1026" y="1286"/>
                </a:cubicBezTo>
                <a:cubicBezTo>
                  <a:pt x="997" y="1459"/>
                  <a:pt x="982" y="1632"/>
                  <a:pt x="982" y="1820"/>
                </a:cubicBezTo>
                <a:cubicBezTo>
                  <a:pt x="969" y="1921"/>
                  <a:pt x="969" y="2022"/>
                  <a:pt x="969" y="2123"/>
                </a:cubicBezTo>
                <a:cubicBezTo>
                  <a:pt x="896" y="2210"/>
                  <a:pt x="824" y="2310"/>
                  <a:pt x="751" y="2397"/>
                </a:cubicBezTo>
                <a:cubicBezTo>
                  <a:pt x="738" y="2412"/>
                  <a:pt x="723" y="2441"/>
                  <a:pt x="709" y="2455"/>
                </a:cubicBezTo>
                <a:lnTo>
                  <a:pt x="709" y="2441"/>
                </a:lnTo>
                <a:cubicBezTo>
                  <a:pt x="694" y="2339"/>
                  <a:pt x="680" y="2239"/>
                  <a:pt x="680" y="2137"/>
                </a:cubicBezTo>
                <a:cubicBezTo>
                  <a:pt x="665" y="1935"/>
                  <a:pt x="651" y="1748"/>
                  <a:pt x="665" y="1546"/>
                </a:cubicBezTo>
                <a:lnTo>
                  <a:pt x="709" y="1242"/>
                </a:lnTo>
                <a:cubicBezTo>
                  <a:pt x="709" y="1228"/>
                  <a:pt x="723" y="1228"/>
                  <a:pt x="723" y="1213"/>
                </a:cubicBezTo>
                <a:cubicBezTo>
                  <a:pt x="738" y="1184"/>
                  <a:pt x="751" y="1170"/>
                  <a:pt x="767" y="1142"/>
                </a:cubicBezTo>
                <a:cubicBezTo>
                  <a:pt x="824" y="1098"/>
                  <a:pt x="867" y="1040"/>
                  <a:pt x="925" y="997"/>
                </a:cubicBezTo>
                <a:cubicBezTo>
                  <a:pt x="982" y="940"/>
                  <a:pt x="1055" y="882"/>
                  <a:pt x="1127" y="838"/>
                </a:cubicBezTo>
                <a:close/>
                <a:moveTo>
                  <a:pt x="2311" y="2123"/>
                </a:moveTo>
                <a:cubicBezTo>
                  <a:pt x="2297" y="2152"/>
                  <a:pt x="2282" y="2181"/>
                  <a:pt x="2282" y="2195"/>
                </a:cubicBezTo>
                <a:cubicBezTo>
                  <a:pt x="2224" y="2310"/>
                  <a:pt x="2152" y="2412"/>
                  <a:pt x="2080" y="2527"/>
                </a:cubicBezTo>
                <a:lnTo>
                  <a:pt x="2080" y="2512"/>
                </a:lnTo>
                <a:cubicBezTo>
                  <a:pt x="2066" y="2556"/>
                  <a:pt x="2022" y="2585"/>
                  <a:pt x="1993" y="2628"/>
                </a:cubicBezTo>
                <a:cubicBezTo>
                  <a:pt x="1950" y="2643"/>
                  <a:pt x="1893" y="2657"/>
                  <a:pt x="1835" y="2672"/>
                </a:cubicBezTo>
                <a:lnTo>
                  <a:pt x="1849" y="2672"/>
                </a:lnTo>
                <a:cubicBezTo>
                  <a:pt x="1662" y="2715"/>
                  <a:pt x="1473" y="2730"/>
                  <a:pt x="1286" y="2743"/>
                </a:cubicBezTo>
                <a:cubicBezTo>
                  <a:pt x="1185" y="2758"/>
                  <a:pt x="1084" y="2758"/>
                  <a:pt x="969" y="2758"/>
                </a:cubicBezTo>
                <a:lnTo>
                  <a:pt x="665" y="2758"/>
                </a:lnTo>
                <a:cubicBezTo>
                  <a:pt x="738" y="2657"/>
                  <a:pt x="809" y="2556"/>
                  <a:pt x="882" y="2470"/>
                </a:cubicBezTo>
                <a:cubicBezTo>
                  <a:pt x="911" y="2426"/>
                  <a:pt x="954" y="2383"/>
                  <a:pt x="982" y="2339"/>
                </a:cubicBezTo>
                <a:cubicBezTo>
                  <a:pt x="997" y="2339"/>
                  <a:pt x="1011" y="2354"/>
                  <a:pt x="1026" y="2354"/>
                </a:cubicBezTo>
                <a:lnTo>
                  <a:pt x="1200" y="2354"/>
                </a:lnTo>
                <a:cubicBezTo>
                  <a:pt x="1373" y="2339"/>
                  <a:pt x="1546" y="2310"/>
                  <a:pt x="1704" y="2297"/>
                </a:cubicBezTo>
                <a:cubicBezTo>
                  <a:pt x="1820" y="2268"/>
                  <a:pt x="1921" y="2253"/>
                  <a:pt x="2022" y="2224"/>
                </a:cubicBezTo>
                <a:cubicBezTo>
                  <a:pt x="2124" y="2210"/>
                  <a:pt x="2210" y="2166"/>
                  <a:pt x="2311" y="2123"/>
                </a:cubicBezTo>
                <a:close/>
                <a:moveTo>
                  <a:pt x="564" y="1444"/>
                </a:moveTo>
                <a:cubicBezTo>
                  <a:pt x="549" y="1546"/>
                  <a:pt x="549" y="1661"/>
                  <a:pt x="536" y="1762"/>
                </a:cubicBezTo>
                <a:cubicBezTo>
                  <a:pt x="536" y="1921"/>
                  <a:pt x="549" y="2079"/>
                  <a:pt x="564" y="2239"/>
                </a:cubicBezTo>
                <a:cubicBezTo>
                  <a:pt x="564" y="2325"/>
                  <a:pt x="578" y="2397"/>
                  <a:pt x="578" y="2484"/>
                </a:cubicBezTo>
                <a:cubicBezTo>
                  <a:pt x="593" y="2527"/>
                  <a:pt x="593" y="2556"/>
                  <a:pt x="593" y="2599"/>
                </a:cubicBezTo>
                <a:cubicBezTo>
                  <a:pt x="593" y="2614"/>
                  <a:pt x="578" y="2628"/>
                  <a:pt x="578" y="2628"/>
                </a:cubicBezTo>
                <a:cubicBezTo>
                  <a:pt x="521" y="2701"/>
                  <a:pt x="463" y="2772"/>
                  <a:pt x="420" y="2845"/>
                </a:cubicBezTo>
                <a:cubicBezTo>
                  <a:pt x="391" y="2888"/>
                  <a:pt x="376" y="2917"/>
                  <a:pt x="362" y="2946"/>
                </a:cubicBezTo>
                <a:lnTo>
                  <a:pt x="362" y="2859"/>
                </a:lnTo>
                <a:cubicBezTo>
                  <a:pt x="347" y="2758"/>
                  <a:pt x="347" y="2657"/>
                  <a:pt x="347" y="2570"/>
                </a:cubicBezTo>
                <a:lnTo>
                  <a:pt x="347" y="2297"/>
                </a:lnTo>
                <a:cubicBezTo>
                  <a:pt x="362" y="2166"/>
                  <a:pt x="376" y="2022"/>
                  <a:pt x="405" y="1892"/>
                </a:cubicBezTo>
                <a:cubicBezTo>
                  <a:pt x="434" y="1806"/>
                  <a:pt x="449" y="1704"/>
                  <a:pt x="478" y="1617"/>
                </a:cubicBezTo>
                <a:cubicBezTo>
                  <a:pt x="507" y="1560"/>
                  <a:pt x="521" y="1517"/>
                  <a:pt x="549" y="1459"/>
                </a:cubicBezTo>
                <a:cubicBezTo>
                  <a:pt x="549" y="1459"/>
                  <a:pt x="549" y="1444"/>
                  <a:pt x="564" y="1444"/>
                </a:cubicBezTo>
                <a:close/>
                <a:moveTo>
                  <a:pt x="1864" y="2787"/>
                </a:moveTo>
                <a:cubicBezTo>
                  <a:pt x="1849" y="2801"/>
                  <a:pt x="1835" y="2816"/>
                  <a:pt x="1820" y="2845"/>
                </a:cubicBezTo>
                <a:cubicBezTo>
                  <a:pt x="1791" y="2859"/>
                  <a:pt x="1762" y="2874"/>
                  <a:pt x="1748" y="2903"/>
                </a:cubicBezTo>
                <a:lnTo>
                  <a:pt x="1748" y="2888"/>
                </a:lnTo>
                <a:cubicBezTo>
                  <a:pt x="1719" y="2917"/>
                  <a:pt x="1675" y="2932"/>
                  <a:pt x="1647" y="2946"/>
                </a:cubicBezTo>
                <a:lnTo>
                  <a:pt x="1647" y="2961"/>
                </a:lnTo>
                <a:lnTo>
                  <a:pt x="1517" y="3003"/>
                </a:lnTo>
                <a:cubicBezTo>
                  <a:pt x="1459" y="3032"/>
                  <a:pt x="1402" y="3047"/>
                  <a:pt x="1344" y="3047"/>
                </a:cubicBezTo>
                <a:cubicBezTo>
                  <a:pt x="1171" y="3090"/>
                  <a:pt x="997" y="3105"/>
                  <a:pt x="809" y="3119"/>
                </a:cubicBezTo>
                <a:lnTo>
                  <a:pt x="824" y="3119"/>
                </a:lnTo>
                <a:cubicBezTo>
                  <a:pt x="751" y="3119"/>
                  <a:pt x="694" y="3134"/>
                  <a:pt x="636" y="3134"/>
                </a:cubicBezTo>
                <a:lnTo>
                  <a:pt x="434" y="3134"/>
                </a:lnTo>
                <a:cubicBezTo>
                  <a:pt x="463" y="3090"/>
                  <a:pt x="492" y="3032"/>
                  <a:pt x="521" y="2974"/>
                </a:cubicBezTo>
                <a:cubicBezTo>
                  <a:pt x="549" y="2946"/>
                  <a:pt x="564" y="2903"/>
                  <a:pt x="593" y="2874"/>
                </a:cubicBezTo>
                <a:cubicBezTo>
                  <a:pt x="651" y="2874"/>
                  <a:pt x="694" y="2888"/>
                  <a:pt x="751" y="2888"/>
                </a:cubicBezTo>
                <a:lnTo>
                  <a:pt x="882" y="2888"/>
                </a:lnTo>
                <a:cubicBezTo>
                  <a:pt x="997" y="2874"/>
                  <a:pt x="1127" y="2874"/>
                  <a:pt x="1242" y="2874"/>
                </a:cubicBezTo>
                <a:cubicBezTo>
                  <a:pt x="1387" y="2859"/>
                  <a:pt x="1531" y="2845"/>
                  <a:pt x="1675" y="2816"/>
                </a:cubicBezTo>
                <a:cubicBezTo>
                  <a:pt x="1748" y="2816"/>
                  <a:pt x="1806" y="2801"/>
                  <a:pt x="1864" y="2787"/>
                </a:cubicBezTo>
                <a:close/>
                <a:moveTo>
                  <a:pt x="2672" y="1"/>
                </a:moveTo>
                <a:cubicBezTo>
                  <a:pt x="2657" y="1"/>
                  <a:pt x="2657" y="16"/>
                  <a:pt x="2643" y="16"/>
                </a:cubicBezTo>
                <a:lnTo>
                  <a:pt x="2628" y="16"/>
                </a:lnTo>
                <a:cubicBezTo>
                  <a:pt x="2557" y="44"/>
                  <a:pt x="2470" y="73"/>
                  <a:pt x="2397" y="102"/>
                </a:cubicBezTo>
                <a:cubicBezTo>
                  <a:pt x="2268" y="145"/>
                  <a:pt x="2124" y="189"/>
                  <a:pt x="1993" y="247"/>
                </a:cubicBezTo>
                <a:cubicBezTo>
                  <a:pt x="1849" y="304"/>
                  <a:pt x="1690" y="362"/>
                  <a:pt x="1546" y="434"/>
                </a:cubicBezTo>
                <a:cubicBezTo>
                  <a:pt x="1402" y="491"/>
                  <a:pt x="1242" y="564"/>
                  <a:pt x="1113" y="651"/>
                </a:cubicBezTo>
                <a:cubicBezTo>
                  <a:pt x="911" y="780"/>
                  <a:pt x="738" y="924"/>
                  <a:pt x="593" y="1113"/>
                </a:cubicBezTo>
                <a:cubicBezTo>
                  <a:pt x="521" y="1213"/>
                  <a:pt x="449" y="1315"/>
                  <a:pt x="391" y="1430"/>
                </a:cubicBezTo>
                <a:cubicBezTo>
                  <a:pt x="347" y="1531"/>
                  <a:pt x="318" y="1646"/>
                  <a:pt x="290" y="1762"/>
                </a:cubicBezTo>
                <a:cubicBezTo>
                  <a:pt x="232" y="1993"/>
                  <a:pt x="203" y="2210"/>
                  <a:pt x="203" y="2441"/>
                </a:cubicBezTo>
                <a:cubicBezTo>
                  <a:pt x="203" y="2643"/>
                  <a:pt x="232" y="2845"/>
                  <a:pt x="247" y="3047"/>
                </a:cubicBezTo>
                <a:lnTo>
                  <a:pt x="232" y="3047"/>
                </a:lnTo>
                <a:cubicBezTo>
                  <a:pt x="247" y="3090"/>
                  <a:pt x="247" y="3119"/>
                  <a:pt x="247" y="3163"/>
                </a:cubicBezTo>
                <a:cubicBezTo>
                  <a:pt x="232" y="3205"/>
                  <a:pt x="203" y="3249"/>
                  <a:pt x="189" y="3278"/>
                </a:cubicBezTo>
                <a:cubicBezTo>
                  <a:pt x="102" y="3509"/>
                  <a:pt x="45" y="3754"/>
                  <a:pt x="16" y="4000"/>
                </a:cubicBezTo>
                <a:cubicBezTo>
                  <a:pt x="1" y="4043"/>
                  <a:pt x="45" y="4087"/>
                  <a:pt x="74" y="4100"/>
                </a:cubicBezTo>
                <a:lnTo>
                  <a:pt x="87" y="4100"/>
                </a:lnTo>
                <a:cubicBezTo>
                  <a:pt x="131" y="4100"/>
                  <a:pt x="160" y="4072"/>
                  <a:pt x="174" y="4029"/>
                </a:cubicBezTo>
                <a:cubicBezTo>
                  <a:pt x="174" y="3956"/>
                  <a:pt x="189" y="3885"/>
                  <a:pt x="203" y="3827"/>
                </a:cubicBezTo>
                <a:cubicBezTo>
                  <a:pt x="232" y="3682"/>
                  <a:pt x="276" y="3538"/>
                  <a:pt x="318" y="3408"/>
                </a:cubicBezTo>
                <a:lnTo>
                  <a:pt x="318" y="3423"/>
                </a:lnTo>
                <a:cubicBezTo>
                  <a:pt x="333" y="3365"/>
                  <a:pt x="362" y="3321"/>
                  <a:pt x="376" y="3263"/>
                </a:cubicBezTo>
                <a:cubicBezTo>
                  <a:pt x="391" y="3263"/>
                  <a:pt x="391" y="3278"/>
                  <a:pt x="405" y="3278"/>
                </a:cubicBezTo>
                <a:cubicBezTo>
                  <a:pt x="463" y="3278"/>
                  <a:pt x="521" y="3278"/>
                  <a:pt x="578" y="3263"/>
                </a:cubicBezTo>
                <a:lnTo>
                  <a:pt x="709" y="3263"/>
                </a:lnTo>
                <a:cubicBezTo>
                  <a:pt x="809" y="3249"/>
                  <a:pt x="911" y="3249"/>
                  <a:pt x="1011" y="3234"/>
                </a:cubicBezTo>
                <a:cubicBezTo>
                  <a:pt x="1142" y="3220"/>
                  <a:pt x="1257" y="3205"/>
                  <a:pt x="1387" y="3177"/>
                </a:cubicBezTo>
                <a:cubicBezTo>
                  <a:pt x="1502" y="3163"/>
                  <a:pt x="1633" y="3119"/>
                  <a:pt x="1748" y="3047"/>
                </a:cubicBezTo>
                <a:cubicBezTo>
                  <a:pt x="1878" y="2989"/>
                  <a:pt x="1979" y="2888"/>
                  <a:pt x="2066" y="2772"/>
                </a:cubicBezTo>
                <a:cubicBezTo>
                  <a:pt x="2124" y="2701"/>
                  <a:pt x="2181" y="2628"/>
                  <a:pt x="2224" y="2541"/>
                </a:cubicBezTo>
                <a:cubicBezTo>
                  <a:pt x="2297" y="2455"/>
                  <a:pt x="2354" y="2339"/>
                  <a:pt x="2412" y="2239"/>
                </a:cubicBezTo>
                <a:cubicBezTo>
                  <a:pt x="2455" y="2123"/>
                  <a:pt x="2513" y="2008"/>
                  <a:pt x="2557" y="1892"/>
                </a:cubicBezTo>
                <a:lnTo>
                  <a:pt x="2643" y="1632"/>
                </a:lnTo>
                <a:cubicBezTo>
                  <a:pt x="2672" y="1502"/>
                  <a:pt x="2686" y="1358"/>
                  <a:pt x="2701" y="1228"/>
                </a:cubicBezTo>
                <a:cubicBezTo>
                  <a:pt x="2715" y="1213"/>
                  <a:pt x="2715" y="1199"/>
                  <a:pt x="2715" y="1184"/>
                </a:cubicBezTo>
                <a:cubicBezTo>
                  <a:pt x="2715" y="1098"/>
                  <a:pt x="2730" y="997"/>
                  <a:pt x="2730" y="911"/>
                </a:cubicBezTo>
                <a:lnTo>
                  <a:pt x="2730" y="564"/>
                </a:lnTo>
                <a:lnTo>
                  <a:pt x="2730" y="318"/>
                </a:lnTo>
                <a:lnTo>
                  <a:pt x="2730" y="145"/>
                </a:lnTo>
                <a:lnTo>
                  <a:pt x="2730" y="116"/>
                </a:lnTo>
                <a:cubicBezTo>
                  <a:pt x="2730" y="102"/>
                  <a:pt x="2744" y="87"/>
                  <a:pt x="2730" y="73"/>
                </a:cubicBezTo>
                <a:lnTo>
                  <a:pt x="2730" y="58"/>
                </a:lnTo>
                <a:cubicBezTo>
                  <a:pt x="2730" y="29"/>
                  <a:pt x="2701" y="1"/>
                  <a:pt x="267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9" name="Google Shape;1379;p31"/>
          <p:cNvSpPr/>
          <p:nvPr/>
        </p:nvSpPr>
        <p:spPr>
          <a:xfrm>
            <a:off x="7212803" y="2228659"/>
            <a:ext cx="82" cy="8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EB9D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31"/>
          <p:cNvSpPr/>
          <p:nvPr/>
        </p:nvSpPr>
        <p:spPr>
          <a:xfrm>
            <a:off x="7364031" y="2415475"/>
            <a:ext cx="284568" cy="118441"/>
          </a:xfrm>
          <a:custGeom>
            <a:avLst/>
            <a:gdLst/>
            <a:ahLst/>
            <a:cxnLst/>
            <a:rect l="l" t="t" r="r" b="b"/>
            <a:pathLst>
              <a:path w="3479" h="1448" extrusionOk="0">
                <a:moveTo>
                  <a:pt x="2830" y="408"/>
                </a:moveTo>
                <a:cubicBezTo>
                  <a:pt x="2916" y="451"/>
                  <a:pt x="3003" y="479"/>
                  <a:pt x="3103" y="508"/>
                </a:cubicBezTo>
                <a:cubicBezTo>
                  <a:pt x="3118" y="508"/>
                  <a:pt x="3132" y="523"/>
                  <a:pt x="3147" y="523"/>
                </a:cubicBezTo>
                <a:cubicBezTo>
                  <a:pt x="2974" y="552"/>
                  <a:pt x="2786" y="581"/>
                  <a:pt x="2612" y="595"/>
                </a:cubicBezTo>
                <a:lnTo>
                  <a:pt x="2555" y="595"/>
                </a:lnTo>
                <a:cubicBezTo>
                  <a:pt x="2555" y="595"/>
                  <a:pt x="2570" y="595"/>
                  <a:pt x="2570" y="581"/>
                </a:cubicBezTo>
                <a:cubicBezTo>
                  <a:pt x="2599" y="566"/>
                  <a:pt x="2627" y="537"/>
                  <a:pt x="2670" y="523"/>
                </a:cubicBezTo>
                <a:lnTo>
                  <a:pt x="2801" y="437"/>
                </a:lnTo>
                <a:lnTo>
                  <a:pt x="2815" y="437"/>
                </a:lnTo>
                <a:cubicBezTo>
                  <a:pt x="2815" y="422"/>
                  <a:pt x="2815" y="422"/>
                  <a:pt x="2830" y="408"/>
                </a:cubicBezTo>
                <a:close/>
                <a:moveTo>
                  <a:pt x="2237" y="235"/>
                </a:moveTo>
                <a:cubicBezTo>
                  <a:pt x="2281" y="248"/>
                  <a:pt x="2339" y="263"/>
                  <a:pt x="2381" y="277"/>
                </a:cubicBezTo>
                <a:lnTo>
                  <a:pt x="2685" y="364"/>
                </a:lnTo>
                <a:cubicBezTo>
                  <a:pt x="2670" y="379"/>
                  <a:pt x="2641" y="379"/>
                  <a:pt x="2627" y="393"/>
                </a:cubicBezTo>
                <a:lnTo>
                  <a:pt x="2497" y="479"/>
                </a:lnTo>
                <a:cubicBezTo>
                  <a:pt x="2454" y="523"/>
                  <a:pt x="2410" y="552"/>
                  <a:pt x="2381" y="581"/>
                </a:cubicBezTo>
                <a:lnTo>
                  <a:pt x="2339" y="624"/>
                </a:lnTo>
                <a:cubicBezTo>
                  <a:pt x="2252" y="639"/>
                  <a:pt x="2165" y="639"/>
                  <a:pt x="2064" y="653"/>
                </a:cubicBezTo>
                <a:cubicBezTo>
                  <a:pt x="1963" y="668"/>
                  <a:pt x="1862" y="682"/>
                  <a:pt x="1775" y="697"/>
                </a:cubicBezTo>
                <a:cubicBezTo>
                  <a:pt x="1746" y="697"/>
                  <a:pt x="1732" y="697"/>
                  <a:pt x="1703" y="710"/>
                </a:cubicBezTo>
                <a:lnTo>
                  <a:pt x="1746" y="668"/>
                </a:lnTo>
                <a:lnTo>
                  <a:pt x="1963" y="451"/>
                </a:lnTo>
                <a:cubicBezTo>
                  <a:pt x="2050" y="379"/>
                  <a:pt x="2137" y="306"/>
                  <a:pt x="2237" y="248"/>
                </a:cubicBezTo>
                <a:lnTo>
                  <a:pt x="2237" y="235"/>
                </a:lnTo>
                <a:close/>
                <a:moveTo>
                  <a:pt x="1833" y="148"/>
                </a:moveTo>
                <a:cubicBezTo>
                  <a:pt x="1891" y="148"/>
                  <a:pt x="1934" y="162"/>
                  <a:pt x="1992" y="177"/>
                </a:cubicBezTo>
                <a:lnTo>
                  <a:pt x="1977" y="162"/>
                </a:lnTo>
                <a:lnTo>
                  <a:pt x="1977" y="162"/>
                </a:lnTo>
                <a:cubicBezTo>
                  <a:pt x="2021" y="177"/>
                  <a:pt x="2050" y="191"/>
                  <a:pt x="2093" y="191"/>
                </a:cubicBezTo>
                <a:cubicBezTo>
                  <a:pt x="2021" y="248"/>
                  <a:pt x="1963" y="292"/>
                  <a:pt x="1906" y="335"/>
                </a:cubicBezTo>
                <a:cubicBezTo>
                  <a:pt x="1848" y="393"/>
                  <a:pt x="1790" y="451"/>
                  <a:pt x="1732" y="494"/>
                </a:cubicBezTo>
                <a:cubicBezTo>
                  <a:pt x="1688" y="537"/>
                  <a:pt x="1660" y="581"/>
                  <a:pt x="1617" y="624"/>
                </a:cubicBezTo>
                <a:cubicBezTo>
                  <a:pt x="1588" y="653"/>
                  <a:pt x="1559" y="682"/>
                  <a:pt x="1530" y="697"/>
                </a:cubicBezTo>
                <a:lnTo>
                  <a:pt x="1530" y="710"/>
                </a:lnTo>
                <a:cubicBezTo>
                  <a:pt x="1530" y="710"/>
                  <a:pt x="1515" y="710"/>
                  <a:pt x="1515" y="725"/>
                </a:cubicBezTo>
                <a:cubicBezTo>
                  <a:pt x="1486" y="725"/>
                  <a:pt x="1457" y="725"/>
                  <a:pt x="1415" y="739"/>
                </a:cubicBezTo>
                <a:lnTo>
                  <a:pt x="1429" y="739"/>
                </a:lnTo>
                <a:cubicBezTo>
                  <a:pt x="1328" y="739"/>
                  <a:pt x="1227" y="739"/>
                  <a:pt x="1140" y="754"/>
                </a:cubicBezTo>
                <a:cubicBezTo>
                  <a:pt x="1184" y="682"/>
                  <a:pt x="1227" y="624"/>
                  <a:pt x="1270" y="566"/>
                </a:cubicBezTo>
                <a:lnTo>
                  <a:pt x="1530" y="306"/>
                </a:lnTo>
                <a:lnTo>
                  <a:pt x="1530" y="321"/>
                </a:lnTo>
                <a:cubicBezTo>
                  <a:pt x="1588" y="263"/>
                  <a:pt x="1646" y="220"/>
                  <a:pt x="1703" y="177"/>
                </a:cubicBezTo>
                <a:cubicBezTo>
                  <a:pt x="1717" y="177"/>
                  <a:pt x="1717" y="162"/>
                  <a:pt x="1732" y="148"/>
                </a:cubicBezTo>
                <a:close/>
                <a:moveTo>
                  <a:pt x="1515" y="162"/>
                </a:moveTo>
                <a:cubicBezTo>
                  <a:pt x="1457" y="206"/>
                  <a:pt x="1415" y="263"/>
                  <a:pt x="1357" y="306"/>
                </a:cubicBezTo>
                <a:cubicBezTo>
                  <a:pt x="1270" y="393"/>
                  <a:pt x="1184" y="479"/>
                  <a:pt x="1111" y="566"/>
                </a:cubicBezTo>
                <a:cubicBezTo>
                  <a:pt x="1082" y="624"/>
                  <a:pt x="1039" y="668"/>
                  <a:pt x="1011" y="725"/>
                </a:cubicBezTo>
                <a:cubicBezTo>
                  <a:pt x="996" y="725"/>
                  <a:pt x="996" y="739"/>
                  <a:pt x="982" y="768"/>
                </a:cubicBezTo>
                <a:lnTo>
                  <a:pt x="837" y="768"/>
                </a:lnTo>
                <a:cubicBezTo>
                  <a:pt x="765" y="783"/>
                  <a:pt x="707" y="797"/>
                  <a:pt x="635" y="797"/>
                </a:cubicBezTo>
                <a:lnTo>
                  <a:pt x="635" y="783"/>
                </a:lnTo>
                <a:cubicBezTo>
                  <a:pt x="693" y="725"/>
                  <a:pt x="736" y="668"/>
                  <a:pt x="793" y="610"/>
                </a:cubicBezTo>
                <a:lnTo>
                  <a:pt x="780" y="610"/>
                </a:lnTo>
                <a:lnTo>
                  <a:pt x="953" y="437"/>
                </a:lnTo>
                <a:cubicBezTo>
                  <a:pt x="996" y="408"/>
                  <a:pt x="1039" y="364"/>
                  <a:pt x="1097" y="335"/>
                </a:cubicBezTo>
                <a:cubicBezTo>
                  <a:pt x="1111" y="321"/>
                  <a:pt x="1140" y="306"/>
                  <a:pt x="1169" y="292"/>
                </a:cubicBezTo>
                <a:cubicBezTo>
                  <a:pt x="1227" y="263"/>
                  <a:pt x="1284" y="235"/>
                  <a:pt x="1357" y="220"/>
                </a:cubicBezTo>
                <a:lnTo>
                  <a:pt x="1342" y="220"/>
                </a:lnTo>
                <a:cubicBezTo>
                  <a:pt x="1400" y="206"/>
                  <a:pt x="1457" y="177"/>
                  <a:pt x="1515" y="162"/>
                </a:cubicBezTo>
                <a:close/>
                <a:moveTo>
                  <a:pt x="3147" y="653"/>
                </a:moveTo>
                <a:lnTo>
                  <a:pt x="3147" y="653"/>
                </a:lnTo>
                <a:cubicBezTo>
                  <a:pt x="3061" y="710"/>
                  <a:pt x="2974" y="768"/>
                  <a:pt x="2887" y="812"/>
                </a:cubicBezTo>
                <a:cubicBezTo>
                  <a:pt x="2830" y="855"/>
                  <a:pt x="2757" y="899"/>
                  <a:pt x="2699" y="928"/>
                </a:cubicBezTo>
                <a:cubicBezTo>
                  <a:pt x="2627" y="970"/>
                  <a:pt x="2555" y="999"/>
                  <a:pt x="2497" y="1028"/>
                </a:cubicBezTo>
                <a:cubicBezTo>
                  <a:pt x="2483" y="1028"/>
                  <a:pt x="2483" y="1014"/>
                  <a:pt x="2468" y="999"/>
                </a:cubicBezTo>
                <a:cubicBezTo>
                  <a:pt x="2454" y="999"/>
                  <a:pt x="2439" y="985"/>
                  <a:pt x="2425" y="985"/>
                </a:cubicBezTo>
                <a:cubicBezTo>
                  <a:pt x="2381" y="956"/>
                  <a:pt x="2339" y="941"/>
                  <a:pt x="2295" y="912"/>
                </a:cubicBezTo>
                <a:cubicBezTo>
                  <a:pt x="2252" y="884"/>
                  <a:pt x="2194" y="855"/>
                  <a:pt x="2150" y="826"/>
                </a:cubicBezTo>
                <a:cubicBezTo>
                  <a:pt x="2137" y="812"/>
                  <a:pt x="2122" y="797"/>
                  <a:pt x="2093" y="783"/>
                </a:cubicBezTo>
                <a:cubicBezTo>
                  <a:pt x="2122" y="783"/>
                  <a:pt x="2150" y="768"/>
                  <a:pt x="2165" y="768"/>
                </a:cubicBezTo>
                <a:cubicBezTo>
                  <a:pt x="2339" y="754"/>
                  <a:pt x="2512" y="725"/>
                  <a:pt x="2685" y="710"/>
                </a:cubicBezTo>
                <a:cubicBezTo>
                  <a:pt x="2786" y="697"/>
                  <a:pt x="2887" y="682"/>
                  <a:pt x="2974" y="682"/>
                </a:cubicBezTo>
                <a:cubicBezTo>
                  <a:pt x="3032" y="668"/>
                  <a:pt x="3089" y="668"/>
                  <a:pt x="3147" y="653"/>
                </a:cubicBezTo>
                <a:close/>
                <a:moveTo>
                  <a:pt x="1934" y="812"/>
                </a:moveTo>
                <a:cubicBezTo>
                  <a:pt x="1948" y="826"/>
                  <a:pt x="1963" y="826"/>
                  <a:pt x="1977" y="841"/>
                </a:cubicBezTo>
                <a:cubicBezTo>
                  <a:pt x="2006" y="870"/>
                  <a:pt x="2021" y="884"/>
                  <a:pt x="2050" y="899"/>
                </a:cubicBezTo>
                <a:cubicBezTo>
                  <a:pt x="2108" y="928"/>
                  <a:pt x="2150" y="970"/>
                  <a:pt x="2208" y="999"/>
                </a:cubicBezTo>
                <a:cubicBezTo>
                  <a:pt x="2266" y="1028"/>
                  <a:pt x="2310" y="1072"/>
                  <a:pt x="2368" y="1101"/>
                </a:cubicBezTo>
                <a:cubicBezTo>
                  <a:pt x="2324" y="1115"/>
                  <a:pt x="2281" y="1143"/>
                  <a:pt x="2237" y="1158"/>
                </a:cubicBezTo>
                <a:cubicBezTo>
                  <a:pt x="2179" y="1187"/>
                  <a:pt x="2122" y="1201"/>
                  <a:pt x="2064" y="1230"/>
                </a:cubicBezTo>
                <a:cubicBezTo>
                  <a:pt x="1992" y="1245"/>
                  <a:pt x="1934" y="1259"/>
                  <a:pt x="1877" y="1274"/>
                </a:cubicBezTo>
                <a:cubicBezTo>
                  <a:pt x="1848" y="1288"/>
                  <a:pt x="1819" y="1288"/>
                  <a:pt x="1790" y="1288"/>
                </a:cubicBezTo>
                <a:lnTo>
                  <a:pt x="1761" y="1259"/>
                </a:lnTo>
                <a:cubicBezTo>
                  <a:pt x="1732" y="1245"/>
                  <a:pt x="1703" y="1216"/>
                  <a:pt x="1675" y="1187"/>
                </a:cubicBezTo>
                <a:cubicBezTo>
                  <a:pt x="1621" y="1147"/>
                  <a:pt x="1580" y="1108"/>
                  <a:pt x="1540" y="1056"/>
                </a:cubicBezTo>
                <a:lnTo>
                  <a:pt x="1540" y="1056"/>
                </a:lnTo>
                <a:cubicBezTo>
                  <a:pt x="1542" y="1057"/>
                  <a:pt x="1543" y="1057"/>
                  <a:pt x="1544" y="1057"/>
                </a:cubicBezTo>
                <a:cubicBezTo>
                  <a:pt x="1501" y="1014"/>
                  <a:pt x="1473" y="970"/>
                  <a:pt x="1429" y="928"/>
                </a:cubicBezTo>
                <a:cubicBezTo>
                  <a:pt x="1415" y="912"/>
                  <a:pt x="1400" y="884"/>
                  <a:pt x="1386" y="870"/>
                </a:cubicBezTo>
                <a:cubicBezTo>
                  <a:pt x="1444" y="870"/>
                  <a:pt x="1486" y="855"/>
                  <a:pt x="1544" y="855"/>
                </a:cubicBezTo>
                <a:lnTo>
                  <a:pt x="1934" y="812"/>
                </a:lnTo>
                <a:close/>
                <a:moveTo>
                  <a:pt x="1255" y="870"/>
                </a:moveTo>
                <a:lnTo>
                  <a:pt x="1255" y="884"/>
                </a:lnTo>
                <a:cubicBezTo>
                  <a:pt x="1270" y="899"/>
                  <a:pt x="1270" y="912"/>
                  <a:pt x="1284" y="928"/>
                </a:cubicBezTo>
                <a:cubicBezTo>
                  <a:pt x="1313" y="970"/>
                  <a:pt x="1342" y="999"/>
                  <a:pt x="1371" y="1043"/>
                </a:cubicBezTo>
                <a:cubicBezTo>
                  <a:pt x="1415" y="1101"/>
                  <a:pt x="1457" y="1158"/>
                  <a:pt x="1515" y="1216"/>
                </a:cubicBezTo>
                <a:cubicBezTo>
                  <a:pt x="1559" y="1245"/>
                  <a:pt x="1602" y="1274"/>
                  <a:pt x="1631" y="1317"/>
                </a:cubicBezTo>
                <a:lnTo>
                  <a:pt x="1515" y="1317"/>
                </a:lnTo>
                <a:cubicBezTo>
                  <a:pt x="1473" y="1317"/>
                  <a:pt x="1415" y="1303"/>
                  <a:pt x="1371" y="1303"/>
                </a:cubicBezTo>
                <a:cubicBezTo>
                  <a:pt x="1313" y="1288"/>
                  <a:pt x="1255" y="1274"/>
                  <a:pt x="1184" y="1245"/>
                </a:cubicBezTo>
                <a:cubicBezTo>
                  <a:pt x="1140" y="1230"/>
                  <a:pt x="1097" y="1216"/>
                  <a:pt x="1053" y="1187"/>
                </a:cubicBezTo>
                <a:lnTo>
                  <a:pt x="1039" y="1187"/>
                </a:lnTo>
                <a:cubicBezTo>
                  <a:pt x="982" y="1158"/>
                  <a:pt x="924" y="1130"/>
                  <a:pt x="880" y="1086"/>
                </a:cubicBezTo>
                <a:cubicBezTo>
                  <a:pt x="822" y="1057"/>
                  <a:pt x="765" y="1014"/>
                  <a:pt x="722" y="970"/>
                </a:cubicBezTo>
                <a:lnTo>
                  <a:pt x="678" y="928"/>
                </a:lnTo>
                <a:cubicBezTo>
                  <a:pt x="751" y="912"/>
                  <a:pt x="837" y="899"/>
                  <a:pt x="924" y="899"/>
                </a:cubicBezTo>
                <a:cubicBezTo>
                  <a:pt x="1024" y="884"/>
                  <a:pt x="1140" y="884"/>
                  <a:pt x="1255" y="870"/>
                </a:cubicBezTo>
                <a:close/>
                <a:moveTo>
                  <a:pt x="1817" y="1"/>
                </a:moveTo>
                <a:cubicBezTo>
                  <a:pt x="1793" y="1"/>
                  <a:pt x="1769" y="2"/>
                  <a:pt x="1746" y="4"/>
                </a:cubicBezTo>
                <a:cubicBezTo>
                  <a:pt x="1646" y="4"/>
                  <a:pt x="1544" y="17"/>
                  <a:pt x="1444" y="46"/>
                </a:cubicBezTo>
                <a:cubicBezTo>
                  <a:pt x="1342" y="75"/>
                  <a:pt x="1227" y="104"/>
                  <a:pt x="1126" y="162"/>
                </a:cubicBezTo>
                <a:cubicBezTo>
                  <a:pt x="1039" y="206"/>
                  <a:pt x="953" y="263"/>
                  <a:pt x="866" y="335"/>
                </a:cubicBezTo>
                <a:cubicBezTo>
                  <a:pt x="793" y="408"/>
                  <a:pt x="736" y="479"/>
                  <a:pt x="664" y="552"/>
                </a:cubicBezTo>
                <a:cubicBezTo>
                  <a:pt x="620" y="610"/>
                  <a:pt x="562" y="668"/>
                  <a:pt x="534" y="739"/>
                </a:cubicBezTo>
                <a:cubicBezTo>
                  <a:pt x="520" y="754"/>
                  <a:pt x="505" y="783"/>
                  <a:pt x="505" y="797"/>
                </a:cubicBezTo>
                <a:cubicBezTo>
                  <a:pt x="491" y="812"/>
                  <a:pt x="491" y="812"/>
                  <a:pt x="491" y="826"/>
                </a:cubicBezTo>
                <a:lnTo>
                  <a:pt x="476" y="826"/>
                </a:lnTo>
                <a:cubicBezTo>
                  <a:pt x="462" y="841"/>
                  <a:pt x="433" y="855"/>
                  <a:pt x="404" y="855"/>
                </a:cubicBezTo>
                <a:cubicBezTo>
                  <a:pt x="360" y="884"/>
                  <a:pt x="318" y="899"/>
                  <a:pt x="289" y="928"/>
                </a:cubicBezTo>
                <a:cubicBezTo>
                  <a:pt x="202" y="970"/>
                  <a:pt x="115" y="1028"/>
                  <a:pt x="29" y="1086"/>
                </a:cubicBezTo>
                <a:cubicBezTo>
                  <a:pt x="14" y="1115"/>
                  <a:pt x="0" y="1143"/>
                  <a:pt x="29" y="1172"/>
                </a:cubicBezTo>
                <a:cubicBezTo>
                  <a:pt x="29" y="1187"/>
                  <a:pt x="58" y="1201"/>
                  <a:pt x="72" y="1201"/>
                </a:cubicBezTo>
                <a:cubicBezTo>
                  <a:pt x="87" y="1201"/>
                  <a:pt x="100" y="1201"/>
                  <a:pt x="115" y="1187"/>
                </a:cubicBezTo>
                <a:cubicBezTo>
                  <a:pt x="144" y="1158"/>
                  <a:pt x="173" y="1143"/>
                  <a:pt x="202" y="1115"/>
                </a:cubicBezTo>
                <a:lnTo>
                  <a:pt x="202" y="1130"/>
                </a:lnTo>
                <a:cubicBezTo>
                  <a:pt x="231" y="1101"/>
                  <a:pt x="260" y="1072"/>
                  <a:pt x="303" y="1057"/>
                </a:cubicBezTo>
                <a:cubicBezTo>
                  <a:pt x="331" y="1028"/>
                  <a:pt x="375" y="1014"/>
                  <a:pt x="418" y="985"/>
                </a:cubicBezTo>
                <a:cubicBezTo>
                  <a:pt x="447" y="970"/>
                  <a:pt x="476" y="970"/>
                  <a:pt x="505" y="956"/>
                </a:cubicBezTo>
                <a:lnTo>
                  <a:pt x="520" y="941"/>
                </a:lnTo>
                <a:lnTo>
                  <a:pt x="520" y="956"/>
                </a:lnTo>
                <a:cubicBezTo>
                  <a:pt x="562" y="985"/>
                  <a:pt x="606" y="1028"/>
                  <a:pt x="635" y="1072"/>
                </a:cubicBezTo>
                <a:lnTo>
                  <a:pt x="808" y="1201"/>
                </a:lnTo>
                <a:cubicBezTo>
                  <a:pt x="880" y="1245"/>
                  <a:pt x="938" y="1288"/>
                  <a:pt x="1011" y="1317"/>
                </a:cubicBezTo>
                <a:cubicBezTo>
                  <a:pt x="1082" y="1346"/>
                  <a:pt x="1140" y="1374"/>
                  <a:pt x="1213" y="1389"/>
                </a:cubicBezTo>
                <a:cubicBezTo>
                  <a:pt x="1270" y="1418"/>
                  <a:pt x="1342" y="1432"/>
                  <a:pt x="1415" y="1447"/>
                </a:cubicBezTo>
                <a:lnTo>
                  <a:pt x="1617" y="1447"/>
                </a:lnTo>
                <a:cubicBezTo>
                  <a:pt x="1703" y="1447"/>
                  <a:pt x="1775" y="1432"/>
                  <a:pt x="1848" y="1418"/>
                </a:cubicBezTo>
                <a:cubicBezTo>
                  <a:pt x="1919" y="1403"/>
                  <a:pt x="1977" y="1389"/>
                  <a:pt x="2050" y="1374"/>
                </a:cubicBezTo>
                <a:cubicBezTo>
                  <a:pt x="2165" y="1332"/>
                  <a:pt x="2295" y="1288"/>
                  <a:pt x="2410" y="1230"/>
                </a:cubicBezTo>
                <a:cubicBezTo>
                  <a:pt x="2526" y="1172"/>
                  <a:pt x="2627" y="1115"/>
                  <a:pt x="2728" y="1057"/>
                </a:cubicBezTo>
                <a:cubicBezTo>
                  <a:pt x="2801" y="1028"/>
                  <a:pt x="2872" y="985"/>
                  <a:pt x="2945" y="941"/>
                </a:cubicBezTo>
                <a:lnTo>
                  <a:pt x="3205" y="768"/>
                </a:lnTo>
                <a:cubicBezTo>
                  <a:pt x="3263" y="725"/>
                  <a:pt x="3334" y="697"/>
                  <a:pt x="3392" y="653"/>
                </a:cubicBezTo>
                <a:cubicBezTo>
                  <a:pt x="3407" y="639"/>
                  <a:pt x="3407" y="624"/>
                  <a:pt x="3407" y="595"/>
                </a:cubicBezTo>
                <a:cubicBezTo>
                  <a:pt x="3436" y="595"/>
                  <a:pt x="3465" y="581"/>
                  <a:pt x="3465" y="552"/>
                </a:cubicBezTo>
                <a:cubicBezTo>
                  <a:pt x="3479" y="523"/>
                  <a:pt x="3465" y="494"/>
                  <a:pt x="3436" y="479"/>
                </a:cubicBezTo>
                <a:cubicBezTo>
                  <a:pt x="3363" y="451"/>
                  <a:pt x="3291" y="437"/>
                  <a:pt x="3219" y="408"/>
                </a:cubicBezTo>
                <a:cubicBezTo>
                  <a:pt x="3103" y="364"/>
                  <a:pt x="2988" y="321"/>
                  <a:pt x="2858" y="277"/>
                </a:cubicBezTo>
                <a:cubicBezTo>
                  <a:pt x="2670" y="206"/>
                  <a:pt x="2483" y="133"/>
                  <a:pt x="2281" y="90"/>
                </a:cubicBezTo>
                <a:cubicBezTo>
                  <a:pt x="2131" y="40"/>
                  <a:pt x="1970" y="1"/>
                  <a:pt x="18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31"/>
          <p:cNvSpPr/>
          <p:nvPr/>
        </p:nvSpPr>
        <p:spPr>
          <a:xfrm>
            <a:off x="7215175" y="2542759"/>
            <a:ext cx="82" cy="1309"/>
          </a:xfrm>
          <a:custGeom>
            <a:avLst/>
            <a:gdLst/>
            <a:ahLst/>
            <a:cxnLst/>
            <a:rect l="l" t="t" r="r" b="b"/>
            <a:pathLst>
              <a:path w="1" h="16" extrusionOk="0">
                <a:moveTo>
                  <a:pt x="1" y="15"/>
                </a:moveTo>
                <a:lnTo>
                  <a:pt x="1" y="15"/>
                </a:lnTo>
                <a:lnTo>
                  <a:pt x="1" y="0"/>
                </a:lnTo>
                <a:close/>
              </a:path>
            </a:pathLst>
          </a:custGeom>
          <a:solidFill>
            <a:srgbClr val="EB9D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31"/>
          <p:cNvSpPr/>
          <p:nvPr/>
        </p:nvSpPr>
        <p:spPr>
          <a:xfrm>
            <a:off x="7510447" y="3220066"/>
            <a:ext cx="135945" cy="263138"/>
          </a:xfrm>
          <a:custGeom>
            <a:avLst/>
            <a:gdLst/>
            <a:ahLst/>
            <a:cxnLst/>
            <a:rect l="l" t="t" r="r" b="b"/>
            <a:pathLst>
              <a:path w="1662" h="3217" extrusionOk="0">
                <a:moveTo>
                  <a:pt x="651" y="214"/>
                </a:moveTo>
                <a:cubicBezTo>
                  <a:pt x="665" y="257"/>
                  <a:pt x="680" y="315"/>
                  <a:pt x="693" y="372"/>
                </a:cubicBezTo>
                <a:cubicBezTo>
                  <a:pt x="722" y="517"/>
                  <a:pt x="766" y="661"/>
                  <a:pt x="795" y="792"/>
                </a:cubicBezTo>
                <a:lnTo>
                  <a:pt x="795" y="820"/>
                </a:lnTo>
                <a:cubicBezTo>
                  <a:pt x="766" y="805"/>
                  <a:pt x="751" y="777"/>
                  <a:pt x="722" y="763"/>
                </a:cubicBezTo>
                <a:cubicBezTo>
                  <a:pt x="680" y="734"/>
                  <a:pt x="636" y="705"/>
                  <a:pt x="593" y="661"/>
                </a:cubicBezTo>
                <a:cubicBezTo>
                  <a:pt x="549" y="632"/>
                  <a:pt x="491" y="589"/>
                  <a:pt x="449" y="546"/>
                </a:cubicBezTo>
                <a:cubicBezTo>
                  <a:pt x="477" y="503"/>
                  <a:pt x="491" y="459"/>
                  <a:pt x="520" y="430"/>
                </a:cubicBezTo>
                <a:cubicBezTo>
                  <a:pt x="564" y="358"/>
                  <a:pt x="607" y="286"/>
                  <a:pt x="636" y="214"/>
                </a:cubicBezTo>
                <a:close/>
                <a:moveTo>
                  <a:pt x="391" y="647"/>
                </a:moveTo>
                <a:cubicBezTo>
                  <a:pt x="391" y="647"/>
                  <a:pt x="391" y="661"/>
                  <a:pt x="405" y="661"/>
                </a:cubicBezTo>
                <a:lnTo>
                  <a:pt x="462" y="719"/>
                </a:lnTo>
                <a:cubicBezTo>
                  <a:pt x="491" y="748"/>
                  <a:pt x="520" y="763"/>
                  <a:pt x="549" y="792"/>
                </a:cubicBezTo>
                <a:cubicBezTo>
                  <a:pt x="564" y="805"/>
                  <a:pt x="593" y="820"/>
                  <a:pt x="622" y="834"/>
                </a:cubicBezTo>
                <a:cubicBezTo>
                  <a:pt x="693" y="892"/>
                  <a:pt x="751" y="936"/>
                  <a:pt x="824" y="979"/>
                </a:cubicBezTo>
                <a:cubicBezTo>
                  <a:pt x="838" y="1036"/>
                  <a:pt x="838" y="1094"/>
                  <a:pt x="853" y="1152"/>
                </a:cubicBezTo>
                <a:cubicBezTo>
                  <a:pt x="766" y="1109"/>
                  <a:pt x="693" y="1065"/>
                  <a:pt x="607" y="1007"/>
                </a:cubicBezTo>
                <a:cubicBezTo>
                  <a:pt x="564" y="979"/>
                  <a:pt x="506" y="950"/>
                  <a:pt x="462" y="907"/>
                </a:cubicBezTo>
                <a:cubicBezTo>
                  <a:pt x="420" y="863"/>
                  <a:pt x="362" y="820"/>
                  <a:pt x="318" y="763"/>
                </a:cubicBezTo>
                <a:lnTo>
                  <a:pt x="362" y="676"/>
                </a:lnTo>
                <a:lnTo>
                  <a:pt x="391" y="647"/>
                </a:lnTo>
                <a:close/>
                <a:moveTo>
                  <a:pt x="780" y="214"/>
                </a:moveTo>
                <a:lnTo>
                  <a:pt x="853" y="286"/>
                </a:lnTo>
                <a:cubicBezTo>
                  <a:pt x="911" y="330"/>
                  <a:pt x="953" y="372"/>
                  <a:pt x="997" y="416"/>
                </a:cubicBezTo>
                <a:cubicBezTo>
                  <a:pt x="1040" y="459"/>
                  <a:pt x="1084" y="517"/>
                  <a:pt x="1127" y="561"/>
                </a:cubicBezTo>
                <a:cubicBezTo>
                  <a:pt x="1170" y="603"/>
                  <a:pt x="1199" y="647"/>
                  <a:pt x="1242" y="690"/>
                </a:cubicBezTo>
                <a:lnTo>
                  <a:pt x="1242" y="705"/>
                </a:lnTo>
                <a:cubicBezTo>
                  <a:pt x="1242" y="705"/>
                  <a:pt x="1242" y="719"/>
                  <a:pt x="1228" y="719"/>
                </a:cubicBezTo>
                <a:lnTo>
                  <a:pt x="1228" y="734"/>
                </a:lnTo>
                <a:cubicBezTo>
                  <a:pt x="1213" y="777"/>
                  <a:pt x="1199" y="820"/>
                  <a:pt x="1184" y="849"/>
                </a:cubicBezTo>
                <a:cubicBezTo>
                  <a:pt x="1142" y="936"/>
                  <a:pt x="1084" y="1036"/>
                  <a:pt x="1040" y="1123"/>
                </a:cubicBezTo>
                <a:cubicBezTo>
                  <a:pt x="1026" y="1152"/>
                  <a:pt x="997" y="1167"/>
                  <a:pt x="982" y="1196"/>
                </a:cubicBezTo>
                <a:cubicBezTo>
                  <a:pt x="968" y="1036"/>
                  <a:pt x="939" y="878"/>
                  <a:pt x="911" y="734"/>
                </a:cubicBezTo>
                <a:cubicBezTo>
                  <a:pt x="882" y="603"/>
                  <a:pt x="853" y="488"/>
                  <a:pt x="824" y="372"/>
                </a:cubicBezTo>
                <a:cubicBezTo>
                  <a:pt x="809" y="315"/>
                  <a:pt x="795" y="272"/>
                  <a:pt x="780" y="214"/>
                </a:cubicBezTo>
                <a:close/>
                <a:moveTo>
                  <a:pt x="184" y="1572"/>
                </a:moveTo>
                <a:cubicBezTo>
                  <a:pt x="185" y="1576"/>
                  <a:pt x="187" y="1580"/>
                  <a:pt x="189" y="1585"/>
                </a:cubicBezTo>
                <a:cubicBezTo>
                  <a:pt x="189" y="1575"/>
                  <a:pt x="189" y="1572"/>
                  <a:pt x="184" y="1572"/>
                </a:cubicBezTo>
                <a:close/>
                <a:moveTo>
                  <a:pt x="1329" y="805"/>
                </a:moveTo>
                <a:lnTo>
                  <a:pt x="1415" y="936"/>
                </a:lnTo>
                <a:cubicBezTo>
                  <a:pt x="1430" y="994"/>
                  <a:pt x="1459" y="1051"/>
                  <a:pt x="1473" y="1109"/>
                </a:cubicBezTo>
                <a:cubicBezTo>
                  <a:pt x="1488" y="1109"/>
                  <a:pt x="1488" y="1123"/>
                  <a:pt x="1488" y="1138"/>
                </a:cubicBezTo>
                <a:cubicBezTo>
                  <a:pt x="1444" y="1181"/>
                  <a:pt x="1415" y="1225"/>
                  <a:pt x="1373" y="1267"/>
                </a:cubicBezTo>
                <a:cubicBezTo>
                  <a:pt x="1300" y="1369"/>
                  <a:pt x="1213" y="1456"/>
                  <a:pt x="1127" y="1527"/>
                </a:cubicBezTo>
                <a:cubicBezTo>
                  <a:pt x="1098" y="1556"/>
                  <a:pt x="1055" y="1585"/>
                  <a:pt x="1011" y="1614"/>
                </a:cubicBezTo>
                <a:lnTo>
                  <a:pt x="1011" y="1469"/>
                </a:lnTo>
                <a:lnTo>
                  <a:pt x="1011" y="1398"/>
                </a:lnTo>
                <a:lnTo>
                  <a:pt x="1011" y="1383"/>
                </a:lnTo>
                <a:cubicBezTo>
                  <a:pt x="1026" y="1369"/>
                  <a:pt x="1040" y="1340"/>
                  <a:pt x="1055" y="1325"/>
                </a:cubicBezTo>
                <a:cubicBezTo>
                  <a:pt x="1084" y="1267"/>
                  <a:pt x="1113" y="1225"/>
                  <a:pt x="1142" y="1167"/>
                </a:cubicBezTo>
                <a:cubicBezTo>
                  <a:pt x="1199" y="1080"/>
                  <a:pt x="1242" y="1007"/>
                  <a:pt x="1286" y="921"/>
                </a:cubicBezTo>
                <a:cubicBezTo>
                  <a:pt x="1300" y="878"/>
                  <a:pt x="1315" y="849"/>
                  <a:pt x="1329" y="805"/>
                </a:cubicBezTo>
                <a:close/>
                <a:moveTo>
                  <a:pt x="260" y="878"/>
                </a:moveTo>
                <a:lnTo>
                  <a:pt x="347" y="965"/>
                </a:lnTo>
                <a:cubicBezTo>
                  <a:pt x="391" y="994"/>
                  <a:pt x="420" y="1036"/>
                  <a:pt x="477" y="1065"/>
                </a:cubicBezTo>
                <a:cubicBezTo>
                  <a:pt x="506" y="1080"/>
                  <a:pt x="549" y="1109"/>
                  <a:pt x="578" y="1138"/>
                </a:cubicBezTo>
                <a:cubicBezTo>
                  <a:pt x="680" y="1196"/>
                  <a:pt x="780" y="1238"/>
                  <a:pt x="867" y="1296"/>
                </a:cubicBezTo>
                <a:cubicBezTo>
                  <a:pt x="867" y="1311"/>
                  <a:pt x="867" y="1311"/>
                  <a:pt x="882" y="1325"/>
                </a:cubicBezTo>
                <a:lnTo>
                  <a:pt x="882" y="1729"/>
                </a:lnTo>
                <a:lnTo>
                  <a:pt x="882" y="1787"/>
                </a:lnTo>
                <a:cubicBezTo>
                  <a:pt x="867" y="1787"/>
                  <a:pt x="853" y="1773"/>
                  <a:pt x="824" y="1773"/>
                </a:cubicBezTo>
                <a:lnTo>
                  <a:pt x="838" y="1773"/>
                </a:lnTo>
                <a:cubicBezTo>
                  <a:pt x="780" y="1744"/>
                  <a:pt x="737" y="1715"/>
                  <a:pt x="680" y="1700"/>
                </a:cubicBezTo>
                <a:cubicBezTo>
                  <a:pt x="607" y="1658"/>
                  <a:pt x="535" y="1614"/>
                  <a:pt x="477" y="1571"/>
                </a:cubicBezTo>
                <a:cubicBezTo>
                  <a:pt x="434" y="1556"/>
                  <a:pt x="405" y="1527"/>
                  <a:pt x="376" y="1498"/>
                </a:cubicBezTo>
                <a:cubicBezTo>
                  <a:pt x="333" y="1484"/>
                  <a:pt x="304" y="1456"/>
                  <a:pt x="275" y="1427"/>
                </a:cubicBezTo>
                <a:cubicBezTo>
                  <a:pt x="246" y="1398"/>
                  <a:pt x="231" y="1383"/>
                  <a:pt x="203" y="1369"/>
                </a:cubicBezTo>
                <a:cubicBezTo>
                  <a:pt x="189" y="1340"/>
                  <a:pt x="160" y="1325"/>
                  <a:pt x="145" y="1296"/>
                </a:cubicBezTo>
                <a:lnTo>
                  <a:pt x="131" y="1296"/>
                </a:lnTo>
                <a:lnTo>
                  <a:pt x="131" y="1282"/>
                </a:lnTo>
                <a:cubicBezTo>
                  <a:pt x="131" y="1238"/>
                  <a:pt x="145" y="1210"/>
                  <a:pt x="145" y="1167"/>
                </a:cubicBezTo>
                <a:cubicBezTo>
                  <a:pt x="160" y="1138"/>
                  <a:pt x="160" y="1109"/>
                  <a:pt x="174" y="1065"/>
                </a:cubicBezTo>
                <a:cubicBezTo>
                  <a:pt x="189" y="1022"/>
                  <a:pt x="218" y="965"/>
                  <a:pt x="231" y="921"/>
                </a:cubicBezTo>
                <a:cubicBezTo>
                  <a:pt x="246" y="907"/>
                  <a:pt x="246" y="892"/>
                  <a:pt x="260" y="878"/>
                </a:cubicBezTo>
                <a:close/>
                <a:moveTo>
                  <a:pt x="160" y="1484"/>
                </a:moveTo>
                <a:lnTo>
                  <a:pt x="160" y="1484"/>
                </a:lnTo>
                <a:cubicBezTo>
                  <a:pt x="218" y="1542"/>
                  <a:pt x="289" y="1600"/>
                  <a:pt x="362" y="1643"/>
                </a:cubicBezTo>
                <a:cubicBezTo>
                  <a:pt x="434" y="1700"/>
                  <a:pt x="520" y="1744"/>
                  <a:pt x="607" y="1787"/>
                </a:cubicBezTo>
                <a:lnTo>
                  <a:pt x="780" y="1874"/>
                </a:lnTo>
                <a:cubicBezTo>
                  <a:pt x="809" y="1889"/>
                  <a:pt x="838" y="1903"/>
                  <a:pt x="853" y="1918"/>
                </a:cubicBezTo>
                <a:lnTo>
                  <a:pt x="867" y="1918"/>
                </a:lnTo>
                <a:lnTo>
                  <a:pt x="824" y="2134"/>
                </a:lnTo>
                <a:lnTo>
                  <a:pt x="824" y="2149"/>
                </a:lnTo>
                <a:lnTo>
                  <a:pt x="737" y="2105"/>
                </a:lnTo>
                <a:cubicBezTo>
                  <a:pt x="680" y="2076"/>
                  <a:pt x="636" y="2047"/>
                  <a:pt x="578" y="2018"/>
                </a:cubicBezTo>
                <a:lnTo>
                  <a:pt x="564" y="2004"/>
                </a:lnTo>
                <a:lnTo>
                  <a:pt x="564" y="2018"/>
                </a:lnTo>
                <a:cubicBezTo>
                  <a:pt x="520" y="1975"/>
                  <a:pt x="477" y="1946"/>
                  <a:pt x="434" y="1903"/>
                </a:cubicBezTo>
                <a:cubicBezTo>
                  <a:pt x="391" y="1874"/>
                  <a:pt x="347" y="1845"/>
                  <a:pt x="318" y="1802"/>
                </a:cubicBezTo>
                <a:cubicBezTo>
                  <a:pt x="304" y="1773"/>
                  <a:pt x="275" y="1744"/>
                  <a:pt x="260" y="1715"/>
                </a:cubicBezTo>
                <a:lnTo>
                  <a:pt x="218" y="1672"/>
                </a:lnTo>
                <a:cubicBezTo>
                  <a:pt x="203" y="1643"/>
                  <a:pt x="189" y="1600"/>
                  <a:pt x="174" y="1571"/>
                </a:cubicBezTo>
                <a:cubicBezTo>
                  <a:pt x="178" y="1571"/>
                  <a:pt x="182" y="1571"/>
                  <a:pt x="184" y="1572"/>
                </a:cubicBezTo>
                <a:lnTo>
                  <a:pt x="184" y="1572"/>
                </a:lnTo>
                <a:cubicBezTo>
                  <a:pt x="171" y="1536"/>
                  <a:pt x="160" y="1510"/>
                  <a:pt x="160" y="1484"/>
                </a:cubicBezTo>
                <a:close/>
                <a:moveTo>
                  <a:pt x="1517" y="1282"/>
                </a:moveTo>
                <a:lnTo>
                  <a:pt x="1517" y="1296"/>
                </a:lnTo>
                <a:lnTo>
                  <a:pt x="1517" y="1369"/>
                </a:lnTo>
                <a:cubicBezTo>
                  <a:pt x="1517" y="1412"/>
                  <a:pt x="1517" y="1456"/>
                  <a:pt x="1502" y="1484"/>
                </a:cubicBezTo>
                <a:cubicBezTo>
                  <a:pt x="1502" y="1513"/>
                  <a:pt x="1488" y="1556"/>
                  <a:pt x="1488" y="1585"/>
                </a:cubicBezTo>
                <a:lnTo>
                  <a:pt x="1444" y="1672"/>
                </a:lnTo>
                <a:cubicBezTo>
                  <a:pt x="1430" y="1715"/>
                  <a:pt x="1401" y="1758"/>
                  <a:pt x="1373" y="1802"/>
                </a:cubicBezTo>
                <a:cubicBezTo>
                  <a:pt x="1357" y="1831"/>
                  <a:pt x="1329" y="1860"/>
                  <a:pt x="1315" y="1889"/>
                </a:cubicBezTo>
                <a:cubicBezTo>
                  <a:pt x="1300" y="1903"/>
                  <a:pt x="1286" y="1918"/>
                  <a:pt x="1257" y="1931"/>
                </a:cubicBezTo>
                <a:cubicBezTo>
                  <a:pt x="1213" y="1975"/>
                  <a:pt x="1155" y="2033"/>
                  <a:pt x="1084" y="2076"/>
                </a:cubicBezTo>
                <a:cubicBezTo>
                  <a:pt x="1055" y="2091"/>
                  <a:pt x="1026" y="2120"/>
                  <a:pt x="982" y="2134"/>
                </a:cubicBezTo>
                <a:lnTo>
                  <a:pt x="997" y="2134"/>
                </a:lnTo>
                <a:cubicBezTo>
                  <a:pt x="982" y="2134"/>
                  <a:pt x="982" y="2134"/>
                  <a:pt x="968" y="2149"/>
                </a:cubicBezTo>
                <a:cubicBezTo>
                  <a:pt x="982" y="2033"/>
                  <a:pt x="997" y="1931"/>
                  <a:pt x="1011" y="1831"/>
                </a:cubicBezTo>
                <a:lnTo>
                  <a:pt x="1011" y="1773"/>
                </a:lnTo>
                <a:lnTo>
                  <a:pt x="1026" y="1773"/>
                </a:lnTo>
                <a:cubicBezTo>
                  <a:pt x="1040" y="1758"/>
                  <a:pt x="1055" y="1744"/>
                  <a:pt x="1069" y="1744"/>
                </a:cubicBezTo>
                <a:cubicBezTo>
                  <a:pt x="1098" y="1715"/>
                  <a:pt x="1142" y="1687"/>
                  <a:pt x="1170" y="1658"/>
                </a:cubicBezTo>
                <a:cubicBezTo>
                  <a:pt x="1242" y="1600"/>
                  <a:pt x="1300" y="1542"/>
                  <a:pt x="1357" y="1469"/>
                </a:cubicBezTo>
                <a:cubicBezTo>
                  <a:pt x="1415" y="1427"/>
                  <a:pt x="1459" y="1369"/>
                  <a:pt x="1502" y="1296"/>
                </a:cubicBezTo>
                <a:cubicBezTo>
                  <a:pt x="1517" y="1296"/>
                  <a:pt x="1517" y="1296"/>
                  <a:pt x="1517" y="1282"/>
                </a:cubicBezTo>
                <a:close/>
                <a:moveTo>
                  <a:pt x="696" y="1"/>
                </a:moveTo>
                <a:cubicBezTo>
                  <a:pt x="683" y="1"/>
                  <a:pt x="672" y="4"/>
                  <a:pt x="665" y="12"/>
                </a:cubicBezTo>
                <a:cubicBezTo>
                  <a:pt x="657" y="8"/>
                  <a:pt x="648" y="6"/>
                  <a:pt x="639" y="6"/>
                </a:cubicBezTo>
                <a:cubicBezTo>
                  <a:pt x="616" y="6"/>
                  <a:pt x="593" y="20"/>
                  <a:pt x="593" y="41"/>
                </a:cubicBezTo>
                <a:cubicBezTo>
                  <a:pt x="578" y="41"/>
                  <a:pt x="578" y="41"/>
                  <a:pt x="578" y="55"/>
                </a:cubicBezTo>
                <a:cubicBezTo>
                  <a:pt x="578" y="70"/>
                  <a:pt x="564" y="84"/>
                  <a:pt x="564" y="99"/>
                </a:cubicBezTo>
                <a:cubicBezTo>
                  <a:pt x="520" y="170"/>
                  <a:pt x="491" y="228"/>
                  <a:pt x="449" y="301"/>
                </a:cubicBezTo>
                <a:cubicBezTo>
                  <a:pt x="391" y="387"/>
                  <a:pt x="333" y="474"/>
                  <a:pt x="275" y="574"/>
                </a:cubicBezTo>
                <a:cubicBezTo>
                  <a:pt x="231" y="647"/>
                  <a:pt x="189" y="734"/>
                  <a:pt x="145" y="834"/>
                </a:cubicBezTo>
                <a:cubicBezTo>
                  <a:pt x="102" y="907"/>
                  <a:pt x="73" y="979"/>
                  <a:pt x="44" y="1065"/>
                </a:cubicBezTo>
                <a:cubicBezTo>
                  <a:pt x="15" y="1152"/>
                  <a:pt x="0" y="1253"/>
                  <a:pt x="0" y="1340"/>
                </a:cubicBezTo>
                <a:cubicBezTo>
                  <a:pt x="15" y="1427"/>
                  <a:pt x="29" y="1513"/>
                  <a:pt x="58" y="1585"/>
                </a:cubicBezTo>
                <a:cubicBezTo>
                  <a:pt x="73" y="1658"/>
                  <a:pt x="102" y="1729"/>
                  <a:pt x="145" y="1802"/>
                </a:cubicBezTo>
                <a:cubicBezTo>
                  <a:pt x="203" y="1860"/>
                  <a:pt x="246" y="1931"/>
                  <a:pt x="304" y="1975"/>
                </a:cubicBezTo>
                <a:cubicBezTo>
                  <a:pt x="405" y="2062"/>
                  <a:pt x="506" y="2134"/>
                  <a:pt x="607" y="2191"/>
                </a:cubicBezTo>
                <a:cubicBezTo>
                  <a:pt x="651" y="2220"/>
                  <a:pt x="693" y="2235"/>
                  <a:pt x="737" y="2264"/>
                </a:cubicBezTo>
                <a:cubicBezTo>
                  <a:pt x="751" y="2264"/>
                  <a:pt x="780" y="2278"/>
                  <a:pt x="795" y="2278"/>
                </a:cubicBezTo>
                <a:cubicBezTo>
                  <a:pt x="780" y="2351"/>
                  <a:pt x="766" y="2422"/>
                  <a:pt x="737" y="2495"/>
                </a:cubicBezTo>
                <a:cubicBezTo>
                  <a:pt x="708" y="2567"/>
                  <a:pt x="680" y="2653"/>
                  <a:pt x="651" y="2726"/>
                </a:cubicBezTo>
                <a:cubicBezTo>
                  <a:pt x="578" y="2855"/>
                  <a:pt x="506" y="2986"/>
                  <a:pt x="420" y="3101"/>
                </a:cubicBezTo>
                <a:cubicBezTo>
                  <a:pt x="405" y="3144"/>
                  <a:pt x="420" y="3188"/>
                  <a:pt x="449" y="3202"/>
                </a:cubicBezTo>
                <a:cubicBezTo>
                  <a:pt x="462" y="3217"/>
                  <a:pt x="477" y="3217"/>
                  <a:pt x="506" y="3217"/>
                </a:cubicBezTo>
                <a:cubicBezTo>
                  <a:pt x="520" y="3202"/>
                  <a:pt x="535" y="3202"/>
                  <a:pt x="549" y="3173"/>
                </a:cubicBezTo>
                <a:cubicBezTo>
                  <a:pt x="636" y="3044"/>
                  <a:pt x="722" y="2913"/>
                  <a:pt x="780" y="2769"/>
                </a:cubicBezTo>
                <a:cubicBezTo>
                  <a:pt x="824" y="2682"/>
                  <a:pt x="853" y="2582"/>
                  <a:pt x="882" y="2480"/>
                </a:cubicBezTo>
                <a:cubicBezTo>
                  <a:pt x="911" y="2422"/>
                  <a:pt x="911" y="2364"/>
                  <a:pt x="924" y="2307"/>
                </a:cubicBezTo>
                <a:lnTo>
                  <a:pt x="939" y="2307"/>
                </a:lnTo>
                <a:cubicBezTo>
                  <a:pt x="1040" y="2264"/>
                  <a:pt x="1127" y="2206"/>
                  <a:pt x="1213" y="2149"/>
                </a:cubicBezTo>
                <a:cubicBezTo>
                  <a:pt x="1286" y="2091"/>
                  <a:pt x="1344" y="2047"/>
                  <a:pt x="1386" y="1989"/>
                </a:cubicBezTo>
                <a:cubicBezTo>
                  <a:pt x="1459" y="1931"/>
                  <a:pt x="1517" y="1845"/>
                  <a:pt x="1560" y="1758"/>
                </a:cubicBezTo>
                <a:cubicBezTo>
                  <a:pt x="1588" y="1715"/>
                  <a:pt x="1603" y="1658"/>
                  <a:pt x="1617" y="1600"/>
                </a:cubicBezTo>
                <a:cubicBezTo>
                  <a:pt x="1632" y="1556"/>
                  <a:pt x="1646" y="1513"/>
                  <a:pt x="1646" y="1456"/>
                </a:cubicBezTo>
                <a:cubicBezTo>
                  <a:pt x="1661" y="1398"/>
                  <a:pt x="1661" y="1340"/>
                  <a:pt x="1661" y="1282"/>
                </a:cubicBezTo>
                <a:cubicBezTo>
                  <a:pt x="1661" y="1238"/>
                  <a:pt x="1646" y="1181"/>
                  <a:pt x="1632" y="1123"/>
                </a:cubicBezTo>
                <a:cubicBezTo>
                  <a:pt x="1575" y="936"/>
                  <a:pt x="1473" y="763"/>
                  <a:pt x="1357" y="603"/>
                </a:cubicBezTo>
                <a:cubicBezTo>
                  <a:pt x="1271" y="517"/>
                  <a:pt x="1184" y="430"/>
                  <a:pt x="1113" y="343"/>
                </a:cubicBezTo>
                <a:cubicBezTo>
                  <a:pt x="1011" y="257"/>
                  <a:pt x="924" y="170"/>
                  <a:pt x="824" y="99"/>
                </a:cubicBezTo>
                <a:lnTo>
                  <a:pt x="838" y="99"/>
                </a:lnTo>
                <a:cubicBezTo>
                  <a:pt x="809" y="84"/>
                  <a:pt x="795" y="70"/>
                  <a:pt x="780" y="55"/>
                </a:cubicBezTo>
                <a:cubicBezTo>
                  <a:pt x="766" y="41"/>
                  <a:pt x="751" y="26"/>
                  <a:pt x="737" y="26"/>
                </a:cubicBezTo>
                <a:cubicBezTo>
                  <a:pt x="737" y="26"/>
                  <a:pt x="737" y="12"/>
                  <a:pt x="722" y="12"/>
                </a:cubicBezTo>
                <a:lnTo>
                  <a:pt x="737" y="12"/>
                </a:lnTo>
                <a:cubicBezTo>
                  <a:pt x="723" y="4"/>
                  <a:pt x="708" y="1"/>
                  <a:pt x="69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31"/>
          <p:cNvSpPr/>
          <p:nvPr/>
        </p:nvSpPr>
        <p:spPr>
          <a:xfrm>
            <a:off x="7652134" y="2406977"/>
            <a:ext cx="82" cy="8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31"/>
          <p:cNvSpPr/>
          <p:nvPr/>
        </p:nvSpPr>
        <p:spPr>
          <a:xfrm>
            <a:off x="8824488" y="4269213"/>
            <a:ext cx="225594" cy="295285"/>
          </a:xfrm>
          <a:custGeom>
            <a:avLst/>
            <a:gdLst/>
            <a:ahLst/>
            <a:cxnLst/>
            <a:rect l="l" t="t" r="r" b="b"/>
            <a:pathLst>
              <a:path w="2758" h="3610" extrusionOk="0">
                <a:moveTo>
                  <a:pt x="1920" y="202"/>
                </a:moveTo>
                <a:cubicBezTo>
                  <a:pt x="1949" y="260"/>
                  <a:pt x="1993" y="318"/>
                  <a:pt x="2021" y="375"/>
                </a:cubicBezTo>
                <a:cubicBezTo>
                  <a:pt x="2079" y="477"/>
                  <a:pt x="2137" y="564"/>
                  <a:pt x="2195" y="664"/>
                </a:cubicBezTo>
                <a:cubicBezTo>
                  <a:pt x="2180" y="679"/>
                  <a:pt x="2166" y="708"/>
                  <a:pt x="2151" y="722"/>
                </a:cubicBezTo>
                <a:cubicBezTo>
                  <a:pt x="2123" y="764"/>
                  <a:pt x="2096" y="792"/>
                  <a:pt x="2056" y="832"/>
                </a:cubicBezTo>
                <a:lnTo>
                  <a:pt x="2056" y="832"/>
                </a:lnTo>
                <a:cubicBezTo>
                  <a:pt x="2002" y="885"/>
                  <a:pt x="1961" y="926"/>
                  <a:pt x="1906" y="968"/>
                </a:cubicBezTo>
                <a:cubicBezTo>
                  <a:pt x="1906" y="968"/>
                  <a:pt x="1891" y="968"/>
                  <a:pt x="1891" y="982"/>
                </a:cubicBezTo>
                <a:cubicBezTo>
                  <a:pt x="1891" y="953"/>
                  <a:pt x="1891" y="924"/>
                  <a:pt x="1906" y="881"/>
                </a:cubicBezTo>
                <a:lnTo>
                  <a:pt x="1906" y="693"/>
                </a:lnTo>
                <a:cubicBezTo>
                  <a:pt x="1920" y="564"/>
                  <a:pt x="1920" y="433"/>
                  <a:pt x="1920" y="304"/>
                </a:cubicBezTo>
                <a:lnTo>
                  <a:pt x="1920" y="202"/>
                </a:lnTo>
                <a:close/>
                <a:moveTo>
                  <a:pt x="1790" y="217"/>
                </a:moveTo>
                <a:lnTo>
                  <a:pt x="1790" y="375"/>
                </a:lnTo>
                <a:cubicBezTo>
                  <a:pt x="1790" y="477"/>
                  <a:pt x="1790" y="578"/>
                  <a:pt x="1775" y="664"/>
                </a:cubicBezTo>
                <a:cubicBezTo>
                  <a:pt x="1775" y="766"/>
                  <a:pt x="1762" y="866"/>
                  <a:pt x="1747" y="968"/>
                </a:cubicBezTo>
                <a:lnTo>
                  <a:pt x="1747" y="982"/>
                </a:lnTo>
                <a:cubicBezTo>
                  <a:pt x="1718" y="1126"/>
                  <a:pt x="1689" y="1286"/>
                  <a:pt x="1646" y="1430"/>
                </a:cubicBezTo>
                <a:cubicBezTo>
                  <a:pt x="1588" y="1286"/>
                  <a:pt x="1531" y="1141"/>
                  <a:pt x="1473" y="982"/>
                </a:cubicBezTo>
                <a:cubicBezTo>
                  <a:pt x="1444" y="895"/>
                  <a:pt x="1415" y="795"/>
                  <a:pt x="1386" y="708"/>
                </a:cubicBezTo>
                <a:lnTo>
                  <a:pt x="1386" y="679"/>
                </a:lnTo>
                <a:lnTo>
                  <a:pt x="1371" y="664"/>
                </a:lnTo>
                <a:cubicBezTo>
                  <a:pt x="1415" y="635"/>
                  <a:pt x="1444" y="593"/>
                  <a:pt x="1487" y="549"/>
                </a:cubicBezTo>
                <a:cubicBezTo>
                  <a:pt x="1573" y="477"/>
                  <a:pt x="1646" y="390"/>
                  <a:pt x="1718" y="318"/>
                </a:cubicBezTo>
                <a:cubicBezTo>
                  <a:pt x="1747" y="289"/>
                  <a:pt x="1762" y="260"/>
                  <a:pt x="1790" y="217"/>
                </a:cubicBezTo>
                <a:close/>
                <a:moveTo>
                  <a:pt x="2266" y="780"/>
                </a:moveTo>
                <a:cubicBezTo>
                  <a:pt x="2295" y="837"/>
                  <a:pt x="2339" y="895"/>
                  <a:pt x="2368" y="953"/>
                </a:cubicBezTo>
                <a:cubicBezTo>
                  <a:pt x="2397" y="997"/>
                  <a:pt x="2426" y="1055"/>
                  <a:pt x="2454" y="1097"/>
                </a:cubicBezTo>
                <a:lnTo>
                  <a:pt x="2439" y="1112"/>
                </a:lnTo>
                <a:lnTo>
                  <a:pt x="2439" y="1112"/>
                </a:lnTo>
                <a:cubicBezTo>
                  <a:pt x="2411" y="1141"/>
                  <a:pt x="2382" y="1155"/>
                  <a:pt x="2353" y="1184"/>
                </a:cubicBezTo>
                <a:cubicBezTo>
                  <a:pt x="2281" y="1242"/>
                  <a:pt x="2208" y="1286"/>
                  <a:pt x="2122" y="1328"/>
                </a:cubicBezTo>
                <a:cubicBezTo>
                  <a:pt x="2064" y="1357"/>
                  <a:pt x="2021" y="1401"/>
                  <a:pt x="1964" y="1430"/>
                </a:cubicBezTo>
                <a:cubicBezTo>
                  <a:pt x="1920" y="1444"/>
                  <a:pt x="1877" y="1473"/>
                  <a:pt x="1833" y="1488"/>
                </a:cubicBezTo>
                <a:cubicBezTo>
                  <a:pt x="1819" y="1501"/>
                  <a:pt x="1790" y="1516"/>
                  <a:pt x="1762" y="1516"/>
                </a:cubicBezTo>
                <a:cubicBezTo>
                  <a:pt x="1775" y="1516"/>
                  <a:pt x="1775" y="1501"/>
                  <a:pt x="1775" y="1501"/>
                </a:cubicBezTo>
                <a:cubicBezTo>
                  <a:pt x="1790" y="1430"/>
                  <a:pt x="1804" y="1372"/>
                  <a:pt x="1833" y="1299"/>
                </a:cubicBezTo>
                <a:cubicBezTo>
                  <a:pt x="1833" y="1242"/>
                  <a:pt x="1848" y="1199"/>
                  <a:pt x="1862" y="1141"/>
                </a:cubicBezTo>
                <a:cubicBezTo>
                  <a:pt x="1935" y="1097"/>
                  <a:pt x="2021" y="1040"/>
                  <a:pt x="2079" y="982"/>
                </a:cubicBezTo>
                <a:lnTo>
                  <a:pt x="2208" y="852"/>
                </a:lnTo>
                <a:cubicBezTo>
                  <a:pt x="2223" y="824"/>
                  <a:pt x="2252" y="809"/>
                  <a:pt x="2266" y="780"/>
                </a:cubicBezTo>
                <a:close/>
                <a:moveTo>
                  <a:pt x="1285" y="766"/>
                </a:moveTo>
                <a:cubicBezTo>
                  <a:pt x="1313" y="852"/>
                  <a:pt x="1328" y="939"/>
                  <a:pt x="1371" y="1026"/>
                </a:cubicBezTo>
                <a:cubicBezTo>
                  <a:pt x="1400" y="1141"/>
                  <a:pt x="1444" y="1257"/>
                  <a:pt x="1487" y="1372"/>
                </a:cubicBezTo>
                <a:cubicBezTo>
                  <a:pt x="1516" y="1430"/>
                  <a:pt x="1544" y="1488"/>
                  <a:pt x="1559" y="1545"/>
                </a:cubicBezTo>
                <a:cubicBezTo>
                  <a:pt x="1573" y="1574"/>
                  <a:pt x="1588" y="1588"/>
                  <a:pt x="1588" y="1617"/>
                </a:cubicBezTo>
                <a:cubicBezTo>
                  <a:pt x="1573" y="1675"/>
                  <a:pt x="1544" y="1732"/>
                  <a:pt x="1516" y="1790"/>
                </a:cubicBezTo>
                <a:cubicBezTo>
                  <a:pt x="1502" y="1819"/>
                  <a:pt x="1502" y="1848"/>
                  <a:pt x="1487" y="1877"/>
                </a:cubicBezTo>
                <a:cubicBezTo>
                  <a:pt x="1473" y="1848"/>
                  <a:pt x="1458" y="1819"/>
                  <a:pt x="1458" y="1790"/>
                </a:cubicBezTo>
                <a:cubicBezTo>
                  <a:pt x="1400" y="1675"/>
                  <a:pt x="1357" y="1559"/>
                  <a:pt x="1313" y="1444"/>
                </a:cubicBezTo>
                <a:cubicBezTo>
                  <a:pt x="1271" y="1299"/>
                  <a:pt x="1227" y="1155"/>
                  <a:pt x="1198" y="1026"/>
                </a:cubicBezTo>
                <a:cubicBezTo>
                  <a:pt x="1184" y="982"/>
                  <a:pt x="1169" y="953"/>
                  <a:pt x="1169" y="910"/>
                </a:cubicBezTo>
                <a:cubicBezTo>
                  <a:pt x="1198" y="881"/>
                  <a:pt x="1213" y="852"/>
                  <a:pt x="1242" y="824"/>
                </a:cubicBezTo>
                <a:cubicBezTo>
                  <a:pt x="1256" y="809"/>
                  <a:pt x="1271" y="795"/>
                  <a:pt x="1285" y="766"/>
                </a:cubicBezTo>
                <a:close/>
                <a:moveTo>
                  <a:pt x="2512" y="1213"/>
                </a:moveTo>
                <a:cubicBezTo>
                  <a:pt x="2526" y="1257"/>
                  <a:pt x="2541" y="1286"/>
                  <a:pt x="2555" y="1328"/>
                </a:cubicBezTo>
                <a:cubicBezTo>
                  <a:pt x="2570" y="1357"/>
                  <a:pt x="2584" y="1386"/>
                  <a:pt x="2599" y="1430"/>
                </a:cubicBezTo>
                <a:lnTo>
                  <a:pt x="2599" y="1415"/>
                </a:lnTo>
                <a:cubicBezTo>
                  <a:pt x="2599" y="1473"/>
                  <a:pt x="2613" y="1530"/>
                  <a:pt x="2628" y="1588"/>
                </a:cubicBezTo>
                <a:lnTo>
                  <a:pt x="2628" y="1719"/>
                </a:lnTo>
                <a:cubicBezTo>
                  <a:pt x="2628" y="1719"/>
                  <a:pt x="2613" y="1719"/>
                  <a:pt x="2613" y="1732"/>
                </a:cubicBezTo>
                <a:cubicBezTo>
                  <a:pt x="2599" y="1732"/>
                  <a:pt x="2584" y="1747"/>
                  <a:pt x="2570" y="1761"/>
                </a:cubicBezTo>
                <a:lnTo>
                  <a:pt x="2526" y="1805"/>
                </a:lnTo>
                <a:cubicBezTo>
                  <a:pt x="2454" y="1848"/>
                  <a:pt x="2382" y="1906"/>
                  <a:pt x="2295" y="1950"/>
                </a:cubicBezTo>
                <a:cubicBezTo>
                  <a:pt x="2223" y="1992"/>
                  <a:pt x="2137" y="2036"/>
                  <a:pt x="2050" y="2065"/>
                </a:cubicBezTo>
                <a:cubicBezTo>
                  <a:pt x="1906" y="2123"/>
                  <a:pt x="1747" y="2181"/>
                  <a:pt x="1602" y="2223"/>
                </a:cubicBezTo>
                <a:cubicBezTo>
                  <a:pt x="1544" y="2252"/>
                  <a:pt x="1487" y="2267"/>
                  <a:pt x="1429" y="2281"/>
                </a:cubicBezTo>
                <a:cubicBezTo>
                  <a:pt x="1458" y="2238"/>
                  <a:pt x="1487" y="2209"/>
                  <a:pt x="1502" y="2166"/>
                </a:cubicBezTo>
                <a:cubicBezTo>
                  <a:pt x="1559" y="2065"/>
                  <a:pt x="1602" y="1963"/>
                  <a:pt x="1646" y="1848"/>
                </a:cubicBezTo>
                <a:cubicBezTo>
                  <a:pt x="1675" y="1790"/>
                  <a:pt x="1689" y="1732"/>
                  <a:pt x="1718" y="1675"/>
                </a:cubicBezTo>
                <a:cubicBezTo>
                  <a:pt x="1762" y="1661"/>
                  <a:pt x="1804" y="1646"/>
                  <a:pt x="1848" y="1617"/>
                </a:cubicBezTo>
                <a:cubicBezTo>
                  <a:pt x="1920" y="1588"/>
                  <a:pt x="1993" y="1545"/>
                  <a:pt x="2050" y="1516"/>
                </a:cubicBezTo>
                <a:cubicBezTo>
                  <a:pt x="2166" y="1459"/>
                  <a:pt x="2266" y="1386"/>
                  <a:pt x="2368" y="1328"/>
                </a:cubicBezTo>
                <a:cubicBezTo>
                  <a:pt x="2426" y="1286"/>
                  <a:pt x="2468" y="1257"/>
                  <a:pt x="2512" y="1213"/>
                </a:cubicBezTo>
                <a:close/>
                <a:moveTo>
                  <a:pt x="1069" y="1026"/>
                </a:moveTo>
                <a:cubicBezTo>
                  <a:pt x="1082" y="1055"/>
                  <a:pt x="1082" y="1083"/>
                  <a:pt x="1097" y="1097"/>
                </a:cubicBezTo>
                <a:cubicBezTo>
                  <a:pt x="1111" y="1184"/>
                  <a:pt x="1140" y="1257"/>
                  <a:pt x="1155" y="1343"/>
                </a:cubicBezTo>
                <a:cubicBezTo>
                  <a:pt x="1198" y="1473"/>
                  <a:pt x="1256" y="1603"/>
                  <a:pt x="1300" y="1732"/>
                </a:cubicBezTo>
                <a:cubicBezTo>
                  <a:pt x="1342" y="1834"/>
                  <a:pt x="1371" y="1935"/>
                  <a:pt x="1415" y="2036"/>
                </a:cubicBezTo>
                <a:cubicBezTo>
                  <a:pt x="1386" y="2065"/>
                  <a:pt x="1371" y="2108"/>
                  <a:pt x="1357" y="2137"/>
                </a:cubicBezTo>
                <a:cubicBezTo>
                  <a:pt x="1300" y="2238"/>
                  <a:pt x="1227" y="2325"/>
                  <a:pt x="1169" y="2412"/>
                </a:cubicBezTo>
                <a:lnTo>
                  <a:pt x="1155" y="2397"/>
                </a:lnTo>
                <a:cubicBezTo>
                  <a:pt x="1126" y="2354"/>
                  <a:pt x="1082" y="2296"/>
                  <a:pt x="1054" y="2252"/>
                </a:cubicBezTo>
                <a:cubicBezTo>
                  <a:pt x="1011" y="2194"/>
                  <a:pt x="982" y="2137"/>
                  <a:pt x="938" y="2094"/>
                </a:cubicBezTo>
                <a:cubicBezTo>
                  <a:pt x="895" y="1992"/>
                  <a:pt x="851" y="1892"/>
                  <a:pt x="809" y="1805"/>
                </a:cubicBezTo>
                <a:cubicBezTo>
                  <a:pt x="780" y="1732"/>
                  <a:pt x="751" y="1661"/>
                  <a:pt x="736" y="1588"/>
                </a:cubicBezTo>
                <a:lnTo>
                  <a:pt x="736" y="1574"/>
                </a:lnTo>
                <a:lnTo>
                  <a:pt x="722" y="1574"/>
                </a:lnTo>
                <a:cubicBezTo>
                  <a:pt x="736" y="1545"/>
                  <a:pt x="751" y="1516"/>
                  <a:pt x="765" y="1473"/>
                </a:cubicBezTo>
                <a:cubicBezTo>
                  <a:pt x="780" y="1444"/>
                  <a:pt x="794" y="1401"/>
                  <a:pt x="823" y="1357"/>
                </a:cubicBezTo>
                <a:cubicBezTo>
                  <a:pt x="866" y="1286"/>
                  <a:pt x="924" y="1213"/>
                  <a:pt x="982" y="1126"/>
                </a:cubicBezTo>
                <a:cubicBezTo>
                  <a:pt x="1011" y="1097"/>
                  <a:pt x="1040" y="1055"/>
                  <a:pt x="1069" y="1026"/>
                </a:cubicBezTo>
                <a:close/>
                <a:moveTo>
                  <a:pt x="678" y="1790"/>
                </a:moveTo>
                <a:cubicBezTo>
                  <a:pt x="693" y="1834"/>
                  <a:pt x="707" y="1892"/>
                  <a:pt x="736" y="1935"/>
                </a:cubicBezTo>
                <a:cubicBezTo>
                  <a:pt x="780" y="2036"/>
                  <a:pt x="823" y="2137"/>
                  <a:pt x="895" y="2223"/>
                </a:cubicBezTo>
                <a:cubicBezTo>
                  <a:pt x="938" y="2296"/>
                  <a:pt x="982" y="2368"/>
                  <a:pt x="1040" y="2440"/>
                </a:cubicBezTo>
                <a:cubicBezTo>
                  <a:pt x="1054" y="2454"/>
                  <a:pt x="1069" y="2483"/>
                  <a:pt x="1097" y="2512"/>
                </a:cubicBezTo>
                <a:cubicBezTo>
                  <a:pt x="1054" y="2570"/>
                  <a:pt x="996" y="2628"/>
                  <a:pt x="953" y="2685"/>
                </a:cubicBezTo>
                <a:cubicBezTo>
                  <a:pt x="938" y="2656"/>
                  <a:pt x="924" y="2643"/>
                  <a:pt x="909" y="2614"/>
                </a:cubicBezTo>
                <a:cubicBezTo>
                  <a:pt x="880" y="2570"/>
                  <a:pt x="866" y="2527"/>
                  <a:pt x="838" y="2483"/>
                </a:cubicBezTo>
                <a:lnTo>
                  <a:pt x="838" y="2498"/>
                </a:lnTo>
                <a:cubicBezTo>
                  <a:pt x="794" y="2425"/>
                  <a:pt x="765" y="2354"/>
                  <a:pt x="736" y="2281"/>
                </a:cubicBezTo>
                <a:cubicBezTo>
                  <a:pt x="707" y="2223"/>
                  <a:pt x="693" y="2166"/>
                  <a:pt x="678" y="2123"/>
                </a:cubicBezTo>
                <a:cubicBezTo>
                  <a:pt x="678" y="2094"/>
                  <a:pt x="664" y="2065"/>
                  <a:pt x="664" y="2036"/>
                </a:cubicBezTo>
                <a:lnTo>
                  <a:pt x="664" y="1921"/>
                </a:lnTo>
                <a:cubicBezTo>
                  <a:pt x="664" y="1877"/>
                  <a:pt x="664" y="1834"/>
                  <a:pt x="678" y="1790"/>
                </a:cubicBezTo>
                <a:close/>
                <a:moveTo>
                  <a:pt x="2628" y="1863"/>
                </a:moveTo>
                <a:lnTo>
                  <a:pt x="2628" y="1935"/>
                </a:lnTo>
                <a:cubicBezTo>
                  <a:pt x="2613" y="1978"/>
                  <a:pt x="2613" y="2007"/>
                  <a:pt x="2599" y="2050"/>
                </a:cubicBezTo>
                <a:cubicBezTo>
                  <a:pt x="2599" y="2079"/>
                  <a:pt x="2584" y="2108"/>
                  <a:pt x="2570" y="2152"/>
                </a:cubicBezTo>
                <a:lnTo>
                  <a:pt x="2526" y="2238"/>
                </a:lnTo>
                <a:lnTo>
                  <a:pt x="2483" y="2281"/>
                </a:lnTo>
                <a:lnTo>
                  <a:pt x="2497" y="2281"/>
                </a:lnTo>
                <a:cubicBezTo>
                  <a:pt x="2468" y="2310"/>
                  <a:pt x="2439" y="2325"/>
                  <a:pt x="2426" y="2354"/>
                </a:cubicBezTo>
                <a:lnTo>
                  <a:pt x="2411" y="2368"/>
                </a:lnTo>
                <a:lnTo>
                  <a:pt x="2411" y="2354"/>
                </a:lnTo>
                <a:cubicBezTo>
                  <a:pt x="2382" y="2397"/>
                  <a:pt x="2353" y="2425"/>
                  <a:pt x="2324" y="2454"/>
                </a:cubicBezTo>
                <a:cubicBezTo>
                  <a:pt x="2281" y="2469"/>
                  <a:pt x="2237" y="2498"/>
                  <a:pt x="2195" y="2527"/>
                </a:cubicBezTo>
                <a:lnTo>
                  <a:pt x="2208" y="2527"/>
                </a:lnTo>
                <a:cubicBezTo>
                  <a:pt x="2137" y="2570"/>
                  <a:pt x="2064" y="2599"/>
                  <a:pt x="1977" y="2628"/>
                </a:cubicBezTo>
                <a:cubicBezTo>
                  <a:pt x="1877" y="2671"/>
                  <a:pt x="1775" y="2714"/>
                  <a:pt x="1660" y="2743"/>
                </a:cubicBezTo>
                <a:cubicBezTo>
                  <a:pt x="1588" y="2758"/>
                  <a:pt x="1502" y="2772"/>
                  <a:pt x="1429" y="2787"/>
                </a:cubicBezTo>
                <a:lnTo>
                  <a:pt x="1415" y="2787"/>
                </a:lnTo>
                <a:cubicBezTo>
                  <a:pt x="1328" y="2787"/>
                  <a:pt x="1242" y="2801"/>
                  <a:pt x="1155" y="2801"/>
                </a:cubicBezTo>
                <a:cubicBezTo>
                  <a:pt x="1126" y="2801"/>
                  <a:pt x="1082" y="2787"/>
                  <a:pt x="1054" y="2787"/>
                </a:cubicBezTo>
                <a:lnTo>
                  <a:pt x="1111" y="2729"/>
                </a:lnTo>
                <a:cubicBezTo>
                  <a:pt x="1198" y="2628"/>
                  <a:pt x="1271" y="2527"/>
                  <a:pt x="1342" y="2425"/>
                </a:cubicBezTo>
                <a:lnTo>
                  <a:pt x="1357" y="2425"/>
                </a:lnTo>
                <a:cubicBezTo>
                  <a:pt x="1444" y="2412"/>
                  <a:pt x="1516" y="2383"/>
                  <a:pt x="1588" y="2368"/>
                </a:cubicBezTo>
                <a:cubicBezTo>
                  <a:pt x="1675" y="2339"/>
                  <a:pt x="1747" y="2310"/>
                  <a:pt x="1833" y="2281"/>
                </a:cubicBezTo>
                <a:cubicBezTo>
                  <a:pt x="1906" y="2252"/>
                  <a:pt x="1964" y="2238"/>
                  <a:pt x="2035" y="2209"/>
                </a:cubicBezTo>
                <a:cubicBezTo>
                  <a:pt x="2108" y="2181"/>
                  <a:pt x="2195" y="2137"/>
                  <a:pt x="2266" y="2108"/>
                </a:cubicBezTo>
                <a:cubicBezTo>
                  <a:pt x="2353" y="2050"/>
                  <a:pt x="2439" y="2007"/>
                  <a:pt x="2526" y="1950"/>
                </a:cubicBezTo>
                <a:cubicBezTo>
                  <a:pt x="2555" y="1921"/>
                  <a:pt x="2599" y="1892"/>
                  <a:pt x="2628" y="1863"/>
                </a:cubicBezTo>
                <a:close/>
                <a:moveTo>
                  <a:pt x="1833" y="0"/>
                </a:moveTo>
                <a:lnTo>
                  <a:pt x="1819" y="15"/>
                </a:lnTo>
                <a:cubicBezTo>
                  <a:pt x="1790" y="29"/>
                  <a:pt x="1775" y="44"/>
                  <a:pt x="1762" y="73"/>
                </a:cubicBezTo>
                <a:cubicBezTo>
                  <a:pt x="1733" y="102"/>
                  <a:pt x="1704" y="144"/>
                  <a:pt x="1660" y="173"/>
                </a:cubicBezTo>
                <a:cubicBezTo>
                  <a:pt x="1617" y="231"/>
                  <a:pt x="1573" y="275"/>
                  <a:pt x="1531" y="333"/>
                </a:cubicBezTo>
                <a:cubicBezTo>
                  <a:pt x="1444" y="404"/>
                  <a:pt x="1371" y="477"/>
                  <a:pt x="1300" y="564"/>
                </a:cubicBezTo>
                <a:cubicBezTo>
                  <a:pt x="1227" y="635"/>
                  <a:pt x="1169" y="708"/>
                  <a:pt x="1097" y="780"/>
                </a:cubicBezTo>
                <a:cubicBezTo>
                  <a:pt x="1025" y="866"/>
                  <a:pt x="953" y="953"/>
                  <a:pt x="880" y="1055"/>
                </a:cubicBezTo>
                <a:cubicBezTo>
                  <a:pt x="809" y="1126"/>
                  <a:pt x="751" y="1213"/>
                  <a:pt x="693" y="1314"/>
                </a:cubicBezTo>
                <a:cubicBezTo>
                  <a:pt x="607" y="1459"/>
                  <a:pt x="549" y="1646"/>
                  <a:pt x="520" y="1819"/>
                </a:cubicBezTo>
                <a:lnTo>
                  <a:pt x="520" y="2050"/>
                </a:lnTo>
                <a:cubicBezTo>
                  <a:pt x="534" y="2137"/>
                  <a:pt x="549" y="2209"/>
                  <a:pt x="578" y="2267"/>
                </a:cubicBezTo>
                <a:cubicBezTo>
                  <a:pt x="635" y="2440"/>
                  <a:pt x="707" y="2585"/>
                  <a:pt x="794" y="2729"/>
                </a:cubicBezTo>
                <a:cubicBezTo>
                  <a:pt x="809" y="2758"/>
                  <a:pt x="823" y="2787"/>
                  <a:pt x="838" y="2801"/>
                </a:cubicBezTo>
                <a:cubicBezTo>
                  <a:pt x="809" y="2845"/>
                  <a:pt x="780" y="2874"/>
                  <a:pt x="736" y="2902"/>
                </a:cubicBezTo>
                <a:lnTo>
                  <a:pt x="751" y="2902"/>
                </a:lnTo>
                <a:cubicBezTo>
                  <a:pt x="664" y="2989"/>
                  <a:pt x="578" y="3061"/>
                  <a:pt x="505" y="3133"/>
                </a:cubicBezTo>
                <a:cubicBezTo>
                  <a:pt x="418" y="3191"/>
                  <a:pt x="347" y="3263"/>
                  <a:pt x="274" y="3320"/>
                </a:cubicBezTo>
                <a:cubicBezTo>
                  <a:pt x="202" y="3378"/>
                  <a:pt x="116" y="3436"/>
                  <a:pt x="43" y="3480"/>
                </a:cubicBezTo>
                <a:cubicBezTo>
                  <a:pt x="14" y="3509"/>
                  <a:pt x="0" y="3551"/>
                  <a:pt x="29" y="3580"/>
                </a:cubicBezTo>
                <a:cubicBezTo>
                  <a:pt x="43" y="3609"/>
                  <a:pt x="72" y="3609"/>
                  <a:pt x="101" y="3609"/>
                </a:cubicBezTo>
                <a:cubicBezTo>
                  <a:pt x="116" y="3609"/>
                  <a:pt x="116" y="3609"/>
                  <a:pt x="116" y="3595"/>
                </a:cubicBezTo>
                <a:cubicBezTo>
                  <a:pt x="289" y="3494"/>
                  <a:pt x="447" y="3364"/>
                  <a:pt x="607" y="3234"/>
                </a:cubicBezTo>
                <a:cubicBezTo>
                  <a:pt x="722" y="3133"/>
                  <a:pt x="823" y="3032"/>
                  <a:pt x="924" y="2931"/>
                </a:cubicBezTo>
                <a:lnTo>
                  <a:pt x="1140" y="2931"/>
                </a:lnTo>
                <a:cubicBezTo>
                  <a:pt x="1174" y="2936"/>
                  <a:pt x="1206" y="2937"/>
                  <a:pt x="1238" y="2937"/>
                </a:cubicBezTo>
                <a:cubicBezTo>
                  <a:pt x="1301" y="2937"/>
                  <a:pt x="1362" y="2931"/>
                  <a:pt x="1429" y="2931"/>
                </a:cubicBezTo>
                <a:cubicBezTo>
                  <a:pt x="1544" y="2916"/>
                  <a:pt x="1675" y="2887"/>
                  <a:pt x="1790" y="2845"/>
                </a:cubicBezTo>
                <a:cubicBezTo>
                  <a:pt x="1804" y="2845"/>
                  <a:pt x="1819" y="2845"/>
                  <a:pt x="1819" y="2830"/>
                </a:cubicBezTo>
                <a:cubicBezTo>
                  <a:pt x="1977" y="2787"/>
                  <a:pt x="2137" y="2714"/>
                  <a:pt x="2281" y="2643"/>
                </a:cubicBezTo>
                <a:cubicBezTo>
                  <a:pt x="2339" y="2599"/>
                  <a:pt x="2411" y="2556"/>
                  <a:pt x="2468" y="2498"/>
                </a:cubicBezTo>
                <a:cubicBezTo>
                  <a:pt x="2526" y="2440"/>
                  <a:pt x="2570" y="2397"/>
                  <a:pt x="2613" y="2325"/>
                </a:cubicBezTo>
                <a:cubicBezTo>
                  <a:pt x="2657" y="2267"/>
                  <a:pt x="2685" y="2194"/>
                  <a:pt x="2699" y="2137"/>
                </a:cubicBezTo>
                <a:cubicBezTo>
                  <a:pt x="2728" y="2065"/>
                  <a:pt x="2743" y="1992"/>
                  <a:pt x="2757" y="1921"/>
                </a:cubicBezTo>
                <a:lnTo>
                  <a:pt x="2757" y="1675"/>
                </a:lnTo>
                <a:cubicBezTo>
                  <a:pt x="2757" y="1588"/>
                  <a:pt x="2743" y="1488"/>
                  <a:pt x="2714" y="1401"/>
                </a:cubicBezTo>
                <a:cubicBezTo>
                  <a:pt x="2685" y="1314"/>
                  <a:pt x="2657" y="1228"/>
                  <a:pt x="2613" y="1155"/>
                </a:cubicBezTo>
                <a:cubicBezTo>
                  <a:pt x="2570" y="1055"/>
                  <a:pt x="2526" y="968"/>
                  <a:pt x="2468" y="866"/>
                </a:cubicBezTo>
                <a:cubicBezTo>
                  <a:pt x="2368" y="679"/>
                  <a:pt x="2237" y="491"/>
                  <a:pt x="2122" y="304"/>
                </a:cubicBezTo>
                <a:cubicBezTo>
                  <a:pt x="2079" y="246"/>
                  <a:pt x="2035" y="173"/>
                  <a:pt x="2006" y="116"/>
                </a:cubicBezTo>
                <a:cubicBezTo>
                  <a:pt x="1993" y="102"/>
                  <a:pt x="1977" y="73"/>
                  <a:pt x="1964" y="58"/>
                </a:cubicBezTo>
                <a:cubicBezTo>
                  <a:pt x="1964" y="58"/>
                  <a:pt x="1964" y="44"/>
                  <a:pt x="1949" y="44"/>
                </a:cubicBezTo>
                <a:cubicBezTo>
                  <a:pt x="1940" y="27"/>
                  <a:pt x="1932" y="20"/>
                  <a:pt x="1920" y="20"/>
                </a:cubicBezTo>
                <a:cubicBezTo>
                  <a:pt x="1912" y="20"/>
                  <a:pt x="1903" y="23"/>
                  <a:pt x="1891" y="29"/>
                </a:cubicBezTo>
                <a:cubicBezTo>
                  <a:pt x="1877" y="15"/>
                  <a:pt x="1862" y="0"/>
                  <a:pt x="18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5" name="Google Shape;1385;p31"/>
          <p:cNvSpPr/>
          <p:nvPr/>
        </p:nvSpPr>
        <p:spPr>
          <a:xfrm>
            <a:off x="7714628" y="2800175"/>
            <a:ext cx="82" cy="8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EB9D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6" name="Google Shape;1386;p31"/>
          <p:cNvSpPr/>
          <p:nvPr/>
        </p:nvSpPr>
        <p:spPr>
          <a:xfrm>
            <a:off x="7714628" y="2800175"/>
            <a:ext cx="82" cy="8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EB9D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7" name="Google Shape;1387;p31"/>
          <p:cNvSpPr/>
          <p:nvPr/>
        </p:nvSpPr>
        <p:spPr>
          <a:xfrm>
            <a:off x="5860697" y="2878863"/>
            <a:ext cx="244571" cy="272136"/>
          </a:xfrm>
          <a:custGeom>
            <a:avLst/>
            <a:gdLst/>
            <a:ahLst/>
            <a:cxnLst/>
            <a:rect l="l" t="t" r="r" b="b"/>
            <a:pathLst>
              <a:path w="2990" h="3327" extrusionOk="0">
                <a:moveTo>
                  <a:pt x="636" y="208"/>
                </a:moveTo>
                <a:lnTo>
                  <a:pt x="636" y="309"/>
                </a:lnTo>
                <a:cubicBezTo>
                  <a:pt x="651" y="439"/>
                  <a:pt x="680" y="569"/>
                  <a:pt x="709" y="699"/>
                </a:cubicBezTo>
                <a:cubicBezTo>
                  <a:pt x="709" y="757"/>
                  <a:pt x="723" y="829"/>
                  <a:pt x="738" y="886"/>
                </a:cubicBezTo>
                <a:cubicBezTo>
                  <a:pt x="751" y="915"/>
                  <a:pt x="766" y="944"/>
                  <a:pt x="766" y="973"/>
                </a:cubicBezTo>
                <a:cubicBezTo>
                  <a:pt x="766" y="973"/>
                  <a:pt x="751" y="959"/>
                  <a:pt x="738" y="959"/>
                </a:cubicBezTo>
                <a:lnTo>
                  <a:pt x="751" y="959"/>
                </a:lnTo>
                <a:cubicBezTo>
                  <a:pt x="694" y="930"/>
                  <a:pt x="636" y="886"/>
                  <a:pt x="578" y="844"/>
                </a:cubicBezTo>
                <a:lnTo>
                  <a:pt x="578" y="857"/>
                </a:lnTo>
                <a:cubicBezTo>
                  <a:pt x="535" y="829"/>
                  <a:pt x="507" y="786"/>
                  <a:pt x="463" y="757"/>
                </a:cubicBezTo>
                <a:cubicBezTo>
                  <a:pt x="449" y="742"/>
                  <a:pt x="434" y="728"/>
                  <a:pt x="420" y="699"/>
                </a:cubicBezTo>
                <a:lnTo>
                  <a:pt x="549" y="395"/>
                </a:lnTo>
                <a:cubicBezTo>
                  <a:pt x="578" y="338"/>
                  <a:pt x="607" y="280"/>
                  <a:pt x="636" y="208"/>
                </a:cubicBezTo>
                <a:close/>
                <a:moveTo>
                  <a:pt x="751" y="208"/>
                </a:moveTo>
                <a:lnTo>
                  <a:pt x="751" y="208"/>
                </a:lnTo>
                <a:cubicBezTo>
                  <a:pt x="780" y="237"/>
                  <a:pt x="809" y="266"/>
                  <a:pt x="853" y="295"/>
                </a:cubicBezTo>
                <a:cubicBezTo>
                  <a:pt x="925" y="353"/>
                  <a:pt x="1011" y="424"/>
                  <a:pt x="1098" y="482"/>
                </a:cubicBezTo>
                <a:cubicBezTo>
                  <a:pt x="1098" y="482"/>
                  <a:pt x="1098" y="497"/>
                  <a:pt x="1113" y="497"/>
                </a:cubicBezTo>
                <a:lnTo>
                  <a:pt x="1098" y="497"/>
                </a:lnTo>
                <a:cubicBezTo>
                  <a:pt x="1142" y="526"/>
                  <a:pt x="1184" y="555"/>
                  <a:pt x="1228" y="598"/>
                </a:cubicBezTo>
                <a:lnTo>
                  <a:pt x="1228" y="626"/>
                </a:lnTo>
                <a:cubicBezTo>
                  <a:pt x="1213" y="728"/>
                  <a:pt x="1199" y="829"/>
                  <a:pt x="1171" y="915"/>
                </a:cubicBezTo>
                <a:cubicBezTo>
                  <a:pt x="1142" y="1075"/>
                  <a:pt x="1098" y="1233"/>
                  <a:pt x="1069" y="1392"/>
                </a:cubicBezTo>
                <a:cubicBezTo>
                  <a:pt x="1011" y="1248"/>
                  <a:pt x="953" y="1103"/>
                  <a:pt x="896" y="944"/>
                </a:cubicBezTo>
                <a:cubicBezTo>
                  <a:pt x="882" y="844"/>
                  <a:pt x="853" y="757"/>
                  <a:pt x="838" y="655"/>
                </a:cubicBezTo>
                <a:cubicBezTo>
                  <a:pt x="809" y="555"/>
                  <a:pt x="795" y="468"/>
                  <a:pt x="780" y="367"/>
                </a:cubicBezTo>
                <a:lnTo>
                  <a:pt x="780" y="382"/>
                </a:lnTo>
                <a:cubicBezTo>
                  <a:pt x="766" y="324"/>
                  <a:pt x="766" y="266"/>
                  <a:pt x="751" y="208"/>
                </a:cubicBezTo>
                <a:close/>
                <a:moveTo>
                  <a:pt x="362" y="829"/>
                </a:moveTo>
                <a:cubicBezTo>
                  <a:pt x="391" y="844"/>
                  <a:pt x="405" y="872"/>
                  <a:pt x="434" y="886"/>
                </a:cubicBezTo>
                <a:cubicBezTo>
                  <a:pt x="478" y="930"/>
                  <a:pt x="520" y="959"/>
                  <a:pt x="578" y="1002"/>
                </a:cubicBezTo>
                <a:cubicBezTo>
                  <a:pt x="651" y="1046"/>
                  <a:pt x="738" y="1088"/>
                  <a:pt x="809" y="1117"/>
                </a:cubicBezTo>
                <a:cubicBezTo>
                  <a:pt x="838" y="1175"/>
                  <a:pt x="853" y="1233"/>
                  <a:pt x="867" y="1291"/>
                </a:cubicBezTo>
                <a:lnTo>
                  <a:pt x="953" y="1464"/>
                </a:lnTo>
                <a:lnTo>
                  <a:pt x="953" y="1493"/>
                </a:lnTo>
                <a:cubicBezTo>
                  <a:pt x="940" y="1479"/>
                  <a:pt x="911" y="1479"/>
                  <a:pt x="896" y="1464"/>
                </a:cubicBezTo>
                <a:cubicBezTo>
                  <a:pt x="853" y="1450"/>
                  <a:pt x="795" y="1435"/>
                  <a:pt x="751" y="1421"/>
                </a:cubicBezTo>
                <a:cubicBezTo>
                  <a:pt x="694" y="1406"/>
                  <a:pt x="636" y="1377"/>
                  <a:pt x="578" y="1363"/>
                </a:cubicBezTo>
                <a:cubicBezTo>
                  <a:pt x="492" y="1319"/>
                  <a:pt x="405" y="1291"/>
                  <a:pt x="333" y="1233"/>
                </a:cubicBezTo>
                <a:lnTo>
                  <a:pt x="247" y="1190"/>
                </a:lnTo>
                <a:cubicBezTo>
                  <a:pt x="247" y="1175"/>
                  <a:pt x="232" y="1175"/>
                  <a:pt x="232" y="1175"/>
                </a:cubicBezTo>
                <a:lnTo>
                  <a:pt x="218" y="1175"/>
                </a:lnTo>
                <a:cubicBezTo>
                  <a:pt x="247" y="1117"/>
                  <a:pt x="261" y="1060"/>
                  <a:pt x="276" y="1017"/>
                </a:cubicBezTo>
                <a:cubicBezTo>
                  <a:pt x="304" y="944"/>
                  <a:pt x="333" y="886"/>
                  <a:pt x="362" y="829"/>
                </a:cubicBezTo>
                <a:close/>
                <a:moveTo>
                  <a:pt x="1344" y="684"/>
                </a:moveTo>
                <a:lnTo>
                  <a:pt x="1387" y="728"/>
                </a:lnTo>
                <a:cubicBezTo>
                  <a:pt x="1415" y="742"/>
                  <a:pt x="1444" y="771"/>
                  <a:pt x="1473" y="800"/>
                </a:cubicBezTo>
                <a:cubicBezTo>
                  <a:pt x="1473" y="844"/>
                  <a:pt x="1459" y="886"/>
                  <a:pt x="1459" y="930"/>
                </a:cubicBezTo>
                <a:lnTo>
                  <a:pt x="1459" y="915"/>
                </a:lnTo>
                <a:cubicBezTo>
                  <a:pt x="1444" y="1060"/>
                  <a:pt x="1415" y="1204"/>
                  <a:pt x="1387" y="1348"/>
                </a:cubicBezTo>
                <a:cubicBezTo>
                  <a:pt x="1373" y="1464"/>
                  <a:pt x="1344" y="1594"/>
                  <a:pt x="1315" y="1724"/>
                </a:cubicBezTo>
                <a:cubicBezTo>
                  <a:pt x="1300" y="1752"/>
                  <a:pt x="1300" y="1781"/>
                  <a:pt x="1300" y="1810"/>
                </a:cubicBezTo>
                <a:cubicBezTo>
                  <a:pt x="1271" y="1781"/>
                  <a:pt x="1257" y="1752"/>
                  <a:pt x="1242" y="1724"/>
                </a:cubicBezTo>
                <a:cubicBezTo>
                  <a:pt x="1213" y="1666"/>
                  <a:pt x="1184" y="1623"/>
                  <a:pt x="1156" y="1565"/>
                </a:cubicBezTo>
                <a:lnTo>
                  <a:pt x="1142" y="1550"/>
                </a:lnTo>
                <a:cubicBezTo>
                  <a:pt x="1156" y="1537"/>
                  <a:pt x="1156" y="1522"/>
                  <a:pt x="1171" y="1493"/>
                </a:cubicBezTo>
                <a:cubicBezTo>
                  <a:pt x="1184" y="1435"/>
                  <a:pt x="1199" y="1363"/>
                  <a:pt x="1213" y="1306"/>
                </a:cubicBezTo>
                <a:cubicBezTo>
                  <a:pt x="1242" y="1190"/>
                  <a:pt x="1271" y="1060"/>
                  <a:pt x="1286" y="944"/>
                </a:cubicBezTo>
                <a:cubicBezTo>
                  <a:pt x="1315" y="857"/>
                  <a:pt x="1329" y="771"/>
                  <a:pt x="1344" y="684"/>
                </a:cubicBezTo>
                <a:close/>
                <a:moveTo>
                  <a:pt x="189" y="1291"/>
                </a:moveTo>
                <a:cubicBezTo>
                  <a:pt x="232" y="1319"/>
                  <a:pt x="289" y="1348"/>
                  <a:pt x="333" y="1377"/>
                </a:cubicBezTo>
                <a:cubicBezTo>
                  <a:pt x="449" y="1435"/>
                  <a:pt x="564" y="1479"/>
                  <a:pt x="680" y="1522"/>
                </a:cubicBezTo>
                <a:cubicBezTo>
                  <a:pt x="751" y="1550"/>
                  <a:pt x="824" y="1579"/>
                  <a:pt x="896" y="1594"/>
                </a:cubicBezTo>
                <a:cubicBezTo>
                  <a:pt x="940" y="1608"/>
                  <a:pt x="997" y="1623"/>
                  <a:pt x="1040" y="1637"/>
                </a:cubicBezTo>
                <a:cubicBezTo>
                  <a:pt x="1069" y="1695"/>
                  <a:pt x="1084" y="1752"/>
                  <a:pt x="1127" y="1810"/>
                </a:cubicBezTo>
                <a:cubicBezTo>
                  <a:pt x="1184" y="1912"/>
                  <a:pt x="1242" y="1998"/>
                  <a:pt x="1315" y="2099"/>
                </a:cubicBezTo>
                <a:cubicBezTo>
                  <a:pt x="1344" y="2128"/>
                  <a:pt x="1373" y="2172"/>
                  <a:pt x="1402" y="2201"/>
                </a:cubicBezTo>
                <a:cubicBezTo>
                  <a:pt x="1344" y="2186"/>
                  <a:pt x="1286" y="2186"/>
                  <a:pt x="1228" y="2172"/>
                </a:cubicBezTo>
                <a:cubicBezTo>
                  <a:pt x="1069" y="2143"/>
                  <a:pt x="911" y="2114"/>
                  <a:pt x="751" y="2070"/>
                </a:cubicBezTo>
                <a:lnTo>
                  <a:pt x="766" y="2070"/>
                </a:lnTo>
                <a:cubicBezTo>
                  <a:pt x="665" y="2056"/>
                  <a:pt x="578" y="2027"/>
                  <a:pt x="492" y="1983"/>
                </a:cubicBezTo>
                <a:cubicBezTo>
                  <a:pt x="405" y="1955"/>
                  <a:pt x="333" y="1912"/>
                  <a:pt x="247" y="1868"/>
                </a:cubicBezTo>
                <a:cubicBezTo>
                  <a:pt x="232" y="1868"/>
                  <a:pt x="218" y="1854"/>
                  <a:pt x="189" y="1839"/>
                </a:cubicBezTo>
                <a:cubicBezTo>
                  <a:pt x="174" y="1825"/>
                  <a:pt x="160" y="1825"/>
                  <a:pt x="160" y="1810"/>
                </a:cubicBezTo>
                <a:lnTo>
                  <a:pt x="131" y="1810"/>
                </a:lnTo>
                <a:cubicBezTo>
                  <a:pt x="131" y="1767"/>
                  <a:pt x="131" y="1710"/>
                  <a:pt x="116" y="1666"/>
                </a:cubicBezTo>
                <a:cubicBezTo>
                  <a:pt x="116" y="1623"/>
                  <a:pt x="131" y="1565"/>
                  <a:pt x="131" y="1508"/>
                </a:cubicBezTo>
                <a:cubicBezTo>
                  <a:pt x="131" y="1479"/>
                  <a:pt x="145" y="1450"/>
                  <a:pt x="145" y="1406"/>
                </a:cubicBezTo>
                <a:cubicBezTo>
                  <a:pt x="160" y="1377"/>
                  <a:pt x="174" y="1334"/>
                  <a:pt x="189" y="1291"/>
                </a:cubicBezTo>
                <a:close/>
                <a:moveTo>
                  <a:pt x="1575" y="901"/>
                </a:moveTo>
                <a:cubicBezTo>
                  <a:pt x="1618" y="930"/>
                  <a:pt x="1661" y="959"/>
                  <a:pt x="1690" y="1002"/>
                </a:cubicBezTo>
                <a:cubicBezTo>
                  <a:pt x="1762" y="1060"/>
                  <a:pt x="1820" y="1132"/>
                  <a:pt x="1877" y="1204"/>
                </a:cubicBezTo>
                <a:cubicBezTo>
                  <a:pt x="1906" y="1233"/>
                  <a:pt x="1935" y="1277"/>
                  <a:pt x="1950" y="1306"/>
                </a:cubicBezTo>
                <a:lnTo>
                  <a:pt x="1993" y="1392"/>
                </a:lnTo>
                <a:lnTo>
                  <a:pt x="1993" y="1406"/>
                </a:lnTo>
                <a:cubicBezTo>
                  <a:pt x="1979" y="1493"/>
                  <a:pt x="1964" y="1565"/>
                  <a:pt x="1950" y="1637"/>
                </a:cubicBezTo>
                <a:cubicBezTo>
                  <a:pt x="1921" y="1739"/>
                  <a:pt x="1892" y="1839"/>
                  <a:pt x="1849" y="1941"/>
                </a:cubicBezTo>
                <a:cubicBezTo>
                  <a:pt x="1835" y="1998"/>
                  <a:pt x="1806" y="2056"/>
                  <a:pt x="1777" y="2114"/>
                </a:cubicBezTo>
                <a:lnTo>
                  <a:pt x="1690" y="2287"/>
                </a:lnTo>
                <a:lnTo>
                  <a:pt x="1690" y="2272"/>
                </a:lnTo>
                <a:cubicBezTo>
                  <a:pt x="1690" y="2287"/>
                  <a:pt x="1675" y="2287"/>
                  <a:pt x="1675" y="2287"/>
                </a:cubicBezTo>
                <a:cubicBezTo>
                  <a:pt x="1604" y="2214"/>
                  <a:pt x="1531" y="2128"/>
                  <a:pt x="1459" y="2056"/>
                </a:cubicBezTo>
                <a:cubicBezTo>
                  <a:pt x="1430" y="2012"/>
                  <a:pt x="1415" y="1983"/>
                  <a:pt x="1387" y="1941"/>
                </a:cubicBezTo>
                <a:cubicBezTo>
                  <a:pt x="1402" y="1839"/>
                  <a:pt x="1430" y="1739"/>
                  <a:pt x="1459" y="1637"/>
                </a:cubicBezTo>
                <a:cubicBezTo>
                  <a:pt x="1488" y="1508"/>
                  <a:pt x="1517" y="1363"/>
                  <a:pt x="1531" y="1233"/>
                </a:cubicBezTo>
                <a:cubicBezTo>
                  <a:pt x="1546" y="1146"/>
                  <a:pt x="1560" y="1060"/>
                  <a:pt x="1575" y="988"/>
                </a:cubicBezTo>
                <a:lnTo>
                  <a:pt x="1575" y="901"/>
                </a:lnTo>
                <a:close/>
                <a:moveTo>
                  <a:pt x="2080" y="1608"/>
                </a:moveTo>
                <a:cubicBezTo>
                  <a:pt x="2095" y="1652"/>
                  <a:pt x="2108" y="1695"/>
                  <a:pt x="2108" y="1739"/>
                </a:cubicBezTo>
                <a:cubicBezTo>
                  <a:pt x="2123" y="1781"/>
                  <a:pt x="2123" y="1810"/>
                  <a:pt x="2123" y="1854"/>
                </a:cubicBezTo>
                <a:lnTo>
                  <a:pt x="2123" y="1926"/>
                </a:lnTo>
                <a:cubicBezTo>
                  <a:pt x="2108" y="1983"/>
                  <a:pt x="2108" y="2041"/>
                  <a:pt x="2095" y="2099"/>
                </a:cubicBezTo>
                <a:cubicBezTo>
                  <a:pt x="2066" y="2172"/>
                  <a:pt x="2051" y="2258"/>
                  <a:pt x="2022" y="2330"/>
                </a:cubicBezTo>
                <a:lnTo>
                  <a:pt x="2022" y="2316"/>
                </a:lnTo>
                <a:cubicBezTo>
                  <a:pt x="1993" y="2374"/>
                  <a:pt x="1979" y="2417"/>
                  <a:pt x="1964" y="2460"/>
                </a:cubicBezTo>
                <a:cubicBezTo>
                  <a:pt x="1950" y="2474"/>
                  <a:pt x="1935" y="2503"/>
                  <a:pt x="1935" y="2532"/>
                </a:cubicBezTo>
                <a:cubicBezTo>
                  <a:pt x="1877" y="2474"/>
                  <a:pt x="1820" y="2432"/>
                  <a:pt x="1762" y="2374"/>
                </a:cubicBezTo>
                <a:cubicBezTo>
                  <a:pt x="1777" y="2359"/>
                  <a:pt x="1806" y="2330"/>
                  <a:pt x="1820" y="2301"/>
                </a:cubicBezTo>
                <a:cubicBezTo>
                  <a:pt x="1849" y="2214"/>
                  <a:pt x="1892" y="2143"/>
                  <a:pt x="1935" y="2070"/>
                </a:cubicBezTo>
                <a:cubicBezTo>
                  <a:pt x="1979" y="1970"/>
                  <a:pt x="2008" y="1868"/>
                  <a:pt x="2037" y="1767"/>
                </a:cubicBezTo>
                <a:cubicBezTo>
                  <a:pt x="2051" y="1710"/>
                  <a:pt x="2066" y="1652"/>
                  <a:pt x="2080" y="1608"/>
                </a:cubicBezTo>
                <a:close/>
                <a:moveTo>
                  <a:pt x="160" y="1955"/>
                </a:moveTo>
                <a:lnTo>
                  <a:pt x="160" y="1955"/>
                </a:lnTo>
                <a:cubicBezTo>
                  <a:pt x="189" y="1983"/>
                  <a:pt x="232" y="1998"/>
                  <a:pt x="276" y="2027"/>
                </a:cubicBezTo>
                <a:cubicBezTo>
                  <a:pt x="362" y="2070"/>
                  <a:pt x="449" y="2099"/>
                  <a:pt x="549" y="2143"/>
                </a:cubicBezTo>
                <a:cubicBezTo>
                  <a:pt x="636" y="2172"/>
                  <a:pt x="709" y="2186"/>
                  <a:pt x="795" y="2214"/>
                </a:cubicBezTo>
                <a:cubicBezTo>
                  <a:pt x="867" y="2229"/>
                  <a:pt x="940" y="2243"/>
                  <a:pt x="997" y="2243"/>
                </a:cubicBezTo>
                <a:cubicBezTo>
                  <a:pt x="1084" y="2272"/>
                  <a:pt x="1171" y="2287"/>
                  <a:pt x="1257" y="2301"/>
                </a:cubicBezTo>
                <a:cubicBezTo>
                  <a:pt x="1329" y="2316"/>
                  <a:pt x="1415" y="2330"/>
                  <a:pt x="1488" y="2330"/>
                </a:cubicBezTo>
                <a:lnTo>
                  <a:pt x="1517" y="2330"/>
                </a:lnTo>
                <a:lnTo>
                  <a:pt x="1777" y="2590"/>
                </a:lnTo>
                <a:cubicBezTo>
                  <a:pt x="1806" y="2619"/>
                  <a:pt x="1820" y="2634"/>
                  <a:pt x="1849" y="2648"/>
                </a:cubicBezTo>
                <a:cubicBezTo>
                  <a:pt x="1820" y="2663"/>
                  <a:pt x="1777" y="2663"/>
                  <a:pt x="1748" y="2676"/>
                </a:cubicBezTo>
                <a:cubicBezTo>
                  <a:pt x="1661" y="2676"/>
                  <a:pt x="1575" y="2691"/>
                  <a:pt x="1488" y="2691"/>
                </a:cubicBezTo>
                <a:lnTo>
                  <a:pt x="1473" y="2691"/>
                </a:lnTo>
                <a:cubicBezTo>
                  <a:pt x="1402" y="2691"/>
                  <a:pt x="1315" y="2691"/>
                  <a:pt x="1228" y="2676"/>
                </a:cubicBezTo>
                <a:cubicBezTo>
                  <a:pt x="1127" y="2663"/>
                  <a:pt x="1011" y="2648"/>
                  <a:pt x="896" y="2619"/>
                </a:cubicBezTo>
                <a:cubicBezTo>
                  <a:pt x="824" y="2605"/>
                  <a:pt x="751" y="2576"/>
                  <a:pt x="665" y="2547"/>
                </a:cubicBezTo>
                <a:cubicBezTo>
                  <a:pt x="622" y="2532"/>
                  <a:pt x="578" y="2503"/>
                  <a:pt x="549" y="2489"/>
                </a:cubicBezTo>
                <a:cubicBezTo>
                  <a:pt x="507" y="2460"/>
                  <a:pt x="463" y="2445"/>
                  <a:pt x="434" y="2417"/>
                </a:cubicBezTo>
                <a:cubicBezTo>
                  <a:pt x="405" y="2388"/>
                  <a:pt x="376" y="2374"/>
                  <a:pt x="347" y="2345"/>
                </a:cubicBezTo>
                <a:lnTo>
                  <a:pt x="304" y="2301"/>
                </a:lnTo>
                <a:lnTo>
                  <a:pt x="261" y="2214"/>
                </a:lnTo>
                <a:cubicBezTo>
                  <a:pt x="247" y="2186"/>
                  <a:pt x="218" y="2157"/>
                  <a:pt x="203" y="2128"/>
                </a:cubicBezTo>
                <a:cubicBezTo>
                  <a:pt x="189" y="2099"/>
                  <a:pt x="174" y="2056"/>
                  <a:pt x="174" y="2027"/>
                </a:cubicBezTo>
                <a:cubicBezTo>
                  <a:pt x="160" y="1998"/>
                  <a:pt x="160" y="1983"/>
                  <a:pt x="160" y="1955"/>
                </a:cubicBezTo>
                <a:close/>
                <a:moveTo>
                  <a:pt x="665" y="0"/>
                </a:moveTo>
                <a:cubicBezTo>
                  <a:pt x="651" y="0"/>
                  <a:pt x="636" y="14"/>
                  <a:pt x="636" y="35"/>
                </a:cubicBezTo>
                <a:cubicBezTo>
                  <a:pt x="627" y="31"/>
                  <a:pt x="619" y="29"/>
                  <a:pt x="611" y="29"/>
                </a:cubicBezTo>
                <a:cubicBezTo>
                  <a:pt x="592" y="29"/>
                  <a:pt x="578" y="39"/>
                  <a:pt x="578" y="49"/>
                </a:cubicBezTo>
                <a:lnTo>
                  <a:pt x="564" y="64"/>
                </a:lnTo>
                <a:cubicBezTo>
                  <a:pt x="549" y="93"/>
                  <a:pt x="549" y="107"/>
                  <a:pt x="535" y="136"/>
                </a:cubicBezTo>
                <a:cubicBezTo>
                  <a:pt x="507" y="208"/>
                  <a:pt x="478" y="266"/>
                  <a:pt x="449" y="338"/>
                </a:cubicBezTo>
                <a:cubicBezTo>
                  <a:pt x="347" y="540"/>
                  <a:pt x="261" y="742"/>
                  <a:pt x="174" y="944"/>
                </a:cubicBezTo>
                <a:cubicBezTo>
                  <a:pt x="131" y="1046"/>
                  <a:pt x="102" y="1146"/>
                  <a:pt x="73" y="1248"/>
                </a:cubicBezTo>
                <a:cubicBezTo>
                  <a:pt x="45" y="1334"/>
                  <a:pt x="16" y="1421"/>
                  <a:pt x="1" y="1508"/>
                </a:cubicBezTo>
                <a:lnTo>
                  <a:pt x="1" y="1796"/>
                </a:lnTo>
                <a:lnTo>
                  <a:pt x="45" y="2012"/>
                </a:lnTo>
                <a:cubicBezTo>
                  <a:pt x="58" y="2099"/>
                  <a:pt x="87" y="2157"/>
                  <a:pt x="116" y="2229"/>
                </a:cubicBezTo>
                <a:cubicBezTo>
                  <a:pt x="145" y="2287"/>
                  <a:pt x="189" y="2359"/>
                  <a:pt x="232" y="2403"/>
                </a:cubicBezTo>
                <a:cubicBezTo>
                  <a:pt x="289" y="2460"/>
                  <a:pt x="347" y="2518"/>
                  <a:pt x="405" y="2561"/>
                </a:cubicBezTo>
                <a:cubicBezTo>
                  <a:pt x="463" y="2605"/>
                  <a:pt x="535" y="2634"/>
                  <a:pt x="607" y="2663"/>
                </a:cubicBezTo>
                <a:cubicBezTo>
                  <a:pt x="766" y="2734"/>
                  <a:pt x="925" y="2778"/>
                  <a:pt x="1084" y="2807"/>
                </a:cubicBezTo>
                <a:lnTo>
                  <a:pt x="1113" y="2807"/>
                </a:lnTo>
                <a:cubicBezTo>
                  <a:pt x="1242" y="2836"/>
                  <a:pt x="1373" y="2836"/>
                  <a:pt x="1502" y="2836"/>
                </a:cubicBezTo>
                <a:cubicBezTo>
                  <a:pt x="1589" y="2836"/>
                  <a:pt x="1675" y="2821"/>
                  <a:pt x="1777" y="2807"/>
                </a:cubicBezTo>
                <a:cubicBezTo>
                  <a:pt x="1820" y="2807"/>
                  <a:pt x="1864" y="2792"/>
                  <a:pt x="1906" y="2778"/>
                </a:cubicBezTo>
                <a:cubicBezTo>
                  <a:pt x="1935" y="2778"/>
                  <a:pt x="1964" y="2778"/>
                  <a:pt x="1993" y="2763"/>
                </a:cubicBezTo>
                <a:cubicBezTo>
                  <a:pt x="2108" y="2865"/>
                  <a:pt x="2224" y="2951"/>
                  <a:pt x="2354" y="3023"/>
                </a:cubicBezTo>
                <a:cubicBezTo>
                  <a:pt x="2513" y="3125"/>
                  <a:pt x="2701" y="3240"/>
                  <a:pt x="2874" y="3327"/>
                </a:cubicBezTo>
                <a:lnTo>
                  <a:pt x="2903" y="3327"/>
                </a:lnTo>
                <a:cubicBezTo>
                  <a:pt x="2932" y="3327"/>
                  <a:pt x="2961" y="3312"/>
                  <a:pt x="2975" y="3283"/>
                </a:cubicBezTo>
                <a:cubicBezTo>
                  <a:pt x="2990" y="3254"/>
                  <a:pt x="2975" y="3211"/>
                  <a:pt x="2946" y="3196"/>
                </a:cubicBezTo>
                <a:lnTo>
                  <a:pt x="2686" y="3067"/>
                </a:lnTo>
                <a:cubicBezTo>
                  <a:pt x="2614" y="3009"/>
                  <a:pt x="2528" y="2965"/>
                  <a:pt x="2441" y="2907"/>
                </a:cubicBezTo>
                <a:cubicBezTo>
                  <a:pt x="2354" y="2850"/>
                  <a:pt x="2253" y="2792"/>
                  <a:pt x="2166" y="2720"/>
                </a:cubicBezTo>
                <a:cubicBezTo>
                  <a:pt x="2137" y="2691"/>
                  <a:pt x="2095" y="2663"/>
                  <a:pt x="2066" y="2634"/>
                </a:cubicBezTo>
                <a:cubicBezTo>
                  <a:pt x="2066" y="2605"/>
                  <a:pt x="2080" y="2590"/>
                  <a:pt x="2095" y="2561"/>
                </a:cubicBezTo>
                <a:cubicBezTo>
                  <a:pt x="2152" y="2403"/>
                  <a:pt x="2210" y="2243"/>
                  <a:pt x="2253" y="2070"/>
                </a:cubicBezTo>
                <a:cubicBezTo>
                  <a:pt x="2268" y="1998"/>
                  <a:pt x="2268" y="1926"/>
                  <a:pt x="2268" y="1854"/>
                </a:cubicBezTo>
                <a:cubicBezTo>
                  <a:pt x="2268" y="1767"/>
                  <a:pt x="2253" y="1695"/>
                  <a:pt x="2239" y="1623"/>
                </a:cubicBezTo>
                <a:cubicBezTo>
                  <a:pt x="2181" y="1450"/>
                  <a:pt x="2108" y="1277"/>
                  <a:pt x="1993" y="1132"/>
                </a:cubicBezTo>
                <a:cubicBezTo>
                  <a:pt x="1935" y="1046"/>
                  <a:pt x="1864" y="973"/>
                  <a:pt x="1777" y="901"/>
                </a:cubicBezTo>
                <a:cubicBezTo>
                  <a:pt x="1690" y="829"/>
                  <a:pt x="1604" y="742"/>
                  <a:pt x="1517" y="670"/>
                </a:cubicBezTo>
                <a:cubicBezTo>
                  <a:pt x="1444" y="598"/>
                  <a:pt x="1373" y="540"/>
                  <a:pt x="1300" y="468"/>
                </a:cubicBezTo>
                <a:cubicBezTo>
                  <a:pt x="1213" y="410"/>
                  <a:pt x="1127" y="338"/>
                  <a:pt x="1040" y="280"/>
                </a:cubicBezTo>
                <a:lnTo>
                  <a:pt x="867" y="151"/>
                </a:lnTo>
                <a:cubicBezTo>
                  <a:pt x="838" y="122"/>
                  <a:pt x="809" y="78"/>
                  <a:pt x="766" y="49"/>
                </a:cubicBezTo>
                <a:cubicBezTo>
                  <a:pt x="751" y="35"/>
                  <a:pt x="723" y="20"/>
                  <a:pt x="709" y="6"/>
                </a:cubicBezTo>
                <a:lnTo>
                  <a:pt x="680" y="6"/>
                </a:lnTo>
                <a:cubicBezTo>
                  <a:pt x="676" y="2"/>
                  <a:pt x="671" y="0"/>
                  <a:pt x="66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8" name="Google Shape;1388;p31"/>
          <p:cNvSpPr/>
          <p:nvPr/>
        </p:nvSpPr>
        <p:spPr>
          <a:xfrm>
            <a:off x="5872556" y="3026917"/>
            <a:ext cx="82" cy="8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EB9D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9" name="Google Shape;1389;p31"/>
          <p:cNvSpPr/>
          <p:nvPr/>
        </p:nvSpPr>
        <p:spPr>
          <a:xfrm>
            <a:off x="5872556" y="3026917"/>
            <a:ext cx="82" cy="8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EB9D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0" name="Google Shape;1390;p31"/>
          <p:cNvSpPr/>
          <p:nvPr/>
        </p:nvSpPr>
        <p:spPr>
          <a:xfrm>
            <a:off x="6026008" y="2298350"/>
            <a:ext cx="161957" cy="226821"/>
          </a:xfrm>
          <a:custGeom>
            <a:avLst/>
            <a:gdLst/>
            <a:ahLst/>
            <a:cxnLst/>
            <a:rect l="l" t="t" r="r" b="b"/>
            <a:pathLst>
              <a:path w="1980" h="2773" extrusionOk="0">
                <a:moveTo>
                  <a:pt x="1835" y="245"/>
                </a:moveTo>
                <a:lnTo>
                  <a:pt x="1835" y="245"/>
                </a:lnTo>
                <a:cubicBezTo>
                  <a:pt x="1820" y="274"/>
                  <a:pt x="1820" y="318"/>
                  <a:pt x="1820" y="361"/>
                </a:cubicBezTo>
                <a:cubicBezTo>
                  <a:pt x="1806" y="448"/>
                  <a:pt x="1806" y="534"/>
                  <a:pt x="1806" y="621"/>
                </a:cubicBezTo>
                <a:lnTo>
                  <a:pt x="1806" y="650"/>
                </a:lnTo>
                <a:lnTo>
                  <a:pt x="1777" y="650"/>
                </a:lnTo>
                <a:cubicBezTo>
                  <a:pt x="1777" y="665"/>
                  <a:pt x="1762" y="665"/>
                  <a:pt x="1762" y="665"/>
                </a:cubicBezTo>
                <a:cubicBezTo>
                  <a:pt x="1748" y="679"/>
                  <a:pt x="1733" y="679"/>
                  <a:pt x="1719" y="679"/>
                </a:cubicBezTo>
                <a:cubicBezTo>
                  <a:pt x="1690" y="694"/>
                  <a:pt x="1662" y="707"/>
                  <a:pt x="1633" y="707"/>
                </a:cubicBezTo>
                <a:cubicBezTo>
                  <a:pt x="1592" y="721"/>
                  <a:pt x="1564" y="734"/>
                  <a:pt x="1526" y="748"/>
                </a:cubicBezTo>
                <a:lnTo>
                  <a:pt x="1526" y="748"/>
                </a:lnTo>
                <a:cubicBezTo>
                  <a:pt x="1529" y="746"/>
                  <a:pt x="1531" y="742"/>
                  <a:pt x="1531" y="736"/>
                </a:cubicBezTo>
                <a:lnTo>
                  <a:pt x="1531" y="736"/>
                </a:lnTo>
                <a:cubicBezTo>
                  <a:pt x="1459" y="765"/>
                  <a:pt x="1387" y="780"/>
                  <a:pt x="1329" y="794"/>
                </a:cubicBezTo>
                <a:cubicBezTo>
                  <a:pt x="1300" y="794"/>
                  <a:pt x="1286" y="794"/>
                  <a:pt x="1271" y="809"/>
                </a:cubicBezTo>
                <a:cubicBezTo>
                  <a:pt x="1286" y="765"/>
                  <a:pt x="1315" y="736"/>
                  <a:pt x="1344" y="707"/>
                </a:cubicBezTo>
                <a:cubicBezTo>
                  <a:pt x="1416" y="621"/>
                  <a:pt x="1502" y="549"/>
                  <a:pt x="1575" y="476"/>
                </a:cubicBezTo>
                <a:lnTo>
                  <a:pt x="1575" y="463"/>
                </a:lnTo>
                <a:cubicBezTo>
                  <a:pt x="1633" y="405"/>
                  <a:pt x="1704" y="347"/>
                  <a:pt x="1762" y="289"/>
                </a:cubicBezTo>
                <a:cubicBezTo>
                  <a:pt x="1777" y="274"/>
                  <a:pt x="1806" y="260"/>
                  <a:pt x="1835" y="245"/>
                </a:cubicBezTo>
                <a:close/>
                <a:moveTo>
                  <a:pt x="1733" y="145"/>
                </a:moveTo>
                <a:lnTo>
                  <a:pt x="1733" y="145"/>
                </a:lnTo>
                <a:cubicBezTo>
                  <a:pt x="1662" y="203"/>
                  <a:pt x="1589" y="260"/>
                  <a:pt x="1531" y="332"/>
                </a:cubicBezTo>
                <a:cubicBezTo>
                  <a:pt x="1358" y="491"/>
                  <a:pt x="1200" y="665"/>
                  <a:pt x="1040" y="852"/>
                </a:cubicBezTo>
                <a:cubicBezTo>
                  <a:pt x="1026" y="867"/>
                  <a:pt x="1026" y="881"/>
                  <a:pt x="1011" y="896"/>
                </a:cubicBezTo>
                <a:lnTo>
                  <a:pt x="1011" y="867"/>
                </a:lnTo>
                <a:cubicBezTo>
                  <a:pt x="1011" y="780"/>
                  <a:pt x="1026" y="694"/>
                  <a:pt x="1026" y="607"/>
                </a:cubicBezTo>
                <a:cubicBezTo>
                  <a:pt x="1040" y="505"/>
                  <a:pt x="1069" y="405"/>
                  <a:pt x="1084" y="303"/>
                </a:cubicBezTo>
                <a:cubicBezTo>
                  <a:pt x="1098" y="289"/>
                  <a:pt x="1098" y="274"/>
                  <a:pt x="1098" y="260"/>
                </a:cubicBezTo>
                <a:lnTo>
                  <a:pt x="1098" y="245"/>
                </a:lnTo>
                <a:lnTo>
                  <a:pt x="1113" y="245"/>
                </a:lnTo>
                <a:cubicBezTo>
                  <a:pt x="1200" y="232"/>
                  <a:pt x="1286" y="203"/>
                  <a:pt x="1373" y="188"/>
                </a:cubicBezTo>
                <a:cubicBezTo>
                  <a:pt x="1444" y="188"/>
                  <a:pt x="1517" y="174"/>
                  <a:pt x="1589" y="159"/>
                </a:cubicBezTo>
                <a:cubicBezTo>
                  <a:pt x="1647" y="159"/>
                  <a:pt x="1690" y="159"/>
                  <a:pt x="1733" y="145"/>
                </a:cubicBezTo>
                <a:close/>
                <a:moveTo>
                  <a:pt x="1791" y="794"/>
                </a:moveTo>
                <a:cubicBezTo>
                  <a:pt x="1791" y="818"/>
                  <a:pt x="1789" y="843"/>
                  <a:pt x="1777" y="867"/>
                </a:cubicBezTo>
                <a:lnTo>
                  <a:pt x="1777" y="852"/>
                </a:lnTo>
                <a:cubicBezTo>
                  <a:pt x="1777" y="938"/>
                  <a:pt x="1748" y="1011"/>
                  <a:pt x="1733" y="1083"/>
                </a:cubicBezTo>
                <a:lnTo>
                  <a:pt x="1719" y="1083"/>
                </a:lnTo>
                <a:cubicBezTo>
                  <a:pt x="1690" y="1083"/>
                  <a:pt x="1675" y="1098"/>
                  <a:pt x="1647" y="1098"/>
                </a:cubicBezTo>
                <a:cubicBezTo>
                  <a:pt x="1531" y="1127"/>
                  <a:pt x="1402" y="1156"/>
                  <a:pt x="1271" y="1169"/>
                </a:cubicBezTo>
                <a:cubicBezTo>
                  <a:pt x="1171" y="1184"/>
                  <a:pt x="1069" y="1198"/>
                  <a:pt x="954" y="1198"/>
                </a:cubicBezTo>
                <a:cubicBezTo>
                  <a:pt x="969" y="1184"/>
                  <a:pt x="982" y="1169"/>
                  <a:pt x="982" y="1156"/>
                </a:cubicBezTo>
                <a:cubicBezTo>
                  <a:pt x="1026" y="1083"/>
                  <a:pt x="1084" y="1025"/>
                  <a:pt x="1127" y="967"/>
                </a:cubicBezTo>
                <a:lnTo>
                  <a:pt x="1142" y="953"/>
                </a:lnTo>
                <a:cubicBezTo>
                  <a:pt x="1171" y="953"/>
                  <a:pt x="1200" y="938"/>
                  <a:pt x="1228" y="938"/>
                </a:cubicBezTo>
                <a:cubicBezTo>
                  <a:pt x="1271" y="925"/>
                  <a:pt x="1329" y="910"/>
                  <a:pt x="1387" y="896"/>
                </a:cubicBezTo>
                <a:cubicBezTo>
                  <a:pt x="1473" y="881"/>
                  <a:pt x="1560" y="867"/>
                  <a:pt x="1633" y="838"/>
                </a:cubicBezTo>
                <a:cubicBezTo>
                  <a:pt x="1690" y="823"/>
                  <a:pt x="1733" y="809"/>
                  <a:pt x="1791" y="794"/>
                </a:cubicBezTo>
                <a:close/>
                <a:moveTo>
                  <a:pt x="969" y="303"/>
                </a:moveTo>
                <a:cubicBezTo>
                  <a:pt x="969" y="318"/>
                  <a:pt x="954" y="332"/>
                  <a:pt x="954" y="347"/>
                </a:cubicBezTo>
                <a:cubicBezTo>
                  <a:pt x="940" y="419"/>
                  <a:pt x="925" y="476"/>
                  <a:pt x="911" y="549"/>
                </a:cubicBezTo>
                <a:cubicBezTo>
                  <a:pt x="896" y="650"/>
                  <a:pt x="896" y="736"/>
                  <a:pt x="896" y="838"/>
                </a:cubicBezTo>
                <a:cubicBezTo>
                  <a:pt x="896" y="896"/>
                  <a:pt x="896" y="967"/>
                  <a:pt x="882" y="1025"/>
                </a:cubicBezTo>
                <a:cubicBezTo>
                  <a:pt x="882" y="1040"/>
                  <a:pt x="896" y="1040"/>
                  <a:pt x="896" y="1054"/>
                </a:cubicBezTo>
                <a:cubicBezTo>
                  <a:pt x="867" y="1098"/>
                  <a:pt x="838" y="1127"/>
                  <a:pt x="824" y="1169"/>
                </a:cubicBezTo>
                <a:cubicBezTo>
                  <a:pt x="795" y="1213"/>
                  <a:pt x="766" y="1271"/>
                  <a:pt x="738" y="1329"/>
                </a:cubicBezTo>
                <a:lnTo>
                  <a:pt x="723" y="1329"/>
                </a:lnTo>
                <a:cubicBezTo>
                  <a:pt x="709" y="1285"/>
                  <a:pt x="709" y="1242"/>
                  <a:pt x="694" y="1198"/>
                </a:cubicBezTo>
                <a:cubicBezTo>
                  <a:pt x="665" y="1098"/>
                  <a:pt x="636" y="996"/>
                  <a:pt x="622" y="896"/>
                </a:cubicBezTo>
                <a:cubicBezTo>
                  <a:pt x="622" y="838"/>
                  <a:pt x="607" y="794"/>
                  <a:pt x="607" y="736"/>
                </a:cubicBezTo>
                <a:cubicBezTo>
                  <a:pt x="607" y="679"/>
                  <a:pt x="593" y="636"/>
                  <a:pt x="593" y="578"/>
                </a:cubicBezTo>
                <a:lnTo>
                  <a:pt x="593" y="534"/>
                </a:lnTo>
                <a:cubicBezTo>
                  <a:pt x="607" y="520"/>
                  <a:pt x="593" y="505"/>
                  <a:pt x="593" y="505"/>
                </a:cubicBezTo>
                <a:cubicBezTo>
                  <a:pt x="636" y="463"/>
                  <a:pt x="680" y="434"/>
                  <a:pt x="723" y="405"/>
                </a:cubicBezTo>
                <a:cubicBezTo>
                  <a:pt x="780" y="376"/>
                  <a:pt x="853" y="347"/>
                  <a:pt x="911" y="318"/>
                </a:cubicBezTo>
                <a:cubicBezTo>
                  <a:pt x="940" y="303"/>
                  <a:pt x="954" y="303"/>
                  <a:pt x="969" y="303"/>
                </a:cubicBezTo>
                <a:close/>
                <a:moveTo>
                  <a:pt x="478" y="607"/>
                </a:moveTo>
                <a:lnTo>
                  <a:pt x="478" y="694"/>
                </a:lnTo>
                <a:cubicBezTo>
                  <a:pt x="492" y="765"/>
                  <a:pt x="492" y="838"/>
                  <a:pt x="507" y="910"/>
                </a:cubicBezTo>
                <a:cubicBezTo>
                  <a:pt x="520" y="1011"/>
                  <a:pt x="549" y="1127"/>
                  <a:pt x="578" y="1227"/>
                </a:cubicBezTo>
                <a:cubicBezTo>
                  <a:pt x="593" y="1271"/>
                  <a:pt x="607" y="1329"/>
                  <a:pt x="622" y="1372"/>
                </a:cubicBezTo>
                <a:cubicBezTo>
                  <a:pt x="622" y="1400"/>
                  <a:pt x="636" y="1415"/>
                  <a:pt x="636" y="1444"/>
                </a:cubicBezTo>
                <a:cubicBezTo>
                  <a:pt x="651" y="1444"/>
                  <a:pt x="651" y="1458"/>
                  <a:pt x="665" y="1458"/>
                </a:cubicBezTo>
                <a:cubicBezTo>
                  <a:pt x="651" y="1473"/>
                  <a:pt x="651" y="1473"/>
                  <a:pt x="651" y="1487"/>
                </a:cubicBezTo>
                <a:cubicBezTo>
                  <a:pt x="622" y="1531"/>
                  <a:pt x="593" y="1589"/>
                  <a:pt x="578" y="1646"/>
                </a:cubicBezTo>
                <a:cubicBezTo>
                  <a:pt x="564" y="1631"/>
                  <a:pt x="549" y="1617"/>
                  <a:pt x="535" y="1589"/>
                </a:cubicBezTo>
                <a:cubicBezTo>
                  <a:pt x="492" y="1545"/>
                  <a:pt x="463" y="1487"/>
                  <a:pt x="420" y="1444"/>
                </a:cubicBezTo>
                <a:cubicBezTo>
                  <a:pt x="405" y="1400"/>
                  <a:pt x="376" y="1358"/>
                  <a:pt x="362" y="1314"/>
                </a:cubicBezTo>
                <a:lnTo>
                  <a:pt x="318" y="1184"/>
                </a:lnTo>
                <a:cubicBezTo>
                  <a:pt x="305" y="1127"/>
                  <a:pt x="289" y="1069"/>
                  <a:pt x="289" y="1011"/>
                </a:cubicBezTo>
                <a:lnTo>
                  <a:pt x="289" y="996"/>
                </a:lnTo>
                <a:cubicBezTo>
                  <a:pt x="276" y="967"/>
                  <a:pt x="276" y="938"/>
                  <a:pt x="276" y="910"/>
                </a:cubicBezTo>
                <a:lnTo>
                  <a:pt x="276" y="896"/>
                </a:lnTo>
                <a:cubicBezTo>
                  <a:pt x="276" y="881"/>
                  <a:pt x="276" y="867"/>
                  <a:pt x="261" y="852"/>
                </a:cubicBezTo>
                <a:cubicBezTo>
                  <a:pt x="289" y="809"/>
                  <a:pt x="318" y="765"/>
                  <a:pt x="347" y="736"/>
                </a:cubicBezTo>
                <a:cubicBezTo>
                  <a:pt x="391" y="694"/>
                  <a:pt x="434" y="650"/>
                  <a:pt x="463" y="607"/>
                </a:cubicBezTo>
                <a:close/>
                <a:moveTo>
                  <a:pt x="1704" y="1213"/>
                </a:moveTo>
                <a:lnTo>
                  <a:pt x="1662" y="1343"/>
                </a:lnTo>
                <a:cubicBezTo>
                  <a:pt x="1647" y="1387"/>
                  <a:pt x="1618" y="1415"/>
                  <a:pt x="1604" y="1444"/>
                </a:cubicBezTo>
                <a:cubicBezTo>
                  <a:pt x="1589" y="1473"/>
                  <a:pt x="1575" y="1487"/>
                  <a:pt x="1560" y="1516"/>
                </a:cubicBezTo>
                <a:lnTo>
                  <a:pt x="1502" y="1574"/>
                </a:lnTo>
                <a:lnTo>
                  <a:pt x="1444" y="1574"/>
                </a:lnTo>
                <a:cubicBezTo>
                  <a:pt x="1315" y="1617"/>
                  <a:pt x="1185" y="1646"/>
                  <a:pt x="1055" y="1660"/>
                </a:cubicBezTo>
                <a:lnTo>
                  <a:pt x="1069" y="1660"/>
                </a:lnTo>
                <a:cubicBezTo>
                  <a:pt x="982" y="1675"/>
                  <a:pt x="896" y="1675"/>
                  <a:pt x="809" y="1675"/>
                </a:cubicBezTo>
                <a:cubicBezTo>
                  <a:pt x="766" y="1689"/>
                  <a:pt x="723" y="1689"/>
                  <a:pt x="694" y="1689"/>
                </a:cubicBezTo>
                <a:cubicBezTo>
                  <a:pt x="709" y="1660"/>
                  <a:pt x="723" y="1617"/>
                  <a:pt x="738" y="1589"/>
                </a:cubicBezTo>
                <a:cubicBezTo>
                  <a:pt x="780" y="1502"/>
                  <a:pt x="824" y="1429"/>
                  <a:pt x="867" y="1343"/>
                </a:cubicBezTo>
                <a:lnTo>
                  <a:pt x="882" y="1329"/>
                </a:lnTo>
                <a:lnTo>
                  <a:pt x="896" y="1329"/>
                </a:lnTo>
                <a:cubicBezTo>
                  <a:pt x="925" y="1329"/>
                  <a:pt x="954" y="1314"/>
                  <a:pt x="997" y="1314"/>
                </a:cubicBezTo>
                <a:cubicBezTo>
                  <a:pt x="1055" y="1314"/>
                  <a:pt x="1113" y="1314"/>
                  <a:pt x="1171" y="1300"/>
                </a:cubicBezTo>
                <a:cubicBezTo>
                  <a:pt x="1271" y="1300"/>
                  <a:pt x="1373" y="1285"/>
                  <a:pt x="1473" y="1256"/>
                </a:cubicBezTo>
                <a:cubicBezTo>
                  <a:pt x="1546" y="1256"/>
                  <a:pt x="1633" y="1227"/>
                  <a:pt x="1704" y="1213"/>
                </a:cubicBezTo>
                <a:close/>
                <a:moveTo>
                  <a:pt x="174" y="1054"/>
                </a:moveTo>
                <a:lnTo>
                  <a:pt x="174" y="1069"/>
                </a:lnTo>
                <a:cubicBezTo>
                  <a:pt x="189" y="1127"/>
                  <a:pt x="189" y="1169"/>
                  <a:pt x="203" y="1227"/>
                </a:cubicBezTo>
                <a:cubicBezTo>
                  <a:pt x="232" y="1314"/>
                  <a:pt x="276" y="1400"/>
                  <a:pt x="318" y="1487"/>
                </a:cubicBezTo>
                <a:cubicBezTo>
                  <a:pt x="333" y="1531"/>
                  <a:pt x="362" y="1574"/>
                  <a:pt x="391" y="1602"/>
                </a:cubicBezTo>
                <a:cubicBezTo>
                  <a:pt x="420" y="1631"/>
                  <a:pt x="434" y="1675"/>
                  <a:pt x="463" y="1704"/>
                </a:cubicBezTo>
                <a:cubicBezTo>
                  <a:pt x="478" y="1718"/>
                  <a:pt x="492" y="1747"/>
                  <a:pt x="520" y="1776"/>
                </a:cubicBezTo>
                <a:lnTo>
                  <a:pt x="434" y="1993"/>
                </a:lnTo>
                <a:cubicBezTo>
                  <a:pt x="434" y="1978"/>
                  <a:pt x="420" y="1964"/>
                  <a:pt x="420" y="1964"/>
                </a:cubicBezTo>
                <a:cubicBezTo>
                  <a:pt x="362" y="1877"/>
                  <a:pt x="305" y="1791"/>
                  <a:pt x="261" y="1704"/>
                </a:cubicBezTo>
                <a:lnTo>
                  <a:pt x="261" y="1718"/>
                </a:lnTo>
                <a:lnTo>
                  <a:pt x="174" y="1545"/>
                </a:lnTo>
                <a:cubicBezTo>
                  <a:pt x="160" y="1516"/>
                  <a:pt x="160" y="1487"/>
                  <a:pt x="145" y="1458"/>
                </a:cubicBezTo>
                <a:lnTo>
                  <a:pt x="145" y="1473"/>
                </a:lnTo>
                <a:cubicBezTo>
                  <a:pt x="131" y="1429"/>
                  <a:pt x="131" y="1387"/>
                  <a:pt x="116" y="1358"/>
                </a:cubicBezTo>
                <a:lnTo>
                  <a:pt x="116" y="1285"/>
                </a:lnTo>
                <a:lnTo>
                  <a:pt x="116" y="1227"/>
                </a:lnTo>
                <a:cubicBezTo>
                  <a:pt x="131" y="1198"/>
                  <a:pt x="131" y="1169"/>
                  <a:pt x="145" y="1141"/>
                </a:cubicBezTo>
                <a:cubicBezTo>
                  <a:pt x="145" y="1112"/>
                  <a:pt x="160" y="1083"/>
                  <a:pt x="174" y="1054"/>
                </a:cubicBezTo>
                <a:close/>
                <a:moveTo>
                  <a:pt x="1242" y="1747"/>
                </a:moveTo>
                <a:cubicBezTo>
                  <a:pt x="1228" y="1747"/>
                  <a:pt x="1213" y="1762"/>
                  <a:pt x="1200" y="1776"/>
                </a:cubicBezTo>
                <a:cubicBezTo>
                  <a:pt x="1171" y="1791"/>
                  <a:pt x="1142" y="1805"/>
                  <a:pt x="1113" y="1805"/>
                </a:cubicBezTo>
                <a:cubicBezTo>
                  <a:pt x="1098" y="1820"/>
                  <a:pt x="1084" y="1820"/>
                  <a:pt x="1069" y="1833"/>
                </a:cubicBezTo>
                <a:cubicBezTo>
                  <a:pt x="1055" y="1833"/>
                  <a:pt x="1040" y="1848"/>
                  <a:pt x="1026" y="1848"/>
                </a:cubicBezTo>
                <a:cubicBezTo>
                  <a:pt x="969" y="1862"/>
                  <a:pt x="925" y="1891"/>
                  <a:pt x="882" y="1906"/>
                </a:cubicBezTo>
                <a:cubicBezTo>
                  <a:pt x="824" y="1920"/>
                  <a:pt x="751" y="1949"/>
                  <a:pt x="694" y="1964"/>
                </a:cubicBezTo>
                <a:cubicBezTo>
                  <a:pt x="665" y="1964"/>
                  <a:pt x="651" y="1978"/>
                  <a:pt x="622" y="1978"/>
                </a:cubicBezTo>
                <a:cubicBezTo>
                  <a:pt x="607" y="1978"/>
                  <a:pt x="593" y="1993"/>
                  <a:pt x="564" y="1993"/>
                </a:cubicBezTo>
                <a:cubicBezTo>
                  <a:pt x="591" y="1940"/>
                  <a:pt x="605" y="1886"/>
                  <a:pt x="629" y="1833"/>
                </a:cubicBezTo>
                <a:lnTo>
                  <a:pt x="629" y="1833"/>
                </a:lnTo>
                <a:cubicBezTo>
                  <a:pt x="628" y="1833"/>
                  <a:pt x="625" y="1833"/>
                  <a:pt x="622" y="1833"/>
                </a:cubicBezTo>
                <a:cubicBezTo>
                  <a:pt x="626" y="1833"/>
                  <a:pt x="628" y="1833"/>
                  <a:pt x="630" y="1831"/>
                </a:cubicBezTo>
                <a:lnTo>
                  <a:pt x="630" y="1831"/>
                </a:lnTo>
                <a:cubicBezTo>
                  <a:pt x="630" y="1832"/>
                  <a:pt x="630" y="1833"/>
                  <a:pt x="629" y="1833"/>
                </a:cubicBezTo>
                <a:lnTo>
                  <a:pt x="629" y="1833"/>
                </a:lnTo>
                <a:cubicBezTo>
                  <a:pt x="636" y="1833"/>
                  <a:pt x="636" y="1830"/>
                  <a:pt x="636" y="1820"/>
                </a:cubicBezTo>
                <a:lnTo>
                  <a:pt x="636" y="1820"/>
                </a:lnTo>
                <a:cubicBezTo>
                  <a:pt x="636" y="1820"/>
                  <a:pt x="636" y="1827"/>
                  <a:pt x="630" y="1831"/>
                </a:cubicBezTo>
                <a:lnTo>
                  <a:pt x="630" y="1831"/>
                </a:lnTo>
                <a:cubicBezTo>
                  <a:pt x="632" y="1827"/>
                  <a:pt x="634" y="1823"/>
                  <a:pt x="636" y="1820"/>
                </a:cubicBezTo>
                <a:cubicBezTo>
                  <a:pt x="723" y="1805"/>
                  <a:pt x="809" y="1805"/>
                  <a:pt x="896" y="1791"/>
                </a:cubicBezTo>
                <a:lnTo>
                  <a:pt x="1026" y="1791"/>
                </a:lnTo>
                <a:cubicBezTo>
                  <a:pt x="1069" y="1776"/>
                  <a:pt x="1113" y="1776"/>
                  <a:pt x="1142" y="1762"/>
                </a:cubicBezTo>
                <a:cubicBezTo>
                  <a:pt x="1185" y="1762"/>
                  <a:pt x="1213" y="1747"/>
                  <a:pt x="1242" y="1747"/>
                </a:cubicBezTo>
                <a:close/>
                <a:moveTo>
                  <a:pt x="1864" y="1"/>
                </a:moveTo>
                <a:cubicBezTo>
                  <a:pt x="1835" y="14"/>
                  <a:pt x="1791" y="14"/>
                  <a:pt x="1762" y="30"/>
                </a:cubicBezTo>
                <a:lnTo>
                  <a:pt x="1748" y="30"/>
                </a:lnTo>
                <a:cubicBezTo>
                  <a:pt x="1589" y="43"/>
                  <a:pt x="1431" y="58"/>
                  <a:pt x="1271" y="87"/>
                </a:cubicBezTo>
                <a:cubicBezTo>
                  <a:pt x="1069" y="116"/>
                  <a:pt x="882" y="174"/>
                  <a:pt x="709" y="274"/>
                </a:cubicBezTo>
                <a:cubicBezTo>
                  <a:pt x="622" y="318"/>
                  <a:pt x="520" y="376"/>
                  <a:pt x="449" y="448"/>
                </a:cubicBezTo>
                <a:cubicBezTo>
                  <a:pt x="362" y="520"/>
                  <a:pt x="289" y="592"/>
                  <a:pt x="232" y="679"/>
                </a:cubicBezTo>
                <a:cubicBezTo>
                  <a:pt x="174" y="751"/>
                  <a:pt x="131" y="823"/>
                  <a:pt x="87" y="910"/>
                </a:cubicBezTo>
                <a:cubicBezTo>
                  <a:pt x="59" y="967"/>
                  <a:pt x="45" y="1025"/>
                  <a:pt x="16" y="1098"/>
                </a:cubicBezTo>
                <a:cubicBezTo>
                  <a:pt x="1" y="1156"/>
                  <a:pt x="1" y="1227"/>
                  <a:pt x="1" y="1285"/>
                </a:cubicBezTo>
                <a:cubicBezTo>
                  <a:pt x="1" y="1343"/>
                  <a:pt x="1" y="1400"/>
                  <a:pt x="16" y="1458"/>
                </a:cubicBezTo>
                <a:cubicBezTo>
                  <a:pt x="45" y="1574"/>
                  <a:pt x="87" y="1675"/>
                  <a:pt x="145" y="1762"/>
                </a:cubicBezTo>
                <a:cubicBezTo>
                  <a:pt x="189" y="1848"/>
                  <a:pt x="232" y="1920"/>
                  <a:pt x="289" y="1993"/>
                </a:cubicBezTo>
                <a:cubicBezTo>
                  <a:pt x="318" y="2036"/>
                  <a:pt x="347" y="2064"/>
                  <a:pt x="376" y="2108"/>
                </a:cubicBezTo>
                <a:cubicBezTo>
                  <a:pt x="391" y="2108"/>
                  <a:pt x="391" y="2108"/>
                  <a:pt x="391" y="2122"/>
                </a:cubicBezTo>
                <a:cubicBezTo>
                  <a:pt x="391" y="2137"/>
                  <a:pt x="391" y="2137"/>
                  <a:pt x="376" y="2151"/>
                </a:cubicBezTo>
                <a:lnTo>
                  <a:pt x="289" y="2498"/>
                </a:lnTo>
                <a:cubicBezTo>
                  <a:pt x="261" y="2555"/>
                  <a:pt x="247" y="2628"/>
                  <a:pt x="232" y="2700"/>
                </a:cubicBezTo>
                <a:cubicBezTo>
                  <a:pt x="218" y="2729"/>
                  <a:pt x="247" y="2757"/>
                  <a:pt x="276" y="2772"/>
                </a:cubicBezTo>
                <a:cubicBezTo>
                  <a:pt x="318" y="2772"/>
                  <a:pt x="347" y="2757"/>
                  <a:pt x="347" y="2715"/>
                </a:cubicBezTo>
                <a:cubicBezTo>
                  <a:pt x="362" y="2657"/>
                  <a:pt x="376" y="2599"/>
                  <a:pt x="405" y="2526"/>
                </a:cubicBezTo>
                <a:lnTo>
                  <a:pt x="405" y="2526"/>
                </a:lnTo>
                <a:lnTo>
                  <a:pt x="391" y="2541"/>
                </a:lnTo>
                <a:cubicBezTo>
                  <a:pt x="434" y="2411"/>
                  <a:pt x="463" y="2295"/>
                  <a:pt x="507" y="2180"/>
                </a:cubicBezTo>
                <a:cubicBezTo>
                  <a:pt x="507" y="2166"/>
                  <a:pt x="507" y="2151"/>
                  <a:pt x="520" y="2137"/>
                </a:cubicBezTo>
                <a:lnTo>
                  <a:pt x="549" y="2137"/>
                </a:lnTo>
                <a:cubicBezTo>
                  <a:pt x="593" y="2122"/>
                  <a:pt x="636" y="2108"/>
                  <a:pt x="665" y="2108"/>
                </a:cubicBezTo>
                <a:cubicBezTo>
                  <a:pt x="694" y="2093"/>
                  <a:pt x="723" y="2079"/>
                  <a:pt x="751" y="2079"/>
                </a:cubicBezTo>
                <a:lnTo>
                  <a:pt x="1011" y="1993"/>
                </a:lnTo>
                <a:cubicBezTo>
                  <a:pt x="1055" y="1978"/>
                  <a:pt x="1084" y="1964"/>
                  <a:pt x="1113" y="1949"/>
                </a:cubicBezTo>
                <a:lnTo>
                  <a:pt x="1127" y="1949"/>
                </a:lnTo>
                <a:cubicBezTo>
                  <a:pt x="1171" y="1920"/>
                  <a:pt x="1228" y="1906"/>
                  <a:pt x="1271" y="1877"/>
                </a:cubicBezTo>
                <a:cubicBezTo>
                  <a:pt x="1329" y="1862"/>
                  <a:pt x="1373" y="1833"/>
                  <a:pt x="1416" y="1805"/>
                </a:cubicBezTo>
                <a:cubicBezTo>
                  <a:pt x="1444" y="1791"/>
                  <a:pt x="1488" y="1762"/>
                  <a:pt x="1517" y="1747"/>
                </a:cubicBezTo>
                <a:cubicBezTo>
                  <a:pt x="1575" y="1689"/>
                  <a:pt x="1633" y="1646"/>
                  <a:pt x="1675" y="1574"/>
                </a:cubicBezTo>
                <a:cubicBezTo>
                  <a:pt x="1719" y="1516"/>
                  <a:pt x="1748" y="1458"/>
                  <a:pt x="1777" y="1387"/>
                </a:cubicBezTo>
                <a:cubicBezTo>
                  <a:pt x="1849" y="1227"/>
                  <a:pt x="1877" y="1040"/>
                  <a:pt x="1906" y="867"/>
                </a:cubicBezTo>
                <a:cubicBezTo>
                  <a:pt x="1921" y="765"/>
                  <a:pt x="1935" y="650"/>
                  <a:pt x="1935" y="549"/>
                </a:cubicBezTo>
                <a:cubicBezTo>
                  <a:pt x="1935" y="448"/>
                  <a:pt x="1935" y="347"/>
                  <a:pt x="1950" y="245"/>
                </a:cubicBezTo>
                <a:lnTo>
                  <a:pt x="1950" y="260"/>
                </a:lnTo>
                <a:cubicBezTo>
                  <a:pt x="1950" y="217"/>
                  <a:pt x="1964" y="188"/>
                  <a:pt x="1964" y="145"/>
                </a:cubicBezTo>
                <a:cubicBezTo>
                  <a:pt x="1964" y="145"/>
                  <a:pt x="1979" y="145"/>
                  <a:pt x="1979" y="130"/>
                </a:cubicBezTo>
                <a:lnTo>
                  <a:pt x="1979" y="101"/>
                </a:lnTo>
                <a:cubicBezTo>
                  <a:pt x="1979" y="72"/>
                  <a:pt x="1979" y="58"/>
                  <a:pt x="1964" y="30"/>
                </a:cubicBezTo>
                <a:cubicBezTo>
                  <a:pt x="1950" y="14"/>
                  <a:pt x="1935" y="14"/>
                  <a:pt x="1921" y="14"/>
                </a:cubicBezTo>
                <a:cubicBezTo>
                  <a:pt x="1907" y="8"/>
                  <a:pt x="1896" y="4"/>
                  <a:pt x="1887" y="4"/>
                </a:cubicBezTo>
                <a:cubicBezTo>
                  <a:pt x="1878" y="4"/>
                  <a:pt x="1871" y="8"/>
                  <a:pt x="1864" y="14"/>
                </a:cubicBezTo>
                <a:lnTo>
                  <a:pt x="186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1" name="Google Shape;1391;p31"/>
          <p:cNvSpPr/>
          <p:nvPr/>
        </p:nvSpPr>
        <p:spPr>
          <a:xfrm>
            <a:off x="6077949" y="2447139"/>
            <a:ext cx="82" cy="8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EB9D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2" name="Google Shape;1392;p31"/>
          <p:cNvSpPr/>
          <p:nvPr/>
        </p:nvSpPr>
        <p:spPr>
          <a:xfrm>
            <a:off x="5831250" y="2500225"/>
            <a:ext cx="142897" cy="259867"/>
          </a:xfrm>
          <a:custGeom>
            <a:avLst/>
            <a:gdLst/>
            <a:ahLst/>
            <a:cxnLst/>
            <a:rect l="l" t="t" r="r" b="b"/>
            <a:pathLst>
              <a:path w="1747" h="3177" extrusionOk="0">
                <a:moveTo>
                  <a:pt x="563" y="247"/>
                </a:moveTo>
                <a:cubicBezTo>
                  <a:pt x="578" y="434"/>
                  <a:pt x="592" y="636"/>
                  <a:pt x="621" y="838"/>
                </a:cubicBezTo>
                <a:cubicBezTo>
                  <a:pt x="621" y="867"/>
                  <a:pt x="636" y="896"/>
                  <a:pt x="636" y="925"/>
                </a:cubicBezTo>
                <a:cubicBezTo>
                  <a:pt x="607" y="911"/>
                  <a:pt x="563" y="882"/>
                  <a:pt x="520" y="867"/>
                </a:cubicBezTo>
                <a:lnTo>
                  <a:pt x="534" y="867"/>
                </a:lnTo>
                <a:cubicBezTo>
                  <a:pt x="505" y="838"/>
                  <a:pt x="462" y="824"/>
                  <a:pt x="433" y="795"/>
                </a:cubicBezTo>
                <a:cubicBezTo>
                  <a:pt x="405" y="766"/>
                  <a:pt x="376" y="722"/>
                  <a:pt x="347" y="694"/>
                </a:cubicBezTo>
                <a:lnTo>
                  <a:pt x="332" y="694"/>
                </a:lnTo>
                <a:cubicBezTo>
                  <a:pt x="361" y="636"/>
                  <a:pt x="376" y="578"/>
                  <a:pt x="405" y="535"/>
                </a:cubicBezTo>
                <a:cubicBezTo>
                  <a:pt x="447" y="434"/>
                  <a:pt x="491" y="347"/>
                  <a:pt x="549" y="261"/>
                </a:cubicBezTo>
                <a:cubicBezTo>
                  <a:pt x="549" y="261"/>
                  <a:pt x="549" y="247"/>
                  <a:pt x="563" y="247"/>
                </a:cubicBezTo>
                <a:close/>
                <a:moveTo>
                  <a:pt x="678" y="174"/>
                </a:moveTo>
                <a:lnTo>
                  <a:pt x="678" y="174"/>
                </a:lnTo>
                <a:cubicBezTo>
                  <a:pt x="707" y="203"/>
                  <a:pt x="722" y="218"/>
                  <a:pt x="736" y="247"/>
                </a:cubicBezTo>
                <a:lnTo>
                  <a:pt x="867" y="376"/>
                </a:lnTo>
                <a:cubicBezTo>
                  <a:pt x="924" y="434"/>
                  <a:pt x="967" y="478"/>
                  <a:pt x="1011" y="535"/>
                </a:cubicBezTo>
                <a:lnTo>
                  <a:pt x="1025" y="535"/>
                </a:lnTo>
                <a:cubicBezTo>
                  <a:pt x="1040" y="564"/>
                  <a:pt x="1054" y="593"/>
                  <a:pt x="1083" y="622"/>
                </a:cubicBezTo>
                <a:cubicBezTo>
                  <a:pt x="1069" y="636"/>
                  <a:pt x="1069" y="636"/>
                  <a:pt x="1069" y="651"/>
                </a:cubicBezTo>
                <a:cubicBezTo>
                  <a:pt x="1040" y="722"/>
                  <a:pt x="1025" y="780"/>
                  <a:pt x="1011" y="853"/>
                </a:cubicBezTo>
                <a:lnTo>
                  <a:pt x="967" y="940"/>
                </a:lnTo>
                <a:lnTo>
                  <a:pt x="838" y="1199"/>
                </a:lnTo>
                <a:cubicBezTo>
                  <a:pt x="823" y="1199"/>
                  <a:pt x="823" y="1199"/>
                  <a:pt x="823" y="1213"/>
                </a:cubicBezTo>
                <a:cubicBezTo>
                  <a:pt x="809" y="1184"/>
                  <a:pt x="809" y="1156"/>
                  <a:pt x="809" y="1127"/>
                </a:cubicBezTo>
                <a:cubicBezTo>
                  <a:pt x="765" y="968"/>
                  <a:pt x="736" y="795"/>
                  <a:pt x="722" y="636"/>
                </a:cubicBezTo>
                <a:cubicBezTo>
                  <a:pt x="707" y="478"/>
                  <a:pt x="693" y="333"/>
                  <a:pt x="678" y="174"/>
                </a:cubicBezTo>
                <a:close/>
                <a:moveTo>
                  <a:pt x="289" y="809"/>
                </a:moveTo>
                <a:cubicBezTo>
                  <a:pt x="303" y="824"/>
                  <a:pt x="303" y="838"/>
                  <a:pt x="318" y="853"/>
                </a:cubicBezTo>
                <a:cubicBezTo>
                  <a:pt x="361" y="882"/>
                  <a:pt x="405" y="925"/>
                  <a:pt x="447" y="953"/>
                </a:cubicBezTo>
                <a:cubicBezTo>
                  <a:pt x="505" y="997"/>
                  <a:pt x="563" y="1040"/>
                  <a:pt x="636" y="1069"/>
                </a:cubicBezTo>
                <a:cubicBezTo>
                  <a:pt x="649" y="1069"/>
                  <a:pt x="649" y="1084"/>
                  <a:pt x="664" y="1084"/>
                </a:cubicBezTo>
                <a:cubicBezTo>
                  <a:pt x="693" y="1213"/>
                  <a:pt x="722" y="1358"/>
                  <a:pt x="765" y="1502"/>
                </a:cubicBezTo>
                <a:cubicBezTo>
                  <a:pt x="722" y="1488"/>
                  <a:pt x="693" y="1473"/>
                  <a:pt x="649" y="1459"/>
                </a:cubicBezTo>
                <a:cubicBezTo>
                  <a:pt x="549" y="1415"/>
                  <a:pt x="462" y="1373"/>
                  <a:pt x="361" y="1329"/>
                </a:cubicBezTo>
                <a:cubicBezTo>
                  <a:pt x="347" y="1315"/>
                  <a:pt x="318" y="1300"/>
                  <a:pt x="289" y="1286"/>
                </a:cubicBezTo>
                <a:cubicBezTo>
                  <a:pt x="260" y="1271"/>
                  <a:pt x="231" y="1242"/>
                  <a:pt x="187" y="1213"/>
                </a:cubicBezTo>
                <a:lnTo>
                  <a:pt x="202" y="1213"/>
                </a:lnTo>
                <a:cubicBezTo>
                  <a:pt x="187" y="1213"/>
                  <a:pt x="187" y="1213"/>
                  <a:pt x="187" y="1199"/>
                </a:cubicBezTo>
                <a:lnTo>
                  <a:pt x="174" y="1199"/>
                </a:lnTo>
                <a:cubicBezTo>
                  <a:pt x="187" y="1184"/>
                  <a:pt x="187" y="1184"/>
                  <a:pt x="187" y="1171"/>
                </a:cubicBezTo>
                <a:cubicBezTo>
                  <a:pt x="202" y="1069"/>
                  <a:pt x="231" y="953"/>
                  <a:pt x="274" y="853"/>
                </a:cubicBezTo>
                <a:cubicBezTo>
                  <a:pt x="274" y="838"/>
                  <a:pt x="274" y="824"/>
                  <a:pt x="289" y="809"/>
                </a:cubicBezTo>
                <a:close/>
                <a:moveTo>
                  <a:pt x="361" y="1675"/>
                </a:moveTo>
                <a:cubicBezTo>
                  <a:pt x="365" y="1677"/>
                  <a:pt x="369" y="1679"/>
                  <a:pt x="373" y="1682"/>
                </a:cubicBezTo>
                <a:lnTo>
                  <a:pt x="373" y="1682"/>
                </a:lnTo>
                <a:cubicBezTo>
                  <a:pt x="371" y="1678"/>
                  <a:pt x="367" y="1675"/>
                  <a:pt x="361" y="1675"/>
                </a:cubicBezTo>
                <a:close/>
                <a:moveTo>
                  <a:pt x="1169" y="737"/>
                </a:moveTo>
                <a:cubicBezTo>
                  <a:pt x="1198" y="766"/>
                  <a:pt x="1213" y="795"/>
                  <a:pt x="1242" y="824"/>
                </a:cubicBezTo>
                <a:lnTo>
                  <a:pt x="1242" y="809"/>
                </a:lnTo>
                <a:cubicBezTo>
                  <a:pt x="1271" y="853"/>
                  <a:pt x="1300" y="911"/>
                  <a:pt x="1313" y="953"/>
                </a:cubicBezTo>
                <a:cubicBezTo>
                  <a:pt x="1285" y="997"/>
                  <a:pt x="1271" y="1040"/>
                  <a:pt x="1256" y="1098"/>
                </a:cubicBezTo>
                <a:lnTo>
                  <a:pt x="1169" y="1315"/>
                </a:lnTo>
                <a:cubicBezTo>
                  <a:pt x="1126" y="1444"/>
                  <a:pt x="1069" y="1560"/>
                  <a:pt x="1011" y="1675"/>
                </a:cubicBezTo>
                <a:cubicBezTo>
                  <a:pt x="996" y="1704"/>
                  <a:pt x="982" y="1719"/>
                  <a:pt x="982" y="1748"/>
                </a:cubicBezTo>
                <a:cubicBezTo>
                  <a:pt x="967" y="1704"/>
                  <a:pt x="953" y="1690"/>
                  <a:pt x="938" y="1646"/>
                </a:cubicBezTo>
                <a:cubicBezTo>
                  <a:pt x="909" y="1575"/>
                  <a:pt x="895" y="1488"/>
                  <a:pt x="867" y="1402"/>
                </a:cubicBezTo>
                <a:cubicBezTo>
                  <a:pt x="880" y="1387"/>
                  <a:pt x="880" y="1373"/>
                  <a:pt x="880" y="1358"/>
                </a:cubicBezTo>
                <a:cubicBezTo>
                  <a:pt x="880" y="1358"/>
                  <a:pt x="880" y="1344"/>
                  <a:pt x="895" y="1344"/>
                </a:cubicBezTo>
                <a:lnTo>
                  <a:pt x="982" y="1171"/>
                </a:lnTo>
                <a:cubicBezTo>
                  <a:pt x="1011" y="1127"/>
                  <a:pt x="1025" y="1084"/>
                  <a:pt x="1054" y="1040"/>
                </a:cubicBezTo>
                <a:cubicBezTo>
                  <a:pt x="1083" y="982"/>
                  <a:pt x="1111" y="925"/>
                  <a:pt x="1126" y="867"/>
                </a:cubicBezTo>
                <a:lnTo>
                  <a:pt x="1169" y="737"/>
                </a:lnTo>
                <a:close/>
                <a:moveTo>
                  <a:pt x="159" y="1344"/>
                </a:moveTo>
                <a:cubicBezTo>
                  <a:pt x="187" y="1358"/>
                  <a:pt x="216" y="1387"/>
                  <a:pt x="231" y="1402"/>
                </a:cubicBezTo>
                <a:cubicBezTo>
                  <a:pt x="318" y="1444"/>
                  <a:pt x="405" y="1488"/>
                  <a:pt x="491" y="1517"/>
                </a:cubicBezTo>
                <a:cubicBezTo>
                  <a:pt x="549" y="1531"/>
                  <a:pt x="607" y="1560"/>
                  <a:pt x="649" y="1589"/>
                </a:cubicBezTo>
                <a:lnTo>
                  <a:pt x="780" y="1633"/>
                </a:lnTo>
                <a:lnTo>
                  <a:pt x="809" y="1633"/>
                </a:lnTo>
                <a:cubicBezTo>
                  <a:pt x="823" y="1704"/>
                  <a:pt x="852" y="1762"/>
                  <a:pt x="880" y="1835"/>
                </a:cubicBezTo>
                <a:cubicBezTo>
                  <a:pt x="880" y="1848"/>
                  <a:pt x="895" y="1877"/>
                  <a:pt x="895" y="1892"/>
                </a:cubicBezTo>
                <a:cubicBezTo>
                  <a:pt x="880" y="1892"/>
                  <a:pt x="852" y="1877"/>
                  <a:pt x="823" y="1877"/>
                </a:cubicBezTo>
                <a:cubicBezTo>
                  <a:pt x="765" y="1848"/>
                  <a:pt x="693" y="1820"/>
                  <a:pt x="636" y="1806"/>
                </a:cubicBezTo>
                <a:cubicBezTo>
                  <a:pt x="553" y="1764"/>
                  <a:pt x="457" y="1723"/>
                  <a:pt x="373" y="1682"/>
                </a:cubicBezTo>
                <a:lnTo>
                  <a:pt x="373" y="1682"/>
                </a:lnTo>
                <a:cubicBezTo>
                  <a:pt x="376" y="1686"/>
                  <a:pt x="376" y="1690"/>
                  <a:pt x="376" y="1690"/>
                </a:cubicBezTo>
                <a:cubicBezTo>
                  <a:pt x="332" y="1661"/>
                  <a:pt x="303" y="1646"/>
                  <a:pt x="260" y="1618"/>
                </a:cubicBezTo>
                <a:cubicBezTo>
                  <a:pt x="231" y="1604"/>
                  <a:pt x="187" y="1589"/>
                  <a:pt x="159" y="1560"/>
                </a:cubicBezTo>
                <a:cubicBezTo>
                  <a:pt x="159" y="1560"/>
                  <a:pt x="145" y="1560"/>
                  <a:pt x="145" y="1546"/>
                </a:cubicBezTo>
                <a:lnTo>
                  <a:pt x="145" y="1459"/>
                </a:lnTo>
                <a:cubicBezTo>
                  <a:pt x="145" y="1415"/>
                  <a:pt x="159" y="1387"/>
                  <a:pt x="159" y="1344"/>
                </a:cubicBezTo>
                <a:close/>
                <a:moveTo>
                  <a:pt x="1386" y="1098"/>
                </a:moveTo>
                <a:cubicBezTo>
                  <a:pt x="1386" y="1113"/>
                  <a:pt x="1400" y="1142"/>
                  <a:pt x="1415" y="1156"/>
                </a:cubicBezTo>
                <a:cubicBezTo>
                  <a:pt x="1429" y="1213"/>
                  <a:pt x="1444" y="1271"/>
                  <a:pt x="1458" y="1315"/>
                </a:cubicBezTo>
                <a:cubicBezTo>
                  <a:pt x="1458" y="1358"/>
                  <a:pt x="1473" y="1402"/>
                  <a:pt x="1473" y="1444"/>
                </a:cubicBezTo>
                <a:lnTo>
                  <a:pt x="1473" y="1589"/>
                </a:lnTo>
                <a:cubicBezTo>
                  <a:pt x="1473" y="1618"/>
                  <a:pt x="1458" y="1661"/>
                  <a:pt x="1458" y="1690"/>
                </a:cubicBezTo>
                <a:lnTo>
                  <a:pt x="1458" y="1704"/>
                </a:lnTo>
                <a:cubicBezTo>
                  <a:pt x="1444" y="1733"/>
                  <a:pt x="1444" y="1762"/>
                  <a:pt x="1429" y="1791"/>
                </a:cubicBezTo>
                <a:cubicBezTo>
                  <a:pt x="1400" y="1848"/>
                  <a:pt x="1386" y="1921"/>
                  <a:pt x="1357" y="1979"/>
                </a:cubicBezTo>
                <a:lnTo>
                  <a:pt x="1357" y="1964"/>
                </a:lnTo>
                <a:cubicBezTo>
                  <a:pt x="1342" y="1993"/>
                  <a:pt x="1329" y="2022"/>
                  <a:pt x="1313" y="2037"/>
                </a:cubicBezTo>
                <a:cubicBezTo>
                  <a:pt x="1285" y="2079"/>
                  <a:pt x="1256" y="2108"/>
                  <a:pt x="1242" y="2137"/>
                </a:cubicBezTo>
                <a:lnTo>
                  <a:pt x="1227" y="2137"/>
                </a:lnTo>
                <a:lnTo>
                  <a:pt x="1227" y="2152"/>
                </a:lnTo>
                <a:lnTo>
                  <a:pt x="1184" y="2195"/>
                </a:lnTo>
                <a:cubicBezTo>
                  <a:pt x="1169" y="2166"/>
                  <a:pt x="1140" y="2123"/>
                  <a:pt x="1126" y="2094"/>
                </a:cubicBezTo>
                <a:cubicBezTo>
                  <a:pt x="1098" y="2022"/>
                  <a:pt x="1069" y="1964"/>
                  <a:pt x="1040" y="1892"/>
                </a:cubicBezTo>
                <a:lnTo>
                  <a:pt x="1083" y="1806"/>
                </a:lnTo>
                <a:cubicBezTo>
                  <a:pt x="1098" y="1762"/>
                  <a:pt x="1126" y="1704"/>
                  <a:pt x="1155" y="1646"/>
                </a:cubicBezTo>
                <a:cubicBezTo>
                  <a:pt x="1198" y="1546"/>
                  <a:pt x="1242" y="1459"/>
                  <a:pt x="1285" y="1358"/>
                </a:cubicBezTo>
                <a:cubicBezTo>
                  <a:pt x="1300" y="1286"/>
                  <a:pt x="1329" y="1228"/>
                  <a:pt x="1357" y="1171"/>
                </a:cubicBezTo>
                <a:cubicBezTo>
                  <a:pt x="1357" y="1142"/>
                  <a:pt x="1371" y="1113"/>
                  <a:pt x="1386" y="1098"/>
                </a:cubicBezTo>
                <a:close/>
                <a:moveTo>
                  <a:pt x="145" y="1690"/>
                </a:moveTo>
                <a:cubicBezTo>
                  <a:pt x="187" y="1719"/>
                  <a:pt x="245" y="1748"/>
                  <a:pt x="289" y="1777"/>
                </a:cubicBezTo>
                <a:cubicBezTo>
                  <a:pt x="347" y="1806"/>
                  <a:pt x="390" y="1835"/>
                  <a:pt x="447" y="1848"/>
                </a:cubicBezTo>
                <a:cubicBezTo>
                  <a:pt x="491" y="1864"/>
                  <a:pt x="534" y="1892"/>
                  <a:pt x="592" y="1906"/>
                </a:cubicBezTo>
                <a:cubicBezTo>
                  <a:pt x="693" y="1950"/>
                  <a:pt x="809" y="2008"/>
                  <a:pt x="938" y="2022"/>
                </a:cubicBezTo>
                <a:lnTo>
                  <a:pt x="938" y="2037"/>
                </a:lnTo>
                <a:cubicBezTo>
                  <a:pt x="953" y="2037"/>
                  <a:pt x="953" y="2022"/>
                  <a:pt x="953" y="2022"/>
                </a:cubicBezTo>
                <a:cubicBezTo>
                  <a:pt x="982" y="2066"/>
                  <a:pt x="996" y="2108"/>
                  <a:pt x="1011" y="2137"/>
                </a:cubicBezTo>
                <a:cubicBezTo>
                  <a:pt x="1025" y="2166"/>
                  <a:pt x="1025" y="2181"/>
                  <a:pt x="1040" y="2195"/>
                </a:cubicBezTo>
                <a:lnTo>
                  <a:pt x="1011" y="2195"/>
                </a:lnTo>
                <a:cubicBezTo>
                  <a:pt x="987" y="2200"/>
                  <a:pt x="964" y="2202"/>
                  <a:pt x="942" y="2202"/>
                </a:cubicBezTo>
                <a:cubicBezTo>
                  <a:pt x="898" y="2202"/>
                  <a:pt x="857" y="2195"/>
                  <a:pt x="809" y="2195"/>
                </a:cubicBezTo>
                <a:cubicBezTo>
                  <a:pt x="751" y="2195"/>
                  <a:pt x="693" y="2181"/>
                  <a:pt x="636" y="2166"/>
                </a:cubicBezTo>
                <a:cubicBezTo>
                  <a:pt x="578" y="2166"/>
                  <a:pt x="534" y="2152"/>
                  <a:pt x="476" y="2137"/>
                </a:cubicBezTo>
                <a:cubicBezTo>
                  <a:pt x="462" y="2123"/>
                  <a:pt x="433" y="2108"/>
                  <a:pt x="418" y="2108"/>
                </a:cubicBezTo>
                <a:cubicBezTo>
                  <a:pt x="376" y="2079"/>
                  <a:pt x="347" y="2066"/>
                  <a:pt x="303" y="2037"/>
                </a:cubicBezTo>
                <a:cubicBezTo>
                  <a:pt x="289" y="2037"/>
                  <a:pt x="289" y="2022"/>
                  <a:pt x="274" y="2008"/>
                </a:cubicBezTo>
                <a:cubicBezTo>
                  <a:pt x="260" y="2008"/>
                  <a:pt x="245" y="1993"/>
                  <a:pt x="245" y="1979"/>
                </a:cubicBezTo>
                <a:lnTo>
                  <a:pt x="245" y="1993"/>
                </a:lnTo>
                <a:cubicBezTo>
                  <a:pt x="245" y="1979"/>
                  <a:pt x="231" y="1964"/>
                  <a:pt x="216" y="1950"/>
                </a:cubicBezTo>
                <a:cubicBezTo>
                  <a:pt x="202" y="1935"/>
                  <a:pt x="202" y="1921"/>
                  <a:pt x="187" y="1892"/>
                </a:cubicBezTo>
                <a:cubicBezTo>
                  <a:pt x="174" y="1877"/>
                  <a:pt x="174" y="1864"/>
                  <a:pt x="159" y="1835"/>
                </a:cubicBezTo>
                <a:cubicBezTo>
                  <a:pt x="159" y="1820"/>
                  <a:pt x="145" y="1806"/>
                  <a:pt x="145" y="1791"/>
                </a:cubicBezTo>
                <a:lnTo>
                  <a:pt x="145" y="1733"/>
                </a:lnTo>
                <a:lnTo>
                  <a:pt x="145" y="1690"/>
                </a:lnTo>
                <a:close/>
                <a:moveTo>
                  <a:pt x="592" y="1"/>
                </a:moveTo>
                <a:cubicBezTo>
                  <a:pt x="563" y="1"/>
                  <a:pt x="534" y="30"/>
                  <a:pt x="520" y="58"/>
                </a:cubicBezTo>
                <a:cubicBezTo>
                  <a:pt x="476" y="102"/>
                  <a:pt x="447" y="160"/>
                  <a:pt x="418" y="218"/>
                </a:cubicBezTo>
                <a:cubicBezTo>
                  <a:pt x="332" y="362"/>
                  <a:pt x="260" y="491"/>
                  <a:pt x="202" y="651"/>
                </a:cubicBezTo>
                <a:cubicBezTo>
                  <a:pt x="87" y="940"/>
                  <a:pt x="14" y="1257"/>
                  <a:pt x="14" y="1575"/>
                </a:cubicBezTo>
                <a:cubicBezTo>
                  <a:pt x="0" y="1633"/>
                  <a:pt x="14" y="1675"/>
                  <a:pt x="14" y="1719"/>
                </a:cubicBezTo>
                <a:cubicBezTo>
                  <a:pt x="14" y="1748"/>
                  <a:pt x="14" y="1791"/>
                  <a:pt x="29" y="1820"/>
                </a:cubicBezTo>
                <a:cubicBezTo>
                  <a:pt x="43" y="1906"/>
                  <a:pt x="72" y="1979"/>
                  <a:pt x="116" y="2037"/>
                </a:cubicBezTo>
                <a:cubicBezTo>
                  <a:pt x="216" y="2166"/>
                  <a:pt x="361" y="2239"/>
                  <a:pt x="520" y="2282"/>
                </a:cubicBezTo>
                <a:cubicBezTo>
                  <a:pt x="621" y="2310"/>
                  <a:pt x="736" y="2325"/>
                  <a:pt x="838" y="2339"/>
                </a:cubicBezTo>
                <a:lnTo>
                  <a:pt x="924" y="2339"/>
                </a:lnTo>
                <a:cubicBezTo>
                  <a:pt x="967" y="2339"/>
                  <a:pt x="1025" y="2339"/>
                  <a:pt x="1083" y="2325"/>
                </a:cubicBezTo>
                <a:cubicBezTo>
                  <a:pt x="1083" y="2354"/>
                  <a:pt x="1083" y="2368"/>
                  <a:pt x="1098" y="2383"/>
                </a:cubicBezTo>
                <a:cubicBezTo>
                  <a:pt x="1111" y="2397"/>
                  <a:pt x="1126" y="2397"/>
                  <a:pt x="1140" y="2397"/>
                </a:cubicBezTo>
                <a:lnTo>
                  <a:pt x="1155" y="2397"/>
                </a:lnTo>
                <a:cubicBezTo>
                  <a:pt x="1213" y="2513"/>
                  <a:pt x="1271" y="2614"/>
                  <a:pt x="1342" y="2715"/>
                </a:cubicBezTo>
                <a:cubicBezTo>
                  <a:pt x="1400" y="2816"/>
                  <a:pt x="1458" y="2903"/>
                  <a:pt x="1516" y="3003"/>
                </a:cubicBezTo>
                <a:cubicBezTo>
                  <a:pt x="1544" y="3032"/>
                  <a:pt x="1573" y="3076"/>
                  <a:pt x="1602" y="3105"/>
                </a:cubicBezTo>
                <a:cubicBezTo>
                  <a:pt x="1617" y="3119"/>
                  <a:pt x="1631" y="3148"/>
                  <a:pt x="1646" y="3163"/>
                </a:cubicBezTo>
                <a:cubicBezTo>
                  <a:pt x="1660" y="3163"/>
                  <a:pt x="1675" y="3177"/>
                  <a:pt x="1689" y="3177"/>
                </a:cubicBezTo>
                <a:cubicBezTo>
                  <a:pt x="1704" y="3177"/>
                  <a:pt x="1718" y="3163"/>
                  <a:pt x="1733" y="3148"/>
                </a:cubicBezTo>
                <a:cubicBezTo>
                  <a:pt x="1747" y="3119"/>
                  <a:pt x="1747" y="3090"/>
                  <a:pt x="1733" y="3061"/>
                </a:cubicBezTo>
                <a:cubicBezTo>
                  <a:pt x="1718" y="3061"/>
                  <a:pt x="1704" y="3047"/>
                  <a:pt x="1704" y="3032"/>
                </a:cubicBezTo>
                <a:lnTo>
                  <a:pt x="1704" y="3047"/>
                </a:lnTo>
                <a:cubicBezTo>
                  <a:pt x="1675" y="3003"/>
                  <a:pt x="1646" y="2961"/>
                  <a:pt x="1602" y="2917"/>
                </a:cubicBezTo>
                <a:lnTo>
                  <a:pt x="1617" y="2917"/>
                </a:lnTo>
                <a:cubicBezTo>
                  <a:pt x="1559" y="2845"/>
                  <a:pt x="1531" y="2787"/>
                  <a:pt x="1487" y="2715"/>
                </a:cubicBezTo>
                <a:cubicBezTo>
                  <a:pt x="1444" y="2643"/>
                  <a:pt x="1400" y="2570"/>
                  <a:pt x="1342" y="2499"/>
                </a:cubicBezTo>
                <a:lnTo>
                  <a:pt x="1256" y="2325"/>
                </a:lnTo>
                <a:cubicBezTo>
                  <a:pt x="1285" y="2282"/>
                  <a:pt x="1329" y="2253"/>
                  <a:pt x="1357" y="2210"/>
                </a:cubicBezTo>
                <a:cubicBezTo>
                  <a:pt x="1415" y="2152"/>
                  <a:pt x="1458" y="2079"/>
                  <a:pt x="1487" y="1993"/>
                </a:cubicBezTo>
                <a:cubicBezTo>
                  <a:pt x="1531" y="1921"/>
                  <a:pt x="1559" y="1848"/>
                  <a:pt x="1573" y="1777"/>
                </a:cubicBezTo>
                <a:cubicBezTo>
                  <a:pt x="1602" y="1690"/>
                  <a:pt x="1602" y="1604"/>
                  <a:pt x="1602" y="1517"/>
                </a:cubicBezTo>
                <a:cubicBezTo>
                  <a:pt x="1602" y="1415"/>
                  <a:pt x="1602" y="1329"/>
                  <a:pt x="1573" y="1228"/>
                </a:cubicBezTo>
                <a:cubicBezTo>
                  <a:pt x="1544" y="1113"/>
                  <a:pt x="1502" y="1011"/>
                  <a:pt x="1444" y="911"/>
                </a:cubicBezTo>
                <a:cubicBezTo>
                  <a:pt x="1400" y="809"/>
                  <a:pt x="1342" y="722"/>
                  <a:pt x="1271" y="636"/>
                </a:cubicBezTo>
                <a:cubicBezTo>
                  <a:pt x="1198" y="549"/>
                  <a:pt x="1126" y="463"/>
                  <a:pt x="1040" y="376"/>
                </a:cubicBezTo>
                <a:cubicBezTo>
                  <a:pt x="967" y="289"/>
                  <a:pt x="895" y="218"/>
                  <a:pt x="823" y="131"/>
                </a:cubicBezTo>
                <a:lnTo>
                  <a:pt x="751" y="58"/>
                </a:lnTo>
                <a:cubicBezTo>
                  <a:pt x="736" y="45"/>
                  <a:pt x="736" y="30"/>
                  <a:pt x="722" y="30"/>
                </a:cubicBezTo>
                <a:cubicBezTo>
                  <a:pt x="722" y="30"/>
                  <a:pt x="722" y="16"/>
                  <a:pt x="707" y="16"/>
                </a:cubicBezTo>
                <a:cubicBezTo>
                  <a:pt x="700" y="8"/>
                  <a:pt x="690" y="4"/>
                  <a:pt x="677" y="4"/>
                </a:cubicBezTo>
                <a:cubicBezTo>
                  <a:pt x="664" y="4"/>
                  <a:pt x="650" y="8"/>
                  <a:pt x="636" y="16"/>
                </a:cubicBezTo>
                <a:cubicBezTo>
                  <a:pt x="636" y="1"/>
                  <a:pt x="636" y="1"/>
                  <a:pt x="62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3" name="Google Shape;1393;p31"/>
          <p:cNvSpPr/>
          <p:nvPr/>
        </p:nvSpPr>
        <p:spPr>
          <a:xfrm>
            <a:off x="5879592" y="2500225"/>
            <a:ext cx="82" cy="8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EB9D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4" name="Google Shape;1394;p31"/>
          <p:cNvSpPr/>
          <p:nvPr/>
        </p:nvSpPr>
        <p:spPr>
          <a:xfrm>
            <a:off x="8868444" y="4588712"/>
            <a:ext cx="165392" cy="162202"/>
          </a:xfrm>
          <a:custGeom>
            <a:avLst/>
            <a:gdLst/>
            <a:ahLst/>
            <a:cxnLst/>
            <a:rect l="l" t="t" r="r" b="b"/>
            <a:pathLst>
              <a:path w="2022" h="1983" extrusionOk="0">
                <a:moveTo>
                  <a:pt x="985" y="1"/>
                </a:moveTo>
                <a:cubicBezTo>
                  <a:pt x="896" y="1"/>
                  <a:pt x="807" y="15"/>
                  <a:pt x="722" y="48"/>
                </a:cubicBezTo>
                <a:cubicBezTo>
                  <a:pt x="636" y="92"/>
                  <a:pt x="563" y="150"/>
                  <a:pt x="492" y="208"/>
                </a:cubicBezTo>
                <a:cubicBezTo>
                  <a:pt x="405" y="294"/>
                  <a:pt x="318" y="410"/>
                  <a:pt x="261" y="525"/>
                </a:cubicBezTo>
                <a:cubicBezTo>
                  <a:pt x="174" y="712"/>
                  <a:pt x="87" y="915"/>
                  <a:pt x="43" y="1117"/>
                </a:cubicBezTo>
                <a:cubicBezTo>
                  <a:pt x="1" y="1334"/>
                  <a:pt x="116" y="1565"/>
                  <a:pt x="347" y="1623"/>
                </a:cubicBezTo>
                <a:cubicBezTo>
                  <a:pt x="383" y="1629"/>
                  <a:pt x="415" y="1633"/>
                  <a:pt x="446" y="1633"/>
                </a:cubicBezTo>
                <a:cubicBezTo>
                  <a:pt x="476" y="1633"/>
                  <a:pt x="505" y="1629"/>
                  <a:pt x="534" y="1623"/>
                </a:cubicBezTo>
                <a:cubicBezTo>
                  <a:pt x="549" y="1709"/>
                  <a:pt x="578" y="1781"/>
                  <a:pt x="636" y="1839"/>
                </a:cubicBezTo>
                <a:cubicBezTo>
                  <a:pt x="707" y="1940"/>
                  <a:pt x="823" y="1983"/>
                  <a:pt x="938" y="1983"/>
                </a:cubicBezTo>
                <a:lnTo>
                  <a:pt x="996" y="1983"/>
                </a:lnTo>
                <a:cubicBezTo>
                  <a:pt x="1098" y="1969"/>
                  <a:pt x="1184" y="1911"/>
                  <a:pt x="1256" y="1839"/>
                </a:cubicBezTo>
                <a:cubicBezTo>
                  <a:pt x="1415" y="1723"/>
                  <a:pt x="1560" y="1579"/>
                  <a:pt x="1675" y="1420"/>
                </a:cubicBezTo>
                <a:cubicBezTo>
                  <a:pt x="1906" y="1117"/>
                  <a:pt x="2022" y="597"/>
                  <a:pt x="1733" y="279"/>
                </a:cubicBezTo>
                <a:cubicBezTo>
                  <a:pt x="1675" y="208"/>
                  <a:pt x="1618" y="150"/>
                  <a:pt x="1545" y="121"/>
                </a:cubicBezTo>
                <a:cubicBezTo>
                  <a:pt x="1473" y="77"/>
                  <a:pt x="1415" y="63"/>
                  <a:pt x="1343" y="48"/>
                </a:cubicBezTo>
                <a:cubicBezTo>
                  <a:pt x="1314" y="35"/>
                  <a:pt x="1285" y="35"/>
                  <a:pt x="1256" y="35"/>
                </a:cubicBezTo>
                <a:cubicBezTo>
                  <a:pt x="1227" y="35"/>
                  <a:pt x="1198" y="20"/>
                  <a:pt x="1169" y="20"/>
                </a:cubicBezTo>
                <a:cubicBezTo>
                  <a:pt x="1110" y="8"/>
                  <a:pt x="1047" y="1"/>
                  <a:pt x="985" y="1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5" name="Google Shape;1395;p31"/>
          <p:cNvSpPr/>
          <p:nvPr/>
        </p:nvSpPr>
        <p:spPr>
          <a:xfrm>
            <a:off x="7133704" y="2695148"/>
            <a:ext cx="2372" cy="82"/>
          </a:xfrm>
          <a:custGeom>
            <a:avLst/>
            <a:gdLst/>
            <a:ahLst/>
            <a:cxnLst/>
            <a:rect l="l" t="t" r="r" b="b"/>
            <a:pathLst>
              <a:path w="29" h="1" extrusionOk="0">
                <a:moveTo>
                  <a:pt x="0" y="0"/>
                </a:moveTo>
                <a:lnTo>
                  <a:pt x="29" y="0"/>
                </a:lnTo>
                <a:lnTo>
                  <a:pt x="2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31"/>
          <p:cNvSpPr/>
          <p:nvPr/>
        </p:nvSpPr>
        <p:spPr>
          <a:xfrm>
            <a:off x="6949415" y="3270180"/>
            <a:ext cx="3681" cy="82"/>
          </a:xfrm>
          <a:custGeom>
            <a:avLst/>
            <a:gdLst/>
            <a:ahLst/>
            <a:cxnLst/>
            <a:rect l="l" t="t" r="r" b="b"/>
            <a:pathLst>
              <a:path w="45" h="1" extrusionOk="0">
                <a:moveTo>
                  <a:pt x="45" y="0"/>
                </a:moveTo>
                <a:lnTo>
                  <a:pt x="30" y="0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0512C64-8374-4999-B107-F5CA21D9BBD2}"/>
              </a:ext>
            </a:extLst>
          </p:cNvPr>
          <p:cNvGrpSpPr/>
          <p:nvPr/>
        </p:nvGrpSpPr>
        <p:grpSpPr>
          <a:xfrm>
            <a:off x="8250746" y="4351279"/>
            <a:ext cx="829459" cy="733377"/>
            <a:chOff x="6075658" y="2111607"/>
            <a:chExt cx="1500960" cy="1280273"/>
          </a:xfrm>
        </p:grpSpPr>
        <p:sp>
          <p:nvSpPr>
            <p:cNvPr id="1397" name="Google Shape;1397;p31"/>
            <p:cNvSpPr/>
            <p:nvPr/>
          </p:nvSpPr>
          <p:spPr>
            <a:xfrm>
              <a:off x="6075658" y="2111607"/>
              <a:ext cx="1500960" cy="1280273"/>
            </a:xfrm>
            <a:custGeom>
              <a:avLst/>
              <a:gdLst/>
              <a:ahLst/>
              <a:cxnLst/>
              <a:rect l="l" t="t" r="r" b="b"/>
              <a:pathLst>
                <a:path w="18350" h="15652" extrusionOk="0">
                  <a:moveTo>
                    <a:pt x="4418" y="8231"/>
                  </a:moveTo>
                  <a:cubicBezTo>
                    <a:pt x="4533" y="8231"/>
                    <a:pt x="4635" y="8303"/>
                    <a:pt x="4677" y="8418"/>
                  </a:cubicBezTo>
                  <a:cubicBezTo>
                    <a:pt x="4706" y="8462"/>
                    <a:pt x="4721" y="8534"/>
                    <a:pt x="4706" y="8592"/>
                  </a:cubicBezTo>
                  <a:cubicBezTo>
                    <a:pt x="4706" y="8649"/>
                    <a:pt x="4677" y="8736"/>
                    <a:pt x="4620" y="8809"/>
                  </a:cubicBezTo>
                  <a:cubicBezTo>
                    <a:pt x="4548" y="8895"/>
                    <a:pt x="4446" y="8953"/>
                    <a:pt x="4360" y="8953"/>
                  </a:cubicBezTo>
                  <a:cubicBezTo>
                    <a:pt x="4302" y="8953"/>
                    <a:pt x="4259" y="8938"/>
                    <a:pt x="4216" y="8909"/>
                  </a:cubicBezTo>
                  <a:cubicBezTo>
                    <a:pt x="4071" y="8838"/>
                    <a:pt x="4028" y="8664"/>
                    <a:pt x="4086" y="8520"/>
                  </a:cubicBezTo>
                  <a:cubicBezTo>
                    <a:pt x="4129" y="8447"/>
                    <a:pt x="4158" y="8376"/>
                    <a:pt x="4202" y="8332"/>
                  </a:cubicBezTo>
                  <a:cubicBezTo>
                    <a:pt x="4259" y="8260"/>
                    <a:pt x="4331" y="8231"/>
                    <a:pt x="4418" y="8231"/>
                  </a:cubicBezTo>
                  <a:close/>
                  <a:moveTo>
                    <a:pt x="4316" y="0"/>
                  </a:moveTo>
                  <a:cubicBezTo>
                    <a:pt x="4293" y="0"/>
                    <a:pt x="4269" y="4"/>
                    <a:pt x="4244" y="17"/>
                  </a:cubicBezTo>
                  <a:cubicBezTo>
                    <a:pt x="4187" y="32"/>
                    <a:pt x="4144" y="45"/>
                    <a:pt x="4100" y="74"/>
                  </a:cubicBezTo>
                  <a:cubicBezTo>
                    <a:pt x="4042" y="118"/>
                    <a:pt x="4000" y="161"/>
                    <a:pt x="3942" y="219"/>
                  </a:cubicBezTo>
                  <a:cubicBezTo>
                    <a:pt x="3869" y="305"/>
                    <a:pt x="3797" y="407"/>
                    <a:pt x="3740" y="507"/>
                  </a:cubicBezTo>
                  <a:cubicBezTo>
                    <a:pt x="3595" y="696"/>
                    <a:pt x="3422" y="883"/>
                    <a:pt x="3320" y="1100"/>
                  </a:cubicBezTo>
                  <a:cubicBezTo>
                    <a:pt x="3089" y="1547"/>
                    <a:pt x="2974" y="1807"/>
                    <a:pt x="2845" y="2284"/>
                  </a:cubicBezTo>
                  <a:cubicBezTo>
                    <a:pt x="2772" y="2515"/>
                    <a:pt x="2729" y="2759"/>
                    <a:pt x="2671" y="2990"/>
                  </a:cubicBezTo>
                  <a:cubicBezTo>
                    <a:pt x="2628" y="3236"/>
                    <a:pt x="2570" y="3481"/>
                    <a:pt x="2527" y="3712"/>
                  </a:cubicBezTo>
                  <a:cubicBezTo>
                    <a:pt x="2498" y="3958"/>
                    <a:pt x="2454" y="4203"/>
                    <a:pt x="2425" y="4449"/>
                  </a:cubicBezTo>
                  <a:cubicBezTo>
                    <a:pt x="2397" y="4565"/>
                    <a:pt x="2383" y="4665"/>
                    <a:pt x="2368" y="4781"/>
                  </a:cubicBezTo>
                  <a:lnTo>
                    <a:pt x="2368" y="4838"/>
                  </a:lnTo>
                  <a:cubicBezTo>
                    <a:pt x="2354" y="4838"/>
                    <a:pt x="2354" y="4838"/>
                    <a:pt x="2339" y="4853"/>
                  </a:cubicBezTo>
                  <a:cubicBezTo>
                    <a:pt x="2252" y="4911"/>
                    <a:pt x="2166" y="4998"/>
                    <a:pt x="2079" y="5069"/>
                  </a:cubicBezTo>
                  <a:cubicBezTo>
                    <a:pt x="1906" y="5214"/>
                    <a:pt x="1747" y="5344"/>
                    <a:pt x="1603" y="5502"/>
                  </a:cubicBezTo>
                  <a:cubicBezTo>
                    <a:pt x="1444" y="5691"/>
                    <a:pt x="1286" y="5878"/>
                    <a:pt x="1141" y="6080"/>
                  </a:cubicBezTo>
                  <a:lnTo>
                    <a:pt x="751" y="6686"/>
                  </a:lnTo>
                  <a:cubicBezTo>
                    <a:pt x="520" y="7076"/>
                    <a:pt x="333" y="7495"/>
                    <a:pt x="202" y="7928"/>
                  </a:cubicBezTo>
                  <a:cubicBezTo>
                    <a:pt x="144" y="8116"/>
                    <a:pt x="87" y="8318"/>
                    <a:pt x="58" y="8505"/>
                  </a:cubicBezTo>
                  <a:lnTo>
                    <a:pt x="73" y="8607"/>
                  </a:lnTo>
                  <a:cubicBezTo>
                    <a:pt x="73" y="8664"/>
                    <a:pt x="87" y="8722"/>
                    <a:pt x="87" y="8765"/>
                  </a:cubicBezTo>
                  <a:lnTo>
                    <a:pt x="131" y="8880"/>
                  </a:lnTo>
                  <a:cubicBezTo>
                    <a:pt x="131" y="8909"/>
                    <a:pt x="159" y="8953"/>
                    <a:pt x="173" y="8996"/>
                  </a:cubicBezTo>
                  <a:cubicBezTo>
                    <a:pt x="188" y="9011"/>
                    <a:pt x="188" y="9025"/>
                    <a:pt x="202" y="9040"/>
                  </a:cubicBezTo>
                  <a:lnTo>
                    <a:pt x="217" y="9069"/>
                  </a:lnTo>
                  <a:lnTo>
                    <a:pt x="275" y="9126"/>
                  </a:lnTo>
                  <a:cubicBezTo>
                    <a:pt x="289" y="9140"/>
                    <a:pt x="318" y="9155"/>
                    <a:pt x="347" y="9169"/>
                  </a:cubicBezTo>
                  <a:lnTo>
                    <a:pt x="390" y="9198"/>
                  </a:lnTo>
                  <a:cubicBezTo>
                    <a:pt x="404" y="9213"/>
                    <a:pt x="419" y="9213"/>
                    <a:pt x="433" y="9227"/>
                  </a:cubicBezTo>
                  <a:cubicBezTo>
                    <a:pt x="462" y="9242"/>
                    <a:pt x="491" y="9242"/>
                    <a:pt x="506" y="9256"/>
                  </a:cubicBezTo>
                  <a:cubicBezTo>
                    <a:pt x="535" y="9271"/>
                    <a:pt x="564" y="9271"/>
                    <a:pt x="593" y="9271"/>
                  </a:cubicBezTo>
                  <a:cubicBezTo>
                    <a:pt x="621" y="9285"/>
                    <a:pt x="635" y="9285"/>
                    <a:pt x="664" y="9285"/>
                  </a:cubicBezTo>
                  <a:lnTo>
                    <a:pt x="795" y="9285"/>
                  </a:lnTo>
                  <a:cubicBezTo>
                    <a:pt x="852" y="9271"/>
                    <a:pt x="910" y="9271"/>
                    <a:pt x="953" y="9256"/>
                  </a:cubicBezTo>
                  <a:cubicBezTo>
                    <a:pt x="1011" y="9242"/>
                    <a:pt x="1068" y="9227"/>
                    <a:pt x="1112" y="9213"/>
                  </a:cubicBezTo>
                  <a:cubicBezTo>
                    <a:pt x="1184" y="9184"/>
                    <a:pt x="1242" y="9155"/>
                    <a:pt x="1286" y="9140"/>
                  </a:cubicBezTo>
                  <a:cubicBezTo>
                    <a:pt x="1357" y="9098"/>
                    <a:pt x="1415" y="9054"/>
                    <a:pt x="1473" y="9011"/>
                  </a:cubicBezTo>
                  <a:cubicBezTo>
                    <a:pt x="1545" y="8967"/>
                    <a:pt x="1603" y="8924"/>
                    <a:pt x="1646" y="8880"/>
                  </a:cubicBezTo>
                  <a:cubicBezTo>
                    <a:pt x="1661" y="8867"/>
                    <a:pt x="1675" y="8852"/>
                    <a:pt x="1704" y="8838"/>
                  </a:cubicBezTo>
                  <a:cubicBezTo>
                    <a:pt x="1719" y="8809"/>
                    <a:pt x="1747" y="8794"/>
                    <a:pt x="1776" y="8794"/>
                  </a:cubicBezTo>
                  <a:cubicBezTo>
                    <a:pt x="1805" y="8794"/>
                    <a:pt x="1834" y="8809"/>
                    <a:pt x="1848" y="8823"/>
                  </a:cubicBezTo>
                  <a:cubicBezTo>
                    <a:pt x="1877" y="8852"/>
                    <a:pt x="1892" y="8880"/>
                    <a:pt x="1892" y="8909"/>
                  </a:cubicBezTo>
                  <a:cubicBezTo>
                    <a:pt x="1892" y="8938"/>
                    <a:pt x="1877" y="8967"/>
                    <a:pt x="1863" y="8982"/>
                  </a:cubicBezTo>
                  <a:cubicBezTo>
                    <a:pt x="1834" y="9011"/>
                    <a:pt x="1790" y="9040"/>
                    <a:pt x="1761" y="9069"/>
                  </a:cubicBezTo>
                  <a:lnTo>
                    <a:pt x="1732" y="9098"/>
                  </a:lnTo>
                  <a:lnTo>
                    <a:pt x="1690" y="9126"/>
                  </a:lnTo>
                  <a:cubicBezTo>
                    <a:pt x="1646" y="9155"/>
                    <a:pt x="1617" y="9184"/>
                    <a:pt x="1588" y="9198"/>
                  </a:cubicBezTo>
                  <a:cubicBezTo>
                    <a:pt x="1444" y="9300"/>
                    <a:pt x="1314" y="9357"/>
                    <a:pt x="1199" y="9400"/>
                  </a:cubicBezTo>
                  <a:cubicBezTo>
                    <a:pt x="1055" y="9458"/>
                    <a:pt x="895" y="9487"/>
                    <a:pt x="751" y="9487"/>
                  </a:cubicBezTo>
                  <a:lnTo>
                    <a:pt x="650" y="9487"/>
                  </a:lnTo>
                  <a:cubicBezTo>
                    <a:pt x="606" y="9487"/>
                    <a:pt x="564" y="9487"/>
                    <a:pt x="520" y="9473"/>
                  </a:cubicBezTo>
                  <a:lnTo>
                    <a:pt x="520" y="9473"/>
                  </a:lnTo>
                  <a:lnTo>
                    <a:pt x="535" y="9516"/>
                  </a:lnTo>
                  <a:lnTo>
                    <a:pt x="535" y="9560"/>
                  </a:lnTo>
                  <a:cubicBezTo>
                    <a:pt x="535" y="9573"/>
                    <a:pt x="549" y="9602"/>
                    <a:pt x="549" y="9617"/>
                  </a:cubicBezTo>
                  <a:lnTo>
                    <a:pt x="564" y="9660"/>
                  </a:lnTo>
                  <a:cubicBezTo>
                    <a:pt x="578" y="9718"/>
                    <a:pt x="593" y="9804"/>
                    <a:pt x="621" y="9877"/>
                  </a:cubicBezTo>
                  <a:cubicBezTo>
                    <a:pt x="650" y="9935"/>
                    <a:pt x="664" y="9993"/>
                    <a:pt x="708" y="10050"/>
                  </a:cubicBezTo>
                  <a:cubicBezTo>
                    <a:pt x="722" y="10093"/>
                    <a:pt x="751" y="10137"/>
                    <a:pt x="780" y="10180"/>
                  </a:cubicBezTo>
                  <a:cubicBezTo>
                    <a:pt x="795" y="10195"/>
                    <a:pt x="795" y="10209"/>
                    <a:pt x="795" y="10224"/>
                  </a:cubicBezTo>
                  <a:cubicBezTo>
                    <a:pt x="780" y="10252"/>
                    <a:pt x="766" y="10266"/>
                    <a:pt x="751" y="10281"/>
                  </a:cubicBezTo>
                  <a:cubicBezTo>
                    <a:pt x="751" y="10281"/>
                    <a:pt x="737" y="10295"/>
                    <a:pt x="722" y="10295"/>
                  </a:cubicBezTo>
                  <a:cubicBezTo>
                    <a:pt x="693" y="10295"/>
                    <a:pt x="664" y="10281"/>
                    <a:pt x="650" y="10252"/>
                  </a:cubicBezTo>
                  <a:cubicBezTo>
                    <a:pt x="593" y="10151"/>
                    <a:pt x="549" y="10064"/>
                    <a:pt x="506" y="9978"/>
                  </a:cubicBezTo>
                  <a:cubicBezTo>
                    <a:pt x="477" y="9891"/>
                    <a:pt x="448" y="9819"/>
                    <a:pt x="433" y="9718"/>
                  </a:cubicBezTo>
                  <a:cubicBezTo>
                    <a:pt x="419" y="9689"/>
                    <a:pt x="419" y="9646"/>
                    <a:pt x="404" y="9617"/>
                  </a:cubicBezTo>
                  <a:cubicBezTo>
                    <a:pt x="404" y="9531"/>
                    <a:pt x="390" y="9487"/>
                    <a:pt x="390" y="9429"/>
                  </a:cubicBezTo>
                  <a:cubicBezTo>
                    <a:pt x="318" y="9400"/>
                    <a:pt x="246" y="9357"/>
                    <a:pt x="188" y="9300"/>
                  </a:cubicBezTo>
                  <a:cubicBezTo>
                    <a:pt x="144" y="9271"/>
                    <a:pt x="102" y="9227"/>
                    <a:pt x="58" y="9184"/>
                  </a:cubicBezTo>
                  <a:cubicBezTo>
                    <a:pt x="44" y="9155"/>
                    <a:pt x="29" y="9126"/>
                    <a:pt x="0" y="9098"/>
                  </a:cubicBezTo>
                  <a:lnTo>
                    <a:pt x="0" y="9098"/>
                  </a:lnTo>
                  <a:cubicBezTo>
                    <a:pt x="0" y="9140"/>
                    <a:pt x="0" y="9184"/>
                    <a:pt x="15" y="9242"/>
                  </a:cubicBezTo>
                  <a:cubicBezTo>
                    <a:pt x="15" y="9458"/>
                    <a:pt x="58" y="9689"/>
                    <a:pt x="131" y="9891"/>
                  </a:cubicBezTo>
                  <a:cubicBezTo>
                    <a:pt x="217" y="10108"/>
                    <a:pt x="333" y="10310"/>
                    <a:pt x="462" y="10497"/>
                  </a:cubicBezTo>
                  <a:cubicBezTo>
                    <a:pt x="535" y="10599"/>
                    <a:pt x="606" y="10699"/>
                    <a:pt x="693" y="10786"/>
                  </a:cubicBezTo>
                  <a:cubicBezTo>
                    <a:pt x="766" y="10873"/>
                    <a:pt x="852" y="10945"/>
                    <a:pt x="939" y="11017"/>
                  </a:cubicBezTo>
                  <a:cubicBezTo>
                    <a:pt x="1112" y="11161"/>
                    <a:pt x="1314" y="11292"/>
                    <a:pt x="1516" y="11392"/>
                  </a:cubicBezTo>
                  <a:cubicBezTo>
                    <a:pt x="1719" y="11494"/>
                    <a:pt x="1935" y="11566"/>
                    <a:pt x="2152" y="11623"/>
                  </a:cubicBezTo>
                  <a:cubicBezTo>
                    <a:pt x="2368" y="11667"/>
                    <a:pt x="2599" y="11696"/>
                    <a:pt x="2816" y="11710"/>
                  </a:cubicBezTo>
                  <a:cubicBezTo>
                    <a:pt x="2945" y="11725"/>
                    <a:pt x="3076" y="11725"/>
                    <a:pt x="3191" y="11725"/>
                  </a:cubicBezTo>
                  <a:cubicBezTo>
                    <a:pt x="3307" y="11710"/>
                    <a:pt x="3422" y="11710"/>
                    <a:pt x="3538" y="11696"/>
                  </a:cubicBezTo>
                  <a:lnTo>
                    <a:pt x="3609" y="11696"/>
                  </a:lnTo>
                  <a:cubicBezTo>
                    <a:pt x="3580" y="11739"/>
                    <a:pt x="3566" y="11768"/>
                    <a:pt x="3538" y="11812"/>
                  </a:cubicBezTo>
                  <a:lnTo>
                    <a:pt x="3538" y="11797"/>
                  </a:lnTo>
                  <a:cubicBezTo>
                    <a:pt x="3436" y="11970"/>
                    <a:pt x="3307" y="12129"/>
                    <a:pt x="3176" y="12287"/>
                  </a:cubicBezTo>
                  <a:cubicBezTo>
                    <a:pt x="2945" y="12547"/>
                    <a:pt x="2714" y="12793"/>
                    <a:pt x="2454" y="13024"/>
                  </a:cubicBezTo>
                  <a:cubicBezTo>
                    <a:pt x="2252" y="13211"/>
                    <a:pt x="2021" y="13400"/>
                    <a:pt x="1790" y="13558"/>
                  </a:cubicBezTo>
                  <a:cubicBezTo>
                    <a:pt x="1603" y="13702"/>
                    <a:pt x="1430" y="13833"/>
                    <a:pt x="1242" y="13962"/>
                  </a:cubicBezTo>
                  <a:cubicBezTo>
                    <a:pt x="1170" y="14035"/>
                    <a:pt x="1068" y="14092"/>
                    <a:pt x="1011" y="14179"/>
                  </a:cubicBezTo>
                  <a:cubicBezTo>
                    <a:pt x="982" y="14237"/>
                    <a:pt x="953" y="14323"/>
                    <a:pt x="968" y="14395"/>
                  </a:cubicBezTo>
                  <a:cubicBezTo>
                    <a:pt x="997" y="14453"/>
                    <a:pt x="1040" y="14526"/>
                    <a:pt x="1097" y="14554"/>
                  </a:cubicBezTo>
                  <a:cubicBezTo>
                    <a:pt x="1170" y="14583"/>
                    <a:pt x="1257" y="14597"/>
                    <a:pt x="1328" y="14597"/>
                  </a:cubicBezTo>
                  <a:cubicBezTo>
                    <a:pt x="1386" y="14597"/>
                    <a:pt x="1444" y="14583"/>
                    <a:pt x="1501" y="14583"/>
                  </a:cubicBezTo>
                  <a:lnTo>
                    <a:pt x="1848" y="14497"/>
                  </a:lnTo>
                  <a:cubicBezTo>
                    <a:pt x="1950" y="14468"/>
                    <a:pt x="2065" y="14424"/>
                    <a:pt x="2181" y="14381"/>
                  </a:cubicBezTo>
                  <a:cubicBezTo>
                    <a:pt x="2281" y="14352"/>
                    <a:pt x="2397" y="14308"/>
                    <a:pt x="2512" y="14266"/>
                  </a:cubicBezTo>
                  <a:cubicBezTo>
                    <a:pt x="2743" y="14164"/>
                    <a:pt x="2974" y="14049"/>
                    <a:pt x="3205" y="13933"/>
                  </a:cubicBezTo>
                  <a:cubicBezTo>
                    <a:pt x="3407" y="13818"/>
                    <a:pt x="3624" y="13702"/>
                    <a:pt x="3826" y="13573"/>
                  </a:cubicBezTo>
                  <a:lnTo>
                    <a:pt x="4302" y="13226"/>
                  </a:lnTo>
                  <a:cubicBezTo>
                    <a:pt x="4346" y="13255"/>
                    <a:pt x="4389" y="13269"/>
                    <a:pt x="4418" y="13298"/>
                  </a:cubicBezTo>
                  <a:cubicBezTo>
                    <a:pt x="4360" y="13385"/>
                    <a:pt x="4302" y="13471"/>
                    <a:pt x="4231" y="13558"/>
                  </a:cubicBezTo>
                  <a:cubicBezTo>
                    <a:pt x="4129" y="13702"/>
                    <a:pt x="4028" y="13833"/>
                    <a:pt x="3913" y="13977"/>
                  </a:cubicBezTo>
                  <a:cubicBezTo>
                    <a:pt x="3682" y="14237"/>
                    <a:pt x="3436" y="14482"/>
                    <a:pt x="3191" y="14728"/>
                  </a:cubicBezTo>
                  <a:cubicBezTo>
                    <a:pt x="3032" y="14886"/>
                    <a:pt x="2874" y="15045"/>
                    <a:pt x="2729" y="15219"/>
                  </a:cubicBezTo>
                  <a:lnTo>
                    <a:pt x="2729" y="15204"/>
                  </a:lnTo>
                  <a:cubicBezTo>
                    <a:pt x="2685" y="15261"/>
                    <a:pt x="2643" y="15319"/>
                    <a:pt x="2628" y="15377"/>
                  </a:cubicBezTo>
                  <a:cubicBezTo>
                    <a:pt x="2585" y="15608"/>
                    <a:pt x="2874" y="15652"/>
                    <a:pt x="3047" y="15652"/>
                  </a:cubicBezTo>
                  <a:lnTo>
                    <a:pt x="3118" y="15652"/>
                  </a:lnTo>
                  <a:cubicBezTo>
                    <a:pt x="3234" y="15637"/>
                    <a:pt x="3349" y="15608"/>
                    <a:pt x="3465" y="15579"/>
                  </a:cubicBezTo>
                  <a:cubicBezTo>
                    <a:pt x="3566" y="15550"/>
                    <a:pt x="3682" y="15521"/>
                    <a:pt x="3782" y="15478"/>
                  </a:cubicBezTo>
                  <a:cubicBezTo>
                    <a:pt x="4000" y="15406"/>
                    <a:pt x="4216" y="15305"/>
                    <a:pt x="4433" y="15204"/>
                  </a:cubicBezTo>
                  <a:cubicBezTo>
                    <a:pt x="4649" y="15088"/>
                    <a:pt x="4866" y="14988"/>
                    <a:pt x="5068" y="14843"/>
                  </a:cubicBezTo>
                  <a:cubicBezTo>
                    <a:pt x="5270" y="14713"/>
                    <a:pt x="5472" y="14568"/>
                    <a:pt x="5674" y="14424"/>
                  </a:cubicBezTo>
                  <a:cubicBezTo>
                    <a:pt x="5861" y="14280"/>
                    <a:pt x="6034" y="14121"/>
                    <a:pt x="6194" y="13948"/>
                  </a:cubicBezTo>
                  <a:cubicBezTo>
                    <a:pt x="6410" y="14006"/>
                    <a:pt x="6627" y="14049"/>
                    <a:pt x="6843" y="14092"/>
                  </a:cubicBezTo>
                  <a:cubicBezTo>
                    <a:pt x="7074" y="14135"/>
                    <a:pt x="7305" y="14179"/>
                    <a:pt x="7536" y="14208"/>
                  </a:cubicBezTo>
                  <a:cubicBezTo>
                    <a:pt x="7782" y="14237"/>
                    <a:pt x="8042" y="14251"/>
                    <a:pt x="8287" y="14266"/>
                  </a:cubicBezTo>
                  <a:cubicBezTo>
                    <a:pt x="8546" y="14280"/>
                    <a:pt x="8806" y="14280"/>
                    <a:pt x="9081" y="14280"/>
                  </a:cubicBezTo>
                  <a:lnTo>
                    <a:pt x="9168" y="14280"/>
                  </a:lnTo>
                  <a:cubicBezTo>
                    <a:pt x="9687" y="14266"/>
                    <a:pt x="10192" y="14208"/>
                    <a:pt x="10712" y="14164"/>
                  </a:cubicBezTo>
                  <a:cubicBezTo>
                    <a:pt x="10987" y="14135"/>
                    <a:pt x="11260" y="14106"/>
                    <a:pt x="11549" y="14064"/>
                  </a:cubicBezTo>
                  <a:cubicBezTo>
                    <a:pt x="11882" y="14020"/>
                    <a:pt x="12213" y="13977"/>
                    <a:pt x="12546" y="13919"/>
                  </a:cubicBezTo>
                  <a:cubicBezTo>
                    <a:pt x="12589" y="13991"/>
                    <a:pt x="12661" y="14049"/>
                    <a:pt x="12719" y="14106"/>
                  </a:cubicBezTo>
                  <a:cubicBezTo>
                    <a:pt x="12806" y="14179"/>
                    <a:pt x="12892" y="14266"/>
                    <a:pt x="12993" y="14337"/>
                  </a:cubicBezTo>
                  <a:cubicBezTo>
                    <a:pt x="13181" y="14497"/>
                    <a:pt x="13383" y="14641"/>
                    <a:pt x="13585" y="14770"/>
                  </a:cubicBezTo>
                  <a:cubicBezTo>
                    <a:pt x="13772" y="14901"/>
                    <a:pt x="13974" y="15016"/>
                    <a:pt x="14177" y="15132"/>
                  </a:cubicBezTo>
                  <a:cubicBezTo>
                    <a:pt x="14365" y="15232"/>
                    <a:pt x="14567" y="15334"/>
                    <a:pt x="14769" y="15421"/>
                  </a:cubicBezTo>
                  <a:cubicBezTo>
                    <a:pt x="14869" y="15463"/>
                    <a:pt x="14971" y="15507"/>
                    <a:pt x="15087" y="15521"/>
                  </a:cubicBezTo>
                  <a:cubicBezTo>
                    <a:pt x="15129" y="15536"/>
                    <a:pt x="15158" y="15536"/>
                    <a:pt x="15202" y="15536"/>
                  </a:cubicBezTo>
                  <a:lnTo>
                    <a:pt x="15245" y="15536"/>
                  </a:lnTo>
                  <a:cubicBezTo>
                    <a:pt x="15318" y="15536"/>
                    <a:pt x="15404" y="15521"/>
                    <a:pt x="15462" y="15463"/>
                  </a:cubicBezTo>
                  <a:cubicBezTo>
                    <a:pt x="15664" y="15290"/>
                    <a:pt x="15620" y="15059"/>
                    <a:pt x="15505" y="14843"/>
                  </a:cubicBezTo>
                  <a:cubicBezTo>
                    <a:pt x="15476" y="14770"/>
                    <a:pt x="15433" y="14699"/>
                    <a:pt x="15375" y="14641"/>
                  </a:cubicBezTo>
                  <a:cubicBezTo>
                    <a:pt x="15318" y="14554"/>
                    <a:pt x="15245" y="14482"/>
                    <a:pt x="15187" y="14395"/>
                  </a:cubicBezTo>
                  <a:lnTo>
                    <a:pt x="14971" y="14135"/>
                  </a:lnTo>
                  <a:cubicBezTo>
                    <a:pt x="14898" y="14049"/>
                    <a:pt x="14812" y="13948"/>
                    <a:pt x="14740" y="13846"/>
                  </a:cubicBezTo>
                  <a:lnTo>
                    <a:pt x="14523" y="13544"/>
                  </a:lnTo>
                  <a:lnTo>
                    <a:pt x="14523" y="13558"/>
                  </a:lnTo>
                  <a:cubicBezTo>
                    <a:pt x="14494" y="13515"/>
                    <a:pt x="14480" y="13471"/>
                    <a:pt x="14451" y="13442"/>
                  </a:cubicBezTo>
                  <a:cubicBezTo>
                    <a:pt x="14596" y="13385"/>
                    <a:pt x="14754" y="13327"/>
                    <a:pt x="14898" y="13240"/>
                  </a:cubicBezTo>
                  <a:cubicBezTo>
                    <a:pt x="15072" y="13154"/>
                    <a:pt x="15245" y="13053"/>
                    <a:pt x="15404" y="12938"/>
                  </a:cubicBezTo>
                  <a:cubicBezTo>
                    <a:pt x="15491" y="12880"/>
                    <a:pt x="15562" y="12822"/>
                    <a:pt x="15649" y="12749"/>
                  </a:cubicBezTo>
                  <a:cubicBezTo>
                    <a:pt x="15780" y="12836"/>
                    <a:pt x="15924" y="12909"/>
                    <a:pt x="16068" y="12966"/>
                  </a:cubicBezTo>
                  <a:cubicBezTo>
                    <a:pt x="16255" y="13053"/>
                    <a:pt x="16457" y="13125"/>
                    <a:pt x="16646" y="13182"/>
                  </a:cubicBezTo>
                  <a:cubicBezTo>
                    <a:pt x="16848" y="13255"/>
                    <a:pt x="17050" y="13298"/>
                    <a:pt x="17266" y="13342"/>
                  </a:cubicBezTo>
                  <a:cubicBezTo>
                    <a:pt x="17468" y="13371"/>
                    <a:pt x="17670" y="13400"/>
                    <a:pt x="17887" y="13400"/>
                  </a:cubicBezTo>
                  <a:cubicBezTo>
                    <a:pt x="17897" y="13400"/>
                    <a:pt x="17912" y="13406"/>
                    <a:pt x="17931" y="13406"/>
                  </a:cubicBezTo>
                  <a:cubicBezTo>
                    <a:pt x="17940" y="13406"/>
                    <a:pt x="17949" y="13404"/>
                    <a:pt x="17959" y="13400"/>
                  </a:cubicBezTo>
                  <a:cubicBezTo>
                    <a:pt x="18032" y="13400"/>
                    <a:pt x="18089" y="13400"/>
                    <a:pt x="18161" y="13371"/>
                  </a:cubicBezTo>
                  <a:cubicBezTo>
                    <a:pt x="18219" y="13356"/>
                    <a:pt x="18263" y="13313"/>
                    <a:pt x="18305" y="13255"/>
                  </a:cubicBezTo>
                  <a:cubicBezTo>
                    <a:pt x="18334" y="13197"/>
                    <a:pt x="18349" y="13140"/>
                    <a:pt x="18334" y="13082"/>
                  </a:cubicBezTo>
                  <a:cubicBezTo>
                    <a:pt x="18320" y="12966"/>
                    <a:pt x="18248" y="12880"/>
                    <a:pt x="18176" y="12807"/>
                  </a:cubicBezTo>
                  <a:lnTo>
                    <a:pt x="17916" y="12591"/>
                  </a:lnTo>
                  <a:cubicBezTo>
                    <a:pt x="17772" y="12489"/>
                    <a:pt x="17641" y="12374"/>
                    <a:pt x="17512" y="12274"/>
                  </a:cubicBezTo>
                  <a:cubicBezTo>
                    <a:pt x="17439" y="12201"/>
                    <a:pt x="17368" y="12143"/>
                    <a:pt x="17310" y="12085"/>
                  </a:cubicBezTo>
                  <a:cubicBezTo>
                    <a:pt x="17165" y="11956"/>
                    <a:pt x="17035" y="11840"/>
                    <a:pt x="16906" y="11710"/>
                  </a:cubicBezTo>
                  <a:cubicBezTo>
                    <a:pt x="16862" y="11667"/>
                    <a:pt x="16833" y="11609"/>
                    <a:pt x="16790" y="11566"/>
                  </a:cubicBezTo>
                  <a:cubicBezTo>
                    <a:pt x="16761" y="11523"/>
                    <a:pt x="16732" y="11479"/>
                    <a:pt x="16703" y="11421"/>
                  </a:cubicBezTo>
                  <a:cubicBezTo>
                    <a:pt x="16660" y="11321"/>
                    <a:pt x="16617" y="11219"/>
                    <a:pt x="16573" y="11104"/>
                  </a:cubicBezTo>
                  <a:cubicBezTo>
                    <a:pt x="16473" y="10844"/>
                    <a:pt x="16400" y="10570"/>
                    <a:pt x="16328" y="10295"/>
                  </a:cubicBezTo>
                  <a:cubicBezTo>
                    <a:pt x="16313" y="10281"/>
                    <a:pt x="16313" y="10252"/>
                    <a:pt x="16299" y="10237"/>
                  </a:cubicBezTo>
                  <a:lnTo>
                    <a:pt x="16299" y="10137"/>
                  </a:lnTo>
                  <a:cubicBezTo>
                    <a:pt x="16227" y="9920"/>
                    <a:pt x="16140" y="9704"/>
                    <a:pt x="16024" y="9502"/>
                  </a:cubicBezTo>
                  <a:lnTo>
                    <a:pt x="15982" y="9415"/>
                  </a:lnTo>
                  <a:lnTo>
                    <a:pt x="15982" y="9400"/>
                  </a:lnTo>
                  <a:lnTo>
                    <a:pt x="15967" y="9386"/>
                  </a:lnTo>
                  <a:cubicBezTo>
                    <a:pt x="15822" y="9098"/>
                    <a:pt x="15649" y="8838"/>
                    <a:pt x="15447" y="8578"/>
                  </a:cubicBezTo>
                  <a:cubicBezTo>
                    <a:pt x="15303" y="8390"/>
                    <a:pt x="15158" y="8216"/>
                    <a:pt x="14985" y="8058"/>
                  </a:cubicBezTo>
                  <a:cubicBezTo>
                    <a:pt x="14798" y="7870"/>
                    <a:pt x="14581" y="7726"/>
                    <a:pt x="14350" y="7596"/>
                  </a:cubicBezTo>
                  <a:cubicBezTo>
                    <a:pt x="13917" y="7350"/>
                    <a:pt x="13441" y="7221"/>
                    <a:pt x="12964" y="7134"/>
                  </a:cubicBezTo>
                  <a:cubicBezTo>
                    <a:pt x="12646" y="7076"/>
                    <a:pt x="12315" y="7061"/>
                    <a:pt x="11997" y="7033"/>
                  </a:cubicBezTo>
                  <a:cubicBezTo>
                    <a:pt x="11766" y="7019"/>
                    <a:pt x="11535" y="7004"/>
                    <a:pt x="11318" y="7004"/>
                  </a:cubicBezTo>
                  <a:cubicBezTo>
                    <a:pt x="11237" y="6999"/>
                    <a:pt x="11155" y="6998"/>
                    <a:pt x="11073" y="6998"/>
                  </a:cubicBezTo>
                  <a:cubicBezTo>
                    <a:pt x="10909" y="6998"/>
                    <a:pt x="10746" y="7004"/>
                    <a:pt x="10582" y="7004"/>
                  </a:cubicBezTo>
                  <a:cubicBezTo>
                    <a:pt x="10352" y="7004"/>
                    <a:pt x="10134" y="7019"/>
                    <a:pt x="9903" y="7019"/>
                  </a:cubicBezTo>
                  <a:cubicBezTo>
                    <a:pt x="9672" y="7019"/>
                    <a:pt x="9441" y="7019"/>
                    <a:pt x="9210" y="7004"/>
                  </a:cubicBezTo>
                  <a:cubicBezTo>
                    <a:pt x="9066" y="7004"/>
                    <a:pt x="8922" y="6990"/>
                    <a:pt x="8777" y="6961"/>
                  </a:cubicBezTo>
                  <a:lnTo>
                    <a:pt x="8764" y="6961"/>
                  </a:lnTo>
                  <a:cubicBezTo>
                    <a:pt x="8720" y="6961"/>
                    <a:pt x="8662" y="6946"/>
                    <a:pt x="8619" y="6932"/>
                  </a:cubicBezTo>
                  <a:cubicBezTo>
                    <a:pt x="8518" y="6888"/>
                    <a:pt x="8431" y="6859"/>
                    <a:pt x="8344" y="6817"/>
                  </a:cubicBezTo>
                  <a:cubicBezTo>
                    <a:pt x="8287" y="6788"/>
                    <a:pt x="8229" y="6759"/>
                    <a:pt x="8186" y="6730"/>
                  </a:cubicBezTo>
                  <a:cubicBezTo>
                    <a:pt x="8128" y="6701"/>
                    <a:pt x="8071" y="6657"/>
                    <a:pt x="8027" y="6615"/>
                  </a:cubicBezTo>
                  <a:lnTo>
                    <a:pt x="7940" y="6528"/>
                  </a:lnTo>
                  <a:lnTo>
                    <a:pt x="7897" y="6484"/>
                  </a:lnTo>
                  <a:cubicBezTo>
                    <a:pt x="7969" y="6326"/>
                    <a:pt x="8013" y="6166"/>
                    <a:pt x="8071" y="6008"/>
                  </a:cubicBezTo>
                  <a:cubicBezTo>
                    <a:pt x="8128" y="5849"/>
                    <a:pt x="8186" y="5691"/>
                    <a:pt x="8258" y="5531"/>
                  </a:cubicBezTo>
                  <a:cubicBezTo>
                    <a:pt x="8373" y="5200"/>
                    <a:pt x="8518" y="4867"/>
                    <a:pt x="8648" y="4536"/>
                  </a:cubicBezTo>
                  <a:cubicBezTo>
                    <a:pt x="8735" y="4319"/>
                    <a:pt x="8821" y="4103"/>
                    <a:pt x="8893" y="3885"/>
                  </a:cubicBezTo>
                  <a:cubicBezTo>
                    <a:pt x="8966" y="3670"/>
                    <a:pt x="9037" y="3439"/>
                    <a:pt x="9095" y="3208"/>
                  </a:cubicBezTo>
                  <a:cubicBezTo>
                    <a:pt x="9168" y="2990"/>
                    <a:pt x="9225" y="2759"/>
                    <a:pt x="9268" y="2528"/>
                  </a:cubicBezTo>
                  <a:cubicBezTo>
                    <a:pt x="9326" y="2297"/>
                    <a:pt x="9370" y="2067"/>
                    <a:pt x="9384" y="1836"/>
                  </a:cubicBezTo>
                  <a:cubicBezTo>
                    <a:pt x="9399" y="1720"/>
                    <a:pt x="9399" y="1591"/>
                    <a:pt x="9370" y="1475"/>
                  </a:cubicBezTo>
                  <a:cubicBezTo>
                    <a:pt x="9355" y="1417"/>
                    <a:pt x="9341" y="1374"/>
                    <a:pt x="9312" y="1331"/>
                  </a:cubicBezTo>
                  <a:cubicBezTo>
                    <a:pt x="9297" y="1302"/>
                    <a:pt x="9283" y="1287"/>
                    <a:pt x="9268" y="1273"/>
                  </a:cubicBezTo>
                  <a:lnTo>
                    <a:pt x="9197" y="1200"/>
                  </a:lnTo>
                  <a:cubicBezTo>
                    <a:pt x="9148" y="1162"/>
                    <a:pt x="9081" y="1143"/>
                    <a:pt x="9016" y="1143"/>
                  </a:cubicBezTo>
                  <a:cubicBezTo>
                    <a:pt x="8983" y="1143"/>
                    <a:pt x="8951" y="1148"/>
                    <a:pt x="8922" y="1158"/>
                  </a:cubicBezTo>
                  <a:cubicBezTo>
                    <a:pt x="8850" y="1171"/>
                    <a:pt x="8777" y="1200"/>
                    <a:pt x="8720" y="1244"/>
                  </a:cubicBezTo>
                  <a:cubicBezTo>
                    <a:pt x="8677" y="1273"/>
                    <a:pt x="8648" y="1302"/>
                    <a:pt x="8604" y="1345"/>
                  </a:cubicBezTo>
                  <a:cubicBezTo>
                    <a:pt x="8518" y="1417"/>
                    <a:pt x="8431" y="1489"/>
                    <a:pt x="8344" y="1576"/>
                  </a:cubicBezTo>
                  <a:cubicBezTo>
                    <a:pt x="8171" y="1749"/>
                    <a:pt x="8013" y="1937"/>
                    <a:pt x="7868" y="2124"/>
                  </a:cubicBezTo>
                  <a:cubicBezTo>
                    <a:pt x="7709" y="2326"/>
                    <a:pt x="7551" y="2528"/>
                    <a:pt x="7407" y="2731"/>
                  </a:cubicBezTo>
                  <a:cubicBezTo>
                    <a:pt x="7276" y="2933"/>
                    <a:pt x="7147" y="3150"/>
                    <a:pt x="7016" y="3352"/>
                  </a:cubicBezTo>
                  <a:cubicBezTo>
                    <a:pt x="6887" y="3568"/>
                    <a:pt x="6756" y="3770"/>
                    <a:pt x="6627" y="3987"/>
                  </a:cubicBezTo>
                  <a:cubicBezTo>
                    <a:pt x="6511" y="4203"/>
                    <a:pt x="6396" y="4434"/>
                    <a:pt x="6265" y="4651"/>
                  </a:cubicBezTo>
                  <a:cubicBezTo>
                    <a:pt x="6194" y="4752"/>
                    <a:pt x="6136" y="4853"/>
                    <a:pt x="6078" y="4969"/>
                  </a:cubicBezTo>
                  <a:cubicBezTo>
                    <a:pt x="6063" y="4998"/>
                    <a:pt x="6034" y="5040"/>
                    <a:pt x="6021" y="5069"/>
                  </a:cubicBezTo>
                  <a:cubicBezTo>
                    <a:pt x="5905" y="4998"/>
                    <a:pt x="5775" y="4940"/>
                    <a:pt x="5659" y="4882"/>
                  </a:cubicBezTo>
                  <a:cubicBezTo>
                    <a:pt x="5501" y="4809"/>
                    <a:pt x="5328" y="4752"/>
                    <a:pt x="5154" y="4694"/>
                  </a:cubicBezTo>
                  <a:lnTo>
                    <a:pt x="4721" y="4565"/>
                  </a:lnTo>
                  <a:cubicBezTo>
                    <a:pt x="4706" y="4550"/>
                    <a:pt x="4677" y="4550"/>
                    <a:pt x="4649" y="4536"/>
                  </a:cubicBezTo>
                  <a:cubicBezTo>
                    <a:pt x="4649" y="4521"/>
                    <a:pt x="4664" y="4507"/>
                    <a:pt x="4664" y="4492"/>
                  </a:cubicBezTo>
                  <a:cubicBezTo>
                    <a:pt x="4664" y="4420"/>
                    <a:pt x="4664" y="4362"/>
                    <a:pt x="4677" y="4290"/>
                  </a:cubicBezTo>
                  <a:cubicBezTo>
                    <a:pt x="4677" y="4131"/>
                    <a:pt x="4692" y="3958"/>
                    <a:pt x="4706" y="3799"/>
                  </a:cubicBezTo>
                  <a:cubicBezTo>
                    <a:pt x="4735" y="3439"/>
                    <a:pt x="4764" y="3092"/>
                    <a:pt x="4793" y="2731"/>
                  </a:cubicBezTo>
                  <a:cubicBezTo>
                    <a:pt x="4808" y="2500"/>
                    <a:pt x="4822" y="2255"/>
                    <a:pt x="4837" y="2009"/>
                  </a:cubicBezTo>
                  <a:cubicBezTo>
                    <a:pt x="4837" y="1749"/>
                    <a:pt x="4851" y="1504"/>
                    <a:pt x="4851" y="1244"/>
                  </a:cubicBezTo>
                  <a:cubicBezTo>
                    <a:pt x="4866" y="998"/>
                    <a:pt x="4851" y="984"/>
                    <a:pt x="4822" y="725"/>
                  </a:cubicBezTo>
                  <a:cubicBezTo>
                    <a:pt x="4793" y="609"/>
                    <a:pt x="4779" y="494"/>
                    <a:pt x="4735" y="378"/>
                  </a:cubicBezTo>
                  <a:cubicBezTo>
                    <a:pt x="4706" y="305"/>
                    <a:pt x="4677" y="248"/>
                    <a:pt x="4635" y="205"/>
                  </a:cubicBezTo>
                  <a:cubicBezTo>
                    <a:pt x="4606" y="147"/>
                    <a:pt x="4577" y="118"/>
                    <a:pt x="4533" y="74"/>
                  </a:cubicBezTo>
                  <a:cubicBezTo>
                    <a:pt x="4490" y="45"/>
                    <a:pt x="4446" y="17"/>
                    <a:pt x="4404" y="17"/>
                  </a:cubicBezTo>
                  <a:cubicBezTo>
                    <a:pt x="4378" y="9"/>
                    <a:pt x="4348" y="0"/>
                    <a:pt x="4316" y="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1"/>
            <p:cNvSpPr/>
            <p:nvPr/>
          </p:nvSpPr>
          <p:spPr>
            <a:xfrm>
              <a:off x="6405138" y="2784879"/>
              <a:ext cx="56767" cy="59139"/>
            </a:xfrm>
            <a:custGeom>
              <a:avLst/>
              <a:gdLst/>
              <a:ahLst/>
              <a:cxnLst/>
              <a:rect l="l" t="t" r="r" b="b"/>
              <a:pathLst>
                <a:path w="694" h="723" extrusionOk="0">
                  <a:moveTo>
                    <a:pt x="390" y="0"/>
                  </a:moveTo>
                  <a:cubicBezTo>
                    <a:pt x="303" y="0"/>
                    <a:pt x="231" y="29"/>
                    <a:pt x="174" y="101"/>
                  </a:cubicBezTo>
                  <a:cubicBezTo>
                    <a:pt x="130" y="145"/>
                    <a:pt x="101" y="216"/>
                    <a:pt x="58" y="289"/>
                  </a:cubicBezTo>
                  <a:cubicBezTo>
                    <a:pt x="0" y="433"/>
                    <a:pt x="43" y="607"/>
                    <a:pt x="188" y="678"/>
                  </a:cubicBezTo>
                  <a:cubicBezTo>
                    <a:pt x="231" y="707"/>
                    <a:pt x="274" y="722"/>
                    <a:pt x="332" y="722"/>
                  </a:cubicBezTo>
                  <a:cubicBezTo>
                    <a:pt x="418" y="722"/>
                    <a:pt x="520" y="664"/>
                    <a:pt x="592" y="578"/>
                  </a:cubicBezTo>
                  <a:cubicBezTo>
                    <a:pt x="649" y="505"/>
                    <a:pt x="678" y="418"/>
                    <a:pt x="678" y="361"/>
                  </a:cubicBezTo>
                  <a:cubicBezTo>
                    <a:pt x="693" y="303"/>
                    <a:pt x="678" y="231"/>
                    <a:pt x="649" y="187"/>
                  </a:cubicBezTo>
                  <a:cubicBezTo>
                    <a:pt x="607" y="72"/>
                    <a:pt x="505" y="0"/>
                    <a:pt x="3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1"/>
            <p:cNvSpPr/>
            <p:nvPr/>
          </p:nvSpPr>
          <p:spPr>
            <a:xfrm>
              <a:off x="6075659" y="2806146"/>
              <a:ext cx="154758" cy="147642"/>
            </a:xfrm>
            <a:custGeom>
              <a:avLst/>
              <a:gdLst/>
              <a:ahLst/>
              <a:cxnLst/>
              <a:rect l="l" t="t" r="r" b="b"/>
              <a:pathLst>
                <a:path w="1892" h="1805" extrusionOk="0">
                  <a:moveTo>
                    <a:pt x="58" y="0"/>
                  </a:moveTo>
                  <a:cubicBezTo>
                    <a:pt x="58" y="43"/>
                    <a:pt x="44" y="101"/>
                    <a:pt x="44" y="158"/>
                  </a:cubicBezTo>
                  <a:cubicBezTo>
                    <a:pt x="15" y="289"/>
                    <a:pt x="0" y="433"/>
                    <a:pt x="0" y="592"/>
                  </a:cubicBezTo>
                  <a:cubicBezTo>
                    <a:pt x="15" y="635"/>
                    <a:pt x="44" y="664"/>
                    <a:pt x="58" y="693"/>
                  </a:cubicBezTo>
                  <a:cubicBezTo>
                    <a:pt x="102" y="736"/>
                    <a:pt x="144" y="780"/>
                    <a:pt x="188" y="809"/>
                  </a:cubicBezTo>
                  <a:cubicBezTo>
                    <a:pt x="246" y="866"/>
                    <a:pt x="318" y="909"/>
                    <a:pt x="390" y="938"/>
                  </a:cubicBezTo>
                  <a:cubicBezTo>
                    <a:pt x="390" y="996"/>
                    <a:pt x="404" y="1040"/>
                    <a:pt x="404" y="1126"/>
                  </a:cubicBezTo>
                  <a:cubicBezTo>
                    <a:pt x="419" y="1155"/>
                    <a:pt x="419" y="1198"/>
                    <a:pt x="433" y="1227"/>
                  </a:cubicBezTo>
                  <a:cubicBezTo>
                    <a:pt x="448" y="1328"/>
                    <a:pt x="477" y="1400"/>
                    <a:pt x="506" y="1487"/>
                  </a:cubicBezTo>
                  <a:cubicBezTo>
                    <a:pt x="549" y="1573"/>
                    <a:pt x="593" y="1660"/>
                    <a:pt x="650" y="1761"/>
                  </a:cubicBezTo>
                  <a:cubicBezTo>
                    <a:pt x="664" y="1790"/>
                    <a:pt x="693" y="1804"/>
                    <a:pt x="722" y="1804"/>
                  </a:cubicBezTo>
                  <a:cubicBezTo>
                    <a:pt x="737" y="1804"/>
                    <a:pt x="751" y="1790"/>
                    <a:pt x="751" y="1790"/>
                  </a:cubicBezTo>
                  <a:cubicBezTo>
                    <a:pt x="766" y="1775"/>
                    <a:pt x="780" y="1761"/>
                    <a:pt x="795" y="1733"/>
                  </a:cubicBezTo>
                  <a:cubicBezTo>
                    <a:pt x="795" y="1718"/>
                    <a:pt x="795" y="1704"/>
                    <a:pt x="780" y="1689"/>
                  </a:cubicBezTo>
                  <a:cubicBezTo>
                    <a:pt x="751" y="1646"/>
                    <a:pt x="722" y="1602"/>
                    <a:pt x="708" y="1559"/>
                  </a:cubicBezTo>
                  <a:cubicBezTo>
                    <a:pt x="664" y="1502"/>
                    <a:pt x="650" y="1444"/>
                    <a:pt x="621" y="1386"/>
                  </a:cubicBezTo>
                  <a:cubicBezTo>
                    <a:pt x="593" y="1313"/>
                    <a:pt x="578" y="1227"/>
                    <a:pt x="564" y="1169"/>
                  </a:cubicBezTo>
                  <a:lnTo>
                    <a:pt x="549" y="1126"/>
                  </a:lnTo>
                  <a:cubicBezTo>
                    <a:pt x="549" y="1111"/>
                    <a:pt x="535" y="1082"/>
                    <a:pt x="535" y="1069"/>
                  </a:cubicBezTo>
                  <a:lnTo>
                    <a:pt x="535" y="1025"/>
                  </a:lnTo>
                  <a:lnTo>
                    <a:pt x="520" y="982"/>
                  </a:lnTo>
                  <a:lnTo>
                    <a:pt x="520" y="982"/>
                  </a:lnTo>
                  <a:cubicBezTo>
                    <a:pt x="564" y="996"/>
                    <a:pt x="606" y="996"/>
                    <a:pt x="650" y="996"/>
                  </a:cubicBezTo>
                  <a:lnTo>
                    <a:pt x="751" y="996"/>
                  </a:lnTo>
                  <a:cubicBezTo>
                    <a:pt x="895" y="996"/>
                    <a:pt x="1055" y="967"/>
                    <a:pt x="1199" y="909"/>
                  </a:cubicBezTo>
                  <a:cubicBezTo>
                    <a:pt x="1314" y="866"/>
                    <a:pt x="1444" y="809"/>
                    <a:pt x="1588" y="707"/>
                  </a:cubicBezTo>
                  <a:cubicBezTo>
                    <a:pt x="1617" y="693"/>
                    <a:pt x="1646" y="664"/>
                    <a:pt x="1690" y="635"/>
                  </a:cubicBezTo>
                  <a:lnTo>
                    <a:pt x="1732" y="607"/>
                  </a:lnTo>
                  <a:lnTo>
                    <a:pt x="1761" y="578"/>
                  </a:lnTo>
                  <a:cubicBezTo>
                    <a:pt x="1790" y="549"/>
                    <a:pt x="1834" y="520"/>
                    <a:pt x="1863" y="491"/>
                  </a:cubicBezTo>
                  <a:cubicBezTo>
                    <a:pt x="1877" y="476"/>
                    <a:pt x="1892" y="447"/>
                    <a:pt x="1892" y="418"/>
                  </a:cubicBezTo>
                  <a:cubicBezTo>
                    <a:pt x="1892" y="389"/>
                    <a:pt x="1877" y="361"/>
                    <a:pt x="1848" y="332"/>
                  </a:cubicBezTo>
                  <a:cubicBezTo>
                    <a:pt x="1834" y="318"/>
                    <a:pt x="1805" y="303"/>
                    <a:pt x="1776" y="303"/>
                  </a:cubicBezTo>
                  <a:cubicBezTo>
                    <a:pt x="1747" y="303"/>
                    <a:pt x="1719" y="318"/>
                    <a:pt x="1704" y="347"/>
                  </a:cubicBezTo>
                  <a:cubicBezTo>
                    <a:pt x="1675" y="361"/>
                    <a:pt x="1661" y="376"/>
                    <a:pt x="1646" y="389"/>
                  </a:cubicBezTo>
                  <a:cubicBezTo>
                    <a:pt x="1603" y="433"/>
                    <a:pt x="1545" y="476"/>
                    <a:pt x="1473" y="520"/>
                  </a:cubicBezTo>
                  <a:cubicBezTo>
                    <a:pt x="1415" y="563"/>
                    <a:pt x="1357" y="607"/>
                    <a:pt x="1286" y="649"/>
                  </a:cubicBezTo>
                  <a:cubicBezTo>
                    <a:pt x="1242" y="664"/>
                    <a:pt x="1184" y="693"/>
                    <a:pt x="1112" y="722"/>
                  </a:cubicBezTo>
                  <a:cubicBezTo>
                    <a:pt x="1068" y="736"/>
                    <a:pt x="1011" y="751"/>
                    <a:pt x="953" y="765"/>
                  </a:cubicBezTo>
                  <a:cubicBezTo>
                    <a:pt x="910" y="780"/>
                    <a:pt x="852" y="780"/>
                    <a:pt x="795" y="794"/>
                  </a:cubicBezTo>
                  <a:lnTo>
                    <a:pt x="664" y="794"/>
                  </a:lnTo>
                  <a:cubicBezTo>
                    <a:pt x="635" y="794"/>
                    <a:pt x="621" y="794"/>
                    <a:pt x="593" y="780"/>
                  </a:cubicBezTo>
                  <a:cubicBezTo>
                    <a:pt x="564" y="780"/>
                    <a:pt x="535" y="780"/>
                    <a:pt x="506" y="765"/>
                  </a:cubicBezTo>
                  <a:cubicBezTo>
                    <a:pt x="491" y="751"/>
                    <a:pt x="462" y="751"/>
                    <a:pt x="433" y="736"/>
                  </a:cubicBezTo>
                  <a:cubicBezTo>
                    <a:pt x="419" y="722"/>
                    <a:pt x="404" y="722"/>
                    <a:pt x="390" y="707"/>
                  </a:cubicBezTo>
                  <a:lnTo>
                    <a:pt x="347" y="678"/>
                  </a:lnTo>
                  <a:cubicBezTo>
                    <a:pt x="318" y="664"/>
                    <a:pt x="289" y="649"/>
                    <a:pt x="275" y="635"/>
                  </a:cubicBezTo>
                  <a:lnTo>
                    <a:pt x="217" y="578"/>
                  </a:lnTo>
                  <a:lnTo>
                    <a:pt x="202" y="549"/>
                  </a:lnTo>
                  <a:cubicBezTo>
                    <a:pt x="188" y="534"/>
                    <a:pt x="188" y="520"/>
                    <a:pt x="173" y="505"/>
                  </a:cubicBezTo>
                  <a:cubicBezTo>
                    <a:pt x="159" y="462"/>
                    <a:pt x="131" y="418"/>
                    <a:pt x="131" y="389"/>
                  </a:cubicBezTo>
                  <a:lnTo>
                    <a:pt x="87" y="274"/>
                  </a:lnTo>
                  <a:cubicBezTo>
                    <a:pt x="87" y="231"/>
                    <a:pt x="73" y="173"/>
                    <a:pt x="73" y="116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1"/>
            <p:cNvSpPr/>
            <p:nvPr/>
          </p:nvSpPr>
          <p:spPr>
            <a:xfrm>
              <a:off x="6627135" y="2328942"/>
              <a:ext cx="139381" cy="269436"/>
            </a:xfrm>
            <a:custGeom>
              <a:avLst/>
              <a:gdLst/>
              <a:ahLst/>
              <a:cxnLst/>
              <a:rect l="l" t="t" r="r" b="b"/>
              <a:pathLst>
                <a:path w="1704" h="3294" extrusionOk="0">
                  <a:moveTo>
                    <a:pt x="1611" y="1"/>
                  </a:moveTo>
                  <a:cubicBezTo>
                    <a:pt x="1597" y="1"/>
                    <a:pt x="1584" y="6"/>
                    <a:pt x="1573" y="16"/>
                  </a:cubicBezTo>
                  <a:cubicBezTo>
                    <a:pt x="1560" y="31"/>
                    <a:pt x="1560" y="45"/>
                    <a:pt x="1545" y="60"/>
                  </a:cubicBezTo>
                  <a:cubicBezTo>
                    <a:pt x="1545" y="74"/>
                    <a:pt x="1531" y="89"/>
                    <a:pt x="1531" y="102"/>
                  </a:cubicBezTo>
                  <a:cubicBezTo>
                    <a:pt x="1516" y="146"/>
                    <a:pt x="1516" y="189"/>
                    <a:pt x="1502" y="233"/>
                  </a:cubicBezTo>
                  <a:cubicBezTo>
                    <a:pt x="1487" y="276"/>
                    <a:pt x="1487" y="320"/>
                    <a:pt x="1473" y="362"/>
                  </a:cubicBezTo>
                  <a:lnTo>
                    <a:pt x="1473" y="333"/>
                  </a:lnTo>
                  <a:cubicBezTo>
                    <a:pt x="1473" y="305"/>
                    <a:pt x="1458" y="291"/>
                    <a:pt x="1444" y="276"/>
                  </a:cubicBezTo>
                  <a:cubicBezTo>
                    <a:pt x="1429" y="262"/>
                    <a:pt x="1415" y="262"/>
                    <a:pt x="1400" y="262"/>
                  </a:cubicBezTo>
                  <a:cubicBezTo>
                    <a:pt x="1392" y="258"/>
                    <a:pt x="1385" y="256"/>
                    <a:pt x="1377" y="256"/>
                  </a:cubicBezTo>
                  <a:cubicBezTo>
                    <a:pt x="1357" y="256"/>
                    <a:pt x="1339" y="270"/>
                    <a:pt x="1329" y="291"/>
                  </a:cubicBezTo>
                  <a:cubicBezTo>
                    <a:pt x="1329" y="305"/>
                    <a:pt x="1314" y="320"/>
                    <a:pt x="1314" y="333"/>
                  </a:cubicBezTo>
                  <a:cubicBezTo>
                    <a:pt x="1314" y="348"/>
                    <a:pt x="1300" y="362"/>
                    <a:pt x="1300" y="377"/>
                  </a:cubicBezTo>
                  <a:cubicBezTo>
                    <a:pt x="1300" y="391"/>
                    <a:pt x="1300" y="406"/>
                    <a:pt x="1285" y="420"/>
                  </a:cubicBezTo>
                  <a:cubicBezTo>
                    <a:pt x="1285" y="464"/>
                    <a:pt x="1271" y="493"/>
                    <a:pt x="1271" y="536"/>
                  </a:cubicBezTo>
                  <a:cubicBezTo>
                    <a:pt x="1256" y="593"/>
                    <a:pt x="1242" y="651"/>
                    <a:pt x="1227" y="695"/>
                  </a:cubicBezTo>
                  <a:cubicBezTo>
                    <a:pt x="1227" y="724"/>
                    <a:pt x="1213" y="767"/>
                    <a:pt x="1213" y="795"/>
                  </a:cubicBezTo>
                  <a:lnTo>
                    <a:pt x="1213" y="724"/>
                  </a:lnTo>
                  <a:lnTo>
                    <a:pt x="1213" y="637"/>
                  </a:lnTo>
                  <a:cubicBezTo>
                    <a:pt x="1213" y="608"/>
                    <a:pt x="1198" y="593"/>
                    <a:pt x="1198" y="564"/>
                  </a:cubicBezTo>
                  <a:cubicBezTo>
                    <a:pt x="1198" y="551"/>
                    <a:pt x="1184" y="536"/>
                    <a:pt x="1169" y="522"/>
                  </a:cubicBezTo>
                  <a:cubicBezTo>
                    <a:pt x="1159" y="501"/>
                    <a:pt x="1141" y="487"/>
                    <a:pt x="1115" y="487"/>
                  </a:cubicBezTo>
                  <a:cubicBezTo>
                    <a:pt x="1105" y="487"/>
                    <a:pt x="1094" y="489"/>
                    <a:pt x="1083" y="493"/>
                  </a:cubicBezTo>
                  <a:cubicBezTo>
                    <a:pt x="1069" y="507"/>
                    <a:pt x="1054" y="507"/>
                    <a:pt x="1054" y="522"/>
                  </a:cubicBezTo>
                  <a:cubicBezTo>
                    <a:pt x="1040" y="551"/>
                    <a:pt x="1040" y="564"/>
                    <a:pt x="1025" y="579"/>
                  </a:cubicBezTo>
                  <a:cubicBezTo>
                    <a:pt x="1011" y="622"/>
                    <a:pt x="1011" y="651"/>
                    <a:pt x="996" y="695"/>
                  </a:cubicBezTo>
                  <a:cubicBezTo>
                    <a:pt x="967" y="782"/>
                    <a:pt x="953" y="868"/>
                    <a:pt x="938" y="940"/>
                  </a:cubicBezTo>
                  <a:cubicBezTo>
                    <a:pt x="924" y="984"/>
                    <a:pt x="924" y="1013"/>
                    <a:pt x="909" y="1055"/>
                  </a:cubicBezTo>
                  <a:cubicBezTo>
                    <a:pt x="909" y="1099"/>
                    <a:pt x="895" y="1142"/>
                    <a:pt x="895" y="1186"/>
                  </a:cubicBezTo>
                  <a:lnTo>
                    <a:pt x="895" y="1200"/>
                  </a:lnTo>
                  <a:cubicBezTo>
                    <a:pt x="895" y="1186"/>
                    <a:pt x="895" y="1171"/>
                    <a:pt x="880" y="1157"/>
                  </a:cubicBezTo>
                  <a:lnTo>
                    <a:pt x="880" y="1084"/>
                  </a:lnTo>
                  <a:cubicBezTo>
                    <a:pt x="880" y="1070"/>
                    <a:pt x="867" y="1070"/>
                    <a:pt x="867" y="1055"/>
                  </a:cubicBezTo>
                  <a:cubicBezTo>
                    <a:pt x="852" y="1026"/>
                    <a:pt x="823" y="1013"/>
                    <a:pt x="809" y="1013"/>
                  </a:cubicBezTo>
                  <a:cubicBezTo>
                    <a:pt x="780" y="1026"/>
                    <a:pt x="765" y="1041"/>
                    <a:pt x="751" y="1070"/>
                  </a:cubicBezTo>
                  <a:cubicBezTo>
                    <a:pt x="736" y="1113"/>
                    <a:pt x="736" y="1157"/>
                    <a:pt x="722" y="1200"/>
                  </a:cubicBezTo>
                  <a:lnTo>
                    <a:pt x="722" y="1286"/>
                  </a:lnTo>
                  <a:cubicBezTo>
                    <a:pt x="707" y="1272"/>
                    <a:pt x="707" y="1272"/>
                    <a:pt x="707" y="1257"/>
                  </a:cubicBezTo>
                  <a:cubicBezTo>
                    <a:pt x="707" y="1243"/>
                    <a:pt x="693" y="1228"/>
                    <a:pt x="693" y="1228"/>
                  </a:cubicBezTo>
                  <a:cubicBezTo>
                    <a:pt x="678" y="1215"/>
                    <a:pt x="665" y="1200"/>
                    <a:pt x="636" y="1200"/>
                  </a:cubicBezTo>
                  <a:cubicBezTo>
                    <a:pt x="621" y="1200"/>
                    <a:pt x="592" y="1215"/>
                    <a:pt x="592" y="1228"/>
                  </a:cubicBezTo>
                  <a:lnTo>
                    <a:pt x="563" y="1257"/>
                  </a:lnTo>
                  <a:lnTo>
                    <a:pt x="563" y="1301"/>
                  </a:lnTo>
                  <a:cubicBezTo>
                    <a:pt x="563" y="1315"/>
                    <a:pt x="549" y="1330"/>
                    <a:pt x="549" y="1330"/>
                  </a:cubicBezTo>
                  <a:cubicBezTo>
                    <a:pt x="549" y="1373"/>
                    <a:pt x="534" y="1402"/>
                    <a:pt x="534" y="1446"/>
                  </a:cubicBezTo>
                  <a:cubicBezTo>
                    <a:pt x="520" y="1517"/>
                    <a:pt x="505" y="1604"/>
                    <a:pt x="505" y="1677"/>
                  </a:cubicBezTo>
                  <a:cubicBezTo>
                    <a:pt x="491" y="1748"/>
                    <a:pt x="476" y="1821"/>
                    <a:pt x="476" y="1893"/>
                  </a:cubicBezTo>
                  <a:cubicBezTo>
                    <a:pt x="462" y="1965"/>
                    <a:pt x="462" y="2037"/>
                    <a:pt x="447" y="2095"/>
                  </a:cubicBezTo>
                  <a:cubicBezTo>
                    <a:pt x="434" y="2239"/>
                    <a:pt x="419" y="2383"/>
                    <a:pt x="405" y="2514"/>
                  </a:cubicBezTo>
                  <a:cubicBezTo>
                    <a:pt x="405" y="2572"/>
                    <a:pt x="390" y="2614"/>
                    <a:pt x="390" y="2658"/>
                  </a:cubicBezTo>
                  <a:cubicBezTo>
                    <a:pt x="390" y="2687"/>
                    <a:pt x="390" y="2716"/>
                    <a:pt x="376" y="2745"/>
                  </a:cubicBezTo>
                  <a:lnTo>
                    <a:pt x="376" y="2572"/>
                  </a:lnTo>
                  <a:lnTo>
                    <a:pt x="376" y="2283"/>
                  </a:lnTo>
                  <a:lnTo>
                    <a:pt x="376" y="2081"/>
                  </a:lnTo>
                  <a:lnTo>
                    <a:pt x="376" y="1979"/>
                  </a:lnTo>
                  <a:lnTo>
                    <a:pt x="376" y="1936"/>
                  </a:lnTo>
                  <a:cubicBezTo>
                    <a:pt x="361" y="1921"/>
                    <a:pt x="361" y="1908"/>
                    <a:pt x="361" y="1893"/>
                  </a:cubicBezTo>
                  <a:cubicBezTo>
                    <a:pt x="361" y="1893"/>
                    <a:pt x="347" y="1879"/>
                    <a:pt x="347" y="1864"/>
                  </a:cubicBezTo>
                  <a:cubicBezTo>
                    <a:pt x="337" y="1836"/>
                    <a:pt x="309" y="1820"/>
                    <a:pt x="283" y="1820"/>
                  </a:cubicBezTo>
                  <a:cubicBezTo>
                    <a:pt x="269" y="1820"/>
                    <a:pt x="255" y="1825"/>
                    <a:pt x="245" y="1835"/>
                  </a:cubicBezTo>
                  <a:cubicBezTo>
                    <a:pt x="245" y="1850"/>
                    <a:pt x="231" y="1850"/>
                    <a:pt x="231" y="1864"/>
                  </a:cubicBezTo>
                  <a:cubicBezTo>
                    <a:pt x="216" y="1879"/>
                    <a:pt x="216" y="1893"/>
                    <a:pt x="216" y="1893"/>
                  </a:cubicBezTo>
                  <a:cubicBezTo>
                    <a:pt x="216" y="1908"/>
                    <a:pt x="216" y="1921"/>
                    <a:pt x="203" y="1936"/>
                  </a:cubicBezTo>
                  <a:lnTo>
                    <a:pt x="203" y="1979"/>
                  </a:lnTo>
                  <a:cubicBezTo>
                    <a:pt x="188" y="2037"/>
                    <a:pt x="174" y="2095"/>
                    <a:pt x="174" y="2167"/>
                  </a:cubicBezTo>
                  <a:cubicBezTo>
                    <a:pt x="159" y="2268"/>
                    <a:pt x="145" y="2383"/>
                    <a:pt x="130" y="2499"/>
                  </a:cubicBezTo>
                  <a:lnTo>
                    <a:pt x="130" y="2181"/>
                  </a:lnTo>
                  <a:cubicBezTo>
                    <a:pt x="130" y="2152"/>
                    <a:pt x="101" y="2124"/>
                    <a:pt x="72" y="2124"/>
                  </a:cubicBezTo>
                  <a:cubicBezTo>
                    <a:pt x="29" y="2124"/>
                    <a:pt x="0" y="2152"/>
                    <a:pt x="0" y="2181"/>
                  </a:cubicBezTo>
                  <a:lnTo>
                    <a:pt x="0" y="2745"/>
                  </a:lnTo>
                  <a:cubicBezTo>
                    <a:pt x="14" y="2831"/>
                    <a:pt x="14" y="2918"/>
                    <a:pt x="14" y="3005"/>
                  </a:cubicBezTo>
                  <a:cubicBezTo>
                    <a:pt x="14" y="3047"/>
                    <a:pt x="14" y="3076"/>
                    <a:pt x="29" y="3120"/>
                  </a:cubicBezTo>
                  <a:lnTo>
                    <a:pt x="29" y="3236"/>
                  </a:lnTo>
                  <a:cubicBezTo>
                    <a:pt x="43" y="3265"/>
                    <a:pt x="58" y="3278"/>
                    <a:pt x="87" y="3293"/>
                  </a:cubicBezTo>
                  <a:cubicBezTo>
                    <a:pt x="116" y="3293"/>
                    <a:pt x="145" y="3278"/>
                    <a:pt x="145" y="3250"/>
                  </a:cubicBezTo>
                  <a:cubicBezTo>
                    <a:pt x="159" y="3236"/>
                    <a:pt x="159" y="3236"/>
                    <a:pt x="159" y="3221"/>
                  </a:cubicBezTo>
                  <a:cubicBezTo>
                    <a:pt x="159" y="3192"/>
                    <a:pt x="174" y="3163"/>
                    <a:pt x="174" y="3134"/>
                  </a:cubicBezTo>
                  <a:cubicBezTo>
                    <a:pt x="174" y="3105"/>
                    <a:pt x="174" y="3076"/>
                    <a:pt x="188" y="3047"/>
                  </a:cubicBezTo>
                  <a:cubicBezTo>
                    <a:pt x="188" y="2990"/>
                    <a:pt x="188" y="2932"/>
                    <a:pt x="203" y="2889"/>
                  </a:cubicBezTo>
                  <a:lnTo>
                    <a:pt x="245" y="2543"/>
                  </a:lnTo>
                  <a:cubicBezTo>
                    <a:pt x="245" y="2499"/>
                    <a:pt x="245" y="2470"/>
                    <a:pt x="260" y="2427"/>
                  </a:cubicBezTo>
                  <a:lnTo>
                    <a:pt x="260" y="2614"/>
                  </a:lnTo>
                  <a:cubicBezTo>
                    <a:pt x="245" y="2716"/>
                    <a:pt x="245" y="2816"/>
                    <a:pt x="245" y="2918"/>
                  </a:cubicBezTo>
                  <a:lnTo>
                    <a:pt x="245" y="3047"/>
                  </a:lnTo>
                  <a:lnTo>
                    <a:pt x="245" y="3134"/>
                  </a:lnTo>
                  <a:lnTo>
                    <a:pt x="245" y="3192"/>
                  </a:lnTo>
                  <a:cubicBezTo>
                    <a:pt x="245" y="3207"/>
                    <a:pt x="260" y="3236"/>
                    <a:pt x="260" y="3250"/>
                  </a:cubicBezTo>
                  <a:cubicBezTo>
                    <a:pt x="260" y="3278"/>
                    <a:pt x="289" y="3293"/>
                    <a:pt x="318" y="3293"/>
                  </a:cubicBezTo>
                  <a:lnTo>
                    <a:pt x="332" y="3293"/>
                  </a:lnTo>
                  <a:cubicBezTo>
                    <a:pt x="347" y="3293"/>
                    <a:pt x="361" y="3293"/>
                    <a:pt x="376" y="3278"/>
                  </a:cubicBezTo>
                  <a:cubicBezTo>
                    <a:pt x="390" y="3265"/>
                    <a:pt x="405" y="3250"/>
                    <a:pt x="405" y="3236"/>
                  </a:cubicBezTo>
                  <a:lnTo>
                    <a:pt x="419" y="3221"/>
                  </a:lnTo>
                  <a:cubicBezTo>
                    <a:pt x="419" y="3207"/>
                    <a:pt x="434" y="3178"/>
                    <a:pt x="434" y="3163"/>
                  </a:cubicBezTo>
                  <a:cubicBezTo>
                    <a:pt x="447" y="3120"/>
                    <a:pt x="447" y="3076"/>
                    <a:pt x="462" y="3034"/>
                  </a:cubicBezTo>
                  <a:cubicBezTo>
                    <a:pt x="462" y="2976"/>
                    <a:pt x="476" y="2918"/>
                    <a:pt x="491" y="2860"/>
                  </a:cubicBezTo>
                  <a:cubicBezTo>
                    <a:pt x="491" y="2831"/>
                    <a:pt x="491" y="2788"/>
                    <a:pt x="505" y="2745"/>
                  </a:cubicBezTo>
                  <a:lnTo>
                    <a:pt x="505" y="2759"/>
                  </a:lnTo>
                  <a:lnTo>
                    <a:pt x="505" y="2831"/>
                  </a:lnTo>
                  <a:lnTo>
                    <a:pt x="505" y="2874"/>
                  </a:lnTo>
                  <a:cubicBezTo>
                    <a:pt x="505" y="2903"/>
                    <a:pt x="534" y="2918"/>
                    <a:pt x="563" y="2918"/>
                  </a:cubicBezTo>
                  <a:cubicBezTo>
                    <a:pt x="568" y="2921"/>
                    <a:pt x="573" y="2922"/>
                    <a:pt x="578" y="2922"/>
                  </a:cubicBezTo>
                  <a:cubicBezTo>
                    <a:pt x="597" y="2922"/>
                    <a:pt x="609" y="2901"/>
                    <a:pt x="621" y="2889"/>
                  </a:cubicBezTo>
                  <a:cubicBezTo>
                    <a:pt x="636" y="2860"/>
                    <a:pt x="649" y="2831"/>
                    <a:pt x="649" y="2803"/>
                  </a:cubicBezTo>
                  <a:cubicBezTo>
                    <a:pt x="649" y="2774"/>
                    <a:pt x="665" y="2745"/>
                    <a:pt x="665" y="2716"/>
                  </a:cubicBezTo>
                  <a:cubicBezTo>
                    <a:pt x="665" y="2687"/>
                    <a:pt x="678" y="2643"/>
                    <a:pt x="678" y="2601"/>
                  </a:cubicBezTo>
                  <a:cubicBezTo>
                    <a:pt x="693" y="2543"/>
                    <a:pt x="707" y="2470"/>
                    <a:pt x="707" y="2398"/>
                  </a:cubicBezTo>
                  <a:cubicBezTo>
                    <a:pt x="707" y="2370"/>
                    <a:pt x="722" y="2341"/>
                    <a:pt x="722" y="2326"/>
                  </a:cubicBezTo>
                  <a:lnTo>
                    <a:pt x="722" y="2441"/>
                  </a:lnTo>
                  <a:cubicBezTo>
                    <a:pt x="722" y="2485"/>
                    <a:pt x="707" y="2528"/>
                    <a:pt x="722" y="2572"/>
                  </a:cubicBezTo>
                  <a:cubicBezTo>
                    <a:pt x="722" y="2601"/>
                    <a:pt x="751" y="2614"/>
                    <a:pt x="765" y="2614"/>
                  </a:cubicBezTo>
                  <a:lnTo>
                    <a:pt x="780" y="2614"/>
                  </a:lnTo>
                  <a:cubicBezTo>
                    <a:pt x="785" y="2617"/>
                    <a:pt x="791" y="2618"/>
                    <a:pt x="796" y="2618"/>
                  </a:cubicBezTo>
                  <a:cubicBezTo>
                    <a:pt x="819" y="2618"/>
                    <a:pt x="838" y="2595"/>
                    <a:pt x="838" y="2572"/>
                  </a:cubicBezTo>
                  <a:cubicBezTo>
                    <a:pt x="867" y="2485"/>
                    <a:pt x="867" y="2383"/>
                    <a:pt x="880" y="2297"/>
                  </a:cubicBezTo>
                  <a:cubicBezTo>
                    <a:pt x="895" y="2225"/>
                    <a:pt x="895" y="2167"/>
                    <a:pt x="895" y="2110"/>
                  </a:cubicBezTo>
                  <a:cubicBezTo>
                    <a:pt x="909" y="2052"/>
                    <a:pt x="909" y="2008"/>
                    <a:pt x="924" y="1950"/>
                  </a:cubicBezTo>
                  <a:cubicBezTo>
                    <a:pt x="924" y="1893"/>
                    <a:pt x="924" y="1821"/>
                    <a:pt x="938" y="1748"/>
                  </a:cubicBezTo>
                  <a:cubicBezTo>
                    <a:pt x="953" y="1677"/>
                    <a:pt x="953" y="1604"/>
                    <a:pt x="967" y="1517"/>
                  </a:cubicBezTo>
                  <a:cubicBezTo>
                    <a:pt x="967" y="1474"/>
                    <a:pt x="982" y="1431"/>
                    <a:pt x="982" y="1388"/>
                  </a:cubicBezTo>
                  <a:cubicBezTo>
                    <a:pt x="996" y="1315"/>
                    <a:pt x="996" y="1257"/>
                    <a:pt x="1011" y="1200"/>
                  </a:cubicBezTo>
                  <a:cubicBezTo>
                    <a:pt x="1025" y="1128"/>
                    <a:pt x="1040" y="1070"/>
                    <a:pt x="1054" y="998"/>
                  </a:cubicBezTo>
                  <a:cubicBezTo>
                    <a:pt x="1069" y="926"/>
                    <a:pt x="1083" y="868"/>
                    <a:pt x="1098" y="795"/>
                  </a:cubicBezTo>
                  <a:lnTo>
                    <a:pt x="1098" y="824"/>
                  </a:lnTo>
                  <a:cubicBezTo>
                    <a:pt x="1083" y="940"/>
                    <a:pt x="1069" y="1070"/>
                    <a:pt x="1054" y="1200"/>
                  </a:cubicBezTo>
                  <a:cubicBezTo>
                    <a:pt x="1040" y="1315"/>
                    <a:pt x="1025" y="1446"/>
                    <a:pt x="1011" y="1561"/>
                  </a:cubicBezTo>
                  <a:cubicBezTo>
                    <a:pt x="996" y="1677"/>
                    <a:pt x="982" y="1777"/>
                    <a:pt x="967" y="1893"/>
                  </a:cubicBezTo>
                  <a:lnTo>
                    <a:pt x="967" y="2037"/>
                  </a:lnTo>
                  <a:cubicBezTo>
                    <a:pt x="953" y="2052"/>
                    <a:pt x="953" y="2081"/>
                    <a:pt x="953" y="2110"/>
                  </a:cubicBezTo>
                  <a:lnTo>
                    <a:pt x="953" y="2196"/>
                  </a:lnTo>
                  <a:cubicBezTo>
                    <a:pt x="967" y="2210"/>
                    <a:pt x="982" y="2239"/>
                    <a:pt x="1011" y="2239"/>
                  </a:cubicBezTo>
                  <a:cubicBezTo>
                    <a:pt x="1040" y="2239"/>
                    <a:pt x="1054" y="2225"/>
                    <a:pt x="1069" y="2210"/>
                  </a:cubicBezTo>
                  <a:lnTo>
                    <a:pt x="1098" y="2152"/>
                  </a:lnTo>
                  <a:cubicBezTo>
                    <a:pt x="1111" y="2124"/>
                    <a:pt x="1111" y="2110"/>
                    <a:pt x="1111" y="2081"/>
                  </a:cubicBezTo>
                  <a:cubicBezTo>
                    <a:pt x="1126" y="2037"/>
                    <a:pt x="1126" y="1994"/>
                    <a:pt x="1140" y="1950"/>
                  </a:cubicBezTo>
                  <a:cubicBezTo>
                    <a:pt x="1155" y="1879"/>
                    <a:pt x="1169" y="1806"/>
                    <a:pt x="1169" y="1734"/>
                  </a:cubicBezTo>
                  <a:cubicBezTo>
                    <a:pt x="1198" y="1633"/>
                    <a:pt x="1213" y="1532"/>
                    <a:pt x="1227" y="1417"/>
                  </a:cubicBezTo>
                  <a:lnTo>
                    <a:pt x="1314" y="897"/>
                  </a:lnTo>
                  <a:lnTo>
                    <a:pt x="1314" y="897"/>
                  </a:lnTo>
                  <a:cubicBezTo>
                    <a:pt x="1314" y="984"/>
                    <a:pt x="1300" y="1070"/>
                    <a:pt x="1285" y="1157"/>
                  </a:cubicBezTo>
                  <a:cubicBezTo>
                    <a:pt x="1271" y="1243"/>
                    <a:pt x="1271" y="1344"/>
                    <a:pt x="1256" y="1446"/>
                  </a:cubicBezTo>
                  <a:cubicBezTo>
                    <a:pt x="1256" y="1488"/>
                    <a:pt x="1242" y="1546"/>
                    <a:pt x="1242" y="1604"/>
                  </a:cubicBezTo>
                  <a:lnTo>
                    <a:pt x="1242" y="1662"/>
                  </a:lnTo>
                  <a:cubicBezTo>
                    <a:pt x="1242" y="1677"/>
                    <a:pt x="1256" y="1690"/>
                    <a:pt x="1256" y="1690"/>
                  </a:cubicBezTo>
                  <a:cubicBezTo>
                    <a:pt x="1266" y="1701"/>
                    <a:pt x="1284" y="1711"/>
                    <a:pt x="1304" y="1711"/>
                  </a:cubicBezTo>
                  <a:cubicBezTo>
                    <a:pt x="1312" y="1711"/>
                    <a:pt x="1320" y="1709"/>
                    <a:pt x="1329" y="1705"/>
                  </a:cubicBezTo>
                  <a:cubicBezTo>
                    <a:pt x="1342" y="1705"/>
                    <a:pt x="1357" y="1690"/>
                    <a:pt x="1357" y="1662"/>
                  </a:cubicBezTo>
                  <a:cubicBezTo>
                    <a:pt x="1371" y="1633"/>
                    <a:pt x="1371" y="1619"/>
                    <a:pt x="1386" y="1590"/>
                  </a:cubicBezTo>
                  <a:cubicBezTo>
                    <a:pt x="1386" y="1561"/>
                    <a:pt x="1386" y="1532"/>
                    <a:pt x="1400" y="1517"/>
                  </a:cubicBezTo>
                  <a:cubicBezTo>
                    <a:pt x="1400" y="1474"/>
                    <a:pt x="1415" y="1431"/>
                    <a:pt x="1415" y="1388"/>
                  </a:cubicBezTo>
                  <a:cubicBezTo>
                    <a:pt x="1444" y="1286"/>
                    <a:pt x="1458" y="1186"/>
                    <a:pt x="1473" y="1084"/>
                  </a:cubicBezTo>
                  <a:lnTo>
                    <a:pt x="1516" y="824"/>
                  </a:lnTo>
                  <a:cubicBezTo>
                    <a:pt x="1531" y="738"/>
                    <a:pt x="1545" y="666"/>
                    <a:pt x="1560" y="593"/>
                  </a:cubicBezTo>
                  <a:cubicBezTo>
                    <a:pt x="1560" y="551"/>
                    <a:pt x="1573" y="493"/>
                    <a:pt x="1573" y="449"/>
                  </a:cubicBezTo>
                  <a:lnTo>
                    <a:pt x="1573" y="579"/>
                  </a:lnTo>
                  <a:cubicBezTo>
                    <a:pt x="1573" y="622"/>
                    <a:pt x="1560" y="666"/>
                    <a:pt x="1560" y="695"/>
                  </a:cubicBezTo>
                  <a:cubicBezTo>
                    <a:pt x="1560" y="795"/>
                    <a:pt x="1560" y="882"/>
                    <a:pt x="1545" y="984"/>
                  </a:cubicBezTo>
                  <a:cubicBezTo>
                    <a:pt x="1545" y="1013"/>
                    <a:pt x="1588" y="1041"/>
                    <a:pt x="1617" y="1041"/>
                  </a:cubicBezTo>
                  <a:cubicBezTo>
                    <a:pt x="1646" y="1041"/>
                    <a:pt x="1675" y="1013"/>
                    <a:pt x="1675" y="984"/>
                  </a:cubicBezTo>
                  <a:lnTo>
                    <a:pt x="1675" y="824"/>
                  </a:lnTo>
                  <a:cubicBezTo>
                    <a:pt x="1675" y="709"/>
                    <a:pt x="1689" y="579"/>
                    <a:pt x="1704" y="464"/>
                  </a:cubicBezTo>
                  <a:lnTo>
                    <a:pt x="1704" y="305"/>
                  </a:lnTo>
                  <a:lnTo>
                    <a:pt x="1704" y="117"/>
                  </a:lnTo>
                  <a:cubicBezTo>
                    <a:pt x="1704" y="102"/>
                    <a:pt x="1689" y="89"/>
                    <a:pt x="1689" y="74"/>
                  </a:cubicBezTo>
                  <a:cubicBezTo>
                    <a:pt x="1689" y="60"/>
                    <a:pt x="1675" y="45"/>
                    <a:pt x="1675" y="45"/>
                  </a:cubicBezTo>
                  <a:cubicBezTo>
                    <a:pt x="1665" y="17"/>
                    <a:pt x="1638" y="1"/>
                    <a:pt x="16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1"/>
            <p:cNvSpPr/>
            <p:nvPr/>
          </p:nvSpPr>
          <p:spPr>
            <a:xfrm>
              <a:off x="6310662" y="2910355"/>
              <a:ext cx="113452" cy="93002"/>
            </a:xfrm>
            <a:custGeom>
              <a:avLst/>
              <a:gdLst/>
              <a:ahLst/>
              <a:cxnLst/>
              <a:rect l="l" t="t" r="r" b="b"/>
              <a:pathLst>
                <a:path w="1387" h="1137" extrusionOk="0">
                  <a:moveTo>
                    <a:pt x="585" y="0"/>
                  </a:moveTo>
                  <a:cubicBezTo>
                    <a:pt x="578" y="0"/>
                    <a:pt x="570" y="4"/>
                    <a:pt x="563" y="10"/>
                  </a:cubicBezTo>
                  <a:cubicBezTo>
                    <a:pt x="549" y="10"/>
                    <a:pt x="534" y="25"/>
                    <a:pt x="520" y="25"/>
                  </a:cubicBezTo>
                  <a:cubicBezTo>
                    <a:pt x="520" y="25"/>
                    <a:pt x="520" y="39"/>
                    <a:pt x="505" y="39"/>
                  </a:cubicBezTo>
                  <a:cubicBezTo>
                    <a:pt x="505" y="54"/>
                    <a:pt x="491" y="68"/>
                    <a:pt x="476" y="83"/>
                  </a:cubicBezTo>
                  <a:cubicBezTo>
                    <a:pt x="462" y="97"/>
                    <a:pt x="447" y="112"/>
                    <a:pt x="447" y="126"/>
                  </a:cubicBezTo>
                  <a:cubicBezTo>
                    <a:pt x="405" y="184"/>
                    <a:pt x="361" y="241"/>
                    <a:pt x="318" y="285"/>
                  </a:cubicBezTo>
                  <a:cubicBezTo>
                    <a:pt x="303" y="299"/>
                    <a:pt x="289" y="314"/>
                    <a:pt x="289" y="328"/>
                  </a:cubicBezTo>
                  <a:cubicBezTo>
                    <a:pt x="289" y="299"/>
                    <a:pt x="303" y="270"/>
                    <a:pt x="318" y="241"/>
                  </a:cubicBezTo>
                  <a:cubicBezTo>
                    <a:pt x="318" y="213"/>
                    <a:pt x="332" y="170"/>
                    <a:pt x="347" y="126"/>
                  </a:cubicBezTo>
                  <a:cubicBezTo>
                    <a:pt x="347" y="97"/>
                    <a:pt x="318" y="54"/>
                    <a:pt x="289" y="54"/>
                  </a:cubicBezTo>
                  <a:cubicBezTo>
                    <a:pt x="260" y="54"/>
                    <a:pt x="231" y="83"/>
                    <a:pt x="231" y="112"/>
                  </a:cubicBezTo>
                  <a:cubicBezTo>
                    <a:pt x="203" y="170"/>
                    <a:pt x="188" y="241"/>
                    <a:pt x="174" y="299"/>
                  </a:cubicBezTo>
                  <a:cubicBezTo>
                    <a:pt x="145" y="372"/>
                    <a:pt x="116" y="444"/>
                    <a:pt x="87" y="501"/>
                  </a:cubicBezTo>
                  <a:cubicBezTo>
                    <a:pt x="87" y="530"/>
                    <a:pt x="72" y="559"/>
                    <a:pt x="58" y="588"/>
                  </a:cubicBezTo>
                  <a:cubicBezTo>
                    <a:pt x="43" y="632"/>
                    <a:pt x="14" y="661"/>
                    <a:pt x="14" y="703"/>
                  </a:cubicBezTo>
                  <a:cubicBezTo>
                    <a:pt x="1" y="718"/>
                    <a:pt x="1" y="747"/>
                    <a:pt x="14" y="761"/>
                  </a:cubicBezTo>
                  <a:cubicBezTo>
                    <a:pt x="29" y="776"/>
                    <a:pt x="58" y="790"/>
                    <a:pt x="72" y="790"/>
                  </a:cubicBezTo>
                  <a:cubicBezTo>
                    <a:pt x="87" y="790"/>
                    <a:pt x="101" y="776"/>
                    <a:pt x="101" y="776"/>
                  </a:cubicBezTo>
                  <a:cubicBezTo>
                    <a:pt x="116" y="776"/>
                    <a:pt x="130" y="761"/>
                    <a:pt x="130" y="747"/>
                  </a:cubicBezTo>
                  <a:cubicBezTo>
                    <a:pt x="159" y="718"/>
                    <a:pt x="188" y="675"/>
                    <a:pt x="216" y="646"/>
                  </a:cubicBezTo>
                  <a:lnTo>
                    <a:pt x="258" y="584"/>
                  </a:lnTo>
                  <a:lnTo>
                    <a:pt x="258" y="584"/>
                  </a:lnTo>
                  <a:cubicBezTo>
                    <a:pt x="241" y="617"/>
                    <a:pt x="226" y="653"/>
                    <a:pt x="216" y="690"/>
                  </a:cubicBezTo>
                  <a:cubicBezTo>
                    <a:pt x="203" y="718"/>
                    <a:pt x="188" y="732"/>
                    <a:pt x="174" y="761"/>
                  </a:cubicBezTo>
                  <a:cubicBezTo>
                    <a:pt x="174" y="776"/>
                    <a:pt x="159" y="790"/>
                    <a:pt x="159" y="819"/>
                  </a:cubicBezTo>
                  <a:cubicBezTo>
                    <a:pt x="145" y="834"/>
                    <a:pt x="145" y="848"/>
                    <a:pt x="145" y="848"/>
                  </a:cubicBezTo>
                  <a:cubicBezTo>
                    <a:pt x="145" y="877"/>
                    <a:pt x="159" y="906"/>
                    <a:pt x="174" y="921"/>
                  </a:cubicBezTo>
                  <a:cubicBezTo>
                    <a:pt x="203" y="921"/>
                    <a:pt x="216" y="921"/>
                    <a:pt x="245" y="906"/>
                  </a:cubicBezTo>
                  <a:cubicBezTo>
                    <a:pt x="260" y="892"/>
                    <a:pt x="289" y="892"/>
                    <a:pt x="303" y="863"/>
                  </a:cubicBezTo>
                  <a:cubicBezTo>
                    <a:pt x="318" y="848"/>
                    <a:pt x="332" y="834"/>
                    <a:pt x="347" y="805"/>
                  </a:cubicBezTo>
                  <a:cubicBezTo>
                    <a:pt x="434" y="703"/>
                    <a:pt x="534" y="603"/>
                    <a:pt x="621" y="487"/>
                  </a:cubicBezTo>
                  <a:cubicBezTo>
                    <a:pt x="665" y="444"/>
                    <a:pt x="707" y="401"/>
                    <a:pt x="751" y="343"/>
                  </a:cubicBezTo>
                  <a:lnTo>
                    <a:pt x="751" y="343"/>
                  </a:lnTo>
                  <a:cubicBezTo>
                    <a:pt x="693" y="459"/>
                    <a:pt x="621" y="574"/>
                    <a:pt x="563" y="690"/>
                  </a:cubicBezTo>
                  <a:cubicBezTo>
                    <a:pt x="520" y="747"/>
                    <a:pt x="491" y="819"/>
                    <a:pt x="447" y="877"/>
                  </a:cubicBezTo>
                  <a:cubicBezTo>
                    <a:pt x="434" y="906"/>
                    <a:pt x="434" y="934"/>
                    <a:pt x="419" y="949"/>
                  </a:cubicBezTo>
                  <a:cubicBezTo>
                    <a:pt x="405" y="978"/>
                    <a:pt x="390" y="992"/>
                    <a:pt x="390" y="1007"/>
                  </a:cubicBezTo>
                  <a:cubicBezTo>
                    <a:pt x="376" y="1021"/>
                    <a:pt x="376" y="1050"/>
                    <a:pt x="376" y="1065"/>
                  </a:cubicBezTo>
                  <a:cubicBezTo>
                    <a:pt x="376" y="1094"/>
                    <a:pt x="405" y="1137"/>
                    <a:pt x="434" y="1137"/>
                  </a:cubicBezTo>
                  <a:lnTo>
                    <a:pt x="447" y="1137"/>
                  </a:lnTo>
                  <a:cubicBezTo>
                    <a:pt x="462" y="1123"/>
                    <a:pt x="476" y="1123"/>
                    <a:pt x="491" y="1123"/>
                  </a:cubicBezTo>
                  <a:cubicBezTo>
                    <a:pt x="505" y="1123"/>
                    <a:pt x="520" y="1108"/>
                    <a:pt x="520" y="1094"/>
                  </a:cubicBezTo>
                  <a:cubicBezTo>
                    <a:pt x="549" y="1079"/>
                    <a:pt x="563" y="1065"/>
                    <a:pt x="578" y="1050"/>
                  </a:cubicBezTo>
                  <a:cubicBezTo>
                    <a:pt x="621" y="992"/>
                    <a:pt x="665" y="949"/>
                    <a:pt x="707" y="892"/>
                  </a:cubicBezTo>
                  <a:cubicBezTo>
                    <a:pt x="736" y="863"/>
                    <a:pt x="765" y="834"/>
                    <a:pt x="780" y="805"/>
                  </a:cubicBezTo>
                  <a:cubicBezTo>
                    <a:pt x="809" y="761"/>
                    <a:pt x="838" y="732"/>
                    <a:pt x="867" y="690"/>
                  </a:cubicBezTo>
                  <a:cubicBezTo>
                    <a:pt x="881" y="661"/>
                    <a:pt x="896" y="646"/>
                    <a:pt x="924" y="617"/>
                  </a:cubicBezTo>
                  <a:lnTo>
                    <a:pt x="924" y="617"/>
                  </a:lnTo>
                  <a:cubicBezTo>
                    <a:pt x="896" y="661"/>
                    <a:pt x="881" y="690"/>
                    <a:pt x="867" y="732"/>
                  </a:cubicBezTo>
                  <a:cubicBezTo>
                    <a:pt x="838" y="790"/>
                    <a:pt x="823" y="834"/>
                    <a:pt x="794" y="892"/>
                  </a:cubicBezTo>
                  <a:cubicBezTo>
                    <a:pt x="794" y="892"/>
                    <a:pt x="794" y="906"/>
                    <a:pt x="780" y="921"/>
                  </a:cubicBezTo>
                  <a:cubicBezTo>
                    <a:pt x="780" y="934"/>
                    <a:pt x="765" y="949"/>
                    <a:pt x="765" y="963"/>
                  </a:cubicBezTo>
                  <a:cubicBezTo>
                    <a:pt x="765" y="992"/>
                    <a:pt x="765" y="1007"/>
                    <a:pt x="780" y="1021"/>
                  </a:cubicBezTo>
                  <a:cubicBezTo>
                    <a:pt x="780" y="1036"/>
                    <a:pt x="809" y="1050"/>
                    <a:pt x="823" y="1050"/>
                  </a:cubicBezTo>
                  <a:cubicBezTo>
                    <a:pt x="838" y="1050"/>
                    <a:pt x="867" y="1050"/>
                    <a:pt x="881" y="1036"/>
                  </a:cubicBezTo>
                  <a:cubicBezTo>
                    <a:pt x="881" y="1021"/>
                    <a:pt x="896" y="1007"/>
                    <a:pt x="909" y="992"/>
                  </a:cubicBezTo>
                  <a:lnTo>
                    <a:pt x="953" y="949"/>
                  </a:lnTo>
                  <a:cubicBezTo>
                    <a:pt x="953" y="921"/>
                    <a:pt x="967" y="906"/>
                    <a:pt x="982" y="877"/>
                  </a:cubicBezTo>
                  <a:cubicBezTo>
                    <a:pt x="1011" y="848"/>
                    <a:pt x="1040" y="805"/>
                    <a:pt x="1069" y="761"/>
                  </a:cubicBezTo>
                  <a:cubicBezTo>
                    <a:pt x="1098" y="690"/>
                    <a:pt x="1140" y="617"/>
                    <a:pt x="1184" y="559"/>
                  </a:cubicBezTo>
                  <a:lnTo>
                    <a:pt x="1184" y="559"/>
                  </a:lnTo>
                  <a:cubicBezTo>
                    <a:pt x="1155" y="632"/>
                    <a:pt x="1127" y="718"/>
                    <a:pt x="1098" y="790"/>
                  </a:cubicBezTo>
                  <a:cubicBezTo>
                    <a:pt x="1083" y="819"/>
                    <a:pt x="1098" y="863"/>
                    <a:pt x="1127" y="877"/>
                  </a:cubicBezTo>
                  <a:cubicBezTo>
                    <a:pt x="1155" y="877"/>
                    <a:pt x="1198" y="863"/>
                    <a:pt x="1213" y="834"/>
                  </a:cubicBezTo>
                  <a:cubicBezTo>
                    <a:pt x="1227" y="776"/>
                    <a:pt x="1256" y="718"/>
                    <a:pt x="1271" y="661"/>
                  </a:cubicBezTo>
                  <a:cubicBezTo>
                    <a:pt x="1300" y="588"/>
                    <a:pt x="1343" y="516"/>
                    <a:pt x="1358" y="444"/>
                  </a:cubicBezTo>
                  <a:cubicBezTo>
                    <a:pt x="1371" y="401"/>
                    <a:pt x="1386" y="372"/>
                    <a:pt x="1386" y="343"/>
                  </a:cubicBezTo>
                  <a:lnTo>
                    <a:pt x="1386" y="299"/>
                  </a:lnTo>
                  <a:cubicBezTo>
                    <a:pt x="1386" y="285"/>
                    <a:pt x="1386" y="270"/>
                    <a:pt x="1371" y="256"/>
                  </a:cubicBezTo>
                  <a:cubicBezTo>
                    <a:pt x="1353" y="239"/>
                    <a:pt x="1330" y="226"/>
                    <a:pt x="1308" y="226"/>
                  </a:cubicBezTo>
                  <a:cubicBezTo>
                    <a:pt x="1295" y="226"/>
                    <a:pt x="1282" y="231"/>
                    <a:pt x="1271" y="241"/>
                  </a:cubicBezTo>
                  <a:cubicBezTo>
                    <a:pt x="1242" y="256"/>
                    <a:pt x="1227" y="285"/>
                    <a:pt x="1198" y="314"/>
                  </a:cubicBezTo>
                  <a:cubicBezTo>
                    <a:pt x="1184" y="343"/>
                    <a:pt x="1169" y="357"/>
                    <a:pt x="1155" y="386"/>
                  </a:cubicBezTo>
                  <a:lnTo>
                    <a:pt x="1127" y="415"/>
                  </a:lnTo>
                  <a:cubicBezTo>
                    <a:pt x="1140" y="401"/>
                    <a:pt x="1155" y="372"/>
                    <a:pt x="1155" y="343"/>
                  </a:cubicBezTo>
                  <a:cubicBezTo>
                    <a:pt x="1169" y="314"/>
                    <a:pt x="1169" y="299"/>
                    <a:pt x="1169" y="270"/>
                  </a:cubicBezTo>
                  <a:lnTo>
                    <a:pt x="1169" y="228"/>
                  </a:lnTo>
                  <a:cubicBezTo>
                    <a:pt x="1155" y="199"/>
                    <a:pt x="1140" y="184"/>
                    <a:pt x="1127" y="170"/>
                  </a:cubicBezTo>
                  <a:cubicBezTo>
                    <a:pt x="1112" y="170"/>
                    <a:pt x="1083" y="170"/>
                    <a:pt x="1069" y="184"/>
                  </a:cubicBezTo>
                  <a:cubicBezTo>
                    <a:pt x="1069" y="184"/>
                    <a:pt x="1054" y="199"/>
                    <a:pt x="1040" y="199"/>
                  </a:cubicBezTo>
                  <a:cubicBezTo>
                    <a:pt x="1025" y="213"/>
                    <a:pt x="1025" y="228"/>
                    <a:pt x="1011" y="241"/>
                  </a:cubicBezTo>
                  <a:cubicBezTo>
                    <a:pt x="1011" y="256"/>
                    <a:pt x="996" y="285"/>
                    <a:pt x="982" y="299"/>
                  </a:cubicBezTo>
                  <a:cubicBezTo>
                    <a:pt x="953" y="328"/>
                    <a:pt x="938" y="372"/>
                    <a:pt x="909" y="415"/>
                  </a:cubicBezTo>
                  <a:cubicBezTo>
                    <a:pt x="867" y="487"/>
                    <a:pt x="809" y="559"/>
                    <a:pt x="751" y="632"/>
                  </a:cubicBezTo>
                  <a:cubicBezTo>
                    <a:pt x="722" y="675"/>
                    <a:pt x="693" y="718"/>
                    <a:pt x="650" y="761"/>
                  </a:cubicBezTo>
                  <a:cubicBezTo>
                    <a:pt x="693" y="703"/>
                    <a:pt x="722" y="646"/>
                    <a:pt x="751" y="588"/>
                  </a:cubicBezTo>
                  <a:cubicBezTo>
                    <a:pt x="780" y="559"/>
                    <a:pt x="794" y="530"/>
                    <a:pt x="809" y="487"/>
                  </a:cubicBezTo>
                  <a:cubicBezTo>
                    <a:pt x="838" y="430"/>
                    <a:pt x="881" y="372"/>
                    <a:pt x="896" y="314"/>
                  </a:cubicBezTo>
                  <a:cubicBezTo>
                    <a:pt x="909" y="285"/>
                    <a:pt x="924" y="241"/>
                    <a:pt x="938" y="213"/>
                  </a:cubicBezTo>
                  <a:cubicBezTo>
                    <a:pt x="938" y="199"/>
                    <a:pt x="953" y="184"/>
                    <a:pt x="953" y="170"/>
                  </a:cubicBezTo>
                  <a:lnTo>
                    <a:pt x="953" y="126"/>
                  </a:lnTo>
                  <a:cubicBezTo>
                    <a:pt x="953" y="112"/>
                    <a:pt x="938" y="97"/>
                    <a:pt x="909" y="68"/>
                  </a:cubicBezTo>
                  <a:cubicBezTo>
                    <a:pt x="902" y="61"/>
                    <a:pt x="892" y="58"/>
                    <a:pt x="879" y="58"/>
                  </a:cubicBezTo>
                  <a:cubicBezTo>
                    <a:pt x="867" y="58"/>
                    <a:pt x="852" y="61"/>
                    <a:pt x="838" y="68"/>
                  </a:cubicBezTo>
                  <a:lnTo>
                    <a:pt x="809" y="97"/>
                  </a:lnTo>
                  <a:lnTo>
                    <a:pt x="780" y="126"/>
                  </a:lnTo>
                  <a:lnTo>
                    <a:pt x="736" y="170"/>
                  </a:lnTo>
                  <a:cubicBezTo>
                    <a:pt x="722" y="199"/>
                    <a:pt x="693" y="228"/>
                    <a:pt x="665" y="256"/>
                  </a:cubicBezTo>
                  <a:cubicBezTo>
                    <a:pt x="621" y="299"/>
                    <a:pt x="578" y="357"/>
                    <a:pt x="534" y="401"/>
                  </a:cubicBezTo>
                  <a:cubicBezTo>
                    <a:pt x="505" y="444"/>
                    <a:pt x="462" y="487"/>
                    <a:pt x="434" y="530"/>
                  </a:cubicBezTo>
                  <a:cubicBezTo>
                    <a:pt x="434" y="516"/>
                    <a:pt x="447" y="516"/>
                    <a:pt x="447" y="501"/>
                  </a:cubicBezTo>
                  <a:cubicBezTo>
                    <a:pt x="476" y="444"/>
                    <a:pt x="505" y="386"/>
                    <a:pt x="549" y="328"/>
                  </a:cubicBezTo>
                  <a:cubicBezTo>
                    <a:pt x="563" y="299"/>
                    <a:pt x="592" y="256"/>
                    <a:pt x="607" y="213"/>
                  </a:cubicBezTo>
                  <a:lnTo>
                    <a:pt x="650" y="126"/>
                  </a:lnTo>
                  <a:lnTo>
                    <a:pt x="650" y="68"/>
                  </a:lnTo>
                  <a:cubicBezTo>
                    <a:pt x="665" y="39"/>
                    <a:pt x="636" y="10"/>
                    <a:pt x="607" y="10"/>
                  </a:cubicBezTo>
                  <a:cubicBezTo>
                    <a:pt x="599" y="4"/>
                    <a:pt x="592" y="0"/>
                    <a:pt x="5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2" name="Google Shape;1402;p31"/>
          <p:cNvSpPr/>
          <p:nvPr/>
        </p:nvSpPr>
        <p:spPr>
          <a:xfrm>
            <a:off x="6113450" y="1885236"/>
            <a:ext cx="1396997" cy="265673"/>
          </a:xfrm>
          <a:custGeom>
            <a:avLst/>
            <a:gdLst/>
            <a:ahLst/>
            <a:cxnLst/>
            <a:rect l="l" t="t" r="r" b="b"/>
            <a:pathLst>
              <a:path w="17079" h="3248" extrusionOk="0">
                <a:moveTo>
                  <a:pt x="11436" y="672"/>
                </a:moveTo>
                <a:cubicBezTo>
                  <a:pt x="11441" y="678"/>
                  <a:pt x="11452" y="678"/>
                  <a:pt x="11463" y="678"/>
                </a:cubicBezTo>
                <a:cubicBezTo>
                  <a:pt x="11454" y="676"/>
                  <a:pt x="11445" y="674"/>
                  <a:pt x="11436" y="672"/>
                </a:cubicBezTo>
                <a:close/>
                <a:moveTo>
                  <a:pt x="8980" y="0"/>
                </a:moveTo>
                <a:cubicBezTo>
                  <a:pt x="8518" y="14"/>
                  <a:pt x="8041" y="29"/>
                  <a:pt x="7579" y="72"/>
                </a:cubicBezTo>
                <a:cubicBezTo>
                  <a:pt x="6626" y="145"/>
                  <a:pt x="5673" y="274"/>
                  <a:pt x="4750" y="505"/>
                </a:cubicBezTo>
                <a:cubicBezTo>
                  <a:pt x="4274" y="620"/>
                  <a:pt x="3797" y="765"/>
                  <a:pt x="3335" y="938"/>
                </a:cubicBezTo>
                <a:cubicBezTo>
                  <a:pt x="3119" y="1025"/>
                  <a:pt x="2888" y="1111"/>
                  <a:pt x="2671" y="1213"/>
                </a:cubicBezTo>
                <a:cubicBezTo>
                  <a:pt x="2455" y="1313"/>
                  <a:pt x="2238" y="1415"/>
                  <a:pt x="2036" y="1530"/>
                </a:cubicBezTo>
                <a:cubicBezTo>
                  <a:pt x="1833" y="1646"/>
                  <a:pt x="1631" y="1761"/>
                  <a:pt x="1429" y="1891"/>
                </a:cubicBezTo>
                <a:cubicBezTo>
                  <a:pt x="1227" y="2021"/>
                  <a:pt x="1025" y="2151"/>
                  <a:pt x="838" y="2295"/>
                </a:cubicBezTo>
                <a:cubicBezTo>
                  <a:pt x="650" y="2439"/>
                  <a:pt x="463" y="2584"/>
                  <a:pt x="289" y="2743"/>
                </a:cubicBezTo>
                <a:cubicBezTo>
                  <a:pt x="217" y="2801"/>
                  <a:pt x="145" y="2872"/>
                  <a:pt x="87" y="2959"/>
                </a:cubicBezTo>
                <a:cubicBezTo>
                  <a:pt x="43" y="3017"/>
                  <a:pt x="1" y="3103"/>
                  <a:pt x="43" y="3176"/>
                </a:cubicBezTo>
                <a:cubicBezTo>
                  <a:pt x="72" y="3219"/>
                  <a:pt x="116" y="3248"/>
                  <a:pt x="159" y="3248"/>
                </a:cubicBezTo>
                <a:lnTo>
                  <a:pt x="203" y="3248"/>
                </a:lnTo>
                <a:cubicBezTo>
                  <a:pt x="260" y="3234"/>
                  <a:pt x="303" y="3161"/>
                  <a:pt x="347" y="3118"/>
                </a:cubicBezTo>
                <a:lnTo>
                  <a:pt x="520" y="2945"/>
                </a:lnTo>
                <a:lnTo>
                  <a:pt x="520" y="2959"/>
                </a:lnTo>
                <a:cubicBezTo>
                  <a:pt x="520" y="2945"/>
                  <a:pt x="534" y="2945"/>
                  <a:pt x="534" y="2945"/>
                </a:cubicBezTo>
                <a:cubicBezTo>
                  <a:pt x="707" y="2801"/>
                  <a:pt x="867" y="2670"/>
                  <a:pt x="1054" y="2541"/>
                </a:cubicBezTo>
                <a:cubicBezTo>
                  <a:pt x="1242" y="2410"/>
                  <a:pt x="1429" y="2281"/>
                  <a:pt x="1617" y="2166"/>
                </a:cubicBezTo>
                <a:lnTo>
                  <a:pt x="1602" y="2166"/>
                </a:lnTo>
                <a:cubicBezTo>
                  <a:pt x="1949" y="1949"/>
                  <a:pt x="2310" y="1761"/>
                  <a:pt x="2671" y="1588"/>
                </a:cubicBezTo>
                <a:lnTo>
                  <a:pt x="2657" y="1588"/>
                </a:lnTo>
                <a:lnTo>
                  <a:pt x="3306" y="1328"/>
                </a:lnTo>
                <a:cubicBezTo>
                  <a:pt x="3537" y="1242"/>
                  <a:pt x="3754" y="1155"/>
                  <a:pt x="3985" y="1082"/>
                </a:cubicBezTo>
                <a:cubicBezTo>
                  <a:pt x="4288" y="982"/>
                  <a:pt x="4605" y="895"/>
                  <a:pt x="4909" y="822"/>
                </a:cubicBezTo>
                <a:cubicBezTo>
                  <a:pt x="5212" y="751"/>
                  <a:pt x="5529" y="693"/>
                  <a:pt x="5833" y="635"/>
                </a:cubicBezTo>
                <a:cubicBezTo>
                  <a:pt x="6266" y="563"/>
                  <a:pt x="6699" y="520"/>
                  <a:pt x="7132" y="476"/>
                </a:cubicBezTo>
                <a:cubicBezTo>
                  <a:pt x="7334" y="462"/>
                  <a:pt x="7550" y="447"/>
                  <a:pt x="7767" y="433"/>
                </a:cubicBezTo>
                <a:cubicBezTo>
                  <a:pt x="7954" y="418"/>
                  <a:pt x="8157" y="404"/>
                  <a:pt x="8359" y="389"/>
                </a:cubicBezTo>
                <a:cubicBezTo>
                  <a:pt x="8633" y="389"/>
                  <a:pt x="8922" y="376"/>
                  <a:pt x="9211" y="376"/>
                </a:cubicBezTo>
                <a:lnTo>
                  <a:pt x="9991" y="418"/>
                </a:lnTo>
                <a:lnTo>
                  <a:pt x="10004" y="433"/>
                </a:lnTo>
                <a:lnTo>
                  <a:pt x="10019" y="433"/>
                </a:lnTo>
                <a:cubicBezTo>
                  <a:pt x="10264" y="447"/>
                  <a:pt x="10495" y="491"/>
                  <a:pt x="10741" y="534"/>
                </a:cubicBezTo>
                <a:cubicBezTo>
                  <a:pt x="10977" y="576"/>
                  <a:pt x="11200" y="617"/>
                  <a:pt x="11436" y="672"/>
                </a:cubicBezTo>
                <a:lnTo>
                  <a:pt x="11436" y="672"/>
                </a:lnTo>
                <a:cubicBezTo>
                  <a:pt x="11435" y="670"/>
                  <a:pt x="11434" y="668"/>
                  <a:pt x="11434" y="664"/>
                </a:cubicBezTo>
                <a:lnTo>
                  <a:pt x="11434" y="664"/>
                </a:lnTo>
                <a:cubicBezTo>
                  <a:pt x="12243" y="866"/>
                  <a:pt x="13051" y="1097"/>
                  <a:pt x="13844" y="1386"/>
                </a:cubicBezTo>
                <a:cubicBezTo>
                  <a:pt x="14321" y="1573"/>
                  <a:pt x="14797" y="1804"/>
                  <a:pt x="15259" y="2050"/>
                </a:cubicBezTo>
                <a:lnTo>
                  <a:pt x="15230" y="2050"/>
                </a:lnTo>
                <a:cubicBezTo>
                  <a:pt x="15577" y="2237"/>
                  <a:pt x="15909" y="2454"/>
                  <a:pt x="16227" y="2670"/>
                </a:cubicBezTo>
                <a:cubicBezTo>
                  <a:pt x="16400" y="2801"/>
                  <a:pt x="16573" y="2930"/>
                  <a:pt x="16747" y="3075"/>
                </a:cubicBezTo>
                <a:cubicBezTo>
                  <a:pt x="16777" y="3099"/>
                  <a:pt x="16817" y="3110"/>
                  <a:pt x="16858" y="3110"/>
                </a:cubicBezTo>
                <a:cubicBezTo>
                  <a:pt x="16915" y="3110"/>
                  <a:pt x="16973" y="3088"/>
                  <a:pt x="17007" y="3046"/>
                </a:cubicBezTo>
                <a:cubicBezTo>
                  <a:pt x="17078" y="2959"/>
                  <a:pt x="17064" y="2844"/>
                  <a:pt x="16978" y="2772"/>
                </a:cubicBezTo>
                <a:cubicBezTo>
                  <a:pt x="16761" y="2599"/>
                  <a:pt x="16516" y="2425"/>
                  <a:pt x="16285" y="2252"/>
                </a:cubicBezTo>
                <a:cubicBezTo>
                  <a:pt x="16054" y="2079"/>
                  <a:pt x="15808" y="1935"/>
                  <a:pt x="15563" y="1790"/>
                </a:cubicBezTo>
                <a:cubicBezTo>
                  <a:pt x="15361" y="1675"/>
                  <a:pt x="15144" y="1559"/>
                  <a:pt x="14942" y="1458"/>
                </a:cubicBezTo>
                <a:cubicBezTo>
                  <a:pt x="14711" y="1342"/>
                  <a:pt x="14480" y="1227"/>
                  <a:pt x="14235" y="1126"/>
                </a:cubicBezTo>
                <a:cubicBezTo>
                  <a:pt x="13816" y="953"/>
                  <a:pt x="13382" y="809"/>
                  <a:pt x="12949" y="678"/>
                </a:cubicBezTo>
                <a:cubicBezTo>
                  <a:pt x="12516" y="534"/>
                  <a:pt x="12083" y="418"/>
                  <a:pt x="11650" y="318"/>
                </a:cubicBezTo>
                <a:cubicBezTo>
                  <a:pt x="11203" y="202"/>
                  <a:pt x="10770" y="116"/>
                  <a:pt x="10322" y="58"/>
                </a:cubicBezTo>
                <a:cubicBezTo>
                  <a:pt x="10077" y="29"/>
                  <a:pt x="9831" y="14"/>
                  <a:pt x="96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31"/>
          <p:cNvSpPr/>
          <p:nvPr/>
        </p:nvSpPr>
        <p:spPr>
          <a:xfrm>
            <a:off x="6259865" y="3523412"/>
            <a:ext cx="1104166" cy="178562"/>
          </a:xfrm>
          <a:custGeom>
            <a:avLst/>
            <a:gdLst/>
            <a:ahLst/>
            <a:cxnLst/>
            <a:rect l="l" t="t" r="r" b="b"/>
            <a:pathLst>
              <a:path w="13499" h="2183" extrusionOk="0">
                <a:moveTo>
                  <a:pt x="152" y="0"/>
                </a:moveTo>
                <a:cubicBezTo>
                  <a:pt x="88" y="0"/>
                  <a:pt x="28" y="54"/>
                  <a:pt x="15" y="118"/>
                </a:cubicBezTo>
                <a:cubicBezTo>
                  <a:pt x="0" y="233"/>
                  <a:pt x="116" y="306"/>
                  <a:pt x="188" y="364"/>
                </a:cubicBezTo>
                <a:cubicBezTo>
                  <a:pt x="333" y="451"/>
                  <a:pt x="462" y="551"/>
                  <a:pt x="606" y="638"/>
                </a:cubicBezTo>
                <a:cubicBezTo>
                  <a:pt x="795" y="753"/>
                  <a:pt x="982" y="869"/>
                  <a:pt x="1170" y="970"/>
                </a:cubicBezTo>
                <a:cubicBezTo>
                  <a:pt x="1372" y="1071"/>
                  <a:pt x="1588" y="1172"/>
                  <a:pt x="1790" y="1259"/>
                </a:cubicBezTo>
                <a:cubicBezTo>
                  <a:pt x="2223" y="1432"/>
                  <a:pt x="2656" y="1562"/>
                  <a:pt x="3105" y="1677"/>
                </a:cubicBezTo>
                <a:cubicBezTo>
                  <a:pt x="3551" y="1793"/>
                  <a:pt x="4013" y="1894"/>
                  <a:pt x="4462" y="1966"/>
                </a:cubicBezTo>
                <a:cubicBezTo>
                  <a:pt x="4924" y="2052"/>
                  <a:pt x="5399" y="2110"/>
                  <a:pt x="5861" y="2139"/>
                </a:cubicBezTo>
                <a:cubicBezTo>
                  <a:pt x="6194" y="2168"/>
                  <a:pt x="6540" y="2183"/>
                  <a:pt x="6872" y="2183"/>
                </a:cubicBezTo>
                <a:cubicBezTo>
                  <a:pt x="7507" y="2183"/>
                  <a:pt x="8142" y="2139"/>
                  <a:pt x="8764" y="2067"/>
                </a:cubicBezTo>
                <a:cubicBezTo>
                  <a:pt x="9211" y="2010"/>
                  <a:pt x="9659" y="1966"/>
                  <a:pt x="10092" y="1879"/>
                </a:cubicBezTo>
                <a:cubicBezTo>
                  <a:pt x="10525" y="1808"/>
                  <a:pt x="10943" y="1706"/>
                  <a:pt x="11362" y="1590"/>
                </a:cubicBezTo>
                <a:cubicBezTo>
                  <a:pt x="11766" y="1461"/>
                  <a:pt x="12156" y="1317"/>
                  <a:pt x="12531" y="1128"/>
                </a:cubicBezTo>
                <a:cubicBezTo>
                  <a:pt x="12820" y="999"/>
                  <a:pt x="13123" y="840"/>
                  <a:pt x="13397" y="666"/>
                </a:cubicBezTo>
                <a:cubicBezTo>
                  <a:pt x="13470" y="609"/>
                  <a:pt x="13499" y="522"/>
                  <a:pt x="13455" y="436"/>
                </a:cubicBezTo>
                <a:cubicBezTo>
                  <a:pt x="13426" y="387"/>
                  <a:pt x="13369" y="358"/>
                  <a:pt x="13309" y="358"/>
                </a:cubicBezTo>
                <a:cubicBezTo>
                  <a:pt x="13281" y="358"/>
                  <a:pt x="13251" y="364"/>
                  <a:pt x="13224" y="378"/>
                </a:cubicBezTo>
                <a:cubicBezTo>
                  <a:pt x="13037" y="508"/>
                  <a:pt x="12820" y="624"/>
                  <a:pt x="12617" y="724"/>
                </a:cubicBezTo>
                <a:cubicBezTo>
                  <a:pt x="12617" y="724"/>
                  <a:pt x="12604" y="724"/>
                  <a:pt x="12604" y="739"/>
                </a:cubicBezTo>
                <a:cubicBezTo>
                  <a:pt x="12278" y="894"/>
                  <a:pt x="11938" y="1036"/>
                  <a:pt x="11586" y="1164"/>
                </a:cubicBezTo>
                <a:lnTo>
                  <a:pt x="11586" y="1164"/>
                </a:lnTo>
                <a:cubicBezTo>
                  <a:pt x="11588" y="1163"/>
                  <a:pt x="11590" y="1160"/>
                  <a:pt x="11593" y="1157"/>
                </a:cubicBezTo>
                <a:lnTo>
                  <a:pt x="11593" y="1157"/>
                </a:lnTo>
                <a:cubicBezTo>
                  <a:pt x="11218" y="1288"/>
                  <a:pt x="10827" y="1388"/>
                  <a:pt x="10438" y="1475"/>
                </a:cubicBezTo>
                <a:cubicBezTo>
                  <a:pt x="10250" y="1504"/>
                  <a:pt x="10048" y="1548"/>
                  <a:pt x="9861" y="1577"/>
                </a:cubicBezTo>
                <a:cubicBezTo>
                  <a:pt x="9659" y="1619"/>
                  <a:pt x="9457" y="1648"/>
                  <a:pt x="9239" y="1663"/>
                </a:cubicBezTo>
                <a:cubicBezTo>
                  <a:pt x="8835" y="1721"/>
                  <a:pt x="8417" y="1764"/>
                  <a:pt x="8013" y="1793"/>
                </a:cubicBezTo>
                <a:lnTo>
                  <a:pt x="8027" y="1793"/>
                </a:lnTo>
                <a:cubicBezTo>
                  <a:pt x="7651" y="1821"/>
                  <a:pt x="7276" y="1836"/>
                  <a:pt x="6901" y="1850"/>
                </a:cubicBezTo>
                <a:cubicBezTo>
                  <a:pt x="6540" y="1850"/>
                  <a:pt x="6179" y="1836"/>
                  <a:pt x="5819" y="1808"/>
                </a:cubicBezTo>
                <a:lnTo>
                  <a:pt x="5832" y="1808"/>
                </a:lnTo>
                <a:cubicBezTo>
                  <a:pt x="5530" y="1793"/>
                  <a:pt x="5226" y="1750"/>
                  <a:pt x="4924" y="1706"/>
                </a:cubicBezTo>
                <a:cubicBezTo>
                  <a:pt x="4635" y="1677"/>
                  <a:pt x="4346" y="1619"/>
                  <a:pt x="4057" y="1562"/>
                </a:cubicBezTo>
                <a:lnTo>
                  <a:pt x="4057" y="1562"/>
                </a:lnTo>
                <a:cubicBezTo>
                  <a:pt x="4062" y="1567"/>
                  <a:pt x="4065" y="1570"/>
                  <a:pt x="4068" y="1572"/>
                </a:cubicBezTo>
                <a:lnTo>
                  <a:pt x="4068" y="1572"/>
                </a:lnTo>
                <a:cubicBezTo>
                  <a:pt x="3756" y="1501"/>
                  <a:pt x="3445" y="1431"/>
                  <a:pt x="3133" y="1346"/>
                </a:cubicBezTo>
                <a:cubicBezTo>
                  <a:pt x="2845" y="1273"/>
                  <a:pt x="2570" y="1186"/>
                  <a:pt x="2281" y="1086"/>
                </a:cubicBezTo>
                <a:cubicBezTo>
                  <a:pt x="2267" y="1086"/>
                  <a:pt x="2252" y="1071"/>
                  <a:pt x="2223" y="1071"/>
                </a:cubicBezTo>
                <a:lnTo>
                  <a:pt x="2252" y="1071"/>
                </a:lnTo>
                <a:cubicBezTo>
                  <a:pt x="1921" y="955"/>
                  <a:pt x="1588" y="826"/>
                  <a:pt x="1286" y="666"/>
                </a:cubicBezTo>
                <a:cubicBezTo>
                  <a:pt x="1271" y="666"/>
                  <a:pt x="1271" y="666"/>
                  <a:pt x="1271" y="653"/>
                </a:cubicBezTo>
                <a:lnTo>
                  <a:pt x="1271" y="666"/>
                </a:lnTo>
                <a:cubicBezTo>
                  <a:pt x="1083" y="566"/>
                  <a:pt x="910" y="464"/>
                  <a:pt x="737" y="349"/>
                </a:cubicBezTo>
                <a:cubicBezTo>
                  <a:pt x="635" y="291"/>
                  <a:pt x="549" y="233"/>
                  <a:pt x="462" y="176"/>
                </a:cubicBezTo>
                <a:cubicBezTo>
                  <a:pt x="419" y="147"/>
                  <a:pt x="362" y="118"/>
                  <a:pt x="318" y="75"/>
                </a:cubicBezTo>
                <a:cubicBezTo>
                  <a:pt x="275" y="46"/>
                  <a:pt x="231" y="2"/>
                  <a:pt x="173" y="2"/>
                </a:cubicBezTo>
                <a:cubicBezTo>
                  <a:pt x="166" y="1"/>
                  <a:pt x="159" y="0"/>
                  <a:pt x="15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B251BB-07C6-48A5-9F75-38873010BFDF}"/>
              </a:ext>
            </a:extLst>
          </p:cNvPr>
          <p:cNvSpPr txBox="1"/>
          <p:nvPr/>
        </p:nvSpPr>
        <p:spPr>
          <a:xfrm>
            <a:off x="6117127" y="2566482"/>
            <a:ext cx="1497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8" name="Text Box 3">
            <a:extLst>
              <a:ext uri="{FF2B5EF4-FFF2-40B4-BE49-F238E27FC236}">
                <a16:creationId xmlns:a16="http://schemas.microsoft.com/office/drawing/2014/main" id="{303390AA-8307-42E6-B6D2-61D01EC5F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0643" y="1029612"/>
            <a:ext cx="18587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</p:txBody>
      </p:sp>
      <p:sp>
        <p:nvSpPr>
          <p:cNvPr id="59" name="Text Box 5">
            <a:extLst>
              <a:ext uri="{FF2B5EF4-FFF2-40B4-BE49-F238E27FC236}">
                <a16:creationId xmlns:a16="http://schemas.microsoft.com/office/drawing/2014/main" id="{196E36B6-A8B6-4713-9B27-32B417ED7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4877" y="1389432"/>
            <a:ext cx="800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b="0" u="none" dirty="0">
                <a:solidFill>
                  <a:srgbClr val="FF0066"/>
                </a:solidFill>
                <a:latin typeface="+mj-lt"/>
              </a:rPr>
              <a:t>uỷu</a:t>
            </a:r>
            <a:endParaRPr lang="en-US" altLang="en-US" b="0" u="none" dirty="0">
              <a:solidFill>
                <a:srgbClr val="FF0066"/>
              </a:solidFill>
              <a:latin typeface="+mj-lt"/>
            </a:endParaRPr>
          </a:p>
        </p:txBody>
      </p:sp>
      <p:sp>
        <p:nvSpPr>
          <p:cNvPr id="60" name="Text Box 3">
            <a:extLst>
              <a:ext uri="{FF2B5EF4-FFF2-40B4-BE49-F238E27FC236}">
                <a16:creationId xmlns:a16="http://schemas.microsoft.com/office/drawing/2014/main" id="{D560C065-6D49-4F3A-A41B-636FB3958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173" y="2249663"/>
            <a:ext cx="26787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Gầy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</p:txBody>
      </p:sp>
      <p:sp>
        <p:nvSpPr>
          <p:cNvPr id="61" name="Text Box 5">
            <a:extLst>
              <a:ext uri="{FF2B5EF4-FFF2-40B4-BE49-F238E27FC236}">
                <a16:creationId xmlns:a16="http://schemas.microsoft.com/office/drawing/2014/main" id="{40E85D5E-2BD1-4600-B925-EF28749B3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7953" y="2244334"/>
            <a:ext cx="800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 u="none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</a:t>
            </a:r>
            <a:endParaRPr lang="en-US" altLang="en-US" b="0" u="none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 Box 3">
            <a:extLst>
              <a:ext uri="{FF2B5EF4-FFF2-40B4-BE49-F238E27FC236}">
                <a16:creationId xmlns:a16="http://schemas.microsoft.com/office/drawing/2014/main" id="{1AE84655-65D7-4770-9143-98AAB033C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979" y="3694207"/>
            <a:ext cx="16527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altLang="en-US" b="0" u="none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  </a:t>
            </a:r>
            <a:r>
              <a:rPr lang="en-US" altLang="en-US" b="0" u="none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altLang="en-US" b="0" u="none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 Box 5">
            <a:extLst>
              <a:ext uri="{FF2B5EF4-FFF2-40B4-BE49-F238E27FC236}">
                <a16:creationId xmlns:a16="http://schemas.microsoft.com/office/drawing/2014/main" id="{2CC8A69C-7671-4ED9-AA9A-5829C483B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5150" y="3679559"/>
            <a:ext cx="800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b="0" u="none" dirty="0">
                <a:solidFill>
                  <a:srgbClr val="FF0066"/>
                </a:solidFill>
                <a:latin typeface="+mj-lt"/>
              </a:rPr>
              <a:t>uỷu</a:t>
            </a:r>
            <a:endParaRPr lang="en-US" altLang="en-US" b="0" u="none" dirty="0">
              <a:solidFill>
                <a:srgbClr val="FF0066"/>
              </a:solidFill>
              <a:latin typeface="+mj-lt"/>
            </a:endParaRPr>
          </a:p>
        </p:txBody>
      </p:sp>
      <p:cxnSp>
        <p:nvCxnSpPr>
          <p:cNvPr id="65" name="Google Shape;1367;p31">
            <a:extLst>
              <a:ext uri="{FF2B5EF4-FFF2-40B4-BE49-F238E27FC236}">
                <a16:creationId xmlns:a16="http://schemas.microsoft.com/office/drawing/2014/main" id="{104A5576-255E-41EB-A019-850532C8FF62}"/>
              </a:ext>
            </a:extLst>
          </p:cNvPr>
          <p:cNvCxnSpPr>
            <a:cxnSpLocks/>
          </p:cNvCxnSpPr>
          <p:nvPr/>
        </p:nvCxnSpPr>
        <p:spPr>
          <a:xfrm flipV="1">
            <a:off x="4195282" y="3664104"/>
            <a:ext cx="1830726" cy="331378"/>
          </a:xfrm>
          <a:prstGeom prst="bentConnector3">
            <a:avLst>
              <a:gd name="adj1" fmla="val 100335"/>
            </a:avLst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73" name="Picture 72">
            <a:extLst>
              <a:ext uri="{FF2B5EF4-FFF2-40B4-BE49-F238E27FC236}">
                <a16:creationId xmlns:a16="http://schemas.microsoft.com/office/drawing/2014/main" id="{754475FF-8207-4446-A16A-D206D33727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38" y="717702"/>
            <a:ext cx="1787700" cy="119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6CB97D21-02DD-4F00-98CE-068552076A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70" y="2018072"/>
            <a:ext cx="1303802" cy="150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BA69CA12-E6C1-4461-9E47-7EBF6EDC96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53" y="3607618"/>
            <a:ext cx="1188669" cy="141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Text Box 2">
            <a:extLst>
              <a:ext uri="{FF2B5EF4-FFF2-40B4-BE49-F238E27FC236}">
                <a16:creationId xmlns:a16="http://schemas.microsoft.com/office/drawing/2014/main" id="{7348B8F8-9DBA-4913-AFE5-D029441D5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987" y="49481"/>
            <a:ext cx="652014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700" b="0" u="none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700" b="0" u="none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0" u="none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700" b="0" u="none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700" b="0" u="none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2700" b="0" u="none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0" u="none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700" b="0" u="none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0" u="none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2700" b="0" u="none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0" u="none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2700" b="0" u="none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0" u="none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</a:t>
            </a:r>
            <a:r>
              <a:rPr lang="en-US" altLang="en-US" sz="2700" b="0" u="none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2700" b="0" u="none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uyu</a:t>
            </a:r>
            <a:r>
              <a:rPr lang="en-US" altLang="en-US" sz="2700" b="0" u="none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theme/theme1.xml><?xml version="1.0" encoding="utf-8"?>
<a:theme xmlns:a="http://schemas.openxmlformats.org/drawingml/2006/main" name="Cruelty-Free Brands Infographics by Slidesgo">
  <a:themeElements>
    <a:clrScheme name="Simple Light">
      <a:dk1>
        <a:srgbClr val="000000"/>
      </a:dk1>
      <a:lt1>
        <a:srgbClr val="FFFFFF"/>
      </a:lt1>
      <a:dk2>
        <a:srgbClr val="FCD19D"/>
      </a:dk2>
      <a:lt2>
        <a:srgbClr val="CAE2D6"/>
      </a:lt2>
      <a:accent1>
        <a:srgbClr val="FEB29B"/>
      </a:accent1>
      <a:accent2>
        <a:srgbClr val="AEDFE2"/>
      </a:accent2>
      <a:accent3>
        <a:srgbClr val="EC7B7F"/>
      </a:accent3>
      <a:accent4>
        <a:srgbClr val="C88FC6"/>
      </a:accent4>
      <a:accent5>
        <a:srgbClr val="3D2572"/>
      </a:accent5>
      <a:accent6>
        <a:srgbClr val="FFFFFF"/>
      </a:accent6>
      <a:hlink>
        <a:srgbClr val="3D257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547</Words>
  <Application>Microsoft Office PowerPoint</Application>
  <PresentationFormat>On-screen Show (16:9)</PresentationFormat>
  <Paragraphs>58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Concert One</vt:lpstr>
      <vt:lpstr>Fira Sans Extra Condensed</vt:lpstr>
      <vt:lpstr>Times New Roman</vt:lpstr>
      <vt:lpstr>Roboto</vt:lpstr>
      <vt:lpstr>Cambria</vt:lpstr>
      <vt:lpstr>Poppins</vt:lpstr>
      <vt:lpstr>Arial</vt:lpstr>
      <vt:lpstr>Cruelty-Free Brands Infographics by Slidesgo</vt:lpstr>
      <vt:lpstr>ĐÊM TRĂNG TRÊN HỒ TÂY</vt:lpstr>
      <vt:lpstr>MỤC TIÊU</vt:lpstr>
      <vt:lpstr>PowerPoint Presentation</vt:lpstr>
      <vt:lpstr>Hướng dẫn tìm hiểu nội dung bài</vt:lpstr>
      <vt:lpstr>Hướng dẫn trình bày bài</vt:lpstr>
      <vt:lpstr>Hướng dẫn viết từ khó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ĐÊM TRĂNG TRÊN HỒ TÂY</dc:title>
  <dc:creator>Admin</dc:creator>
  <cp:lastModifiedBy>Marcela Fernandes da Silva Ramires</cp:lastModifiedBy>
  <cp:revision>3</cp:revision>
  <dcterms:modified xsi:type="dcterms:W3CDTF">2021-11-28T03:52:16Z</dcterms:modified>
</cp:coreProperties>
</file>